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741" y="420878"/>
            <a:ext cx="7852917" cy="972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343" y="1191005"/>
            <a:ext cx="8932545" cy="393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645" rIns="0" bIns="0" rtlCol="0">
            <a:spAutoFit/>
          </a:bodyPr>
          <a:lstStyle/>
          <a:p>
            <a:pPr marL="321310">
              <a:lnSpc>
                <a:spcPct val="100000"/>
              </a:lnSpc>
            </a:pPr>
            <a:r>
              <a:rPr sz="3050" u="heavy" spc="20" dirty="0">
                <a:solidFill>
                  <a:srgbClr val="558FD5"/>
                </a:solidFill>
              </a:rPr>
              <a:t>INPUT/OUTPUT</a:t>
            </a:r>
            <a:r>
              <a:rPr sz="3050" u="heavy" spc="-70" dirty="0">
                <a:solidFill>
                  <a:srgbClr val="558FD5"/>
                </a:solidFill>
              </a:rPr>
              <a:t> </a:t>
            </a:r>
            <a:r>
              <a:rPr sz="3050" u="heavy" spc="20" dirty="0">
                <a:solidFill>
                  <a:srgbClr val="558FD5"/>
                </a:solidFill>
              </a:rPr>
              <a:t>ORGANIZATION</a:t>
            </a:r>
            <a:endParaRPr sz="3050"/>
          </a:p>
        </p:txBody>
      </p:sp>
      <p:sp>
        <p:nvSpPr>
          <p:cNvPr id="3" name="object 3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4623" y="1300479"/>
            <a:ext cx="5185410" cy="534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9440" indent="-58674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600" b="1" spc="15" dirty="0">
                <a:latin typeface="Verdana"/>
                <a:cs typeface="Verdana"/>
              </a:rPr>
              <a:t>Accessing </a:t>
            </a:r>
            <a:r>
              <a:rPr sz="2600" b="1" spc="20" dirty="0">
                <a:latin typeface="Verdana"/>
                <a:cs typeface="Verdana"/>
              </a:rPr>
              <a:t>I/O</a:t>
            </a:r>
            <a:r>
              <a:rPr sz="2600" b="1" spc="10" dirty="0">
                <a:latin typeface="Verdana"/>
                <a:cs typeface="Verdana"/>
              </a:rPr>
              <a:t> </a:t>
            </a:r>
            <a:r>
              <a:rPr sz="2600" b="1" spc="15" dirty="0">
                <a:latin typeface="Verdana"/>
                <a:cs typeface="Verdana"/>
              </a:rPr>
              <a:t>Devices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600" b="1" spc="20" dirty="0">
                <a:latin typeface="Verdana"/>
                <a:cs typeface="Verdana"/>
              </a:rPr>
              <a:t>I/O</a:t>
            </a:r>
            <a:r>
              <a:rPr sz="2600" b="1" spc="-65" dirty="0">
                <a:latin typeface="Verdana"/>
                <a:cs typeface="Verdana"/>
              </a:rPr>
              <a:t> </a:t>
            </a:r>
            <a:r>
              <a:rPr sz="2600" b="1" spc="15" dirty="0">
                <a:latin typeface="Verdana"/>
                <a:cs typeface="Verdana"/>
              </a:rPr>
              <a:t>interface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599440" marR="5080" indent="-586740">
              <a:lnSpc>
                <a:spcPct val="1194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600" b="1" spc="20" dirty="0">
                <a:latin typeface="Verdana"/>
                <a:cs typeface="Verdana"/>
              </a:rPr>
              <a:t>Input/output mechanism  </a:t>
            </a:r>
            <a:r>
              <a:rPr sz="2200" spc="-5" dirty="0">
                <a:latin typeface="Verdana"/>
                <a:cs typeface="Verdana"/>
              </a:rPr>
              <a:t>Memory-mapped I/O  Programmed</a:t>
            </a:r>
            <a:r>
              <a:rPr sz="2200" spc="-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I/O</a:t>
            </a:r>
            <a:endParaRPr sz="2200">
              <a:latin typeface="Verdana"/>
              <a:cs typeface="Verdana"/>
            </a:endParaRPr>
          </a:p>
          <a:p>
            <a:pPr marL="59944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59944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Verdana"/>
                <a:cs typeface="Verdana"/>
              </a:rPr>
              <a:t>Direct </a:t>
            </a:r>
            <a:r>
              <a:rPr sz="2200" dirty="0">
                <a:latin typeface="Verdana"/>
                <a:cs typeface="Verdana"/>
              </a:rPr>
              <a:t>Memory</a:t>
            </a:r>
            <a:r>
              <a:rPr sz="2200" spc="-11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Access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SzPct val="101923"/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600" b="1" spc="-15" dirty="0">
                <a:latin typeface="Verdana"/>
                <a:cs typeface="Verdana"/>
              </a:rPr>
              <a:t>Buses</a:t>
            </a:r>
            <a:endParaRPr sz="2600">
              <a:latin typeface="Verdana"/>
              <a:cs typeface="Verdana"/>
            </a:endParaRPr>
          </a:p>
          <a:p>
            <a:pPr marL="599440" marR="2012314" indent="5715">
              <a:lnSpc>
                <a:spcPct val="113399"/>
              </a:lnSpc>
              <a:spcBef>
                <a:spcPts val="400"/>
              </a:spcBef>
            </a:pPr>
            <a:r>
              <a:rPr sz="2200" spc="-10" dirty="0">
                <a:latin typeface="Verdana"/>
                <a:cs typeface="Verdana"/>
              </a:rPr>
              <a:t>Synchronous </a:t>
            </a:r>
            <a:r>
              <a:rPr sz="2200" spc="-5" dirty="0">
                <a:latin typeface="Verdana"/>
                <a:cs typeface="Verdana"/>
              </a:rPr>
              <a:t>Bus  Asynchronous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Bus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583" y="328676"/>
            <a:ext cx="3517900" cy="407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u="none" spc="-10" dirty="0">
                <a:solidFill>
                  <a:srgbClr val="558FD5"/>
                </a:solidFill>
              </a:rPr>
              <a:t>I/O in CO and</a:t>
            </a:r>
            <a:r>
              <a:rPr sz="2600" u="none" spc="30" dirty="0">
                <a:solidFill>
                  <a:srgbClr val="558FD5"/>
                </a:solidFill>
              </a:rPr>
              <a:t> </a:t>
            </a:r>
            <a:r>
              <a:rPr sz="2600" u="none" spc="-10" dirty="0">
                <a:solidFill>
                  <a:srgbClr val="558FD5"/>
                </a:solidFill>
              </a:rPr>
              <a:t>O/S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255524" y="1100582"/>
            <a:ext cx="323596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620" indent="-502920">
              <a:lnSpc>
                <a:spcPct val="100000"/>
              </a:lnSpc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sz="2200" b="1" spc="-5" dirty="0">
                <a:latin typeface="Verdana"/>
                <a:cs typeface="Verdana"/>
              </a:rPr>
              <a:t>Programmed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I/O</a:t>
            </a:r>
            <a:endParaRPr sz="2200">
              <a:latin typeface="Verdana"/>
              <a:cs typeface="Verdana"/>
            </a:endParaRPr>
          </a:p>
          <a:p>
            <a:pPr marL="515620" indent="-5029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sz="2200" b="1" spc="-5" dirty="0"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54" y="2106421"/>
            <a:ext cx="472440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16940" algn="l"/>
              </a:tabLst>
            </a:pPr>
            <a:r>
              <a:rPr sz="2200" b="1" dirty="0">
                <a:latin typeface="Verdana"/>
                <a:cs typeface="Verdana"/>
              </a:rPr>
              <a:t>DMA	(Direct memory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Access)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24939" y="2545079"/>
            <a:ext cx="8298180" cy="47777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14300"/>
            <a:ext cx="10058019" cy="5532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6711695"/>
            <a:ext cx="10058400" cy="946785"/>
          </a:xfrm>
          <a:custGeom>
            <a:avLst/>
            <a:gdLst/>
            <a:ahLst/>
            <a:cxnLst/>
            <a:rect l="l" t="t" r="r" b="b"/>
            <a:pathLst>
              <a:path w="10058400" h="946784">
                <a:moveTo>
                  <a:pt x="0" y="0"/>
                </a:moveTo>
                <a:lnTo>
                  <a:pt x="0" y="946403"/>
                </a:lnTo>
                <a:lnTo>
                  <a:pt x="10058018" y="946403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84" y="5443220"/>
            <a:ext cx="9575800" cy="168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835" indent="1005840">
              <a:lnSpc>
                <a:spcPct val="100000"/>
              </a:lnSpc>
            </a:pP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A bus </a:t>
            </a:r>
            <a:r>
              <a:rPr sz="2200" b="1" spc="-5" dirty="0">
                <a:latin typeface="Verdana"/>
                <a:cs typeface="Verdana"/>
              </a:rPr>
              <a:t>is </a:t>
            </a: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spc="-5" dirty="0">
                <a:latin typeface="Verdana"/>
                <a:cs typeface="Verdana"/>
              </a:rPr>
              <a:t>shared communication link, which uses </a:t>
            </a:r>
            <a:r>
              <a:rPr sz="2200" b="1" dirty="0">
                <a:latin typeface="Verdana"/>
                <a:cs typeface="Verdana"/>
              </a:rPr>
              <a:t>one  </a:t>
            </a:r>
            <a:r>
              <a:rPr sz="2200" b="1" spc="-5" dirty="0">
                <a:latin typeface="Verdana"/>
                <a:cs typeface="Verdana"/>
              </a:rPr>
              <a:t>set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wires </a:t>
            </a:r>
            <a:r>
              <a:rPr sz="2200" b="1" dirty="0">
                <a:latin typeface="Verdana"/>
                <a:cs typeface="Verdana"/>
              </a:rPr>
              <a:t>to </a:t>
            </a:r>
            <a:r>
              <a:rPr sz="2200" b="1" spc="-5" dirty="0">
                <a:latin typeface="Verdana"/>
                <a:cs typeface="Verdana"/>
              </a:rPr>
              <a:t>connect multiple subsystems.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indent="100584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The two </a:t>
            </a:r>
            <a:r>
              <a:rPr sz="2200" b="1" spc="-5" dirty="0">
                <a:latin typeface="Verdana"/>
                <a:cs typeface="Verdana"/>
              </a:rPr>
              <a:t>major advantages </a:t>
            </a:r>
            <a:r>
              <a:rPr sz="2200" b="1" dirty="0">
                <a:latin typeface="Verdana"/>
                <a:cs typeface="Verdana"/>
              </a:rPr>
              <a:t>of the </a:t>
            </a:r>
            <a:r>
              <a:rPr sz="2200" b="1" spc="-5" dirty="0">
                <a:latin typeface="Verdana"/>
                <a:cs typeface="Verdana"/>
              </a:rPr>
              <a:t>bus </a:t>
            </a:r>
            <a:r>
              <a:rPr sz="2200" b="1" dirty="0">
                <a:latin typeface="Verdana"/>
                <a:cs typeface="Verdana"/>
              </a:rPr>
              <a:t>organization </a:t>
            </a:r>
            <a:r>
              <a:rPr sz="2200" b="1" spc="-5" dirty="0">
                <a:latin typeface="Verdana"/>
                <a:cs typeface="Verdana"/>
              </a:rPr>
              <a:t>are  versatility and </a:t>
            </a:r>
            <a:r>
              <a:rPr sz="2200" b="1" dirty="0">
                <a:latin typeface="Verdana"/>
                <a:cs typeface="Verdana"/>
              </a:rPr>
              <a:t>low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cost.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8866" y="180340"/>
            <a:ext cx="569150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spc="10" dirty="0">
                <a:solidFill>
                  <a:srgbClr val="558FD5"/>
                </a:solidFill>
              </a:rPr>
              <a:t>Accessing I/O</a:t>
            </a:r>
            <a:r>
              <a:rPr u="heavy" dirty="0">
                <a:solidFill>
                  <a:srgbClr val="558FD5"/>
                </a:solidFill>
              </a:rPr>
              <a:t> </a:t>
            </a:r>
            <a:r>
              <a:rPr u="heavy" spc="10" dirty="0">
                <a:solidFill>
                  <a:srgbClr val="558FD5"/>
                </a:solidFill>
              </a:rPr>
              <a:t>Devices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0804" y="840740"/>
            <a:ext cx="8832215" cy="631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149860" indent="-377190">
              <a:lnSpc>
                <a:spcPct val="16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Most </a:t>
            </a:r>
            <a:r>
              <a:rPr sz="2200" b="1" spc="-5" dirty="0">
                <a:latin typeface="Verdana"/>
                <a:cs typeface="Verdana"/>
              </a:rPr>
              <a:t>modern computers use single bus arrangement  for connecting </a:t>
            </a:r>
            <a:r>
              <a:rPr sz="2200" b="1" dirty="0">
                <a:latin typeface="Verdana"/>
                <a:cs typeface="Verdana"/>
              </a:rPr>
              <a:t>I/O </a:t>
            </a:r>
            <a:r>
              <a:rPr sz="2200" b="1" spc="-5" dirty="0">
                <a:latin typeface="Verdana"/>
                <a:cs typeface="Verdana"/>
              </a:rPr>
              <a:t>devices </a:t>
            </a:r>
            <a:r>
              <a:rPr sz="2200" b="1" dirty="0">
                <a:latin typeface="Verdana"/>
                <a:cs typeface="Verdana"/>
              </a:rPr>
              <a:t>to CPU &amp;</a:t>
            </a:r>
            <a:r>
              <a:rPr sz="2200" b="1" spc="-4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Memory</a:t>
            </a:r>
            <a:endParaRPr sz="2200">
              <a:latin typeface="Verdana"/>
              <a:cs typeface="Verdana"/>
            </a:endParaRPr>
          </a:p>
          <a:p>
            <a:pPr marL="389890" marR="682625" indent="-377190">
              <a:lnSpc>
                <a:spcPct val="16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The bus enables all the devices connected to it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to  exchange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information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Bus consists of 3 set of lines </a:t>
            </a:r>
            <a:r>
              <a:rPr sz="2200" b="1" dirty="0">
                <a:solidFill>
                  <a:srgbClr val="C00000"/>
                </a:solidFill>
                <a:latin typeface="Verdana"/>
                <a:cs typeface="Verdana"/>
              </a:rPr>
              <a:t>: </a:t>
            </a:r>
            <a:r>
              <a:rPr sz="2200" b="1" i="1" dirty="0">
                <a:solidFill>
                  <a:srgbClr val="C00000"/>
                </a:solidFill>
                <a:latin typeface="Verdana"/>
                <a:cs typeface="Verdana"/>
              </a:rPr>
              <a:t>Address, Data,</a:t>
            </a:r>
            <a:r>
              <a:rPr sz="2200" b="1" i="1" spc="-6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i="1" dirty="0">
                <a:solidFill>
                  <a:srgbClr val="C00000"/>
                </a:solidFill>
                <a:latin typeface="Verdana"/>
                <a:cs typeface="Verdana"/>
              </a:rPr>
              <a:t>Control</a:t>
            </a:r>
            <a:endParaRPr sz="2200">
              <a:latin typeface="Verdana"/>
              <a:cs typeface="Verdana"/>
            </a:endParaRPr>
          </a:p>
          <a:p>
            <a:pPr marL="389890" marR="207010" indent="-377190">
              <a:lnSpc>
                <a:spcPct val="16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Processor places </a:t>
            </a: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spc="-5" dirty="0">
                <a:latin typeface="Verdana"/>
                <a:cs typeface="Verdana"/>
              </a:rPr>
              <a:t>particular address (unique for an  </a:t>
            </a:r>
            <a:r>
              <a:rPr sz="2200" b="1" dirty="0">
                <a:latin typeface="Verdana"/>
                <a:cs typeface="Verdana"/>
              </a:rPr>
              <a:t>I/O Dev.) on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address</a:t>
            </a:r>
            <a:r>
              <a:rPr sz="2200" b="1" spc="-10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lines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6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Device which recognizes </a:t>
            </a:r>
            <a:r>
              <a:rPr sz="2200" b="1" dirty="0">
                <a:latin typeface="Verdana"/>
                <a:cs typeface="Verdana"/>
              </a:rPr>
              <a:t>this </a:t>
            </a:r>
            <a:r>
              <a:rPr sz="2200" b="1" spc="-5" dirty="0">
                <a:latin typeface="Verdana"/>
                <a:cs typeface="Verdana"/>
              </a:rPr>
              <a:t>address responds </a:t>
            </a:r>
            <a:r>
              <a:rPr sz="2200" b="1" dirty="0">
                <a:latin typeface="Verdana"/>
                <a:cs typeface="Verdana"/>
              </a:rPr>
              <a:t>to the  commands issued on the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Control</a:t>
            </a:r>
            <a:r>
              <a:rPr sz="2200" b="1" spc="-7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lines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Processor requests for either Read </a:t>
            </a:r>
            <a:r>
              <a:rPr sz="2200" b="1" dirty="0">
                <a:latin typeface="Verdana"/>
                <a:cs typeface="Verdana"/>
              </a:rPr>
              <a:t>/</a:t>
            </a:r>
            <a:r>
              <a:rPr sz="2200" b="1" spc="-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Write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data will be placed </a:t>
            </a:r>
            <a:r>
              <a:rPr sz="2200" b="1" dirty="0">
                <a:latin typeface="Verdana"/>
                <a:cs typeface="Verdana"/>
              </a:rPr>
              <a:t>on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Data</a:t>
            </a:r>
            <a:r>
              <a:rPr sz="2200" b="1" spc="-1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lines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45179" marR="5080" indent="-3083560">
              <a:lnSpc>
                <a:spcPts val="3829"/>
              </a:lnSpc>
            </a:pPr>
            <a:r>
              <a:rPr sz="3200" u="heavy" spc="-15" dirty="0">
                <a:solidFill>
                  <a:srgbClr val="558FD5"/>
                </a:solidFill>
              </a:rPr>
              <a:t>Hardware </a:t>
            </a:r>
            <a:r>
              <a:rPr sz="3200" u="heavy" spc="-5" dirty="0">
                <a:solidFill>
                  <a:srgbClr val="558FD5"/>
                </a:solidFill>
              </a:rPr>
              <a:t>to </a:t>
            </a:r>
            <a:r>
              <a:rPr sz="3200" u="heavy" spc="-10" dirty="0">
                <a:solidFill>
                  <a:srgbClr val="558FD5"/>
                </a:solidFill>
              </a:rPr>
              <a:t>connect I/O </a:t>
            </a:r>
            <a:r>
              <a:rPr sz="3200" u="heavy" spc="-15" dirty="0">
                <a:solidFill>
                  <a:srgbClr val="558FD5"/>
                </a:solidFill>
              </a:rPr>
              <a:t>devices  </a:t>
            </a:r>
            <a:r>
              <a:rPr sz="3200" u="heavy" spc="-10" dirty="0">
                <a:solidFill>
                  <a:srgbClr val="558FD5"/>
                </a:solidFill>
              </a:rPr>
              <a:t>to</a:t>
            </a:r>
            <a:r>
              <a:rPr sz="3200" u="heavy" spc="-100" dirty="0">
                <a:solidFill>
                  <a:srgbClr val="558FD5"/>
                </a:solidFill>
              </a:rPr>
              <a:t> </a:t>
            </a:r>
            <a:r>
              <a:rPr sz="3200" u="heavy" spc="-10" dirty="0">
                <a:solidFill>
                  <a:srgbClr val="558FD5"/>
                </a:solidFill>
              </a:rPr>
              <a:t>bus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9343" y="1603502"/>
            <a:ext cx="8405495" cy="4905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Interface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Circuit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Address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Decoder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Control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Circuits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Data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registers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Status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registers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endParaRPr sz="22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Registers </a:t>
            </a:r>
            <a:r>
              <a:rPr sz="2200" b="1" dirty="0">
                <a:latin typeface="Verdana"/>
                <a:cs typeface="Verdana"/>
              </a:rPr>
              <a:t>in </a:t>
            </a:r>
            <a:r>
              <a:rPr sz="2200" b="1" spc="-5" dirty="0">
                <a:latin typeface="Verdana"/>
                <a:cs typeface="Verdana"/>
              </a:rPr>
              <a:t>I/O Interface </a:t>
            </a:r>
            <a:r>
              <a:rPr sz="2200" b="1" dirty="0">
                <a:latin typeface="Verdana"/>
                <a:cs typeface="Verdana"/>
              </a:rPr>
              <a:t>– </a:t>
            </a:r>
            <a:r>
              <a:rPr sz="2200" b="1" spc="-5" dirty="0">
                <a:latin typeface="Verdana"/>
                <a:cs typeface="Verdana"/>
              </a:rPr>
              <a:t>buffer and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control</a:t>
            </a:r>
            <a:endParaRPr sz="220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89255" algn="l"/>
                <a:tab pos="389890" algn="l"/>
                <a:tab pos="4575810" algn="l"/>
              </a:tabLst>
            </a:pPr>
            <a:r>
              <a:rPr sz="2200" b="1" dirty="0">
                <a:latin typeface="Verdana"/>
                <a:cs typeface="Verdana"/>
              </a:rPr>
              <a:t>Flags in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Status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Registers,	like </a:t>
            </a:r>
            <a:r>
              <a:rPr sz="2200" b="1" spc="-5" dirty="0">
                <a:latin typeface="Verdana"/>
                <a:cs typeface="Verdana"/>
              </a:rPr>
              <a:t>SIN,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SOUT</a:t>
            </a:r>
            <a:endParaRPr sz="220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89255" algn="l"/>
                <a:tab pos="389890" algn="l"/>
                <a:tab pos="2990215" algn="l"/>
              </a:tabLst>
            </a:pPr>
            <a:r>
              <a:rPr sz="2200" b="1" dirty="0">
                <a:latin typeface="Verdana"/>
                <a:cs typeface="Verdana"/>
              </a:rPr>
              <a:t>Data Registers,	like Data-IN,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Data-OUT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1972" y="334264"/>
            <a:ext cx="8222615" cy="53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spc="10" dirty="0">
                <a:solidFill>
                  <a:srgbClr val="558FD5"/>
                </a:solidFill>
              </a:rPr>
              <a:t>I/O interface </a:t>
            </a:r>
            <a:r>
              <a:rPr u="heavy" spc="5" dirty="0">
                <a:solidFill>
                  <a:srgbClr val="558FD5"/>
                </a:solidFill>
              </a:rPr>
              <a:t>for </a:t>
            </a:r>
            <a:r>
              <a:rPr u="heavy" spc="10" dirty="0">
                <a:solidFill>
                  <a:srgbClr val="558FD5"/>
                </a:solidFill>
              </a:rPr>
              <a:t>an input</a:t>
            </a:r>
            <a:r>
              <a:rPr u="heavy" spc="-20" dirty="0">
                <a:solidFill>
                  <a:srgbClr val="558FD5"/>
                </a:solidFill>
              </a:rPr>
              <a:t> </a:t>
            </a:r>
            <a:r>
              <a:rPr u="heavy" spc="5" dirty="0">
                <a:solidFill>
                  <a:srgbClr val="558FD5"/>
                </a:solidFill>
              </a:rPr>
              <a:t>device</a:t>
            </a:r>
          </a:p>
        </p:txBody>
      </p:sp>
      <p:sp>
        <p:nvSpPr>
          <p:cNvPr id="3" name="object 3"/>
          <p:cNvSpPr/>
          <p:nvPr/>
        </p:nvSpPr>
        <p:spPr>
          <a:xfrm>
            <a:off x="4107179" y="1539239"/>
            <a:ext cx="3017520" cy="460375"/>
          </a:xfrm>
          <a:custGeom>
            <a:avLst/>
            <a:gdLst/>
            <a:ahLst/>
            <a:cxnLst/>
            <a:rect l="l" t="t" r="r" b="b"/>
            <a:pathLst>
              <a:path w="3017520" h="460375">
                <a:moveTo>
                  <a:pt x="0" y="0"/>
                </a:moveTo>
                <a:lnTo>
                  <a:pt x="0" y="460247"/>
                </a:lnTo>
                <a:lnTo>
                  <a:pt x="3017520" y="460247"/>
                </a:lnTo>
                <a:lnTo>
                  <a:pt x="3017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B3A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3464" y="1525524"/>
            <a:ext cx="3046095" cy="474345"/>
          </a:xfrm>
          <a:custGeom>
            <a:avLst/>
            <a:gdLst/>
            <a:ahLst/>
            <a:cxnLst/>
            <a:rect l="l" t="t" r="r" b="b"/>
            <a:pathLst>
              <a:path w="3046095" h="474344">
                <a:moveTo>
                  <a:pt x="3045714" y="473963"/>
                </a:moveTo>
                <a:lnTo>
                  <a:pt x="3045714" y="6096"/>
                </a:lnTo>
                <a:lnTo>
                  <a:pt x="3039618" y="0"/>
                </a:lnTo>
                <a:lnTo>
                  <a:pt x="6095" y="0"/>
                </a:lnTo>
                <a:lnTo>
                  <a:pt x="0" y="6096"/>
                </a:lnTo>
                <a:lnTo>
                  <a:pt x="0" y="473963"/>
                </a:lnTo>
                <a:lnTo>
                  <a:pt x="13716" y="473963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3017520" y="28194"/>
                </a:lnTo>
                <a:lnTo>
                  <a:pt x="3017520" y="13716"/>
                </a:lnTo>
                <a:lnTo>
                  <a:pt x="3031236" y="28194"/>
                </a:lnTo>
                <a:lnTo>
                  <a:pt x="3031236" y="473963"/>
                </a:lnTo>
                <a:lnTo>
                  <a:pt x="3045714" y="473963"/>
                </a:lnTo>
                <a:close/>
              </a:path>
              <a:path w="3046095" h="474344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3046095" h="474344">
                <a:moveTo>
                  <a:pt x="28193" y="473963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473963"/>
                </a:lnTo>
                <a:lnTo>
                  <a:pt x="28193" y="473963"/>
                </a:lnTo>
                <a:close/>
              </a:path>
              <a:path w="3046095" h="474344">
                <a:moveTo>
                  <a:pt x="3031236" y="28194"/>
                </a:moveTo>
                <a:lnTo>
                  <a:pt x="3017520" y="13716"/>
                </a:lnTo>
                <a:lnTo>
                  <a:pt x="3017520" y="28194"/>
                </a:lnTo>
                <a:lnTo>
                  <a:pt x="3031236" y="28194"/>
                </a:lnTo>
                <a:close/>
              </a:path>
              <a:path w="3046095" h="474344">
                <a:moveTo>
                  <a:pt x="3031236" y="473963"/>
                </a:moveTo>
                <a:lnTo>
                  <a:pt x="3031236" y="28194"/>
                </a:lnTo>
                <a:lnTo>
                  <a:pt x="3017520" y="28194"/>
                </a:lnTo>
                <a:lnTo>
                  <a:pt x="3017520" y="473963"/>
                </a:lnTo>
                <a:lnTo>
                  <a:pt x="3031236" y="47396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4301" y="27127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362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7179" y="1998726"/>
            <a:ext cx="3017520" cy="714375"/>
          </a:xfrm>
          <a:custGeom>
            <a:avLst/>
            <a:gdLst/>
            <a:ahLst/>
            <a:cxnLst/>
            <a:rect l="l" t="t" r="r" b="b"/>
            <a:pathLst>
              <a:path w="3017520" h="714375">
                <a:moveTo>
                  <a:pt x="0" y="0"/>
                </a:moveTo>
                <a:lnTo>
                  <a:pt x="0" y="713993"/>
                </a:lnTo>
                <a:lnTo>
                  <a:pt x="3017520" y="713993"/>
                </a:lnTo>
                <a:lnTo>
                  <a:pt x="3017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B3A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3464" y="1999487"/>
            <a:ext cx="3046095" cy="727710"/>
          </a:xfrm>
          <a:custGeom>
            <a:avLst/>
            <a:gdLst/>
            <a:ahLst/>
            <a:cxnLst/>
            <a:rect l="l" t="t" r="r" b="b"/>
            <a:pathLst>
              <a:path w="3046095" h="727710">
                <a:moveTo>
                  <a:pt x="28194" y="699516"/>
                </a:moveTo>
                <a:lnTo>
                  <a:pt x="28194" y="0"/>
                </a:lnTo>
                <a:lnTo>
                  <a:pt x="0" y="0"/>
                </a:lnTo>
                <a:lnTo>
                  <a:pt x="0" y="721614"/>
                </a:lnTo>
                <a:lnTo>
                  <a:pt x="6096" y="727710"/>
                </a:lnTo>
                <a:lnTo>
                  <a:pt x="13716" y="727710"/>
                </a:lnTo>
                <a:lnTo>
                  <a:pt x="13716" y="699516"/>
                </a:lnTo>
                <a:lnTo>
                  <a:pt x="28194" y="699516"/>
                </a:lnTo>
                <a:close/>
              </a:path>
              <a:path w="3046095" h="727710">
                <a:moveTo>
                  <a:pt x="3031236" y="699516"/>
                </a:moveTo>
                <a:lnTo>
                  <a:pt x="13716" y="699516"/>
                </a:lnTo>
                <a:lnTo>
                  <a:pt x="28194" y="713232"/>
                </a:lnTo>
                <a:lnTo>
                  <a:pt x="28194" y="727710"/>
                </a:lnTo>
                <a:lnTo>
                  <a:pt x="3017520" y="727710"/>
                </a:lnTo>
                <a:lnTo>
                  <a:pt x="3017520" y="713232"/>
                </a:lnTo>
                <a:lnTo>
                  <a:pt x="3031236" y="699516"/>
                </a:lnTo>
                <a:close/>
              </a:path>
              <a:path w="3046095" h="727710">
                <a:moveTo>
                  <a:pt x="28194" y="727710"/>
                </a:moveTo>
                <a:lnTo>
                  <a:pt x="28194" y="713232"/>
                </a:lnTo>
                <a:lnTo>
                  <a:pt x="13716" y="699516"/>
                </a:lnTo>
                <a:lnTo>
                  <a:pt x="13716" y="727710"/>
                </a:lnTo>
                <a:lnTo>
                  <a:pt x="28194" y="727710"/>
                </a:lnTo>
                <a:close/>
              </a:path>
              <a:path w="3046095" h="727710">
                <a:moveTo>
                  <a:pt x="3045714" y="721614"/>
                </a:moveTo>
                <a:lnTo>
                  <a:pt x="3045714" y="0"/>
                </a:lnTo>
                <a:lnTo>
                  <a:pt x="3017520" y="0"/>
                </a:lnTo>
                <a:lnTo>
                  <a:pt x="3017520" y="699516"/>
                </a:lnTo>
                <a:lnTo>
                  <a:pt x="3031236" y="699516"/>
                </a:lnTo>
                <a:lnTo>
                  <a:pt x="3031236" y="727710"/>
                </a:lnTo>
                <a:lnTo>
                  <a:pt x="3039618" y="727710"/>
                </a:lnTo>
                <a:lnTo>
                  <a:pt x="3045714" y="721614"/>
                </a:lnTo>
                <a:close/>
              </a:path>
              <a:path w="3046095" h="727710">
                <a:moveTo>
                  <a:pt x="3031236" y="727710"/>
                </a:moveTo>
                <a:lnTo>
                  <a:pt x="3031236" y="699516"/>
                </a:lnTo>
                <a:lnTo>
                  <a:pt x="3017520" y="713232"/>
                </a:lnTo>
                <a:lnTo>
                  <a:pt x="3017520" y="727710"/>
                </a:lnTo>
                <a:lnTo>
                  <a:pt x="3031236" y="72771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54194" y="1884171"/>
            <a:ext cx="152400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b="1" spc="10" dirty="0">
                <a:latin typeface="Arial"/>
                <a:cs typeface="Arial"/>
              </a:rPr>
              <a:t>Memory</a:t>
            </a:r>
            <a:endParaRPr sz="30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0833" y="27127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361"/>
                </a:lnTo>
              </a:path>
            </a:pathLst>
          </a:custGeom>
          <a:ln w="1489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02646" y="271272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69">
                <a:moveTo>
                  <a:pt x="0" y="0"/>
                </a:moveTo>
                <a:lnTo>
                  <a:pt x="0" y="229361"/>
                </a:lnTo>
              </a:path>
            </a:pathLst>
          </a:custGeom>
          <a:ln w="1530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4301" y="2941320"/>
            <a:ext cx="0" cy="928369"/>
          </a:xfrm>
          <a:custGeom>
            <a:avLst/>
            <a:gdLst/>
            <a:ahLst/>
            <a:cxnLst/>
            <a:rect l="l" t="t" r="r" b="b"/>
            <a:pathLst>
              <a:path h="928370">
                <a:moveTo>
                  <a:pt x="0" y="0"/>
                </a:moveTo>
                <a:lnTo>
                  <a:pt x="0" y="928116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639" y="2964179"/>
            <a:ext cx="1760220" cy="920750"/>
          </a:xfrm>
          <a:custGeom>
            <a:avLst/>
            <a:gdLst/>
            <a:ahLst/>
            <a:cxnLst/>
            <a:rect l="l" t="t" r="r" b="b"/>
            <a:pathLst>
              <a:path w="1760220" h="920750">
                <a:moveTo>
                  <a:pt x="0" y="0"/>
                </a:moveTo>
                <a:lnTo>
                  <a:pt x="0" y="920496"/>
                </a:lnTo>
                <a:lnTo>
                  <a:pt x="1760220" y="920496"/>
                </a:lnTo>
                <a:lnTo>
                  <a:pt x="1760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923" y="2950464"/>
            <a:ext cx="1788795" cy="934719"/>
          </a:xfrm>
          <a:custGeom>
            <a:avLst/>
            <a:gdLst/>
            <a:ahLst/>
            <a:cxnLst/>
            <a:rect l="l" t="t" r="r" b="b"/>
            <a:pathLst>
              <a:path w="1788795" h="934720">
                <a:moveTo>
                  <a:pt x="1788414" y="934212"/>
                </a:moveTo>
                <a:lnTo>
                  <a:pt x="1788414" y="6095"/>
                </a:lnTo>
                <a:lnTo>
                  <a:pt x="1782318" y="0"/>
                </a:lnTo>
                <a:lnTo>
                  <a:pt x="6095" y="0"/>
                </a:lnTo>
                <a:lnTo>
                  <a:pt x="0" y="6095"/>
                </a:lnTo>
                <a:lnTo>
                  <a:pt x="0" y="934212"/>
                </a:lnTo>
                <a:lnTo>
                  <a:pt x="13716" y="934212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760220" y="28193"/>
                </a:lnTo>
                <a:lnTo>
                  <a:pt x="1760220" y="13715"/>
                </a:lnTo>
                <a:lnTo>
                  <a:pt x="1773936" y="28193"/>
                </a:lnTo>
                <a:lnTo>
                  <a:pt x="1773936" y="934212"/>
                </a:lnTo>
                <a:lnTo>
                  <a:pt x="1788414" y="934212"/>
                </a:lnTo>
                <a:close/>
              </a:path>
              <a:path w="1788795" h="934720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788795" h="934720">
                <a:moveTo>
                  <a:pt x="28194" y="934212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934212"/>
                </a:lnTo>
                <a:lnTo>
                  <a:pt x="28194" y="934212"/>
                </a:lnTo>
                <a:close/>
              </a:path>
              <a:path w="1788795" h="934720">
                <a:moveTo>
                  <a:pt x="1773936" y="28193"/>
                </a:moveTo>
                <a:lnTo>
                  <a:pt x="1760220" y="13715"/>
                </a:lnTo>
                <a:lnTo>
                  <a:pt x="1760220" y="28193"/>
                </a:lnTo>
                <a:lnTo>
                  <a:pt x="1773936" y="28193"/>
                </a:lnTo>
                <a:close/>
              </a:path>
              <a:path w="1788795" h="934720">
                <a:moveTo>
                  <a:pt x="1773936" y="934212"/>
                </a:moveTo>
                <a:lnTo>
                  <a:pt x="1773936" y="28193"/>
                </a:lnTo>
                <a:lnTo>
                  <a:pt x="1760220" y="28193"/>
                </a:lnTo>
                <a:lnTo>
                  <a:pt x="1760220" y="934212"/>
                </a:lnTo>
                <a:lnTo>
                  <a:pt x="1773936" y="93421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7639" y="2964179"/>
            <a:ext cx="1760220" cy="117348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</a:pPr>
            <a:r>
              <a:rPr sz="1950" b="1" spc="15" dirty="0">
                <a:latin typeface="Arial"/>
                <a:cs typeface="Arial"/>
              </a:rPr>
              <a:t>Processor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27860" y="3132963"/>
            <a:ext cx="6202680" cy="0"/>
          </a:xfrm>
          <a:custGeom>
            <a:avLst/>
            <a:gdLst/>
            <a:ahLst/>
            <a:cxnLst/>
            <a:rect l="l" t="t" r="r" b="b"/>
            <a:pathLst>
              <a:path w="6202680">
                <a:moveTo>
                  <a:pt x="0" y="0"/>
                </a:moveTo>
                <a:lnTo>
                  <a:pt x="6202680" y="0"/>
                </a:lnTo>
              </a:path>
            </a:pathLst>
          </a:custGeom>
          <a:ln w="32765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27860" y="3560826"/>
            <a:ext cx="6036310" cy="0"/>
          </a:xfrm>
          <a:custGeom>
            <a:avLst/>
            <a:gdLst/>
            <a:ahLst/>
            <a:cxnLst/>
            <a:rect l="l" t="t" r="r" b="b"/>
            <a:pathLst>
              <a:path w="6036309">
                <a:moveTo>
                  <a:pt x="0" y="0"/>
                </a:moveTo>
                <a:lnTo>
                  <a:pt x="6035802" y="0"/>
                </a:lnTo>
              </a:path>
            </a:pathLst>
          </a:custGeom>
          <a:ln w="50291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27860" y="3877817"/>
            <a:ext cx="6202680" cy="0"/>
          </a:xfrm>
          <a:custGeom>
            <a:avLst/>
            <a:gdLst/>
            <a:ahLst/>
            <a:cxnLst/>
            <a:rect l="l" t="t" r="r" b="b"/>
            <a:pathLst>
              <a:path w="6202680">
                <a:moveTo>
                  <a:pt x="0" y="0"/>
                </a:moveTo>
                <a:lnTo>
                  <a:pt x="6202680" y="0"/>
                </a:lnTo>
              </a:path>
            </a:pathLst>
          </a:custGeom>
          <a:ln w="13716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3048" y="3134105"/>
            <a:ext cx="29209" cy="750570"/>
          </a:xfrm>
          <a:custGeom>
            <a:avLst/>
            <a:gdLst/>
            <a:ahLst/>
            <a:cxnLst/>
            <a:rect l="l" t="t" r="r" b="b"/>
            <a:pathLst>
              <a:path w="29210" h="750570">
                <a:moveTo>
                  <a:pt x="0" y="750570"/>
                </a:moveTo>
                <a:lnTo>
                  <a:pt x="29013" y="750570"/>
                </a:lnTo>
                <a:lnTo>
                  <a:pt x="29013" y="0"/>
                </a:lnTo>
                <a:lnTo>
                  <a:pt x="0" y="0"/>
                </a:lnTo>
                <a:lnTo>
                  <a:pt x="0" y="75057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3048" y="3134105"/>
            <a:ext cx="29209" cy="750570"/>
          </a:xfrm>
          <a:custGeom>
            <a:avLst/>
            <a:gdLst/>
            <a:ahLst/>
            <a:cxnLst/>
            <a:rect l="l" t="t" r="r" b="b"/>
            <a:pathLst>
              <a:path w="29210" h="750570">
                <a:moveTo>
                  <a:pt x="0" y="750570"/>
                </a:moveTo>
                <a:lnTo>
                  <a:pt x="29013" y="750570"/>
                </a:lnTo>
                <a:lnTo>
                  <a:pt x="29013" y="0"/>
                </a:lnTo>
                <a:lnTo>
                  <a:pt x="0" y="0"/>
                </a:lnTo>
                <a:lnTo>
                  <a:pt x="0" y="75057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7073" y="3553205"/>
            <a:ext cx="129539" cy="331470"/>
          </a:xfrm>
          <a:custGeom>
            <a:avLst/>
            <a:gdLst/>
            <a:ahLst/>
            <a:cxnLst/>
            <a:rect l="l" t="t" r="r" b="b"/>
            <a:pathLst>
              <a:path w="129539" h="331470">
                <a:moveTo>
                  <a:pt x="129540" y="111252"/>
                </a:moveTo>
                <a:lnTo>
                  <a:pt x="125730" y="104394"/>
                </a:lnTo>
                <a:lnTo>
                  <a:pt x="65532" y="0"/>
                </a:lnTo>
                <a:lnTo>
                  <a:pt x="3810" y="104394"/>
                </a:lnTo>
                <a:lnTo>
                  <a:pt x="0" y="110490"/>
                </a:lnTo>
                <a:lnTo>
                  <a:pt x="2286" y="119634"/>
                </a:lnTo>
                <a:lnTo>
                  <a:pt x="16002" y="127254"/>
                </a:lnTo>
                <a:lnTo>
                  <a:pt x="24384" y="124968"/>
                </a:lnTo>
                <a:lnTo>
                  <a:pt x="28194" y="118110"/>
                </a:lnTo>
                <a:lnTo>
                  <a:pt x="50888" y="79104"/>
                </a:lnTo>
                <a:lnTo>
                  <a:pt x="51054" y="27432"/>
                </a:lnTo>
                <a:lnTo>
                  <a:pt x="79248" y="27432"/>
                </a:lnTo>
                <a:lnTo>
                  <a:pt x="79248" y="78819"/>
                </a:lnTo>
                <a:lnTo>
                  <a:pt x="102108" y="118110"/>
                </a:lnTo>
                <a:lnTo>
                  <a:pt x="105918" y="124968"/>
                </a:lnTo>
                <a:lnTo>
                  <a:pt x="114300" y="127254"/>
                </a:lnTo>
                <a:lnTo>
                  <a:pt x="121158" y="123444"/>
                </a:lnTo>
                <a:lnTo>
                  <a:pt x="127254" y="119634"/>
                </a:lnTo>
                <a:lnTo>
                  <a:pt x="129540" y="111252"/>
                </a:lnTo>
                <a:close/>
              </a:path>
              <a:path w="129539" h="331470">
                <a:moveTo>
                  <a:pt x="79084" y="78537"/>
                </a:moveTo>
                <a:lnTo>
                  <a:pt x="65151" y="54590"/>
                </a:lnTo>
                <a:lnTo>
                  <a:pt x="50888" y="79104"/>
                </a:lnTo>
                <a:lnTo>
                  <a:pt x="50078" y="331469"/>
                </a:lnTo>
                <a:lnTo>
                  <a:pt x="78273" y="331469"/>
                </a:lnTo>
                <a:lnTo>
                  <a:pt x="79084" y="78537"/>
                </a:lnTo>
                <a:close/>
              </a:path>
              <a:path w="129539" h="331470">
                <a:moveTo>
                  <a:pt x="79248" y="27432"/>
                </a:moveTo>
                <a:lnTo>
                  <a:pt x="51054" y="27432"/>
                </a:lnTo>
                <a:lnTo>
                  <a:pt x="50888" y="79104"/>
                </a:lnTo>
                <a:lnTo>
                  <a:pt x="53340" y="74890"/>
                </a:lnTo>
                <a:lnTo>
                  <a:pt x="53340" y="34290"/>
                </a:lnTo>
                <a:lnTo>
                  <a:pt x="76962" y="34290"/>
                </a:lnTo>
                <a:lnTo>
                  <a:pt x="76962" y="74890"/>
                </a:lnTo>
                <a:lnTo>
                  <a:pt x="79084" y="78537"/>
                </a:lnTo>
                <a:lnTo>
                  <a:pt x="79248" y="27432"/>
                </a:lnTo>
                <a:close/>
              </a:path>
              <a:path w="129539" h="331470">
                <a:moveTo>
                  <a:pt x="76962" y="34290"/>
                </a:moveTo>
                <a:lnTo>
                  <a:pt x="53340" y="34290"/>
                </a:lnTo>
                <a:lnTo>
                  <a:pt x="65151" y="54590"/>
                </a:lnTo>
                <a:lnTo>
                  <a:pt x="76962" y="34290"/>
                </a:lnTo>
                <a:close/>
              </a:path>
              <a:path w="129539" h="331470">
                <a:moveTo>
                  <a:pt x="65151" y="54590"/>
                </a:moveTo>
                <a:lnTo>
                  <a:pt x="53340" y="34290"/>
                </a:lnTo>
                <a:lnTo>
                  <a:pt x="53340" y="74890"/>
                </a:lnTo>
                <a:lnTo>
                  <a:pt x="65151" y="54590"/>
                </a:lnTo>
                <a:close/>
              </a:path>
              <a:path w="129539" h="331470">
                <a:moveTo>
                  <a:pt x="76962" y="74890"/>
                </a:moveTo>
                <a:lnTo>
                  <a:pt x="76962" y="34290"/>
                </a:lnTo>
                <a:lnTo>
                  <a:pt x="65151" y="54590"/>
                </a:lnTo>
                <a:lnTo>
                  <a:pt x="76962" y="74890"/>
                </a:lnTo>
                <a:close/>
              </a:path>
              <a:path w="129539" h="331470">
                <a:moveTo>
                  <a:pt x="79248" y="78819"/>
                </a:moveTo>
                <a:lnTo>
                  <a:pt x="79248" y="27432"/>
                </a:lnTo>
                <a:lnTo>
                  <a:pt x="79084" y="78537"/>
                </a:lnTo>
                <a:lnTo>
                  <a:pt x="79248" y="7881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79967" y="2942081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4">
                <a:moveTo>
                  <a:pt x="0" y="0"/>
                </a:moveTo>
                <a:lnTo>
                  <a:pt x="0" y="611124"/>
                </a:lnTo>
              </a:path>
            </a:pathLst>
          </a:custGeom>
          <a:ln w="1537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201677" y="2942082"/>
            <a:ext cx="0" cy="192405"/>
          </a:xfrm>
          <a:custGeom>
            <a:avLst/>
            <a:gdLst/>
            <a:ahLst/>
            <a:cxnLst/>
            <a:rect l="l" t="t" r="r" b="b"/>
            <a:pathLst>
              <a:path h="192405">
                <a:moveTo>
                  <a:pt x="0" y="0"/>
                </a:moveTo>
                <a:lnTo>
                  <a:pt x="0" y="192024"/>
                </a:lnTo>
              </a:path>
            </a:pathLst>
          </a:custGeom>
          <a:ln w="14759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639" y="3883914"/>
            <a:ext cx="1760220" cy="254000"/>
          </a:xfrm>
          <a:custGeom>
            <a:avLst/>
            <a:gdLst/>
            <a:ahLst/>
            <a:cxnLst/>
            <a:rect l="l" t="t" r="r" b="b"/>
            <a:pathLst>
              <a:path w="1760220" h="254000">
                <a:moveTo>
                  <a:pt x="0" y="0"/>
                </a:moveTo>
                <a:lnTo>
                  <a:pt x="0" y="253746"/>
                </a:lnTo>
                <a:lnTo>
                  <a:pt x="1760220" y="253746"/>
                </a:lnTo>
                <a:lnTo>
                  <a:pt x="1760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C4BD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923" y="3884676"/>
            <a:ext cx="1788795" cy="267970"/>
          </a:xfrm>
          <a:custGeom>
            <a:avLst/>
            <a:gdLst/>
            <a:ahLst/>
            <a:cxnLst/>
            <a:rect l="l" t="t" r="r" b="b"/>
            <a:pathLst>
              <a:path w="1788795" h="267970">
                <a:moveTo>
                  <a:pt x="28194" y="239267"/>
                </a:moveTo>
                <a:lnTo>
                  <a:pt x="28194" y="0"/>
                </a:lnTo>
                <a:lnTo>
                  <a:pt x="0" y="0"/>
                </a:lnTo>
                <a:lnTo>
                  <a:pt x="0" y="261365"/>
                </a:lnTo>
                <a:lnTo>
                  <a:pt x="6096" y="267461"/>
                </a:lnTo>
                <a:lnTo>
                  <a:pt x="13716" y="267461"/>
                </a:lnTo>
                <a:lnTo>
                  <a:pt x="13716" y="239267"/>
                </a:lnTo>
                <a:lnTo>
                  <a:pt x="28194" y="239267"/>
                </a:lnTo>
                <a:close/>
              </a:path>
              <a:path w="1788795" h="267970">
                <a:moveTo>
                  <a:pt x="1773936" y="239267"/>
                </a:moveTo>
                <a:lnTo>
                  <a:pt x="13716" y="239267"/>
                </a:lnTo>
                <a:lnTo>
                  <a:pt x="28194" y="252983"/>
                </a:lnTo>
                <a:lnTo>
                  <a:pt x="28194" y="267461"/>
                </a:lnTo>
                <a:lnTo>
                  <a:pt x="1760220" y="267461"/>
                </a:lnTo>
                <a:lnTo>
                  <a:pt x="1760220" y="252983"/>
                </a:lnTo>
                <a:lnTo>
                  <a:pt x="1773936" y="239267"/>
                </a:lnTo>
                <a:close/>
              </a:path>
              <a:path w="1788795" h="267970">
                <a:moveTo>
                  <a:pt x="28194" y="267461"/>
                </a:moveTo>
                <a:lnTo>
                  <a:pt x="28194" y="252983"/>
                </a:lnTo>
                <a:lnTo>
                  <a:pt x="13716" y="239267"/>
                </a:lnTo>
                <a:lnTo>
                  <a:pt x="13716" y="267461"/>
                </a:lnTo>
                <a:lnTo>
                  <a:pt x="28194" y="267461"/>
                </a:lnTo>
                <a:close/>
              </a:path>
              <a:path w="1788795" h="267970">
                <a:moveTo>
                  <a:pt x="1788414" y="261365"/>
                </a:moveTo>
                <a:lnTo>
                  <a:pt x="1788414" y="0"/>
                </a:lnTo>
                <a:lnTo>
                  <a:pt x="1760220" y="0"/>
                </a:lnTo>
                <a:lnTo>
                  <a:pt x="1760220" y="239267"/>
                </a:lnTo>
                <a:lnTo>
                  <a:pt x="1773936" y="239267"/>
                </a:lnTo>
                <a:lnTo>
                  <a:pt x="1773936" y="267461"/>
                </a:lnTo>
                <a:lnTo>
                  <a:pt x="1782318" y="267461"/>
                </a:lnTo>
                <a:lnTo>
                  <a:pt x="1788414" y="261365"/>
                </a:lnTo>
                <a:close/>
              </a:path>
              <a:path w="1788795" h="267970">
                <a:moveTo>
                  <a:pt x="1773936" y="267461"/>
                </a:moveTo>
                <a:lnTo>
                  <a:pt x="1773936" y="239267"/>
                </a:lnTo>
                <a:lnTo>
                  <a:pt x="1760220" y="252983"/>
                </a:lnTo>
                <a:lnTo>
                  <a:pt x="1760220" y="267461"/>
                </a:lnTo>
                <a:lnTo>
                  <a:pt x="1773936" y="26746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7860" y="3894201"/>
            <a:ext cx="6202680" cy="0"/>
          </a:xfrm>
          <a:custGeom>
            <a:avLst/>
            <a:gdLst/>
            <a:ahLst/>
            <a:cxnLst/>
            <a:rect l="l" t="t" r="r" b="b"/>
            <a:pathLst>
              <a:path w="6202680">
                <a:moveTo>
                  <a:pt x="0" y="0"/>
                </a:moveTo>
                <a:lnTo>
                  <a:pt x="6202680" y="0"/>
                </a:lnTo>
              </a:path>
            </a:pathLst>
          </a:custGeom>
          <a:ln w="19049">
            <a:solidFill>
              <a:srgbClr val="E46C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61857" y="3010915"/>
            <a:ext cx="797560" cy="1030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ct val="100000"/>
              </a:lnSpc>
            </a:pPr>
            <a:r>
              <a:rPr sz="1750" b="1" dirty="0">
                <a:latin typeface="Arial Narrow"/>
                <a:cs typeface="Arial Narrow"/>
              </a:rPr>
              <a:t>Address</a:t>
            </a:r>
            <a:endParaRPr sz="1750">
              <a:latin typeface="Arial Narrow"/>
              <a:cs typeface="Arial Narrow"/>
            </a:endParaRPr>
          </a:p>
          <a:p>
            <a:pPr marL="12700" marR="126364" indent="635">
              <a:lnSpc>
                <a:spcPct val="125699"/>
              </a:lnSpc>
              <a:spcBef>
                <a:spcPts val="660"/>
              </a:spcBef>
            </a:pPr>
            <a:r>
              <a:rPr sz="1750" b="1" dirty="0">
                <a:latin typeface="Arial Narrow"/>
                <a:cs typeface="Arial Narrow"/>
              </a:rPr>
              <a:t>Data  Control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4483" y="4375403"/>
            <a:ext cx="7740015" cy="452120"/>
          </a:xfrm>
          <a:custGeom>
            <a:avLst/>
            <a:gdLst/>
            <a:ahLst/>
            <a:cxnLst/>
            <a:rect l="l" t="t" r="r" b="b"/>
            <a:pathLst>
              <a:path w="7740015" h="452120">
                <a:moveTo>
                  <a:pt x="7739633" y="451865"/>
                </a:moveTo>
                <a:lnTo>
                  <a:pt x="7739633" y="6096"/>
                </a:lnTo>
                <a:lnTo>
                  <a:pt x="7733538" y="0"/>
                </a:lnTo>
                <a:lnTo>
                  <a:pt x="6095" y="0"/>
                </a:lnTo>
                <a:lnTo>
                  <a:pt x="0" y="6096"/>
                </a:lnTo>
                <a:lnTo>
                  <a:pt x="0" y="451865"/>
                </a:lnTo>
                <a:lnTo>
                  <a:pt x="13716" y="451865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7711440" y="28194"/>
                </a:lnTo>
                <a:lnTo>
                  <a:pt x="7711440" y="13716"/>
                </a:lnTo>
                <a:lnTo>
                  <a:pt x="7725156" y="28194"/>
                </a:lnTo>
                <a:lnTo>
                  <a:pt x="7725156" y="451865"/>
                </a:lnTo>
                <a:lnTo>
                  <a:pt x="7739633" y="451865"/>
                </a:lnTo>
                <a:close/>
              </a:path>
              <a:path w="7740015" h="45212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7740015" h="452120">
                <a:moveTo>
                  <a:pt x="28193" y="451865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451865"/>
                </a:lnTo>
                <a:lnTo>
                  <a:pt x="28193" y="451865"/>
                </a:lnTo>
                <a:close/>
              </a:path>
              <a:path w="7740015" h="452120">
                <a:moveTo>
                  <a:pt x="7725156" y="28194"/>
                </a:moveTo>
                <a:lnTo>
                  <a:pt x="7711440" y="13716"/>
                </a:lnTo>
                <a:lnTo>
                  <a:pt x="7711440" y="28194"/>
                </a:lnTo>
                <a:lnTo>
                  <a:pt x="7725156" y="28194"/>
                </a:lnTo>
                <a:close/>
              </a:path>
              <a:path w="7740015" h="452120">
                <a:moveTo>
                  <a:pt x="7725156" y="451865"/>
                </a:moveTo>
                <a:lnTo>
                  <a:pt x="7725156" y="28194"/>
                </a:lnTo>
                <a:lnTo>
                  <a:pt x="7711440" y="28194"/>
                </a:lnTo>
                <a:lnTo>
                  <a:pt x="7711440" y="451865"/>
                </a:lnTo>
                <a:lnTo>
                  <a:pt x="7725156" y="45186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76400" y="4556759"/>
            <a:ext cx="1592580" cy="270510"/>
          </a:xfrm>
          <a:custGeom>
            <a:avLst/>
            <a:gdLst/>
            <a:ahLst/>
            <a:cxnLst/>
            <a:rect l="l" t="t" r="r" b="b"/>
            <a:pathLst>
              <a:path w="1592579" h="270510">
                <a:moveTo>
                  <a:pt x="1592579" y="0"/>
                </a:moveTo>
                <a:lnTo>
                  <a:pt x="0" y="0"/>
                </a:lnTo>
                <a:lnTo>
                  <a:pt x="0" y="270510"/>
                </a:lnTo>
                <a:lnTo>
                  <a:pt x="1592579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9542" y="4549902"/>
            <a:ext cx="1607185" cy="277495"/>
          </a:xfrm>
          <a:custGeom>
            <a:avLst/>
            <a:gdLst/>
            <a:ahLst/>
            <a:cxnLst/>
            <a:rect l="l" t="t" r="r" b="b"/>
            <a:pathLst>
              <a:path w="1607185" h="277495">
                <a:moveTo>
                  <a:pt x="1607058" y="6857"/>
                </a:moveTo>
                <a:lnTo>
                  <a:pt x="1607058" y="3048"/>
                </a:lnTo>
                <a:lnTo>
                  <a:pt x="160401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7" y="277367"/>
                </a:lnTo>
                <a:lnTo>
                  <a:pt x="6857" y="6857"/>
                </a:lnTo>
                <a:lnTo>
                  <a:pt x="1607058" y="6857"/>
                </a:lnTo>
                <a:close/>
              </a:path>
              <a:path w="1607185" h="277495">
                <a:moveTo>
                  <a:pt x="1607058" y="277367"/>
                </a:moveTo>
                <a:lnTo>
                  <a:pt x="1607058" y="6858"/>
                </a:lnTo>
                <a:lnTo>
                  <a:pt x="1599437" y="6857"/>
                </a:lnTo>
                <a:lnTo>
                  <a:pt x="1599437" y="277367"/>
                </a:lnTo>
                <a:lnTo>
                  <a:pt x="1607058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6400" y="4556759"/>
            <a:ext cx="1592580" cy="270510"/>
          </a:xfrm>
          <a:custGeom>
            <a:avLst/>
            <a:gdLst/>
            <a:ahLst/>
            <a:cxnLst/>
            <a:rect l="l" t="t" r="r" b="b"/>
            <a:pathLst>
              <a:path w="1592579" h="270510">
                <a:moveTo>
                  <a:pt x="0" y="0"/>
                </a:moveTo>
                <a:lnTo>
                  <a:pt x="0" y="270510"/>
                </a:lnTo>
                <a:lnTo>
                  <a:pt x="1592579" y="270510"/>
                </a:lnTo>
                <a:lnTo>
                  <a:pt x="1592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69542" y="4549902"/>
            <a:ext cx="1607185" cy="277495"/>
          </a:xfrm>
          <a:custGeom>
            <a:avLst/>
            <a:gdLst/>
            <a:ahLst/>
            <a:cxnLst/>
            <a:rect l="l" t="t" r="r" b="b"/>
            <a:pathLst>
              <a:path w="1607185" h="277495">
                <a:moveTo>
                  <a:pt x="1607058" y="277367"/>
                </a:moveTo>
                <a:lnTo>
                  <a:pt x="1607058" y="3048"/>
                </a:lnTo>
                <a:lnTo>
                  <a:pt x="1604010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8" y="277367"/>
                </a:lnTo>
                <a:lnTo>
                  <a:pt x="6858" y="14478"/>
                </a:lnTo>
                <a:lnTo>
                  <a:pt x="14478" y="6858"/>
                </a:lnTo>
                <a:lnTo>
                  <a:pt x="14477" y="14478"/>
                </a:lnTo>
                <a:lnTo>
                  <a:pt x="1592580" y="14478"/>
                </a:lnTo>
                <a:lnTo>
                  <a:pt x="1592580" y="6858"/>
                </a:lnTo>
                <a:lnTo>
                  <a:pt x="1599438" y="14478"/>
                </a:lnTo>
                <a:lnTo>
                  <a:pt x="1599438" y="277367"/>
                </a:lnTo>
                <a:lnTo>
                  <a:pt x="1607058" y="277367"/>
                </a:lnTo>
                <a:close/>
              </a:path>
              <a:path w="1607185" h="277495">
                <a:moveTo>
                  <a:pt x="14477" y="14478"/>
                </a:moveTo>
                <a:lnTo>
                  <a:pt x="14478" y="6858"/>
                </a:lnTo>
                <a:lnTo>
                  <a:pt x="6858" y="14478"/>
                </a:lnTo>
                <a:lnTo>
                  <a:pt x="14477" y="14478"/>
                </a:lnTo>
                <a:close/>
              </a:path>
              <a:path w="1607185" h="277495">
                <a:moveTo>
                  <a:pt x="14477" y="277367"/>
                </a:moveTo>
                <a:lnTo>
                  <a:pt x="14477" y="14478"/>
                </a:lnTo>
                <a:lnTo>
                  <a:pt x="6858" y="14478"/>
                </a:lnTo>
                <a:lnTo>
                  <a:pt x="6858" y="277367"/>
                </a:lnTo>
                <a:lnTo>
                  <a:pt x="14477" y="277367"/>
                </a:lnTo>
                <a:close/>
              </a:path>
              <a:path w="1607185" h="277495">
                <a:moveTo>
                  <a:pt x="1599438" y="14478"/>
                </a:moveTo>
                <a:lnTo>
                  <a:pt x="1592580" y="6858"/>
                </a:lnTo>
                <a:lnTo>
                  <a:pt x="1592580" y="14478"/>
                </a:lnTo>
                <a:lnTo>
                  <a:pt x="1599438" y="14478"/>
                </a:lnTo>
                <a:close/>
              </a:path>
              <a:path w="1607185" h="277495">
                <a:moveTo>
                  <a:pt x="1599438" y="277367"/>
                </a:moveTo>
                <a:lnTo>
                  <a:pt x="1599438" y="14478"/>
                </a:lnTo>
                <a:lnTo>
                  <a:pt x="1592580" y="14478"/>
                </a:lnTo>
                <a:lnTo>
                  <a:pt x="1592580" y="277367"/>
                </a:lnTo>
                <a:lnTo>
                  <a:pt x="1599438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98341" y="4556759"/>
            <a:ext cx="1592580" cy="270510"/>
          </a:xfrm>
          <a:custGeom>
            <a:avLst/>
            <a:gdLst/>
            <a:ahLst/>
            <a:cxnLst/>
            <a:rect l="l" t="t" r="r" b="b"/>
            <a:pathLst>
              <a:path w="1592579" h="270510">
                <a:moveTo>
                  <a:pt x="1592580" y="0"/>
                </a:moveTo>
                <a:lnTo>
                  <a:pt x="0" y="0"/>
                </a:lnTo>
                <a:lnTo>
                  <a:pt x="0" y="270509"/>
                </a:lnTo>
                <a:lnTo>
                  <a:pt x="159258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91484" y="4549902"/>
            <a:ext cx="1606550" cy="277495"/>
          </a:xfrm>
          <a:custGeom>
            <a:avLst/>
            <a:gdLst/>
            <a:ahLst/>
            <a:cxnLst/>
            <a:rect l="l" t="t" r="r" b="b"/>
            <a:pathLst>
              <a:path w="1606550" h="277495">
                <a:moveTo>
                  <a:pt x="1606296" y="6857"/>
                </a:moveTo>
                <a:lnTo>
                  <a:pt x="1606296" y="3048"/>
                </a:lnTo>
                <a:lnTo>
                  <a:pt x="160324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7" y="277367"/>
                </a:lnTo>
                <a:lnTo>
                  <a:pt x="6857" y="6857"/>
                </a:lnTo>
                <a:lnTo>
                  <a:pt x="1606296" y="6857"/>
                </a:lnTo>
                <a:close/>
              </a:path>
              <a:path w="1606550" h="277495">
                <a:moveTo>
                  <a:pt x="1606296" y="277367"/>
                </a:moveTo>
                <a:lnTo>
                  <a:pt x="1606296" y="6858"/>
                </a:lnTo>
                <a:lnTo>
                  <a:pt x="1599437" y="6857"/>
                </a:lnTo>
                <a:lnTo>
                  <a:pt x="1599437" y="277367"/>
                </a:lnTo>
                <a:lnTo>
                  <a:pt x="1606296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98341" y="4556759"/>
            <a:ext cx="1592580" cy="270510"/>
          </a:xfrm>
          <a:custGeom>
            <a:avLst/>
            <a:gdLst/>
            <a:ahLst/>
            <a:cxnLst/>
            <a:rect l="l" t="t" r="r" b="b"/>
            <a:pathLst>
              <a:path w="1592579" h="270510">
                <a:moveTo>
                  <a:pt x="0" y="0"/>
                </a:moveTo>
                <a:lnTo>
                  <a:pt x="0" y="270510"/>
                </a:lnTo>
                <a:lnTo>
                  <a:pt x="1592580" y="270510"/>
                </a:lnTo>
                <a:lnTo>
                  <a:pt x="1592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491484" y="4549902"/>
            <a:ext cx="1606550" cy="277495"/>
          </a:xfrm>
          <a:custGeom>
            <a:avLst/>
            <a:gdLst/>
            <a:ahLst/>
            <a:cxnLst/>
            <a:rect l="l" t="t" r="r" b="b"/>
            <a:pathLst>
              <a:path w="1606550" h="277495">
                <a:moveTo>
                  <a:pt x="1606296" y="277367"/>
                </a:moveTo>
                <a:lnTo>
                  <a:pt x="1606296" y="3048"/>
                </a:lnTo>
                <a:lnTo>
                  <a:pt x="1603248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8" y="277367"/>
                </a:lnTo>
                <a:lnTo>
                  <a:pt x="6858" y="14478"/>
                </a:lnTo>
                <a:lnTo>
                  <a:pt x="13716" y="6858"/>
                </a:lnTo>
                <a:lnTo>
                  <a:pt x="13715" y="14478"/>
                </a:lnTo>
                <a:lnTo>
                  <a:pt x="1592580" y="14478"/>
                </a:lnTo>
                <a:lnTo>
                  <a:pt x="1592580" y="6858"/>
                </a:lnTo>
                <a:lnTo>
                  <a:pt x="1599438" y="14478"/>
                </a:lnTo>
                <a:lnTo>
                  <a:pt x="1599438" y="277367"/>
                </a:lnTo>
                <a:lnTo>
                  <a:pt x="1606296" y="277367"/>
                </a:lnTo>
                <a:close/>
              </a:path>
              <a:path w="1606550" h="277495">
                <a:moveTo>
                  <a:pt x="13715" y="14478"/>
                </a:moveTo>
                <a:lnTo>
                  <a:pt x="13716" y="6858"/>
                </a:lnTo>
                <a:lnTo>
                  <a:pt x="6858" y="14478"/>
                </a:lnTo>
                <a:lnTo>
                  <a:pt x="13715" y="14478"/>
                </a:lnTo>
                <a:close/>
              </a:path>
              <a:path w="1606550" h="277495">
                <a:moveTo>
                  <a:pt x="13715" y="277367"/>
                </a:moveTo>
                <a:lnTo>
                  <a:pt x="13715" y="14478"/>
                </a:lnTo>
                <a:lnTo>
                  <a:pt x="6858" y="14478"/>
                </a:lnTo>
                <a:lnTo>
                  <a:pt x="6858" y="277367"/>
                </a:lnTo>
                <a:lnTo>
                  <a:pt x="13715" y="277367"/>
                </a:lnTo>
                <a:close/>
              </a:path>
              <a:path w="1606550" h="277495">
                <a:moveTo>
                  <a:pt x="1599438" y="14478"/>
                </a:moveTo>
                <a:lnTo>
                  <a:pt x="1592580" y="6858"/>
                </a:lnTo>
                <a:lnTo>
                  <a:pt x="1592580" y="14478"/>
                </a:lnTo>
                <a:lnTo>
                  <a:pt x="1599438" y="14478"/>
                </a:lnTo>
                <a:close/>
              </a:path>
              <a:path w="1606550" h="277495">
                <a:moveTo>
                  <a:pt x="1599438" y="277367"/>
                </a:moveTo>
                <a:lnTo>
                  <a:pt x="1599438" y="14478"/>
                </a:lnTo>
                <a:lnTo>
                  <a:pt x="1592580" y="14478"/>
                </a:lnTo>
                <a:lnTo>
                  <a:pt x="1592580" y="277367"/>
                </a:lnTo>
                <a:lnTo>
                  <a:pt x="1599438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2120" y="4556759"/>
            <a:ext cx="2536190" cy="270510"/>
          </a:xfrm>
          <a:custGeom>
            <a:avLst/>
            <a:gdLst/>
            <a:ahLst/>
            <a:cxnLst/>
            <a:rect l="l" t="t" r="r" b="b"/>
            <a:pathLst>
              <a:path w="2536190" h="270510">
                <a:moveTo>
                  <a:pt x="2535936" y="0"/>
                </a:moveTo>
                <a:lnTo>
                  <a:pt x="0" y="0"/>
                </a:lnTo>
                <a:lnTo>
                  <a:pt x="0" y="270510"/>
                </a:lnTo>
                <a:lnTo>
                  <a:pt x="2535936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25261" y="4549902"/>
            <a:ext cx="2550160" cy="277495"/>
          </a:xfrm>
          <a:custGeom>
            <a:avLst/>
            <a:gdLst/>
            <a:ahLst/>
            <a:cxnLst/>
            <a:rect l="l" t="t" r="r" b="b"/>
            <a:pathLst>
              <a:path w="2550159" h="277495">
                <a:moveTo>
                  <a:pt x="2549652" y="6857"/>
                </a:moveTo>
                <a:lnTo>
                  <a:pt x="2549652" y="3048"/>
                </a:lnTo>
                <a:lnTo>
                  <a:pt x="254660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8" y="277367"/>
                </a:lnTo>
                <a:lnTo>
                  <a:pt x="6858" y="6857"/>
                </a:lnTo>
                <a:lnTo>
                  <a:pt x="2549652" y="6857"/>
                </a:lnTo>
                <a:close/>
              </a:path>
              <a:path w="2550159" h="277495">
                <a:moveTo>
                  <a:pt x="2549652" y="277367"/>
                </a:moveTo>
                <a:lnTo>
                  <a:pt x="2549652" y="6858"/>
                </a:lnTo>
                <a:lnTo>
                  <a:pt x="2542794" y="6857"/>
                </a:lnTo>
                <a:lnTo>
                  <a:pt x="2542794" y="277367"/>
                </a:lnTo>
                <a:lnTo>
                  <a:pt x="2549652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532120" y="4556759"/>
            <a:ext cx="2536190" cy="270510"/>
          </a:xfrm>
          <a:custGeom>
            <a:avLst/>
            <a:gdLst/>
            <a:ahLst/>
            <a:cxnLst/>
            <a:rect l="l" t="t" r="r" b="b"/>
            <a:pathLst>
              <a:path w="2536190" h="270510">
                <a:moveTo>
                  <a:pt x="0" y="0"/>
                </a:moveTo>
                <a:lnTo>
                  <a:pt x="0" y="270510"/>
                </a:lnTo>
                <a:lnTo>
                  <a:pt x="2535935" y="270510"/>
                </a:lnTo>
                <a:lnTo>
                  <a:pt x="25359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25261" y="4549902"/>
            <a:ext cx="2550160" cy="277495"/>
          </a:xfrm>
          <a:custGeom>
            <a:avLst/>
            <a:gdLst/>
            <a:ahLst/>
            <a:cxnLst/>
            <a:rect l="l" t="t" r="r" b="b"/>
            <a:pathLst>
              <a:path w="2550159" h="277495">
                <a:moveTo>
                  <a:pt x="2549652" y="277367"/>
                </a:moveTo>
                <a:lnTo>
                  <a:pt x="2549652" y="3048"/>
                </a:lnTo>
                <a:lnTo>
                  <a:pt x="2546604" y="0"/>
                </a:lnTo>
                <a:lnTo>
                  <a:pt x="3047" y="0"/>
                </a:lnTo>
                <a:lnTo>
                  <a:pt x="0" y="3048"/>
                </a:lnTo>
                <a:lnTo>
                  <a:pt x="0" y="277367"/>
                </a:lnTo>
                <a:lnTo>
                  <a:pt x="6858" y="277367"/>
                </a:lnTo>
                <a:lnTo>
                  <a:pt x="6858" y="14478"/>
                </a:lnTo>
                <a:lnTo>
                  <a:pt x="14478" y="6858"/>
                </a:lnTo>
                <a:lnTo>
                  <a:pt x="14477" y="14478"/>
                </a:lnTo>
                <a:lnTo>
                  <a:pt x="2535936" y="14478"/>
                </a:lnTo>
                <a:lnTo>
                  <a:pt x="2535936" y="6858"/>
                </a:lnTo>
                <a:lnTo>
                  <a:pt x="2542794" y="14478"/>
                </a:lnTo>
                <a:lnTo>
                  <a:pt x="2542794" y="277367"/>
                </a:lnTo>
                <a:lnTo>
                  <a:pt x="2549652" y="277367"/>
                </a:lnTo>
                <a:close/>
              </a:path>
              <a:path w="2550159" h="277495">
                <a:moveTo>
                  <a:pt x="14477" y="14478"/>
                </a:moveTo>
                <a:lnTo>
                  <a:pt x="14478" y="6858"/>
                </a:lnTo>
                <a:lnTo>
                  <a:pt x="6858" y="14478"/>
                </a:lnTo>
                <a:lnTo>
                  <a:pt x="14477" y="14478"/>
                </a:lnTo>
                <a:close/>
              </a:path>
              <a:path w="2550159" h="277495">
                <a:moveTo>
                  <a:pt x="14477" y="277367"/>
                </a:moveTo>
                <a:lnTo>
                  <a:pt x="14477" y="14478"/>
                </a:lnTo>
                <a:lnTo>
                  <a:pt x="6858" y="14478"/>
                </a:lnTo>
                <a:lnTo>
                  <a:pt x="6858" y="277367"/>
                </a:lnTo>
                <a:lnTo>
                  <a:pt x="14477" y="277367"/>
                </a:lnTo>
                <a:close/>
              </a:path>
              <a:path w="2550159" h="277495">
                <a:moveTo>
                  <a:pt x="2542794" y="14478"/>
                </a:moveTo>
                <a:lnTo>
                  <a:pt x="2535936" y="6858"/>
                </a:lnTo>
                <a:lnTo>
                  <a:pt x="2535936" y="14478"/>
                </a:lnTo>
                <a:lnTo>
                  <a:pt x="2542794" y="14478"/>
                </a:lnTo>
                <a:close/>
              </a:path>
              <a:path w="2550159" h="277495">
                <a:moveTo>
                  <a:pt x="2542794" y="277367"/>
                </a:moveTo>
                <a:lnTo>
                  <a:pt x="2542794" y="14478"/>
                </a:lnTo>
                <a:lnTo>
                  <a:pt x="2535936" y="14478"/>
                </a:lnTo>
                <a:lnTo>
                  <a:pt x="2535936" y="277367"/>
                </a:lnTo>
                <a:lnTo>
                  <a:pt x="2542794" y="277367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02051" y="3884676"/>
            <a:ext cx="129539" cy="673100"/>
          </a:xfrm>
          <a:custGeom>
            <a:avLst/>
            <a:gdLst/>
            <a:ahLst/>
            <a:cxnLst/>
            <a:rect l="l" t="t" r="r" b="b"/>
            <a:pathLst>
              <a:path w="129539" h="673100">
                <a:moveTo>
                  <a:pt x="129539" y="561593"/>
                </a:moveTo>
                <a:lnTo>
                  <a:pt x="127253" y="553211"/>
                </a:lnTo>
                <a:lnTo>
                  <a:pt x="120395" y="548639"/>
                </a:lnTo>
                <a:lnTo>
                  <a:pt x="113537" y="544829"/>
                </a:lnTo>
                <a:lnTo>
                  <a:pt x="105155" y="547115"/>
                </a:lnTo>
                <a:lnTo>
                  <a:pt x="101345" y="553973"/>
                </a:lnTo>
                <a:lnTo>
                  <a:pt x="78542" y="593167"/>
                </a:lnTo>
                <a:lnTo>
                  <a:pt x="78485" y="644651"/>
                </a:lnTo>
                <a:lnTo>
                  <a:pt x="50291" y="644651"/>
                </a:lnTo>
                <a:lnTo>
                  <a:pt x="50291" y="593264"/>
                </a:lnTo>
                <a:lnTo>
                  <a:pt x="27431" y="553973"/>
                </a:lnTo>
                <a:lnTo>
                  <a:pt x="23621" y="547115"/>
                </a:lnTo>
                <a:lnTo>
                  <a:pt x="15239" y="544829"/>
                </a:lnTo>
                <a:lnTo>
                  <a:pt x="8381" y="548639"/>
                </a:lnTo>
                <a:lnTo>
                  <a:pt x="2285" y="552449"/>
                </a:lnTo>
                <a:lnTo>
                  <a:pt x="0" y="561593"/>
                </a:lnTo>
                <a:lnTo>
                  <a:pt x="3809" y="567689"/>
                </a:lnTo>
                <a:lnTo>
                  <a:pt x="50291" y="648886"/>
                </a:lnTo>
                <a:lnTo>
                  <a:pt x="50291" y="644651"/>
                </a:lnTo>
                <a:lnTo>
                  <a:pt x="50348" y="648984"/>
                </a:lnTo>
                <a:lnTo>
                  <a:pt x="64007" y="672845"/>
                </a:lnTo>
                <a:lnTo>
                  <a:pt x="125729" y="568451"/>
                </a:lnTo>
                <a:lnTo>
                  <a:pt x="129539" y="561593"/>
                </a:lnTo>
                <a:close/>
              </a:path>
              <a:path w="129539" h="673100">
                <a:moveTo>
                  <a:pt x="64388" y="617493"/>
                </a:moveTo>
                <a:lnTo>
                  <a:pt x="50348" y="593360"/>
                </a:lnTo>
                <a:lnTo>
                  <a:pt x="50291" y="644651"/>
                </a:lnTo>
                <a:lnTo>
                  <a:pt x="52577" y="644651"/>
                </a:lnTo>
                <a:lnTo>
                  <a:pt x="52577" y="637793"/>
                </a:lnTo>
                <a:lnTo>
                  <a:pt x="64388" y="617493"/>
                </a:lnTo>
                <a:close/>
              </a:path>
              <a:path w="129539" h="673100">
                <a:moveTo>
                  <a:pt x="79190" y="0"/>
                </a:moveTo>
                <a:lnTo>
                  <a:pt x="50996" y="0"/>
                </a:lnTo>
                <a:lnTo>
                  <a:pt x="50348" y="593360"/>
                </a:lnTo>
                <a:lnTo>
                  <a:pt x="64388" y="617493"/>
                </a:lnTo>
                <a:lnTo>
                  <a:pt x="78542" y="593167"/>
                </a:lnTo>
                <a:lnTo>
                  <a:pt x="79190" y="0"/>
                </a:lnTo>
                <a:close/>
              </a:path>
              <a:path w="129539" h="673100">
                <a:moveTo>
                  <a:pt x="76199" y="637793"/>
                </a:moveTo>
                <a:lnTo>
                  <a:pt x="64388" y="617493"/>
                </a:lnTo>
                <a:lnTo>
                  <a:pt x="52577" y="637793"/>
                </a:lnTo>
                <a:lnTo>
                  <a:pt x="76199" y="637793"/>
                </a:lnTo>
                <a:close/>
              </a:path>
              <a:path w="129539" h="673100">
                <a:moveTo>
                  <a:pt x="76199" y="644651"/>
                </a:moveTo>
                <a:lnTo>
                  <a:pt x="76199" y="637793"/>
                </a:lnTo>
                <a:lnTo>
                  <a:pt x="52577" y="637793"/>
                </a:lnTo>
                <a:lnTo>
                  <a:pt x="52577" y="644651"/>
                </a:lnTo>
                <a:lnTo>
                  <a:pt x="76199" y="644651"/>
                </a:lnTo>
                <a:close/>
              </a:path>
              <a:path w="129539" h="673100">
                <a:moveTo>
                  <a:pt x="78542" y="593167"/>
                </a:moveTo>
                <a:lnTo>
                  <a:pt x="64388" y="617493"/>
                </a:lnTo>
                <a:lnTo>
                  <a:pt x="76199" y="637793"/>
                </a:lnTo>
                <a:lnTo>
                  <a:pt x="76199" y="644651"/>
                </a:lnTo>
                <a:lnTo>
                  <a:pt x="78485" y="644651"/>
                </a:lnTo>
                <a:lnTo>
                  <a:pt x="78542" y="59316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2051" y="3884676"/>
            <a:ext cx="129539" cy="673100"/>
          </a:xfrm>
          <a:custGeom>
            <a:avLst/>
            <a:gdLst/>
            <a:ahLst/>
            <a:cxnLst/>
            <a:rect l="l" t="t" r="r" b="b"/>
            <a:pathLst>
              <a:path w="129539" h="673100">
                <a:moveTo>
                  <a:pt x="129539" y="561593"/>
                </a:moveTo>
                <a:lnTo>
                  <a:pt x="127253" y="553211"/>
                </a:lnTo>
                <a:lnTo>
                  <a:pt x="120395" y="548639"/>
                </a:lnTo>
                <a:lnTo>
                  <a:pt x="113537" y="544829"/>
                </a:lnTo>
                <a:lnTo>
                  <a:pt x="105155" y="547115"/>
                </a:lnTo>
                <a:lnTo>
                  <a:pt x="101345" y="553973"/>
                </a:lnTo>
                <a:lnTo>
                  <a:pt x="78542" y="593167"/>
                </a:lnTo>
                <a:lnTo>
                  <a:pt x="78485" y="644651"/>
                </a:lnTo>
                <a:lnTo>
                  <a:pt x="50291" y="644651"/>
                </a:lnTo>
                <a:lnTo>
                  <a:pt x="50291" y="593264"/>
                </a:lnTo>
                <a:lnTo>
                  <a:pt x="27431" y="553973"/>
                </a:lnTo>
                <a:lnTo>
                  <a:pt x="23621" y="547115"/>
                </a:lnTo>
                <a:lnTo>
                  <a:pt x="15239" y="544829"/>
                </a:lnTo>
                <a:lnTo>
                  <a:pt x="8381" y="548639"/>
                </a:lnTo>
                <a:lnTo>
                  <a:pt x="2285" y="552449"/>
                </a:lnTo>
                <a:lnTo>
                  <a:pt x="0" y="561593"/>
                </a:lnTo>
                <a:lnTo>
                  <a:pt x="3809" y="567689"/>
                </a:lnTo>
                <a:lnTo>
                  <a:pt x="50291" y="648886"/>
                </a:lnTo>
                <a:lnTo>
                  <a:pt x="50291" y="644651"/>
                </a:lnTo>
                <a:lnTo>
                  <a:pt x="50348" y="648984"/>
                </a:lnTo>
                <a:lnTo>
                  <a:pt x="64007" y="672845"/>
                </a:lnTo>
                <a:lnTo>
                  <a:pt x="125729" y="568451"/>
                </a:lnTo>
                <a:lnTo>
                  <a:pt x="129539" y="561593"/>
                </a:lnTo>
                <a:close/>
              </a:path>
              <a:path w="129539" h="673100">
                <a:moveTo>
                  <a:pt x="64388" y="617493"/>
                </a:moveTo>
                <a:lnTo>
                  <a:pt x="50348" y="593360"/>
                </a:lnTo>
                <a:lnTo>
                  <a:pt x="50291" y="644651"/>
                </a:lnTo>
                <a:lnTo>
                  <a:pt x="52577" y="644651"/>
                </a:lnTo>
                <a:lnTo>
                  <a:pt x="52577" y="637793"/>
                </a:lnTo>
                <a:lnTo>
                  <a:pt x="64388" y="617493"/>
                </a:lnTo>
                <a:close/>
              </a:path>
              <a:path w="129539" h="673100">
                <a:moveTo>
                  <a:pt x="79190" y="0"/>
                </a:moveTo>
                <a:lnTo>
                  <a:pt x="50996" y="0"/>
                </a:lnTo>
                <a:lnTo>
                  <a:pt x="50348" y="593360"/>
                </a:lnTo>
                <a:lnTo>
                  <a:pt x="64388" y="617493"/>
                </a:lnTo>
                <a:lnTo>
                  <a:pt x="78542" y="593167"/>
                </a:lnTo>
                <a:lnTo>
                  <a:pt x="79190" y="0"/>
                </a:lnTo>
                <a:close/>
              </a:path>
              <a:path w="129539" h="673100">
                <a:moveTo>
                  <a:pt x="76199" y="637793"/>
                </a:moveTo>
                <a:lnTo>
                  <a:pt x="64388" y="617493"/>
                </a:lnTo>
                <a:lnTo>
                  <a:pt x="52577" y="637793"/>
                </a:lnTo>
                <a:lnTo>
                  <a:pt x="76199" y="637793"/>
                </a:lnTo>
                <a:close/>
              </a:path>
              <a:path w="129539" h="673100">
                <a:moveTo>
                  <a:pt x="76199" y="644651"/>
                </a:moveTo>
                <a:lnTo>
                  <a:pt x="76199" y="637793"/>
                </a:lnTo>
                <a:lnTo>
                  <a:pt x="52577" y="637793"/>
                </a:lnTo>
                <a:lnTo>
                  <a:pt x="52577" y="644651"/>
                </a:lnTo>
                <a:lnTo>
                  <a:pt x="76199" y="644651"/>
                </a:lnTo>
                <a:close/>
              </a:path>
              <a:path w="129539" h="673100">
                <a:moveTo>
                  <a:pt x="78542" y="593167"/>
                </a:moveTo>
                <a:lnTo>
                  <a:pt x="64388" y="617493"/>
                </a:lnTo>
                <a:lnTo>
                  <a:pt x="76199" y="637793"/>
                </a:lnTo>
                <a:lnTo>
                  <a:pt x="76199" y="644651"/>
                </a:lnTo>
                <a:lnTo>
                  <a:pt x="78485" y="644651"/>
                </a:lnTo>
                <a:lnTo>
                  <a:pt x="78542" y="59316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3859" y="3886200"/>
            <a:ext cx="142875" cy="671830"/>
          </a:xfrm>
          <a:custGeom>
            <a:avLst/>
            <a:gdLst/>
            <a:ahLst/>
            <a:cxnLst/>
            <a:rect l="l" t="t" r="r" b="b"/>
            <a:pathLst>
              <a:path w="142875" h="671829">
                <a:moveTo>
                  <a:pt x="129539" y="109728"/>
                </a:moveTo>
                <a:lnTo>
                  <a:pt x="124968" y="102870"/>
                </a:lnTo>
                <a:lnTo>
                  <a:pt x="60960" y="0"/>
                </a:lnTo>
                <a:lnTo>
                  <a:pt x="3048" y="106680"/>
                </a:lnTo>
                <a:lnTo>
                  <a:pt x="0" y="113538"/>
                </a:lnTo>
                <a:lnTo>
                  <a:pt x="2286" y="121920"/>
                </a:lnTo>
                <a:lnTo>
                  <a:pt x="9144" y="125730"/>
                </a:lnTo>
                <a:lnTo>
                  <a:pt x="16002" y="128778"/>
                </a:lnTo>
                <a:lnTo>
                  <a:pt x="24384" y="126492"/>
                </a:lnTo>
                <a:lnTo>
                  <a:pt x="48006" y="83582"/>
                </a:lnTo>
                <a:lnTo>
                  <a:pt x="48006" y="28194"/>
                </a:lnTo>
                <a:lnTo>
                  <a:pt x="76200" y="27432"/>
                </a:lnTo>
                <a:lnTo>
                  <a:pt x="77685" y="79617"/>
                </a:lnTo>
                <a:lnTo>
                  <a:pt x="101346" y="118110"/>
                </a:lnTo>
                <a:lnTo>
                  <a:pt x="105918" y="124206"/>
                </a:lnTo>
                <a:lnTo>
                  <a:pt x="114300" y="126492"/>
                </a:lnTo>
                <a:lnTo>
                  <a:pt x="120396" y="121920"/>
                </a:lnTo>
                <a:lnTo>
                  <a:pt x="127254" y="118110"/>
                </a:lnTo>
                <a:lnTo>
                  <a:pt x="129539" y="109728"/>
                </a:lnTo>
                <a:close/>
              </a:path>
              <a:path w="142875" h="671829">
                <a:moveTo>
                  <a:pt x="93726" y="647459"/>
                </a:moveTo>
                <a:lnTo>
                  <a:pt x="93726" y="643128"/>
                </a:lnTo>
                <a:lnTo>
                  <a:pt x="65532" y="643890"/>
                </a:lnTo>
                <a:lnTo>
                  <a:pt x="64035" y="591334"/>
                </a:lnTo>
                <a:lnTo>
                  <a:pt x="36576" y="547116"/>
                </a:lnTo>
                <a:lnTo>
                  <a:pt x="27432" y="544830"/>
                </a:lnTo>
                <a:lnTo>
                  <a:pt x="21336" y="549402"/>
                </a:lnTo>
                <a:lnTo>
                  <a:pt x="14478" y="553212"/>
                </a:lnTo>
                <a:lnTo>
                  <a:pt x="12192" y="561594"/>
                </a:lnTo>
                <a:lnTo>
                  <a:pt x="16764" y="568452"/>
                </a:lnTo>
                <a:lnTo>
                  <a:pt x="80772" y="671322"/>
                </a:lnTo>
                <a:lnTo>
                  <a:pt x="93726" y="647459"/>
                </a:lnTo>
                <a:close/>
              </a:path>
              <a:path w="142875" h="671829">
                <a:moveTo>
                  <a:pt x="77685" y="79617"/>
                </a:moveTo>
                <a:lnTo>
                  <a:pt x="76200" y="27432"/>
                </a:lnTo>
                <a:lnTo>
                  <a:pt x="48006" y="28194"/>
                </a:lnTo>
                <a:lnTo>
                  <a:pt x="49505" y="80854"/>
                </a:lnTo>
                <a:lnTo>
                  <a:pt x="50292" y="79422"/>
                </a:lnTo>
                <a:lnTo>
                  <a:pt x="50292" y="35052"/>
                </a:lnTo>
                <a:lnTo>
                  <a:pt x="74676" y="35052"/>
                </a:lnTo>
                <a:lnTo>
                  <a:pt x="74676" y="74721"/>
                </a:lnTo>
                <a:lnTo>
                  <a:pt x="77685" y="79617"/>
                </a:lnTo>
                <a:close/>
              </a:path>
              <a:path w="142875" h="671829">
                <a:moveTo>
                  <a:pt x="49505" y="80854"/>
                </a:moveTo>
                <a:lnTo>
                  <a:pt x="48006" y="28194"/>
                </a:lnTo>
                <a:lnTo>
                  <a:pt x="48006" y="83582"/>
                </a:lnTo>
                <a:lnTo>
                  <a:pt x="49505" y="80854"/>
                </a:lnTo>
                <a:close/>
              </a:path>
              <a:path w="142875" h="671829">
                <a:moveTo>
                  <a:pt x="92264" y="591785"/>
                </a:moveTo>
                <a:lnTo>
                  <a:pt x="77685" y="79617"/>
                </a:lnTo>
                <a:lnTo>
                  <a:pt x="63166" y="55996"/>
                </a:lnTo>
                <a:lnTo>
                  <a:pt x="49505" y="80854"/>
                </a:lnTo>
                <a:lnTo>
                  <a:pt x="64035" y="591334"/>
                </a:lnTo>
                <a:lnTo>
                  <a:pt x="79136" y="615674"/>
                </a:lnTo>
                <a:lnTo>
                  <a:pt x="92264" y="591785"/>
                </a:lnTo>
                <a:close/>
              </a:path>
              <a:path w="142875" h="671829">
                <a:moveTo>
                  <a:pt x="74676" y="35052"/>
                </a:moveTo>
                <a:lnTo>
                  <a:pt x="50292" y="35052"/>
                </a:lnTo>
                <a:lnTo>
                  <a:pt x="63166" y="55996"/>
                </a:lnTo>
                <a:lnTo>
                  <a:pt x="74676" y="35052"/>
                </a:lnTo>
                <a:close/>
              </a:path>
              <a:path w="142875" h="671829">
                <a:moveTo>
                  <a:pt x="63166" y="55996"/>
                </a:moveTo>
                <a:lnTo>
                  <a:pt x="50292" y="35052"/>
                </a:lnTo>
                <a:lnTo>
                  <a:pt x="50292" y="79422"/>
                </a:lnTo>
                <a:lnTo>
                  <a:pt x="63166" y="55996"/>
                </a:lnTo>
                <a:close/>
              </a:path>
              <a:path w="142875" h="671829">
                <a:moveTo>
                  <a:pt x="74676" y="74721"/>
                </a:moveTo>
                <a:lnTo>
                  <a:pt x="74676" y="35052"/>
                </a:lnTo>
                <a:lnTo>
                  <a:pt x="63166" y="55996"/>
                </a:lnTo>
                <a:lnTo>
                  <a:pt x="74676" y="74721"/>
                </a:lnTo>
                <a:close/>
              </a:path>
              <a:path w="142875" h="671829">
                <a:moveTo>
                  <a:pt x="79136" y="615674"/>
                </a:moveTo>
                <a:lnTo>
                  <a:pt x="64035" y="591334"/>
                </a:lnTo>
                <a:lnTo>
                  <a:pt x="65532" y="643890"/>
                </a:lnTo>
                <a:lnTo>
                  <a:pt x="67818" y="643828"/>
                </a:lnTo>
                <a:lnTo>
                  <a:pt x="67818" y="636270"/>
                </a:lnTo>
                <a:lnTo>
                  <a:pt x="79136" y="615674"/>
                </a:lnTo>
                <a:close/>
              </a:path>
              <a:path w="142875" h="671829">
                <a:moveTo>
                  <a:pt x="91440" y="635508"/>
                </a:moveTo>
                <a:lnTo>
                  <a:pt x="79136" y="615674"/>
                </a:lnTo>
                <a:lnTo>
                  <a:pt x="67818" y="636270"/>
                </a:lnTo>
                <a:lnTo>
                  <a:pt x="91440" y="635508"/>
                </a:lnTo>
                <a:close/>
              </a:path>
              <a:path w="142875" h="671829">
                <a:moveTo>
                  <a:pt x="91440" y="643189"/>
                </a:moveTo>
                <a:lnTo>
                  <a:pt x="91440" y="635508"/>
                </a:lnTo>
                <a:lnTo>
                  <a:pt x="67818" y="636270"/>
                </a:lnTo>
                <a:lnTo>
                  <a:pt x="67818" y="643828"/>
                </a:lnTo>
                <a:lnTo>
                  <a:pt x="91440" y="643189"/>
                </a:lnTo>
                <a:close/>
              </a:path>
              <a:path w="142875" h="671829">
                <a:moveTo>
                  <a:pt x="93726" y="643128"/>
                </a:moveTo>
                <a:lnTo>
                  <a:pt x="92264" y="591785"/>
                </a:lnTo>
                <a:lnTo>
                  <a:pt x="79136" y="615674"/>
                </a:lnTo>
                <a:lnTo>
                  <a:pt x="91440" y="635508"/>
                </a:lnTo>
                <a:lnTo>
                  <a:pt x="91440" y="643189"/>
                </a:lnTo>
                <a:lnTo>
                  <a:pt x="93726" y="643128"/>
                </a:lnTo>
                <a:close/>
              </a:path>
              <a:path w="142875" h="671829">
                <a:moveTo>
                  <a:pt x="142494" y="557784"/>
                </a:moveTo>
                <a:lnTo>
                  <a:pt x="139446" y="549402"/>
                </a:lnTo>
                <a:lnTo>
                  <a:pt x="132588" y="545592"/>
                </a:lnTo>
                <a:lnTo>
                  <a:pt x="126492" y="541782"/>
                </a:lnTo>
                <a:lnTo>
                  <a:pt x="117348" y="544830"/>
                </a:lnTo>
                <a:lnTo>
                  <a:pt x="114300" y="551688"/>
                </a:lnTo>
                <a:lnTo>
                  <a:pt x="92264" y="591785"/>
                </a:lnTo>
                <a:lnTo>
                  <a:pt x="93726" y="643128"/>
                </a:lnTo>
                <a:lnTo>
                  <a:pt x="93726" y="647459"/>
                </a:lnTo>
                <a:lnTo>
                  <a:pt x="138684" y="564642"/>
                </a:lnTo>
                <a:lnTo>
                  <a:pt x="142494" y="55778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13859" y="3886200"/>
            <a:ext cx="142875" cy="671830"/>
          </a:xfrm>
          <a:custGeom>
            <a:avLst/>
            <a:gdLst/>
            <a:ahLst/>
            <a:cxnLst/>
            <a:rect l="l" t="t" r="r" b="b"/>
            <a:pathLst>
              <a:path w="142875" h="671829">
                <a:moveTo>
                  <a:pt x="129539" y="109728"/>
                </a:moveTo>
                <a:lnTo>
                  <a:pt x="124968" y="102870"/>
                </a:lnTo>
                <a:lnTo>
                  <a:pt x="60960" y="0"/>
                </a:lnTo>
                <a:lnTo>
                  <a:pt x="3048" y="106680"/>
                </a:lnTo>
                <a:lnTo>
                  <a:pt x="0" y="113538"/>
                </a:lnTo>
                <a:lnTo>
                  <a:pt x="2286" y="121920"/>
                </a:lnTo>
                <a:lnTo>
                  <a:pt x="9144" y="125730"/>
                </a:lnTo>
                <a:lnTo>
                  <a:pt x="16002" y="128778"/>
                </a:lnTo>
                <a:lnTo>
                  <a:pt x="24384" y="126492"/>
                </a:lnTo>
                <a:lnTo>
                  <a:pt x="48006" y="83582"/>
                </a:lnTo>
                <a:lnTo>
                  <a:pt x="48006" y="28194"/>
                </a:lnTo>
                <a:lnTo>
                  <a:pt x="76200" y="27432"/>
                </a:lnTo>
                <a:lnTo>
                  <a:pt x="77685" y="79617"/>
                </a:lnTo>
                <a:lnTo>
                  <a:pt x="101346" y="118110"/>
                </a:lnTo>
                <a:lnTo>
                  <a:pt x="105918" y="124206"/>
                </a:lnTo>
                <a:lnTo>
                  <a:pt x="114300" y="126492"/>
                </a:lnTo>
                <a:lnTo>
                  <a:pt x="120396" y="121920"/>
                </a:lnTo>
                <a:lnTo>
                  <a:pt x="127254" y="118110"/>
                </a:lnTo>
                <a:lnTo>
                  <a:pt x="129539" y="109728"/>
                </a:lnTo>
                <a:close/>
              </a:path>
              <a:path w="142875" h="671829">
                <a:moveTo>
                  <a:pt x="93726" y="647459"/>
                </a:moveTo>
                <a:lnTo>
                  <a:pt x="93726" y="643128"/>
                </a:lnTo>
                <a:lnTo>
                  <a:pt x="65532" y="643890"/>
                </a:lnTo>
                <a:lnTo>
                  <a:pt x="64035" y="591334"/>
                </a:lnTo>
                <a:lnTo>
                  <a:pt x="36576" y="547116"/>
                </a:lnTo>
                <a:lnTo>
                  <a:pt x="27432" y="544830"/>
                </a:lnTo>
                <a:lnTo>
                  <a:pt x="21336" y="549402"/>
                </a:lnTo>
                <a:lnTo>
                  <a:pt x="14478" y="553212"/>
                </a:lnTo>
                <a:lnTo>
                  <a:pt x="12192" y="561594"/>
                </a:lnTo>
                <a:lnTo>
                  <a:pt x="16764" y="568452"/>
                </a:lnTo>
                <a:lnTo>
                  <a:pt x="80772" y="671322"/>
                </a:lnTo>
                <a:lnTo>
                  <a:pt x="93726" y="647459"/>
                </a:lnTo>
                <a:close/>
              </a:path>
              <a:path w="142875" h="671829">
                <a:moveTo>
                  <a:pt x="77685" y="79617"/>
                </a:moveTo>
                <a:lnTo>
                  <a:pt x="76200" y="27432"/>
                </a:lnTo>
                <a:lnTo>
                  <a:pt x="48006" y="28194"/>
                </a:lnTo>
                <a:lnTo>
                  <a:pt x="49505" y="80854"/>
                </a:lnTo>
                <a:lnTo>
                  <a:pt x="50292" y="79422"/>
                </a:lnTo>
                <a:lnTo>
                  <a:pt x="50292" y="35052"/>
                </a:lnTo>
                <a:lnTo>
                  <a:pt x="74676" y="35052"/>
                </a:lnTo>
                <a:lnTo>
                  <a:pt x="74676" y="74721"/>
                </a:lnTo>
                <a:lnTo>
                  <a:pt x="77685" y="79617"/>
                </a:lnTo>
                <a:close/>
              </a:path>
              <a:path w="142875" h="671829">
                <a:moveTo>
                  <a:pt x="49505" y="80854"/>
                </a:moveTo>
                <a:lnTo>
                  <a:pt x="48006" y="28194"/>
                </a:lnTo>
                <a:lnTo>
                  <a:pt x="48006" y="83582"/>
                </a:lnTo>
                <a:lnTo>
                  <a:pt x="49505" y="80854"/>
                </a:lnTo>
                <a:close/>
              </a:path>
              <a:path w="142875" h="671829">
                <a:moveTo>
                  <a:pt x="92264" y="591785"/>
                </a:moveTo>
                <a:lnTo>
                  <a:pt x="77685" y="79617"/>
                </a:lnTo>
                <a:lnTo>
                  <a:pt x="63166" y="55996"/>
                </a:lnTo>
                <a:lnTo>
                  <a:pt x="49505" y="80854"/>
                </a:lnTo>
                <a:lnTo>
                  <a:pt x="64035" y="591334"/>
                </a:lnTo>
                <a:lnTo>
                  <a:pt x="79136" y="615674"/>
                </a:lnTo>
                <a:lnTo>
                  <a:pt x="92264" y="591785"/>
                </a:lnTo>
                <a:close/>
              </a:path>
              <a:path w="142875" h="671829">
                <a:moveTo>
                  <a:pt x="74676" y="35052"/>
                </a:moveTo>
                <a:lnTo>
                  <a:pt x="50292" y="35052"/>
                </a:lnTo>
                <a:lnTo>
                  <a:pt x="63166" y="55996"/>
                </a:lnTo>
                <a:lnTo>
                  <a:pt x="74676" y="35052"/>
                </a:lnTo>
                <a:close/>
              </a:path>
              <a:path w="142875" h="671829">
                <a:moveTo>
                  <a:pt x="63166" y="55996"/>
                </a:moveTo>
                <a:lnTo>
                  <a:pt x="50292" y="35052"/>
                </a:lnTo>
                <a:lnTo>
                  <a:pt x="50292" y="79422"/>
                </a:lnTo>
                <a:lnTo>
                  <a:pt x="63166" y="55996"/>
                </a:lnTo>
                <a:close/>
              </a:path>
              <a:path w="142875" h="671829">
                <a:moveTo>
                  <a:pt x="74676" y="74721"/>
                </a:moveTo>
                <a:lnTo>
                  <a:pt x="74676" y="35052"/>
                </a:lnTo>
                <a:lnTo>
                  <a:pt x="63166" y="55996"/>
                </a:lnTo>
                <a:lnTo>
                  <a:pt x="74676" y="74721"/>
                </a:lnTo>
                <a:close/>
              </a:path>
              <a:path w="142875" h="671829">
                <a:moveTo>
                  <a:pt x="79136" y="615674"/>
                </a:moveTo>
                <a:lnTo>
                  <a:pt x="64035" y="591334"/>
                </a:lnTo>
                <a:lnTo>
                  <a:pt x="65532" y="643890"/>
                </a:lnTo>
                <a:lnTo>
                  <a:pt x="67818" y="643828"/>
                </a:lnTo>
                <a:lnTo>
                  <a:pt x="67818" y="636270"/>
                </a:lnTo>
                <a:lnTo>
                  <a:pt x="79136" y="615674"/>
                </a:lnTo>
                <a:close/>
              </a:path>
              <a:path w="142875" h="671829">
                <a:moveTo>
                  <a:pt x="91440" y="635508"/>
                </a:moveTo>
                <a:lnTo>
                  <a:pt x="79136" y="615674"/>
                </a:lnTo>
                <a:lnTo>
                  <a:pt x="67818" y="636270"/>
                </a:lnTo>
                <a:lnTo>
                  <a:pt x="91440" y="635508"/>
                </a:lnTo>
                <a:close/>
              </a:path>
              <a:path w="142875" h="671829">
                <a:moveTo>
                  <a:pt x="91440" y="643189"/>
                </a:moveTo>
                <a:lnTo>
                  <a:pt x="91440" y="635508"/>
                </a:lnTo>
                <a:lnTo>
                  <a:pt x="67818" y="636270"/>
                </a:lnTo>
                <a:lnTo>
                  <a:pt x="67818" y="643828"/>
                </a:lnTo>
                <a:lnTo>
                  <a:pt x="91440" y="643189"/>
                </a:lnTo>
                <a:close/>
              </a:path>
              <a:path w="142875" h="671829">
                <a:moveTo>
                  <a:pt x="93726" y="643128"/>
                </a:moveTo>
                <a:lnTo>
                  <a:pt x="92264" y="591785"/>
                </a:lnTo>
                <a:lnTo>
                  <a:pt x="79136" y="615674"/>
                </a:lnTo>
                <a:lnTo>
                  <a:pt x="91440" y="635508"/>
                </a:lnTo>
                <a:lnTo>
                  <a:pt x="91440" y="643189"/>
                </a:lnTo>
                <a:lnTo>
                  <a:pt x="93726" y="643128"/>
                </a:lnTo>
                <a:close/>
              </a:path>
              <a:path w="142875" h="671829">
                <a:moveTo>
                  <a:pt x="142494" y="557784"/>
                </a:moveTo>
                <a:lnTo>
                  <a:pt x="139446" y="549402"/>
                </a:lnTo>
                <a:lnTo>
                  <a:pt x="132588" y="545592"/>
                </a:lnTo>
                <a:lnTo>
                  <a:pt x="126492" y="541782"/>
                </a:lnTo>
                <a:lnTo>
                  <a:pt x="117348" y="544830"/>
                </a:lnTo>
                <a:lnTo>
                  <a:pt x="114300" y="551688"/>
                </a:lnTo>
                <a:lnTo>
                  <a:pt x="92264" y="591785"/>
                </a:lnTo>
                <a:lnTo>
                  <a:pt x="93726" y="643128"/>
                </a:lnTo>
                <a:lnTo>
                  <a:pt x="93726" y="647459"/>
                </a:lnTo>
                <a:lnTo>
                  <a:pt x="138684" y="564642"/>
                </a:lnTo>
                <a:lnTo>
                  <a:pt x="142494" y="55778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304788" y="3884676"/>
            <a:ext cx="129539" cy="674370"/>
          </a:xfrm>
          <a:custGeom>
            <a:avLst/>
            <a:gdLst/>
            <a:ahLst/>
            <a:cxnLst/>
            <a:rect l="l" t="t" r="r" b="b"/>
            <a:pathLst>
              <a:path w="129539" h="674370">
                <a:moveTo>
                  <a:pt x="50455" y="595070"/>
                </a:moveTo>
                <a:lnTo>
                  <a:pt x="27432" y="555498"/>
                </a:lnTo>
                <a:lnTo>
                  <a:pt x="23622" y="548640"/>
                </a:lnTo>
                <a:lnTo>
                  <a:pt x="15240" y="546354"/>
                </a:lnTo>
                <a:lnTo>
                  <a:pt x="8382" y="550164"/>
                </a:lnTo>
                <a:lnTo>
                  <a:pt x="2286" y="553974"/>
                </a:lnTo>
                <a:lnTo>
                  <a:pt x="0" y="563118"/>
                </a:lnTo>
                <a:lnTo>
                  <a:pt x="3810" y="569214"/>
                </a:lnTo>
                <a:lnTo>
                  <a:pt x="50292" y="650410"/>
                </a:lnTo>
                <a:lnTo>
                  <a:pt x="50455" y="595070"/>
                </a:lnTo>
                <a:close/>
              </a:path>
              <a:path w="129539" h="674370">
                <a:moveTo>
                  <a:pt x="64102" y="618525"/>
                </a:moveTo>
                <a:lnTo>
                  <a:pt x="50455" y="595070"/>
                </a:lnTo>
                <a:lnTo>
                  <a:pt x="50292" y="646176"/>
                </a:lnTo>
                <a:lnTo>
                  <a:pt x="51816" y="646217"/>
                </a:lnTo>
                <a:lnTo>
                  <a:pt x="51816" y="639318"/>
                </a:lnTo>
                <a:lnTo>
                  <a:pt x="64102" y="618525"/>
                </a:lnTo>
                <a:close/>
              </a:path>
              <a:path w="129539" h="674370">
                <a:moveTo>
                  <a:pt x="129540" y="563118"/>
                </a:moveTo>
                <a:lnTo>
                  <a:pt x="127254" y="554736"/>
                </a:lnTo>
                <a:lnTo>
                  <a:pt x="113538" y="547116"/>
                </a:lnTo>
                <a:lnTo>
                  <a:pt x="105156" y="549402"/>
                </a:lnTo>
                <a:lnTo>
                  <a:pt x="101346" y="555498"/>
                </a:lnTo>
                <a:lnTo>
                  <a:pt x="78656" y="593896"/>
                </a:lnTo>
                <a:lnTo>
                  <a:pt x="78486" y="646938"/>
                </a:lnTo>
                <a:lnTo>
                  <a:pt x="50292" y="646176"/>
                </a:lnTo>
                <a:lnTo>
                  <a:pt x="50292" y="650410"/>
                </a:lnTo>
                <a:lnTo>
                  <a:pt x="64008" y="674370"/>
                </a:lnTo>
                <a:lnTo>
                  <a:pt x="125730" y="569976"/>
                </a:lnTo>
                <a:lnTo>
                  <a:pt x="129540" y="563118"/>
                </a:lnTo>
                <a:close/>
              </a:path>
              <a:path w="129539" h="674370">
                <a:moveTo>
                  <a:pt x="80559" y="0"/>
                </a:moveTo>
                <a:lnTo>
                  <a:pt x="52364" y="0"/>
                </a:lnTo>
                <a:lnTo>
                  <a:pt x="50455" y="595070"/>
                </a:lnTo>
                <a:lnTo>
                  <a:pt x="64102" y="618525"/>
                </a:lnTo>
                <a:lnTo>
                  <a:pt x="78656" y="593896"/>
                </a:lnTo>
                <a:lnTo>
                  <a:pt x="80559" y="0"/>
                </a:lnTo>
                <a:close/>
              </a:path>
              <a:path w="129539" h="674370">
                <a:moveTo>
                  <a:pt x="76200" y="639318"/>
                </a:moveTo>
                <a:lnTo>
                  <a:pt x="64102" y="618525"/>
                </a:lnTo>
                <a:lnTo>
                  <a:pt x="51816" y="639318"/>
                </a:lnTo>
                <a:lnTo>
                  <a:pt x="76200" y="639318"/>
                </a:lnTo>
                <a:close/>
              </a:path>
              <a:path w="129539" h="674370">
                <a:moveTo>
                  <a:pt x="76200" y="646876"/>
                </a:moveTo>
                <a:lnTo>
                  <a:pt x="76200" y="639318"/>
                </a:lnTo>
                <a:lnTo>
                  <a:pt x="51816" y="639318"/>
                </a:lnTo>
                <a:lnTo>
                  <a:pt x="51816" y="646217"/>
                </a:lnTo>
                <a:lnTo>
                  <a:pt x="76200" y="646876"/>
                </a:lnTo>
                <a:close/>
              </a:path>
              <a:path w="129539" h="674370">
                <a:moveTo>
                  <a:pt x="78656" y="593896"/>
                </a:moveTo>
                <a:lnTo>
                  <a:pt x="64102" y="618525"/>
                </a:lnTo>
                <a:lnTo>
                  <a:pt x="76200" y="639318"/>
                </a:lnTo>
                <a:lnTo>
                  <a:pt x="76200" y="646876"/>
                </a:lnTo>
                <a:lnTo>
                  <a:pt x="78486" y="646938"/>
                </a:lnTo>
                <a:lnTo>
                  <a:pt x="78656" y="593896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093200" y="4603495"/>
            <a:ext cx="27051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Arial Narrow"/>
                <a:cs typeface="Arial Narrow"/>
              </a:rPr>
              <a:t>I/O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0" y="4826508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8200" y="4826508"/>
            <a:ext cx="7711440" cy="904240"/>
          </a:xfrm>
          <a:custGeom>
            <a:avLst/>
            <a:gdLst/>
            <a:ahLst/>
            <a:cxnLst/>
            <a:rect l="l" t="t" r="r" b="b"/>
            <a:pathLst>
              <a:path w="7711440" h="904239">
                <a:moveTo>
                  <a:pt x="0" y="0"/>
                </a:moveTo>
                <a:lnTo>
                  <a:pt x="0" y="903732"/>
                </a:lnTo>
                <a:lnTo>
                  <a:pt x="7711440" y="903732"/>
                </a:lnTo>
                <a:lnTo>
                  <a:pt x="77114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24483" y="4827270"/>
            <a:ext cx="7740015" cy="917575"/>
          </a:xfrm>
          <a:custGeom>
            <a:avLst/>
            <a:gdLst/>
            <a:ahLst/>
            <a:cxnLst/>
            <a:rect l="l" t="t" r="r" b="b"/>
            <a:pathLst>
              <a:path w="7740015" h="917575">
                <a:moveTo>
                  <a:pt x="28194" y="889254"/>
                </a:moveTo>
                <a:lnTo>
                  <a:pt x="28194" y="0"/>
                </a:lnTo>
                <a:lnTo>
                  <a:pt x="0" y="0"/>
                </a:lnTo>
                <a:lnTo>
                  <a:pt x="0" y="911352"/>
                </a:lnTo>
                <a:lnTo>
                  <a:pt x="6096" y="917448"/>
                </a:lnTo>
                <a:lnTo>
                  <a:pt x="13716" y="917448"/>
                </a:lnTo>
                <a:lnTo>
                  <a:pt x="13716" y="889254"/>
                </a:lnTo>
                <a:lnTo>
                  <a:pt x="28194" y="889254"/>
                </a:lnTo>
                <a:close/>
              </a:path>
              <a:path w="7740015" h="917575">
                <a:moveTo>
                  <a:pt x="7725156" y="889254"/>
                </a:moveTo>
                <a:lnTo>
                  <a:pt x="13716" y="889254"/>
                </a:lnTo>
                <a:lnTo>
                  <a:pt x="28194" y="902970"/>
                </a:lnTo>
                <a:lnTo>
                  <a:pt x="28194" y="917448"/>
                </a:lnTo>
                <a:lnTo>
                  <a:pt x="7711439" y="917448"/>
                </a:lnTo>
                <a:lnTo>
                  <a:pt x="7711440" y="902970"/>
                </a:lnTo>
                <a:lnTo>
                  <a:pt x="7725156" y="889254"/>
                </a:lnTo>
                <a:close/>
              </a:path>
              <a:path w="7740015" h="917575">
                <a:moveTo>
                  <a:pt x="28194" y="917448"/>
                </a:moveTo>
                <a:lnTo>
                  <a:pt x="28194" y="902970"/>
                </a:lnTo>
                <a:lnTo>
                  <a:pt x="13716" y="889254"/>
                </a:lnTo>
                <a:lnTo>
                  <a:pt x="13716" y="917448"/>
                </a:lnTo>
                <a:lnTo>
                  <a:pt x="28194" y="917448"/>
                </a:lnTo>
                <a:close/>
              </a:path>
              <a:path w="7740015" h="917575">
                <a:moveTo>
                  <a:pt x="7739633" y="911352"/>
                </a:moveTo>
                <a:lnTo>
                  <a:pt x="7739633" y="0"/>
                </a:lnTo>
                <a:lnTo>
                  <a:pt x="7711439" y="0"/>
                </a:lnTo>
                <a:lnTo>
                  <a:pt x="7711440" y="889254"/>
                </a:lnTo>
                <a:lnTo>
                  <a:pt x="7725156" y="889254"/>
                </a:lnTo>
                <a:lnTo>
                  <a:pt x="7725156" y="917448"/>
                </a:lnTo>
                <a:lnTo>
                  <a:pt x="7733538" y="917448"/>
                </a:lnTo>
                <a:lnTo>
                  <a:pt x="7739633" y="911352"/>
                </a:lnTo>
                <a:close/>
              </a:path>
              <a:path w="7740015" h="917575">
                <a:moveTo>
                  <a:pt x="7725156" y="917448"/>
                </a:moveTo>
                <a:lnTo>
                  <a:pt x="7725156" y="889254"/>
                </a:lnTo>
                <a:lnTo>
                  <a:pt x="7711440" y="902970"/>
                </a:lnTo>
                <a:lnTo>
                  <a:pt x="7711439" y="917448"/>
                </a:lnTo>
                <a:lnTo>
                  <a:pt x="7725156" y="917448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76400" y="4827270"/>
            <a:ext cx="1592580" cy="651510"/>
          </a:xfrm>
          <a:custGeom>
            <a:avLst/>
            <a:gdLst/>
            <a:ahLst/>
            <a:cxnLst/>
            <a:rect l="l" t="t" r="r" b="b"/>
            <a:pathLst>
              <a:path w="1592579" h="651510">
                <a:moveTo>
                  <a:pt x="1592579" y="651510"/>
                </a:moveTo>
                <a:lnTo>
                  <a:pt x="0" y="0"/>
                </a:lnTo>
                <a:lnTo>
                  <a:pt x="0" y="651509"/>
                </a:lnTo>
                <a:lnTo>
                  <a:pt x="1592579" y="65151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669542" y="4827270"/>
            <a:ext cx="1607185" cy="659130"/>
          </a:xfrm>
          <a:custGeom>
            <a:avLst/>
            <a:gdLst/>
            <a:ahLst/>
            <a:cxnLst/>
            <a:rect l="l" t="t" r="r" b="b"/>
            <a:pathLst>
              <a:path w="1607185" h="659129">
                <a:moveTo>
                  <a:pt x="1607058" y="656082"/>
                </a:moveTo>
                <a:lnTo>
                  <a:pt x="1607058" y="651510"/>
                </a:lnTo>
                <a:lnTo>
                  <a:pt x="6857" y="651509"/>
                </a:lnTo>
                <a:lnTo>
                  <a:pt x="6857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1604010" y="659130"/>
                </a:lnTo>
                <a:lnTo>
                  <a:pt x="1607058" y="656082"/>
                </a:lnTo>
                <a:close/>
              </a:path>
              <a:path w="1607185" h="659129">
                <a:moveTo>
                  <a:pt x="1607058" y="651509"/>
                </a:moveTo>
                <a:lnTo>
                  <a:pt x="1607058" y="0"/>
                </a:lnTo>
                <a:lnTo>
                  <a:pt x="1599437" y="0"/>
                </a:lnTo>
                <a:lnTo>
                  <a:pt x="1599437" y="651509"/>
                </a:lnTo>
                <a:lnTo>
                  <a:pt x="1607058" y="6515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76400" y="4826508"/>
            <a:ext cx="1592580" cy="652780"/>
          </a:xfrm>
          <a:custGeom>
            <a:avLst/>
            <a:gdLst/>
            <a:ahLst/>
            <a:cxnLst/>
            <a:rect l="l" t="t" r="r" b="b"/>
            <a:pathLst>
              <a:path w="1592579" h="652779">
                <a:moveTo>
                  <a:pt x="0" y="0"/>
                </a:moveTo>
                <a:lnTo>
                  <a:pt x="0" y="652272"/>
                </a:lnTo>
                <a:lnTo>
                  <a:pt x="1592579" y="652272"/>
                </a:lnTo>
                <a:lnTo>
                  <a:pt x="15925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69542" y="4827270"/>
            <a:ext cx="1607185" cy="659130"/>
          </a:xfrm>
          <a:custGeom>
            <a:avLst/>
            <a:gdLst/>
            <a:ahLst/>
            <a:cxnLst/>
            <a:rect l="l" t="t" r="r" b="b"/>
            <a:pathLst>
              <a:path w="1607185" h="659129">
                <a:moveTo>
                  <a:pt x="14478" y="644652"/>
                </a:moveTo>
                <a:lnTo>
                  <a:pt x="14478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6857" y="659130"/>
                </a:lnTo>
                <a:lnTo>
                  <a:pt x="6858" y="644652"/>
                </a:lnTo>
                <a:lnTo>
                  <a:pt x="14478" y="644652"/>
                </a:lnTo>
                <a:close/>
              </a:path>
              <a:path w="1607185" h="659129">
                <a:moveTo>
                  <a:pt x="1599438" y="644652"/>
                </a:moveTo>
                <a:lnTo>
                  <a:pt x="6858" y="644652"/>
                </a:lnTo>
                <a:lnTo>
                  <a:pt x="14478" y="651510"/>
                </a:lnTo>
                <a:lnTo>
                  <a:pt x="14477" y="659130"/>
                </a:lnTo>
                <a:lnTo>
                  <a:pt x="1592580" y="659130"/>
                </a:lnTo>
                <a:lnTo>
                  <a:pt x="1592580" y="651510"/>
                </a:lnTo>
                <a:lnTo>
                  <a:pt x="1599438" y="644652"/>
                </a:lnTo>
                <a:close/>
              </a:path>
              <a:path w="1607185" h="659129">
                <a:moveTo>
                  <a:pt x="14477" y="659130"/>
                </a:moveTo>
                <a:lnTo>
                  <a:pt x="14478" y="651510"/>
                </a:lnTo>
                <a:lnTo>
                  <a:pt x="6858" y="644652"/>
                </a:lnTo>
                <a:lnTo>
                  <a:pt x="6857" y="659130"/>
                </a:lnTo>
                <a:lnTo>
                  <a:pt x="14477" y="659130"/>
                </a:lnTo>
                <a:close/>
              </a:path>
              <a:path w="1607185" h="659129">
                <a:moveTo>
                  <a:pt x="1607058" y="656082"/>
                </a:moveTo>
                <a:lnTo>
                  <a:pt x="1607058" y="0"/>
                </a:lnTo>
                <a:lnTo>
                  <a:pt x="1592580" y="0"/>
                </a:lnTo>
                <a:lnTo>
                  <a:pt x="1592580" y="644652"/>
                </a:lnTo>
                <a:lnTo>
                  <a:pt x="1599438" y="644652"/>
                </a:lnTo>
                <a:lnTo>
                  <a:pt x="1599438" y="659130"/>
                </a:lnTo>
                <a:lnTo>
                  <a:pt x="1604010" y="659130"/>
                </a:lnTo>
                <a:lnTo>
                  <a:pt x="1607058" y="656082"/>
                </a:lnTo>
                <a:close/>
              </a:path>
              <a:path w="1607185" h="659129">
                <a:moveTo>
                  <a:pt x="1599438" y="659130"/>
                </a:moveTo>
                <a:lnTo>
                  <a:pt x="1599438" y="644652"/>
                </a:lnTo>
                <a:lnTo>
                  <a:pt x="1592580" y="651510"/>
                </a:lnTo>
                <a:lnTo>
                  <a:pt x="1592580" y="659130"/>
                </a:lnTo>
                <a:lnTo>
                  <a:pt x="1599438" y="65913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956307" y="4712970"/>
            <a:ext cx="1033144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86216" y="5014721"/>
            <a:ext cx="117221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latin typeface="Arial"/>
                <a:cs typeface="Arial"/>
              </a:rPr>
              <a:t>Decoders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498341" y="4827270"/>
            <a:ext cx="1592580" cy="651510"/>
          </a:xfrm>
          <a:custGeom>
            <a:avLst/>
            <a:gdLst/>
            <a:ahLst/>
            <a:cxnLst/>
            <a:rect l="l" t="t" r="r" b="b"/>
            <a:pathLst>
              <a:path w="1592579" h="651510">
                <a:moveTo>
                  <a:pt x="1592580" y="651510"/>
                </a:moveTo>
                <a:lnTo>
                  <a:pt x="0" y="0"/>
                </a:lnTo>
                <a:lnTo>
                  <a:pt x="0" y="651509"/>
                </a:lnTo>
                <a:lnTo>
                  <a:pt x="1592580" y="65151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91484" y="4827270"/>
            <a:ext cx="1606550" cy="659130"/>
          </a:xfrm>
          <a:custGeom>
            <a:avLst/>
            <a:gdLst/>
            <a:ahLst/>
            <a:cxnLst/>
            <a:rect l="l" t="t" r="r" b="b"/>
            <a:pathLst>
              <a:path w="1606550" h="659129">
                <a:moveTo>
                  <a:pt x="1606296" y="656082"/>
                </a:moveTo>
                <a:lnTo>
                  <a:pt x="1606296" y="651510"/>
                </a:lnTo>
                <a:lnTo>
                  <a:pt x="6857" y="651509"/>
                </a:lnTo>
                <a:lnTo>
                  <a:pt x="6857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1603248" y="659130"/>
                </a:lnTo>
                <a:lnTo>
                  <a:pt x="1606296" y="656082"/>
                </a:lnTo>
                <a:close/>
              </a:path>
              <a:path w="1606550" h="659129">
                <a:moveTo>
                  <a:pt x="1606296" y="651509"/>
                </a:moveTo>
                <a:lnTo>
                  <a:pt x="1606296" y="0"/>
                </a:lnTo>
                <a:lnTo>
                  <a:pt x="1599437" y="0"/>
                </a:lnTo>
                <a:lnTo>
                  <a:pt x="1599437" y="651509"/>
                </a:lnTo>
                <a:lnTo>
                  <a:pt x="1606296" y="6515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98341" y="4826508"/>
            <a:ext cx="1592580" cy="652780"/>
          </a:xfrm>
          <a:custGeom>
            <a:avLst/>
            <a:gdLst/>
            <a:ahLst/>
            <a:cxnLst/>
            <a:rect l="l" t="t" r="r" b="b"/>
            <a:pathLst>
              <a:path w="1592579" h="652779">
                <a:moveTo>
                  <a:pt x="0" y="0"/>
                </a:moveTo>
                <a:lnTo>
                  <a:pt x="0" y="652272"/>
                </a:lnTo>
                <a:lnTo>
                  <a:pt x="1592580" y="652272"/>
                </a:lnTo>
                <a:lnTo>
                  <a:pt x="1592580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91484" y="4827270"/>
            <a:ext cx="1606550" cy="659130"/>
          </a:xfrm>
          <a:custGeom>
            <a:avLst/>
            <a:gdLst/>
            <a:ahLst/>
            <a:cxnLst/>
            <a:rect l="l" t="t" r="r" b="b"/>
            <a:pathLst>
              <a:path w="1606550" h="659129">
                <a:moveTo>
                  <a:pt x="13716" y="644652"/>
                </a:moveTo>
                <a:lnTo>
                  <a:pt x="13716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6858" y="659130"/>
                </a:lnTo>
                <a:lnTo>
                  <a:pt x="6858" y="644652"/>
                </a:lnTo>
                <a:lnTo>
                  <a:pt x="13716" y="644652"/>
                </a:lnTo>
                <a:close/>
              </a:path>
              <a:path w="1606550" h="659129">
                <a:moveTo>
                  <a:pt x="1599438" y="644652"/>
                </a:moveTo>
                <a:lnTo>
                  <a:pt x="6858" y="644652"/>
                </a:lnTo>
                <a:lnTo>
                  <a:pt x="13716" y="651510"/>
                </a:lnTo>
                <a:lnTo>
                  <a:pt x="13716" y="659130"/>
                </a:lnTo>
                <a:lnTo>
                  <a:pt x="1592580" y="659130"/>
                </a:lnTo>
                <a:lnTo>
                  <a:pt x="1592580" y="651510"/>
                </a:lnTo>
                <a:lnTo>
                  <a:pt x="1599438" y="644652"/>
                </a:lnTo>
                <a:close/>
              </a:path>
              <a:path w="1606550" h="659129">
                <a:moveTo>
                  <a:pt x="13716" y="659130"/>
                </a:moveTo>
                <a:lnTo>
                  <a:pt x="13716" y="651510"/>
                </a:lnTo>
                <a:lnTo>
                  <a:pt x="6858" y="644652"/>
                </a:lnTo>
                <a:lnTo>
                  <a:pt x="6858" y="659130"/>
                </a:lnTo>
                <a:lnTo>
                  <a:pt x="13716" y="659130"/>
                </a:lnTo>
                <a:close/>
              </a:path>
              <a:path w="1606550" h="659129">
                <a:moveTo>
                  <a:pt x="1606296" y="656082"/>
                </a:moveTo>
                <a:lnTo>
                  <a:pt x="1606296" y="0"/>
                </a:lnTo>
                <a:lnTo>
                  <a:pt x="1592580" y="0"/>
                </a:lnTo>
                <a:lnTo>
                  <a:pt x="1592580" y="644652"/>
                </a:lnTo>
                <a:lnTo>
                  <a:pt x="1599438" y="644652"/>
                </a:lnTo>
                <a:lnTo>
                  <a:pt x="1599438" y="659130"/>
                </a:lnTo>
                <a:lnTo>
                  <a:pt x="1603248" y="659130"/>
                </a:lnTo>
                <a:lnTo>
                  <a:pt x="1606296" y="656082"/>
                </a:lnTo>
                <a:close/>
              </a:path>
              <a:path w="1606550" h="659129">
                <a:moveTo>
                  <a:pt x="1599438" y="659130"/>
                </a:moveTo>
                <a:lnTo>
                  <a:pt x="1599438" y="644652"/>
                </a:lnTo>
                <a:lnTo>
                  <a:pt x="1592580" y="651510"/>
                </a:lnTo>
                <a:lnTo>
                  <a:pt x="1592580" y="659130"/>
                </a:lnTo>
                <a:lnTo>
                  <a:pt x="1599438" y="65913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833876" y="4712970"/>
            <a:ext cx="92011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33114" y="5014721"/>
            <a:ext cx="92138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latin typeface="Arial"/>
                <a:cs typeface="Arial"/>
              </a:rPr>
              <a:t>circuits</a:t>
            </a:r>
            <a:endParaRPr sz="1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532120" y="4827270"/>
            <a:ext cx="2536190" cy="651510"/>
          </a:xfrm>
          <a:custGeom>
            <a:avLst/>
            <a:gdLst/>
            <a:ahLst/>
            <a:cxnLst/>
            <a:rect l="l" t="t" r="r" b="b"/>
            <a:pathLst>
              <a:path w="2536190" h="651510">
                <a:moveTo>
                  <a:pt x="2535935" y="651509"/>
                </a:moveTo>
                <a:lnTo>
                  <a:pt x="0" y="0"/>
                </a:lnTo>
                <a:lnTo>
                  <a:pt x="0" y="651509"/>
                </a:lnTo>
                <a:lnTo>
                  <a:pt x="2535935" y="651509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25261" y="4827270"/>
            <a:ext cx="2550160" cy="659130"/>
          </a:xfrm>
          <a:custGeom>
            <a:avLst/>
            <a:gdLst/>
            <a:ahLst/>
            <a:cxnLst/>
            <a:rect l="l" t="t" r="r" b="b"/>
            <a:pathLst>
              <a:path w="2550159" h="659129">
                <a:moveTo>
                  <a:pt x="2549652" y="656082"/>
                </a:moveTo>
                <a:lnTo>
                  <a:pt x="2549652" y="651510"/>
                </a:lnTo>
                <a:lnTo>
                  <a:pt x="6858" y="651510"/>
                </a:lnTo>
                <a:lnTo>
                  <a:pt x="6858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2546604" y="659130"/>
                </a:lnTo>
                <a:lnTo>
                  <a:pt x="2549652" y="656082"/>
                </a:lnTo>
                <a:close/>
              </a:path>
              <a:path w="2550159" h="659129">
                <a:moveTo>
                  <a:pt x="2549652" y="651509"/>
                </a:moveTo>
                <a:lnTo>
                  <a:pt x="2549652" y="0"/>
                </a:lnTo>
                <a:lnTo>
                  <a:pt x="2542794" y="0"/>
                </a:lnTo>
                <a:lnTo>
                  <a:pt x="2542794" y="651509"/>
                </a:lnTo>
                <a:lnTo>
                  <a:pt x="2549652" y="651509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32120" y="4826508"/>
            <a:ext cx="2536190" cy="652780"/>
          </a:xfrm>
          <a:custGeom>
            <a:avLst/>
            <a:gdLst/>
            <a:ahLst/>
            <a:cxnLst/>
            <a:rect l="l" t="t" r="r" b="b"/>
            <a:pathLst>
              <a:path w="2536190" h="652779">
                <a:moveTo>
                  <a:pt x="0" y="0"/>
                </a:moveTo>
                <a:lnTo>
                  <a:pt x="0" y="652272"/>
                </a:lnTo>
                <a:lnTo>
                  <a:pt x="2535935" y="652272"/>
                </a:lnTo>
                <a:lnTo>
                  <a:pt x="2535935" y="0"/>
                </a:lnTo>
                <a:lnTo>
                  <a:pt x="0" y="0"/>
                </a:lnTo>
                <a:close/>
              </a:path>
            </a:pathLst>
          </a:custGeom>
          <a:solidFill>
            <a:srgbClr val="95B3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5261" y="4827270"/>
            <a:ext cx="2550160" cy="659130"/>
          </a:xfrm>
          <a:custGeom>
            <a:avLst/>
            <a:gdLst/>
            <a:ahLst/>
            <a:cxnLst/>
            <a:rect l="l" t="t" r="r" b="b"/>
            <a:pathLst>
              <a:path w="2550159" h="659129">
                <a:moveTo>
                  <a:pt x="14478" y="644652"/>
                </a:moveTo>
                <a:lnTo>
                  <a:pt x="14478" y="0"/>
                </a:lnTo>
                <a:lnTo>
                  <a:pt x="0" y="0"/>
                </a:lnTo>
                <a:lnTo>
                  <a:pt x="0" y="656082"/>
                </a:lnTo>
                <a:lnTo>
                  <a:pt x="3048" y="659130"/>
                </a:lnTo>
                <a:lnTo>
                  <a:pt x="6858" y="659130"/>
                </a:lnTo>
                <a:lnTo>
                  <a:pt x="6858" y="644652"/>
                </a:lnTo>
                <a:lnTo>
                  <a:pt x="14478" y="644652"/>
                </a:lnTo>
                <a:close/>
              </a:path>
              <a:path w="2550159" h="659129">
                <a:moveTo>
                  <a:pt x="2542794" y="644652"/>
                </a:moveTo>
                <a:lnTo>
                  <a:pt x="6858" y="644652"/>
                </a:lnTo>
                <a:lnTo>
                  <a:pt x="14478" y="651510"/>
                </a:lnTo>
                <a:lnTo>
                  <a:pt x="14478" y="659130"/>
                </a:lnTo>
                <a:lnTo>
                  <a:pt x="2535936" y="659130"/>
                </a:lnTo>
                <a:lnTo>
                  <a:pt x="2535936" y="651510"/>
                </a:lnTo>
                <a:lnTo>
                  <a:pt x="2542794" y="644652"/>
                </a:lnTo>
                <a:close/>
              </a:path>
              <a:path w="2550159" h="659129">
                <a:moveTo>
                  <a:pt x="14478" y="659130"/>
                </a:moveTo>
                <a:lnTo>
                  <a:pt x="14478" y="651510"/>
                </a:lnTo>
                <a:lnTo>
                  <a:pt x="6858" y="644652"/>
                </a:lnTo>
                <a:lnTo>
                  <a:pt x="6858" y="659130"/>
                </a:lnTo>
                <a:lnTo>
                  <a:pt x="14478" y="659130"/>
                </a:lnTo>
                <a:close/>
              </a:path>
              <a:path w="2550159" h="659129">
                <a:moveTo>
                  <a:pt x="2549652" y="656082"/>
                </a:moveTo>
                <a:lnTo>
                  <a:pt x="2549652" y="0"/>
                </a:lnTo>
                <a:lnTo>
                  <a:pt x="2535936" y="0"/>
                </a:lnTo>
                <a:lnTo>
                  <a:pt x="2535936" y="644652"/>
                </a:lnTo>
                <a:lnTo>
                  <a:pt x="2542794" y="644652"/>
                </a:lnTo>
                <a:lnTo>
                  <a:pt x="2542794" y="659130"/>
                </a:lnTo>
                <a:lnTo>
                  <a:pt x="2546604" y="659130"/>
                </a:lnTo>
                <a:lnTo>
                  <a:pt x="2549652" y="656082"/>
                </a:lnTo>
                <a:close/>
              </a:path>
              <a:path w="2550159" h="659129">
                <a:moveTo>
                  <a:pt x="2542794" y="659130"/>
                </a:moveTo>
                <a:lnTo>
                  <a:pt x="2542794" y="644652"/>
                </a:lnTo>
                <a:lnTo>
                  <a:pt x="2535936" y="651510"/>
                </a:lnTo>
                <a:lnTo>
                  <a:pt x="2535936" y="659130"/>
                </a:lnTo>
                <a:lnTo>
                  <a:pt x="2542794" y="65913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850890" y="4712970"/>
            <a:ext cx="18986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latin typeface="Arial"/>
                <a:cs typeface="Arial"/>
              </a:rPr>
              <a:t>Data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status</a:t>
            </a:r>
            <a:endParaRPr sz="1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55511" y="5014721"/>
            <a:ext cx="108902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latin typeface="Arial"/>
                <a:cs typeface="Arial"/>
              </a:rPr>
              <a:t>registers</a:t>
            </a:r>
            <a:endParaRPr sz="19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83828" y="4871720"/>
            <a:ext cx="78994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dirty="0">
                <a:latin typeface="Arial Narrow"/>
                <a:cs typeface="Arial Narrow"/>
              </a:rPr>
              <a:t>Interface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733793" y="5478779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40" h="291464">
                <a:moveTo>
                  <a:pt x="129539" y="112776"/>
                </a:moveTo>
                <a:lnTo>
                  <a:pt x="66293" y="0"/>
                </a:lnTo>
                <a:lnTo>
                  <a:pt x="3809" y="103632"/>
                </a:lnTo>
                <a:lnTo>
                  <a:pt x="0" y="110490"/>
                </a:lnTo>
                <a:lnTo>
                  <a:pt x="2285" y="118872"/>
                </a:lnTo>
                <a:lnTo>
                  <a:pt x="8381" y="122682"/>
                </a:lnTo>
                <a:lnTo>
                  <a:pt x="15239" y="127254"/>
                </a:lnTo>
                <a:lnTo>
                  <a:pt x="23621" y="124968"/>
                </a:lnTo>
                <a:lnTo>
                  <a:pt x="27431" y="118110"/>
                </a:lnTo>
                <a:lnTo>
                  <a:pt x="51019" y="79155"/>
                </a:lnTo>
                <a:lnTo>
                  <a:pt x="51815" y="27432"/>
                </a:lnTo>
                <a:lnTo>
                  <a:pt x="80009" y="28194"/>
                </a:lnTo>
                <a:lnTo>
                  <a:pt x="80009" y="81435"/>
                </a:lnTo>
                <a:lnTo>
                  <a:pt x="105155" y="126492"/>
                </a:lnTo>
                <a:lnTo>
                  <a:pt x="113537" y="128778"/>
                </a:lnTo>
                <a:lnTo>
                  <a:pt x="127253" y="121158"/>
                </a:lnTo>
                <a:lnTo>
                  <a:pt x="129539" y="112776"/>
                </a:lnTo>
                <a:close/>
              </a:path>
              <a:path w="129540" h="291464">
                <a:moveTo>
                  <a:pt x="79211" y="80006"/>
                </a:moveTo>
                <a:lnTo>
                  <a:pt x="65436" y="55344"/>
                </a:lnTo>
                <a:lnTo>
                  <a:pt x="51019" y="79155"/>
                </a:lnTo>
                <a:lnTo>
                  <a:pt x="47755" y="291084"/>
                </a:lnTo>
                <a:lnTo>
                  <a:pt x="75960" y="291084"/>
                </a:lnTo>
                <a:lnTo>
                  <a:pt x="79211" y="80006"/>
                </a:lnTo>
                <a:close/>
              </a:path>
              <a:path w="129540" h="291464">
                <a:moveTo>
                  <a:pt x="80009" y="28194"/>
                </a:moveTo>
                <a:lnTo>
                  <a:pt x="51815" y="27432"/>
                </a:lnTo>
                <a:lnTo>
                  <a:pt x="51019" y="79155"/>
                </a:lnTo>
                <a:lnTo>
                  <a:pt x="54101" y="74064"/>
                </a:lnTo>
                <a:lnTo>
                  <a:pt x="54101" y="35052"/>
                </a:lnTo>
                <a:lnTo>
                  <a:pt x="77723" y="35052"/>
                </a:lnTo>
                <a:lnTo>
                  <a:pt x="77723" y="77343"/>
                </a:lnTo>
                <a:lnTo>
                  <a:pt x="79211" y="80006"/>
                </a:lnTo>
                <a:lnTo>
                  <a:pt x="80009" y="28194"/>
                </a:lnTo>
                <a:close/>
              </a:path>
              <a:path w="129540" h="291464">
                <a:moveTo>
                  <a:pt x="77723" y="35052"/>
                </a:moveTo>
                <a:lnTo>
                  <a:pt x="54101" y="35052"/>
                </a:lnTo>
                <a:lnTo>
                  <a:pt x="65436" y="55344"/>
                </a:lnTo>
                <a:lnTo>
                  <a:pt x="77723" y="35052"/>
                </a:lnTo>
                <a:close/>
              </a:path>
              <a:path w="129540" h="291464">
                <a:moveTo>
                  <a:pt x="65436" y="55344"/>
                </a:moveTo>
                <a:lnTo>
                  <a:pt x="54101" y="35052"/>
                </a:lnTo>
                <a:lnTo>
                  <a:pt x="54101" y="74064"/>
                </a:lnTo>
                <a:lnTo>
                  <a:pt x="65436" y="55344"/>
                </a:lnTo>
                <a:close/>
              </a:path>
              <a:path w="129540" h="291464">
                <a:moveTo>
                  <a:pt x="77723" y="77343"/>
                </a:moveTo>
                <a:lnTo>
                  <a:pt x="77723" y="35052"/>
                </a:lnTo>
                <a:lnTo>
                  <a:pt x="65436" y="55344"/>
                </a:lnTo>
                <a:lnTo>
                  <a:pt x="77723" y="77343"/>
                </a:lnTo>
                <a:close/>
              </a:path>
              <a:path w="129540" h="291464">
                <a:moveTo>
                  <a:pt x="80009" y="81435"/>
                </a:moveTo>
                <a:lnTo>
                  <a:pt x="80009" y="28194"/>
                </a:lnTo>
                <a:lnTo>
                  <a:pt x="79211" y="80006"/>
                </a:lnTo>
                <a:lnTo>
                  <a:pt x="80009" y="8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33793" y="5478779"/>
            <a:ext cx="129539" cy="291465"/>
          </a:xfrm>
          <a:custGeom>
            <a:avLst/>
            <a:gdLst/>
            <a:ahLst/>
            <a:cxnLst/>
            <a:rect l="l" t="t" r="r" b="b"/>
            <a:pathLst>
              <a:path w="129540" h="291464">
                <a:moveTo>
                  <a:pt x="129539" y="112776"/>
                </a:moveTo>
                <a:lnTo>
                  <a:pt x="66293" y="0"/>
                </a:lnTo>
                <a:lnTo>
                  <a:pt x="3809" y="103632"/>
                </a:lnTo>
                <a:lnTo>
                  <a:pt x="0" y="110490"/>
                </a:lnTo>
                <a:lnTo>
                  <a:pt x="2285" y="118872"/>
                </a:lnTo>
                <a:lnTo>
                  <a:pt x="8381" y="122682"/>
                </a:lnTo>
                <a:lnTo>
                  <a:pt x="15239" y="127254"/>
                </a:lnTo>
                <a:lnTo>
                  <a:pt x="23621" y="124968"/>
                </a:lnTo>
                <a:lnTo>
                  <a:pt x="27431" y="118110"/>
                </a:lnTo>
                <a:lnTo>
                  <a:pt x="51019" y="79155"/>
                </a:lnTo>
                <a:lnTo>
                  <a:pt x="51815" y="27432"/>
                </a:lnTo>
                <a:lnTo>
                  <a:pt x="80009" y="28194"/>
                </a:lnTo>
                <a:lnTo>
                  <a:pt x="80009" y="81435"/>
                </a:lnTo>
                <a:lnTo>
                  <a:pt x="105155" y="126492"/>
                </a:lnTo>
                <a:lnTo>
                  <a:pt x="113537" y="128778"/>
                </a:lnTo>
                <a:lnTo>
                  <a:pt x="127253" y="121158"/>
                </a:lnTo>
                <a:lnTo>
                  <a:pt x="129539" y="112776"/>
                </a:lnTo>
                <a:close/>
              </a:path>
              <a:path w="129540" h="291464">
                <a:moveTo>
                  <a:pt x="79211" y="80006"/>
                </a:moveTo>
                <a:lnTo>
                  <a:pt x="65436" y="55344"/>
                </a:lnTo>
                <a:lnTo>
                  <a:pt x="51019" y="79155"/>
                </a:lnTo>
                <a:lnTo>
                  <a:pt x="47755" y="291084"/>
                </a:lnTo>
                <a:lnTo>
                  <a:pt x="75960" y="291084"/>
                </a:lnTo>
                <a:lnTo>
                  <a:pt x="79211" y="80006"/>
                </a:lnTo>
                <a:close/>
              </a:path>
              <a:path w="129540" h="291464">
                <a:moveTo>
                  <a:pt x="80009" y="28194"/>
                </a:moveTo>
                <a:lnTo>
                  <a:pt x="51815" y="27432"/>
                </a:lnTo>
                <a:lnTo>
                  <a:pt x="51019" y="79155"/>
                </a:lnTo>
                <a:lnTo>
                  <a:pt x="54101" y="74064"/>
                </a:lnTo>
                <a:lnTo>
                  <a:pt x="54101" y="35052"/>
                </a:lnTo>
                <a:lnTo>
                  <a:pt x="77723" y="35052"/>
                </a:lnTo>
                <a:lnTo>
                  <a:pt x="77723" y="77343"/>
                </a:lnTo>
                <a:lnTo>
                  <a:pt x="79211" y="80006"/>
                </a:lnTo>
                <a:lnTo>
                  <a:pt x="80009" y="28194"/>
                </a:lnTo>
                <a:close/>
              </a:path>
              <a:path w="129540" h="291464">
                <a:moveTo>
                  <a:pt x="77723" y="35052"/>
                </a:moveTo>
                <a:lnTo>
                  <a:pt x="54101" y="35052"/>
                </a:lnTo>
                <a:lnTo>
                  <a:pt x="65436" y="55344"/>
                </a:lnTo>
                <a:lnTo>
                  <a:pt x="77723" y="35052"/>
                </a:lnTo>
                <a:close/>
              </a:path>
              <a:path w="129540" h="291464">
                <a:moveTo>
                  <a:pt x="65436" y="55344"/>
                </a:moveTo>
                <a:lnTo>
                  <a:pt x="54101" y="35052"/>
                </a:lnTo>
                <a:lnTo>
                  <a:pt x="54101" y="74064"/>
                </a:lnTo>
                <a:lnTo>
                  <a:pt x="65436" y="55344"/>
                </a:lnTo>
                <a:close/>
              </a:path>
              <a:path w="129540" h="291464">
                <a:moveTo>
                  <a:pt x="77723" y="77343"/>
                </a:moveTo>
                <a:lnTo>
                  <a:pt x="77723" y="35052"/>
                </a:lnTo>
                <a:lnTo>
                  <a:pt x="65436" y="55344"/>
                </a:lnTo>
                <a:lnTo>
                  <a:pt x="77723" y="77343"/>
                </a:lnTo>
                <a:close/>
              </a:path>
              <a:path w="129540" h="291464">
                <a:moveTo>
                  <a:pt x="80009" y="81435"/>
                </a:moveTo>
                <a:lnTo>
                  <a:pt x="80009" y="28194"/>
                </a:lnTo>
                <a:lnTo>
                  <a:pt x="79211" y="80006"/>
                </a:lnTo>
                <a:lnTo>
                  <a:pt x="80009" y="8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27753" y="5481065"/>
            <a:ext cx="129539" cy="288925"/>
          </a:xfrm>
          <a:custGeom>
            <a:avLst/>
            <a:gdLst/>
            <a:ahLst/>
            <a:cxnLst/>
            <a:rect l="l" t="t" r="r" b="b"/>
            <a:pathLst>
              <a:path w="129539" h="288925">
                <a:moveTo>
                  <a:pt x="129540" y="111252"/>
                </a:moveTo>
                <a:lnTo>
                  <a:pt x="125730" y="104394"/>
                </a:lnTo>
                <a:lnTo>
                  <a:pt x="65532" y="0"/>
                </a:lnTo>
                <a:lnTo>
                  <a:pt x="3810" y="103632"/>
                </a:lnTo>
                <a:lnTo>
                  <a:pt x="0" y="110490"/>
                </a:lnTo>
                <a:lnTo>
                  <a:pt x="2286" y="118872"/>
                </a:lnTo>
                <a:lnTo>
                  <a:pt x="9144" y="123444"/>
                </a:lnTo>
                <a:lnTo>
                  <a:pt x="15240" y="127254"/>
                </a:lnTo>
                <a:lnTo>
                  <a:pt x="23622" y="124968"/>
                </a:lnTo>
                <a:lnTo>
                  <a:pt x="28194" y="118110"/>
                </a:lnTo>
                <a:lnTo>
                  <a:pt x="50808" y="79241"/>
                </a:lnTo>
                <a:lnTo>
                  <a:pt x="51054" y="27432"/>
                </a:lnTo>
                <a:lnTo>
                  <a:pt x="79248" y="27432"/>
                </a:lnTo>
                <a:lnTo>
                  <a:pt x="79248" y="79937"/>
                </a:lnTo>
                <a:lnTo>
                  <a:pt x="101346" y="118872"/>
                </a:lnTo>
                <a:lnTo>
                  <a:pt x="105156" y="124968"/>
                </a:lnTo>
                <a:lnTo>
                  <a:pt x="114300" y="127254"/>
                </a:lnTo>
                <a:lnTo>
                  <a:pt x="120396" y="123444"/>
                </a:lnTo>
                <a:lnTo>
                  <a:pt x="127254" y="119634"/>
                </a:lnTo>
                <a:lnTo>
                  <a:pt x="129540" y="111252"/>
                </a:lnTo>
                <a:close/>
              </a:path>
              <a:path w="129539" h="288925">
                <a:moveTo>
                  <a:pt x="79001" y="79502"/>
                </a:moveTo>
                <a:lnTo>
                  <a:pt x="65004" y="54841"/>
                </a:lnTo>
                <a:lnTo>
                  <a:pt x="50808" y="79241"/>
                </a:lnTo>
                <a:lnTo>
                  <a:pt x="49815" y="288798"/>
                </a:lnTo>
                <a:lnTo>
                  <a:pt x="78009" y="288798"/>
                </a:lnTo>
                <a:lnTo>
                  <a:pt x="79001" y="79502"/>
                </a:lnTo>
                <a:close/>
              </a:path>
              <a:path w="129539" h="288925">
                <a:moveTo>
                  <a:pt x="79248" y="27432"/>
                </a:moveTo>
                <a:lnTo>
                  <a:pt x="51054" y="27432"/>
                </a:lnTo>
                <a:lnTo>
                  <a:pt x="50808" y="79241"/>
                </a:lnTo>
                <a:lnTo>
                  <a:pt x="53340" y="74890"/>
                </a:lnTo>
                <a:lnTo>
                  <a:pt x="53340" y="34290"/>
                </a:lnTo>
                <a:lnTo>
                  <a:pt x="76962" y="34290"/>
                </a:lnTo>
                <a:lnTo>
                  <a:pt x="76962" y="75909"/>
                </a:lnTo>
                <a:lnTo>
                  <a:pt x="79001" y="79502"/>
                </a:lnTo>
                <a:lnTo>
                  <a:pt x="79248" y="27432"/>
                </a:lnTo>
                <a:close/>
              </a:path>
              <a:path w="129539" h="288925">
                <a:moveTo>
                  <a:pt x="76962" y="34290"/>
                </a:moveTo>
                <a:lnTo>
                  <a:pt x="53340" y="34290"/>
                </a:lnTo>
                <a:lnTo>
                  <a:pt x="65004" y="54841"/>
                </a:lnTo>
                <a:lnTo>
                  <a:pt x="76962" y="34290"/>
                </a:lnTo>
                <a:close/>
              </a:path>
              <a:path w="129539" h="288925">
                <a:moveTo>
                  <a:pt x="65004" y="54841"/>
                </a:moveTo>
                <a:lnTo>
                  <a:pt x="53340" y="34290"/>
                </a:lnTo>
                <a:lnTo>
                  <a:pt x="53340" y="74890"/>
                </a:lnTo>
                <a:lnTo>
                  <a:pt x="65004" y="54841"/>
                </a:lnTo>
                <a:close/>
              </a:path>
              <a:path w="129539" h="288925">
                <a:moveTo>
                  <a:pt x="76962" y="75909"/>
                </a:moveTo>
                <a:lnTo>
                  <a:pt x="76962" y="34290"/>
                </a:lnTo>
                <a:lnTo>
                  <a:pt x="65004" y="54841"/>
                </a:lnTo>
                <a:lnTo>
                  <a:pt x="76962" y="75909"/>
                </a:lnTo>
                <a:close/>
              </a:path>
              <a:path w="129539" h="288925">
                <a:moveTo>
                  <a:pt x="79248" y="79937"/>
                </a:moveTo>
                <a:lnTo>
                  <a:pt x="79248" y="27432"/>
                </a:lnTo>
                <a:lnTo>
                  <a:pt x="79001" y="79502"/>
                </a:lnTo>
                <a:lnTo>
                  <a:pt x="79248" y="79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27753" y="5481065"/>
            <a:ext cx="129539" cy="288925"/>
          </a:xfrm>
          <a:custGeom>
            <a:avLst/>
            <a:gdLst/>
            <a:ahLst/>
            <a:cxnLst/>
            <a:rect l="l" t="t" r="r" b="b"/>
            <a:pathLst>
              <a:path w="129539" h="288925">
                <a:moveTo>
                  <a:pt x="129540" y="111252"/>
                </a:moveTo>
                <a:lnTo>
                  <a:pt x="125730" y="104394"/>
                </a:lnTo>
                <a:lnTo>
                  <a:pt x="65532" y="0"/>
                </a:lnTo>
                <a:lnTo>
                  <a:pt x="3810" y="103632"/>
                </a:lnTo>
                <a:lnTo>
                  <a:pt x="0" y="110490"/>
                </a:lnTo>
                <a:lnTo>
                  <a:pt x="2286" y="118872"/>
                </a:lnTo>
                <a:lnTo>
                  <a:pt x="9144" y="123444"/>
                </a:lnTo>
                <a:lnTo>
                  <a:pt x="15240" y="127254"/>
                </a:lnTo>
                <a:lnTo>
                  <a:pt x="23622" y="124968"/>
                </a:lnTo>
                <a:lnTo>
                  <a:pt x="28194" y="118110"/>
                </a:lnTo>
                <a:lnTo>
                  <a:pt x="50808" y="79241"/>
                </a:lnTo>
                <a:lnTo>
                  <a:pt x="51054" y="27432"/>
                </a:lnTo>
                <a:lnTo>
                  <a:pt x="79248" y="27432"/>
                </a:lnTo>
                <a:lnTo>
                  <a:pt x="79248" y="79937"/>
                </a:lnTo>
                <a:lnTo>
                  <a:pt x="101346" y="118872"/>
                </a:lnTo>
                <a:lnTo>
                  <a:pt x="105156" y="124968"/>
                </a:lnTo>
                <a:lnTo>
                  <a:pt x="114300" y="127254"/>
                </a:lnTo>
                <a:lnTo>
                  <a:pt x="120396" y="123444"/>
                </a:lnTo>
                <a:lnTo>
                  <a:pt x="127254" y="119634"/>
                </a:lnTo>
                <a:lnTo>
                  <a:pt x="129540" y="111252"/>
                </a:lnTo>
                <a:close/>
              </a:path>
              <a:path w="129539" h="288925">
                <a:moveTo>
                  <a:pt x="79001" y="79502"/>
                </a:moveTo>
                <a:lnTo>
                  <a:pt x="65004" y="54841"/>
                </a:lnTo>
                <a:lnTo>
                  <a:pt x="50808" y="79241"/>
                </a:lnTo>
                <a:lnTo>
                  <a:pt x="49815" y="288798"/>
                </a:lnTo>
                <a:lnTo>
                  <a:pt x="78009" y="288798"/>
                </a:lnTo>
                <a:lnTo>
                  <a:pt x="79001" y="79502"/>
                </a:lnTo>
                <a:close/>
              </a:path>
              <a:path w="129539" h="288925">
                <a:moveTo>
                  <a:pt x="79248" y="27432"/>
                </a:moveTo>
                <a:lnTo>
                  <a:pt x="51054" y="27432"/>
                </a:lnTo>
                <a:lnTo>
                  <a:pt x="50808" y="79241"/>
                </a:lnTo>
                <a:lnTo>
                  <a:pt x="53340" y="74890"/>
                </a:lnTo>
                <a:lnTo>
                  <a:pt x="53340" y="34290"/>
                </a:lnTo>
                <a:lnTo>
                  <a:pt x="76962" y="34290"/>
                </a:lnTo>
                <a:lnTo>
                  <a:pt x="76962" y="75909"/>
                </a:lnTo>
                <a:lnTo>
                  <a:pt x="79001" y="79502"/>
                </a:lnTo>
                <a:lnTo>
                  <a:pt x="79248" y="27432"/>
                </a:lnTo>
                <a:close/>
              </a:path>
              <a:path w="129539" h="288925">
                <a:moveTo>
                  <a:pt x="76962" y="34290"/>
                </a:moveTo>
                <a:lnTo>
                  <a:pt x="53340" y="34290"/>
                </a:lnTo>
                <a:lnTo>
                  <a:pt x="65004" y="54841"/>
                </a:lnTo>
                <a:lnTo>
                  <a:pt x="76962" y="34290"/>
                </a:lnTo>
                <a:close/>
              </a:path>
              <a:path w="129539" h="288925">
                <a:moveTo>
                  <a:pt x="65004" y="54841"/>
                </a:moveTo>
                <a:lnTo>
                  <a:pt x="53340" y="34290"/>
                </a:lnTo>
                <a:lnTo>
                  <a:pt x="53340" y="74890"/>
                </a:lnTo>
                <a:lnTo>
                  <a:pt x="65004" y="54841"/>
                </a:lnTo>
                <a:close/>
              </a:path>
              <a:path w="129539" h="288925">
                <a:moveTo>
                  <a:pt x="76962" y="75909"/>
                </a:moveTo>
                <a:lnTo>
                  <a:pt x="76962" y="34290"/>
                </a:lnTo>
                <a:lnTo>
                  <a:pt x="65004" y="54841"/>
                </a:lnTo>
                <a:lnTo>
                  <a:pt x="76962" y="75909"/>
                </a:lnTo>
                <a:close/>
              </a:path>
              <a:path w="129539" h="288925">
                <a:moveTo>
                  <a:pt x="79248" y="79937"/>
                </a:moveTo>
                <a:lnTo>
                  <a:pt x="79248" y="27432"/>
                </a:lnTo>
                <a:lnTo>
                  <a:pt x="79001" y="79502"/>
                </a:lnTo>
                <a:lnTo>
                  <a:pt x="79248" y="79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30323" y="6135623"/>
            <a:ext cx="5728335" cy="577215"/>
          </a:xfrm>
          <a:custGeom>
            <a:avLst/>
            <a:gdLst/>
            <a:ahLst/>
            <a:cxnLst/>
            <a:rect l="l" t="t" r="r" b="b"/>
            <a:pathLst>
              <a:path w="5728334" h="577215">
                <a:moveTo>
                  <a:pt x="5727954" y="576834"/>
                </a:moveTo>
                <a:lnTo>
                  <a:pt x="5727954" y="6096"/>
                </a:lnTo>
                <a:lnTo>
                  <a:pt x="5721858" y="0"/>
                </a:lnTo>
                <a:lnTo>
                  <a:pt x="6095" y="0"/>
                </a:lnTo>
                <a:lnTo>
                  <a:pt x="0" y="6096"/>
                </a:lnTo>
                <a:lnTo>
                  <a:pt x="0" y="576834"/>
                </a:lnTo>
                <a:lnTo>
                  <a:pt x="13716" y="57683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5699760" y="28194"/>
                </a:lnTo>
                <a:lnTo>
                  <a:pt x="5699760" y="13716"/>
                </a:lnTo>
                <a:lnTo>
                  <a:pt x="5713476" y="28194"/>
                </a:lnTo>
                <a:lnTo>
                  <a:pt x="5713476" y="576834"/>
                </a:lnTo>
                <a:lnTo>
                  <a:pt x="5727954" y="576834"/>
                </a:lnTo>
                <a:close/>
              </a:path>
              <a:path w="5728334" h="577215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5728334" h="577215">
                <a:moveTo>
                  <a:pt x="28193" y="576834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76834"/>
                </a:lnTo>
                <a:lnTo>
                  <a:pt x="28193" y="576834"/>
                </a:lnTo>
                <a:close/>
              </a:path>
              <a:path w="5728334" h="577215">
                <a:moveTo>
                  <a:pt x="5713476" y="28194"/>
                </a:moveTo>
                <a:lnTo>
                  <a:pt x="5699760" y="13716"/>
                </a:lnTo>
                <a:lnTo>
                  <a:pt x="5699760" y="28194"/>
                </a:lnTo>
                <a:lnTo>
                  <a:pt x="5713476" y="28194"/>
                </a:lnTo>
                <a:close/>
              </a:path>
              <a:path w="5728334" h="577215">
                <a:moveTo>
                  <a:pt x="5713476" y="576834"/>
                </a:moveTo>
                <a:lnTo>
                  <a:pt x="5713476" y="28194"/>
                </a:lnTo>
                <a:lnTo>
                  <a:pt x="5699760" y="28194"/>
                </a:lnTo>
                <a:lnTo>
                  <a:pt x="5699760" y="576834"/>
                </a:lnTo>
                <a:lnTo>
                  <a:pt x="5713476" y="576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452876" y="6321297"/>
            <a:ext cx="248221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latin typeface="Arial"/>
                <a:cs typeface="Arial"/>
              </a:rPr>
              <a:t>Input </a:t>
            </a:r>
            <a:r>
              <a:rPr sz="2600" b="1" spc="20" dirty="0">
                <a:latin typeface="Arial"/>
                <a:cs typeface="Arial"/>
              </a:rPr>
              <a:t>device</a:t>
            </a:r>
            <a:r>
              <a:rPr sz="2600" b="1" spc="-110" dirty="0">
                <a:latin typeface="Arial"/>
                <a:cs typeface="Arial"/>
              </a:rPr>
              <a:t> </a:t>
            </a:r>
            <a:r>
              <a:rPr sz="2600" b="1" spc="15" dirty="0">
                <a:latin typeface="Arial"/>
                <a:cs typeface="Arial"/>
              </a:rPr>
              <a:t>(s)</a:t>
            </a:r>
            <a:endParaRPr sz="2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75704" y="5769864"/>
            <a:ext cx="34290" cy="380365"/>
          </a:xfrm>
          <a:custGeom>
            <a:avLst/>
            <a:gdLst/>
            <a:ahLst/>
            <a:cxnLst/>
            <a:rect l="l" t="t" r="r" b="b"/>
            <a:pathLst>
              <a:path w="34290" h="380364">
                <a:moveTo>
                  <a:pt x="0" y="380237"/>
                </a:moveTo>
                <a:lnTo>
                  <a:pt x="34050" y="380237"/>
                </a:lnTo>
                <a:lnTo>
                  <a:pt x="34050" y="0"/>
                </a:lnTo>
                <a:lnTo>
                  <a:pt x="0" y="0"/>
                </a:lnTo>
                <a:lnTo>
                  <a:pt x="0" y="380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75704" y="5769864"/>
            <a:ext cx="34290" cy="380365"/>
          </a:xfrm>
          <a:custGeom>
            <a:avLst/>
            <a:gdLst/>
            <a:ahLst/>
            <a:cxnLst/>
            <a:rect l="l" t="t" r="r" b="b"/>
            <a:pathLst>
              <a:path w="34290" h="380364">
                <a:moveTo>
                  <a:pt x="0" y="380237"/>
                </a:moveTo>
                <a:lnTo>
                  <a:pt x="34050" y="380237"/>
                </a:lnTo>
                <a:lnTo>
                  <a:pt x="34050" y="0"/>
                </a:lnTo>
                <a:lnTo>
                  <a:pt x="0" y="0"/>
                </a:lnTo>
                <a:lnTo>
                  <a:pt x="0" y="380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175759" y="5769864"/>
            <a:ext cx="30480" cy="382270"/>
          </a:xfrm>
          <a:custGeom>
            <a:avLst/>
            <a:gdLst/>
            <a:ahLst/>
            <a:cxnLst/>
            <a:rect l="l" t="t" r="r" b="b"/>
            <a:pathLst>
              <a:path w="30479" h="382270">
                <a:moveTo>
                  <a:pt x="0" y="381761"/>
                </a:moveTo>
                <a:lnTo>
                  <a:pt x="30003" y="381761"/>
                </a:lnTo>
                <a:lnTo>
                  <a:pt x="30003" y="0"/>
                </a:lnTo>
                <a:lnTo>
                  <a:pt x="0" y="0"/>
                </a:lnTo>
                <a:lnTo>
                  <a:pt x="0" y="381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175759" y="5769864"/>
            <a:ext cx="30480" cy="382270"/>
          </a:xfrm>
          <a:custGeom>
            <a:avLst/>
            <a:gdLst/>
            <a:ahLst/>
            <a:cxnLst/>
            <a:rect l="l" t="t" r="r" b="b"/>
            <a:pathLst>
              <a:path w="30479" h="382270">
                <a:moveTo>
                  <a:pt x="0" y="381761"/>
                </a:moveTo>
                <a:lnTo>
                  <a:pt x="30003" y="381761"/>
                </a:lnTo>
                <a:lnTo>
                  <a:pt x="30003" y="0"/>
                </a:lnTo>
                <a:lnTo>
                  <a:pt x="0" y="0"/>
                </a:lnTo>
                <a:lnTo>
                  <a:pt x="0" y="381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30323" y="6712457"/>
            <a:ext cx="5728335" cy="205740"/>
          </a:xfrm>
          <a:custGeom>
            <a:avLst/>
            <a:gdLst/>
            <a:ahLst/>
            <a:cxnLst/>
            <a:rect l="l" t="t" r="r" b="b"/>
            <a:pathLst>
              <a:path w="5728334" h="205740">
                <a:moveTo>
                  <a:pt x="28194" y="177545"/>
                </a:moveTo>
                <a:lnTo>
                  <a:pt x="28194" y="0"/>
                </a:lnTo>
                <a:lnTo>
                  <a:pt x="0" y="0"/>
                </a:lnTo>
                <a:lnTo>
                  <a:pt x="0" y="199643"/>
                </a:lnTo>
                <a:lnTo>
                  <a:pt x="6096" y="205739"/>
                </a:lnTo>
                <a:lnTo>
                  <a:pt x="13715" y="205739"/>
                </a:lnTo>
                <a:lnTo>
                  <a:pt x="13716" y="177545"/>
                </a:lnTo>
                <a:lnTo>
                  <a:pt x="28194" y="177545"/>
                </a:lnTo>
                <a:close/>
              </a:path>
              <a:path w="5728334" h="205740">
                <a:moveTo>
                  <a:pt x="5713476" y="177545"/>
                </a:moveTo>
                <a:lnTo>
                  <a:pt x="13716" y="177545"/>
                </a:lnTo>
                <a:lnTo>
                  <a:pt x="28194" y="191261"/>
                </a:lnTo>
                <a:lnTo>
                  <a:pt x="28194" y="205739"/>
                </a:lnTo>
                <a:lnTo>
                  <a:pt x="5699760" y="205739"/>
                </a:lnTo>
                <a:lnTo>
                  <a:pt x="5699760" y="191261"/>
                </a:lnTo>
                <a:lnTo>
                  <a:pt x="5713476" y="177545"/>
                </a:lnTo>
                <a:close/>
              </a:path>
              <a:path w="5728334" h="205740">
                <a:moveTo>
                  <a:pt x="28194" y="205739"/>
                </a:moveTo>
                <a:lnTo>
                  <a:pt x="28194" y="191261"/>
                </a:lnTo>
                <a:lnTo>
                  <a:pt x="13716" y="177545"/>
                </a:lnTo>
                <a:lnTo>
                  <a:pt x="13715" y="205739"/>
                </a:lnTo>
                <a:lnTo>
                  <a:pt x="28194" y="205739"/>
                </a:lnTo>
                <a:close/>
              </a:path>
              <a:path w="5728334" h="205740">
                <a:moveTo>
                  <a:pt x="5727954" y="199643"/>
                </a:moveTo>
                <a:lnTo>
                  <a:pt x="5727954" y="0"/>
                </a:lnTo>
                <a:lnTo>
                  <a:pt x="5699760" y="0"/>
                </a:lnTo>
                <a:lnTo>
                  <a:pt x="5699760" y="177545"/>
                </a:lnTo>
                <a:lnTo>
                  <a:pt x="5713476" y="177545"/>
                </a:lnTo>
                <a:lnTo>
                  <a:pt x="5713476" y="205739"/>
                </a:lnTo>
                <a:lnTo>
                  <a:pt x="5721858" y="205739"/>
                </a:lnTo>
                <a:lnTo>
                  <a:pt x="5727954" y="199643"/>
                </a:lnTo>
                <a:close/>
              </a:path>
              <a:path w="5728334" h="205740">
                <a:moveTo>
                  <a:pt x="5713476" y="205739"/>
                </a:moveTo>
                <a:lnTo>
                  <a:pt x="5713476" y="177545"/>
                </a:lnTo>
                <a:lnTo>
                  <a:pt x="5699760" y="191261"/>
                </a:lnTo>
                <a:lnTo>
                  <a:pt x="5699760" y="205739"/>
                </a:lnTo>
                <a:lnTo>
                  <a:pt x="5713476" y="2057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INPUT/OUTPUT ORGANIZATION</vt:lpstr>
      <vt:lpstr>I/O in CO and O/S</vt:lpstr>
      <vt:lpstr>PowerPoint Presentation</vt:lpstr>
      <vt:lpstr>Accessing I/O Devices</vt:lpstr>
      <vt:lpstr>Hardware to connect I/O devices  to bus</vt:lpstr>
      <vt:lpstr>I/O interface for an input device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Input Output Organization_APR_11.ppt [Compatibility Mode]</dc:title>
  <dc:creator>vplab</dc:creator>
  <cp:lastModifiedBy>Sunil Kumar</cp:lastModifiedBy>
  <cp:revision>1</cp:revision>
  <dcterms:created xsi:type="dcterms:W3CDTF">2016-07-20T04:31:55Z</dcterms:created>
  <dcterms:modified xsi:type="dcterms:W3CDTF">2016-08-01T06:40:17Z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2016-07-20T00:00:00Z</vt:filetime>
  </property>
</Properties>
</file>