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4" r:id="rId16"/>
    <p:sldId id="283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2FA5-8CDA-4AD5-9549-CAA025651FB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345-179F-419A-A104-226E4332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2FA5-8CDA-4AD5-9549-CAA025651FB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345-179F-419A-A104-226E4332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2FA5-8CDA-4AD5-9549-CAA025651FB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345-179F-419A-A104-226E4332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2FA5-8CDA-4AD5-9549-CAA025651FB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345-179F-419A-A104-226E4332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8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2FA5-8CDA-4AD5-9549-CAA025651FB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345-179F-419A-A104-226E4332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3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2FA5-8CDA-4AD5-9549-CAA025651FB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345-179F-419A-A104-226E4332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7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2FA5-8CDA-4AD5-9549-CAA025651FB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345-179F-419A-A104-226E4332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3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2FA5-8CDA-4AD5-9549-CAA025651FB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345-179F-419A-A104-226E4332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3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2FA5-8CDA-4AD5-9549-CAA025651FB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345-179F-419A-A104-226E4332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2FA5-8CDA-4AD5-9549-CAA025651FB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345-179F-419A-A104-226E4332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2FA5-8CDA-4AD5-9549-CAA025651FB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345-179F-419A-A104-226E4332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7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B2FA5-8CDA-4AD5-9549-CAA025651FB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A345-179F-419A-A104-226E4332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9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UNIT-II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Divide and Conquer Designing Method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5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Best case: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605713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0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Average case: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36644"/>
            <a:ext cx="83820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04893"/>
            <a:ext cx="50577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5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rgbClr val="00B0F0"/>
                </a:solidFill>
              </a:rPr>
              <a:t>Recursive call tree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70104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06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			Binary Search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00B050"/>
                </a:solidFill>
              </a:rPr>
              <a:t>Algorithm: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676400"/>
            <a:ext cx="6781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3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Time Complexity: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8524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3962400"/>
            <a:ext cx="6419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1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Algorithm </a:t>
            </a:r>
            <a:r>
              <a:rPr lang="en-US" dirty="0" err="1"/>
              <a:t>linear_search</a:t>
            </a:r>
            <a:r>
              <a:rPr lang="en-US" dirty="0"/>
              <a:t> (list, value)</a:t>
            </a:r>
          </a:p>
          <a:p>
            <a:r>
              <a:rPr lang="en-US" dirty="0" smtClean="0"/>
              <a:t>Input: Array of n elements</a:t>
            </a:r>
          </a:p>
          <a:p>
            <a:r>
              <a:rPr lang="en-US" dirty="0" smtClean="0"/>
              <a:t>Output: Success or failure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for each item in the list</a:t>
            </a:r>
          </a:p>
          <a:p>
            <a:pPr marL="0" indent="0">
              <a:buNone/>
            </a:pPr>
            <a:r>
              <a:rPr lang="en-US" dirty="0"/>
              <a:t>      if match item == value</a:t>
            </a:r>
          </a:p>
          <a:p>
            <a:pPr marL="0" indent="0">
              <a:buNone/>
            </a:pPr>
            <a:r>
              <a:rPr lang="en-US" dirty="0"/>
              <a:t>         return the item's location</a:t>
            </a:r>
          </a:p>
          <a:p>
            <a:pPr marL="0" indent="0">
              <a:buNone/>
            </a:pPr>
            <a:r>
              <a:rPr lang="en-US" dirty="0"/>
              <a:t>      end if</a:t>
            </a:r>
          </a:p>
          <a:p>
            <a:pPr marL="0" indent="0">
              <a:buNone/>
            </a:pPr>
            <a:r>
              <a:rPr lang="en-US" dirty="0"/>
              <a:t>   end </a:t>
            </a:r>
            <a:r>
              <a:rPr lang="en-US" dirty="0" smtClean="0"/>
              <a:t>for</a:t>
            </a:r>
          </a:p>
          <a:p>
            <a:pPr marL="0" indent="0">
              <a:buNone/>
            </a:pPr>
            <a:r>
              <a:rPr lang="en-US" smtClean="0"/>
              <a:t>Return -1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8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Differences between linear and Binary search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316621"/>
              </p:ext>
            </p:extLst>
          </p:nvPr>
        </p:nvGraphicFramePr>
        <p:xfrm>
          <a:off x="1447800" y="1066800"/>
          <a:ext cx="6477000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Unsorted</a:t>
                      </a:r>
                      <a:r>
                        <a:rPr lang="en-US" baseline="0" dirty="0" smtClean="0"/>
                        <a:t>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 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comparisons in worst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r>
                        <a:rPr lang="en-US" baseline="0" dirty="0" smtClean="0"/>
                        <a:t> case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element in first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element in mid location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complexity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2N elements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 comparisons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N+1) comparisons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Better than linear 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25361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8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38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5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MinMax</a:t>
            </a:r>
            <a:r>
              <a:rPr lang="en-US" sz="3200" dirty="0" smtClean="0">
                <a:solidFill>
                  <a:srgbClr val="FF0000"/>
                </a:solidFill>
              </a:rPr>
              <a:t> Algorithm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804" y="1143000"/>
            <a:ext cx="6157595" cy="5440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4803" y="1066800"/>
            <a:ext cx="630999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"/>
            <a:ext cx="64008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23696" y="876300"/>
            <a:ext cx="3668395" cy="278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0873" y="295686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Introduction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060" y="645467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Flowchart: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37338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Algorithm: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4343400"/>
            <a:ext cx="90011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78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Time complexity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396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949589"/>
              </p:ext>
            </p:extLst>
          </p:nvPr>
        </p:nvGraphicFramePr>
        <p:xfrm>
          <a:off x="762000" y="2362200"/>
          <a:ext cx="2276475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1333500" imgH="2552700" progId="Equation.3">
                  <p:embed/>
                </p:oleObj>
              </mc:Choice>
              <mc:Fallback>
                <p:oleObj name="Equation" r:id="rId4" imgW="1333500" imgH="2552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2276475" cy="435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5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Sum of N numbers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186670"/>
              </p:ext>
            </p:extLst>
          </p:nvPr>
        </p:nvGraphicFramePr>
        <p:xfrm>
          <a:off x="1981200" y="1202892"/>
          <a:ext cx="4948903" cy="5612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2260440" imgH="3632040" progId="Equation.3">
                  <p:embed/>
                </p:oleObj>
              </mc:Choice>
              <mc:Fallback>
                <p:oleObj name="Equation" r:id="rId3" imgW="2260440" imgH="3632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02892"/>
                        <a:ext cx="4948903" cy="5612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8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Time complexity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2561905" cy="127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291208"/>
              </p:ext>
            </p:extLst>
          </p:nvPr>
        </p:nvGraphicFramePr>
        <p:xfrm>
          <a:off x="3733800" y="1524000"/>
          <a:ext cx="52578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3302000" imgH="3556000" progId="Equation.3">
                  <p:embed/>
                </p:oleObj>
              </mc:Choice>
              <mc:Fallback>
                <p:oleObj name="Equation" r:id="rId4" imgW="3302000" imgH="3556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524000"/>
                        <a:ext cx="5257800" cy="464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0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Master Theorem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524000"/>
            <a:ext cx="2047875" cy="3619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2133600"/>
            <a:ext cx="5943600" cy="144335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219200" y="3810000"/>
            <a:ext cx="5943600" cy="202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495300"/>
            <a:ext cx="3886200" cy="4953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5937" y="1371601"/>
            <a:ext cx="5572125" cy="44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04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Recursive tree method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609600"/>
            <a:ext cx="1943100" cy="2190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83327" y="914400"/>
            <a:ext cx="61722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752600"/>
            <a:ext cx="5191125" cy="1371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3200400"/>
            <a:ext cx="3581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680369"/>
            <a:ext cx="2333625" cy="2095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376" y="2133600"/>
            <a:ext cx="3276600" cy="359525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599709" y="2362200"/>
            <a:ext cx="4610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6397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Merge two sorted array: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1" y="1295400"/>
            <a:ext cx="56387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			 </a:t>
            </a:r>
            <a:r>
              <a:rPr lang="en-US" sz="3600" b="1" dirty="0" smtClean="0">
                <a:solidFill>
                  <a:srgbClr val="FF0000"/>
                </a:solidFill>
              </a:rPr>
              <a:t>Merge Sort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00B050"/>
                </a:solidFill>
              </a:rPr>
              <a:t>Example:</a:t>
            </a:r>
            <a:endParaRPr lang="en-US" sz="3100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524001"/>
            <a:ext cx="454023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B050"/>
                </a:solidFill>
              </a:rPr>
              <a:t>Algorithm: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219200"/>
            <a:ext cx="5562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B050"/>
                </a:solidFill>
              </a:rPr>
              <a:t>Time Complexity: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229600" cy="78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0300"/>
            <a:ext cx="4543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3390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56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                                Quick Sort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00B050"/>
                </a:solidFill>
              </a:rPr>
              <a:t>Algorithm: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52600"/>
            <a:ext cx="63817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B050"/>
                </a:solidFill>
              </a:rPr>
              <a:t>Partition Algorithm: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00200"/>
            <a:ext cx="5791200" cy="1828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04109" y="35814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B050"/>
                </a:solidFill>
              </a:rPr>
              <a:t>Time Complexity: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Worst case: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762000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1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170</Words>
  <Application>Microsoft Office PowerPoint</Application>
  <PresentationFormat>On-screen Show (4:3)</PresentationFormat>
  <Paragraphs>66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Office Theme</vt:lpstr>
      <vt:lpstr>Equation</vt:lpstr>
      <vt:lpstr>UNIT-II</vt:lpstr>
      <vt:lpstr>PowerPoint Presentation</vt:lpstr>
      <vt:lpstr>Merge two sorted array:</vt:lpstr>
      <vt:lpstr>    Merge Sort Example:</vt:lpstr>
      <vt:lpstr>Algorithm:</vt:lpstr>
      <vt:lpstr>Time Complexity:</vt:lpstr>
      <vt:lpstr>                                Quick Sort Algorithm:</vt:lpstr>
      <vt:lpstr>Partition Algorithm:</vt:lpstr>
      <vt:lpstr>Time Complexity:</vt:lpstr>
      <vt:lpstr>PowerPoint Presentation</vt:lpstr>
      <vt:lpstr>PowerPoint Presentation</vt:lpstr>
      <vt:lpstr>Recursive call tree</vt:lpstr>
      <vt:lpstr>   Binary Search Algorithm:</vt:lpstr>
      <vt:lpstr>PowerPoint Presentation</vt:lpstr>
      <vt:lpstr>Linear Search Algorithm</vt:lpstr>
      <vt:lpstr>Differences between linear and Binary search</vt:lpstr>
      <vt:lpstr>Counting Sort</vt:lpstr>
      <vt:lpstr>PowerPoint Presentation</vt:lpstr>
      <vt:lpstr>MinMax Algorithm</vt:lpstr>
      <vt:lpstr>Time complexity</vt:lpstr>
      <vt:lpstr>Sum of N numbers</vt:lpstr>
      <vt:lpstr>Time complexity</vt:lpstr>
      <vt:lpstr>Master Theorem</vt:lpstr>
      <vt:lpstr>PowerPoint Presentation</vt:lpstr>
      <vt:lpstr>Recursive tree method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GL</dc:creator>
  <cp:lastModifiedBy>Prakash GL</cp:lastModifiedBy>
  <cp:revision>32</cp:revision>
  <dcterms:created xsi:type="dcterms:W3CDTF">2015-08-08T09:49:21Z</dcterms:created>
  <dcterms:modified xsi:type="dcterms:W3CDTF">2018-09-05T04:04:11Z</dcterms:modified>
</cp:coreProperties>
</file>