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0" r:id="rId1"/>
  </p:sldMasterIdLst>
  <p:notesMasterIdLst>
    <p:notesMasterId r:id="rId43"/>
  </p:notesMasterIdLst>
  <p:sldIdLst>
    <p:sldId id="292" r:id="rId2"/>
    <p:sldId id="366" r:id="rId3"/>
    <p:sldId id="432" r:id="rId4"/>
    <p:sldId id="410" r:id="rId5"/>
    <p:sldId id="411" r:id="rId6"/>
    <p:sldId id="431" r:id="rId7"/>
    <p:sldId id="413" r:id="rId8"/>
    <p:sldId id="412" r:id="rId9"/>
    <p:sldId id="433" r:id="rId10"/>
    <p:sldId id="437" r:id="rId11"/>
    <p:sldId id="438" r:id="rId12"/>
    <p:sldId id="436" r:id="rId13"/>
    <p:sldId id="434" r:id="rId14"/>
    <p:sldId id="435" r:id="rId15"/>
    <p:sldId id="446" r:id="rId16"/>
    <p:sldId id="447" r:id="rId17"/>
    <p:sldId id="448" r:id="rId18"/>
    <p:sldId id="439" r:id="rId19"/>
    <p:sldId id="441" r:id="rId20"/>
    <p:sldId id="444" r:id="rId21"/>
    <p:sldId id="427" r:id="rId22"/>
    <p:sldId id="428" r:id="rId23"/>
    <p:sldId id="429" r:id="rId24"/>
    <p:sldId id="422" r:id="rId25"/>
    <p:sldId id="445" r:id="rId26"/>
    <p:sldId id="442" r:id="rId27"/>
    <p:sldId id="443" r:id="rId28"/>
    <p:sldId id="430" r:id="rId29"/>
    <p:sldId id="421" r:id="rId30"/>
    <p:sldId id="423" r:id="rId31"/>
    <p:sldId id="424" r:id="rId32"/>
    <p:sldId id="425" r:id="rId33"/>
    <p:sldId id="426" r:id="rId34"/>
    <p:sldId id="415" r:id="rId35"/>
    <p:sldId id="416" r:id="rId36"/>
    <p:sldId id="417" r:id="rId37"/>
    <p:sldId id="418" r:id="rId38"/>
    <p:sldId id="419" r:id="rId39"/>
    <p:sldId id="449" r:id="rId40"/>
    <p:sldId id="414" r:id="rId41"/>
    <p:sldId id="355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3880"/>
    <a:srgbClr val="4C1904"/>
    <a:srgbClr val="FF9966"/>
    <a:srgbClr val="342E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292" autoAdjust="0"/>
    <p:restoredTop sz="94343" autoAdjust="0"/>
  </p:normalViewPr>
  <p:slideViewPr>
    <p:cSldViewPr>
      <p:cViewPr>
        <p:scale>
          <a:sx n="70" d="100"/>
          <a:sy n="70" d="100"/>
        </p:scale>
        <p:origin x="1032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E631C5-480C-41F9-97CA-CB3719516B77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CBB8565B-2C47-4174-88C5-C3A3F5FC8D1F}">
      <dgm:prSet phldrT="[Text]"/>
      <dgm:spPr/>
      <dgm:t>
        <a:bodyPr/>
        <a:lstStyle/>
        <a:p>
          <a:r>
            <a:rPr lang="en-US" dirty="0" smtClean="0"/>
            <a:t>T0</a:t>
          </a:r>
          <a:endParaRPr lang="en-US" dirty="0"/>
        </a:p>
      </dgm:t>
    </dgm:pt>
    <dgm:pt modelId="{654D5283-C1A0-43DA-B30D-140D16C2134E}" type="parTrans" cxnId="{EC279986-C171-4BC8-B2FF-EC4E9249EB9C}">
      <dgm:prSet/>
      <dgm:spPr/>
      <dgm:t>
        <a:bodyPr/>
        <a:lstStyle/>
        <a:p>
          <a:endParaRPr lang="en-US"/>
        </a:p>
      </dgm:t>
    </dgm:pt>
    <dgm:pt modelId="{2A2DCF56-9779-483C-96EE-D1B2F80AD1D9}" type="sibTrans" cxnId="{EC279986-C171-4BC8-B2FF-EC4E9249EB9C}">
      <dgm:prSet/>
      <dgm:spPr/>
      <dgm:t>
        <a:bodyPr/>
        <a:lstStyle/>
        <a:p>
          <a:endParaRPr lang="en-US"/>
        </a:p>
      </dgm:t>
    </dgm:pt>
    <dgm:pt modelId="{335B086A-9402-445B-B498-2BDF84B6F5C6}">
      <dgm:prSet phldrT="[Text]"/>
      <dgm:spPr/>
      <dgm:t>
        <a:bodyPr/>
        <a:lstStyle/>
        <a:p>
          <a:r>
            <a:rPr lang="en-US" dirty="0" smtClean="0"/>
            <a:t>T1</a:t>
          </a:r>
          <a:endParaRPr lang="en-US" dirty="0"/>
        </a:p>
      </dgm:t>
    </dgm:pt>
    <dgm:pt modelId="{7154A90B-FC71-43C6-92E7-54B1CB40929C}" type="parTrans" cxnId="{EFFCE50E-00F6-4833-8858-C39C8D905169}">
      <dgm:prSet/>
      <dgm:spPr/>
      <dgm:t>
        <a:bodyPr/>
        <a:lstStyle/>
        <a:p>
          <a:endParaRPr lang="en-US"/>
        </a:p>
      </dgm:t>
    </dgm:pt>
    <dgm:pt modelId="{C65853D5-5792-4916-961F-DAEB51BA9C8D}" type="sibTrans" cxnId="{EFFCE50E-00F6-4833-8858-C39C8D905169}">
      <dgm:prSet/>
      <dgm:spPr/>
      <dgm:t>
        <a:bodyPr/>
        <a:lstStyle/>
        <a:p>
          <a:endParaRPr lang="en-US"/>
        </a:p>
      </dgm:t>
    </dgm:pt>
    <dgm:pt modelId="{30DCF736-855B-4F14-A9FB-D57A8F9F2B13}">
      <dgm:prSet phldrT="[Text]"/>
      <dgm:spPr/>
      <dgm:t>
        <a:bodyPr/>
        <a:lstStyle/>
        <a:p>
          <a:r>
            <a:rPr lang="en-US" dirty="0" smtClean="0"/>
            <a:t>T2</a:t>
          </a:r>
          <a:endParaRPr lang="en-US" dirty="0"/>
        </a:p>
      </dgm:t>
    </dgm:pt>
    <dgm:pt modelId="{544CFA0F-C939-4192-8623-E7A97395EBCA}" type="parTrans" cxnId="{13039514-67B1-4036-9D8B-0D3BFAC8DCAA}">
      <dgm:prSet/>
      <dgm:spPr/>
      <dgm:t>
        <a:bodyPr/>
        <a:lstStyle/>
        <a:p>
          <a:endParaRPr lang="en-US"/>
        </a:p>
      </dgm:t>
    </dgm:pt>
    <dgm:pt modelId="{FD811FCC-9CDB-4949-998A-A756BDAB90E8}" type="sibTrans" cxnId="{13039514-67B1-4036-9D8B-0D3BFAC8DCAA}">
      <dgm:prSet/>
      <dgm:spPr/>
      <dgm:t>
        <a:bodyPr/>
        <a:lstStyle/>
        <a:p>
          <a:endParaRPr lang="en-US"/>
        </a:p>
      </dgm:t>
    </dgm:pt>
    <dgm:pt modelId="{CD2B99D8-CBD3-4B77-90A6-189FA0A70018}">
      <dgm:prSet/>
      <dgm:spPr/>
      <dgm:t>
        <a:bodyPr/>
        <a:lstStyle/>
        <a:p>
          <a:r>
            <a:rPr lang="en-US" dirty="0" smtClean="0"/>
            <a:t>T3</a:t>
          </a:r>
          <a:endParaRPr lang="en-US" dirty="0"/>
        </a:p>
      </dgm:t>
    </dgm:pt>
    <dgm:pt modelId="{62A0BE19-BFF3-4CB9-A932-A5E8F928377E}" type="parTrans" cxnId="{9C7F890F-01A6-43F6-9CAA-A1584A8DE93F}">
      <dgm:prSet/>
      <dgm:spPr/>
      <dgm:t>
        <a:bodyPr/>
        <a:lstStyle/>
        <a:p>
          <a:endParaRPr lang="en-US"/>
        </a:p>
      </dgm:t>
    </dgm:pt>
    <dgm:pt modelId="{7E8575BB-3D73-4CDF-93FA-5AE277E83DFE}" type="sibTrans" cxnId="{9C7F890F-01A6-43F6-9CAA-A1584A8DE93F}">
      <dgm:prSet/>
      <dgm:spPr/>
      <dgm:t>
        <a:bodyPr/>
        <a:lstStyle/>
        <a:p>
          <a:endParaRPr lang="en-US"/>
        </a:p>
      </dgm:t>
    </dgm:pt>
    <dgm:pt modelId="{66829FBD-4982-499C-AD60-3B8D61101BB1}">
      <dgm:prSet/>
      <dgm:spPr/>
      <dgm:t>
        <a:bodyPr/>
        <a:lstStyle/>
        <a:p>
          <a:r>
            <a:rPr lang="en-US" dirty="0" smtClean="0"/>
            <a:t>T4</a:t>
          </a:r>
          <a:endParaRPr lang="en-US" dirty="0"/>
        </a:p>
      </dgm:t>
    </dgm:pt>
    <dgm:pt modelId="{0807B966-0DD1-4D4D-8C1F-F1169E11B6D4}" type="parTrans" cxnId="{8C4B2506-9B47-4832-A4EC-0E404D1AA32F}">
      <dgm:prSet/>
      <dgm:spPr/>
      <dgm:t>
        <a:bodyPr/>
        <a:lstStyle/>
        <a:p>
          <a:endParaRPr lang="en-US"/>
        </a:p>
      </dgm:t>
    </dgm:pt>
    <dgm:pt modelId="{47329247-F18B-40C4-B0FB-923AB6CDB8EF}" type="sibTrans" cxnId="{8C4B2506-9B47-4832-A4EC-0E404D1AA32F}">
      <dgm:prSet/>
      <dgm:spPr/>
      <dgm:t>
        <a:bodyPr/>
        <a:lstStyle/>
        <a:p>
          <a:endParaRPr lang="en-US"/>
        </a:p>
      </dgm:t>
    </dgm:pt>
    <dgm:pt modelId="{3CC1B6FF-68B1-46D0-B8D2-551357F77E1D}" type="pres">
      <dgm:prSet presAssocID="{1BE631C5-480C-41F9-97CA-CB3719516B77}" presName="linearFlow" presStyleCnt="0">
        <dgm:presLayoutVars>
          <dgm:resizeHandles val="exact"/>
        </dgm:presLayoutVars>
      </dgm:prSet>
      <dgm:spPr/>
    </dgm:pt>
    <dgm:pt modelId="{A325BE9C-B837-4FD7-8B6A-E7714515A3E4}" type="pres">
      <dgm:prSet presAssocID="{CBB8565B-2C47-4174-88C5-C3A3F5FC8D1F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54A1F3-29A7-41E7-9F48-C0CFE814D695}" type="pres">
      <dgm:prSet presAssocID="{2A2DCF56-9779-483C-96EE-D1B2F80AD1D9}" presName="sibTrans" presStyleLbl="sibTrans2D1" presStyleIdx="0" presStyleCnt="4"/>
      <dgm:spPr/>
    </dgm:pt>
    <dgm:pt modelId="{3A8F21E3-9A33-457D-8819-7D5C20A7A360}" type="pres">
      <dgm:prSet presAssocID="{2A2DCF56-9779-483C-96EE-D1B2F80AD1D9}" presName="connectorText" presStyleLbl="sibTrans2D1" presStyleIdx="0" presStyleCnt="4"/>
      <dgm:spPr/>
    </dgm:pt>
    <dgm:pt modelId="{3F52D07B-41F1-4167-B124-2B5F5DE7930E}" type="pres">
      <dgm:prSet presAssocID="{335B086A-9402-445B-B498-2BDF84B6F5C6}" presName="node" presStyleLbl="node1" presStyleIdx="1" presStyleCnt="5">
        <dgm:presLayoutVars>
          <dgm:bulletEnabled val="1"/>
        </dgm:presLayoutVars>
      </dgm:prSet>
      <dgm:spPr/>
    </dgm:pt>
    <dgm:pt modelId="{B477EE57-E6F4-455D-A4EB-2070E14B32CD}" type="pres">
      <dgm:prSet presAssocID="{C65853D5-5792-4916-961F-DAEB51BA9C8D}" presName="sibTrans" presStyleLbl="sibTrans2D1" presStyleIdx="1" presStyleCnt="4"/>
      <dgm:spPr/>
    </dgm:pt>
    <dgm:pt modelId="{D9013299-4EFC-42FB-9755-A683E8318532}" type="pres">
      <dgm:prSet presAssocID="{C65853D5-5792-4916-961F-DAEB51BA9C8D}" presName="connectorText" presStyleLbl="sibTrans2D1" presStyleIdx="1" presStyleCnt="4"/>
      <dgm:spPr/>
    </dgm:pt>
    <dgm:pt modelId="{5B33E1B3-D034-4F32-BF69-951784E7C2AE}" type="pres">
      <dgm:prSet presAssocID="{30DCF736-855B-4F14-A9FB-D57A8F9F2B13}" presName="node" presStyleLbl="node1" presStyleIdx="2" presStyleCnt="5">
        <dgm:presLayoutVars>
          <dgm:bulletEnabled val="1"/>
        </dgm:presLayoutVars>
      </dgm:prSet>
      <dgm:spPr/>
    </dgm:pt>
    <dgm:pt modelId="{DFC24E05-8D29-427E-8791-F03C902CB08F}" type="pres">
      <dgm:prSet presAssocID="{FD811FCC-9CDB-4949-998A-A756BDAB90E8}" presName="sibTrans" presStyleLbl="sibTrans2D1" presStyleIdx="2" presStyleCnt="4"/>
      <dgm:spPr/>
    </dgm:pt>
    <dgm:pt modelId="{10A233DB-582A-4465-958A-835DDDA00888}" type="pres">
      <dgm:prSet presAssocID="{FD811FCC-9CDB-4949-998A-A756BDAB90E8}" presName="connectorText" presStyleLbl="sibTrans2D1" presStyleIdx="2" presStyleCnt="4"/>
      <dgm:spPr/>
    </dgm:pt>
    <dgm:pt modelId="{897F2751-185C-4D58-8EF7-016928F9E5A3}" type="pres">
      <dgm:prSet presAssocID="{CD2B99D8-CBD3-4B77-90A6-189FA0A70018}" presName="node" presStyleLbl="node1" presStyleIdx="3" presStyleCnt="5">
        <dgm:presLayoutVars>
          <dgm:bulletEnabled val="1"/>
        </dgm:presLayoutVars>
      </dgm:prSet>
      <dgm:spPr/>
    </dgm:pt>
    <dgm:pt modelId="{C21AA7FE-926E-4CC3-B363-6FF6335730D5}" type="pres">
      <dgm:prSet presAssocID="{7E8575BB-3D73-4CDF-93FA-5AE277E83DFE}" presName="sibTrans" presStyleLbl="sibTrans2D1" presStyleIdx="3" presStyleCnt="4"/>
      <dgm:spPr/>
    </dgm:pt>
    <dgm:pt modelId="{CA314443-1253-462F-BD3B-09A407DB4862}" type="pres">
      <dgm:prSet presAssocID="{7E8575BB-3D73-4CDF-93FA-5AE277E83DFE}" presName="connectorText" presStyleLbl="sibTrans2D1" presStyleIdx="3" presStyleCnt="4"/>
      <dgm:spPr/>
    </dgm:pt>
    <dgm:pt modelId="{9B00EE6B-2190-4035-AB5B-800A76231A2E}" type="pres">
      <dgm:prSet presAssocID="{66829FBD-4982-499C-AD60-3B8D61101BB1}" presName="node" presStyleLbl="node1" presStyleIdx="4" presStyleCnt="5">
        <dgm:presLayoutVars>
          <dgm:bulletEnabled val="1"/>
        </dgm:presLayoutVars>
      </dgm:prSet>
      <dgm:spPr/>
    </dgm:pt>
  </dgm:ptLst>
  <dgm:cxnLst>
    <dgm:cxn modelId="{E49A956B-BAE3-4B85-850D-1A8537CEF670}" type="presOf" srcId="{C65853D5-5792-4916-961F-DAEB51BA9C8D}" destId="{B477EE57-E6F4-455D-A4EB-2070E14B32CD}" srcOrd="0" destOrd="0" presId="urn:microsoft.com/office/officeart/2005/8/layout/process2"/>
    <dgm:cxn modelId="{C1320FFE-F9B2-4F5E-AE45-6BE8D741FB0D}" type="presOf" srcId="{66829FBD-4982-499C-AD60-3B8D61101BB1}" destId="{9B00EE6B-2190-4035-AB5B-800A76231A2E}" srcOrd="0" destOrd="0" presId="urn:microsoft.com/office/officeart/2005/8/layout/process2"/>
    <dgm:cxn modelId="{EC279986-C171-4BC8-B2FF-EC4E9249EB9C}" srcId="{1BE631C5-480C-41F9-97CA-CB3719516B77}" destId="{CBB8565B-2C47-4174-88C5-C3A3F5FC8D1F}" srcOrd="0" destOrd="0" parTransId="{654D5283-C1A0-43DA-B30D-140D16C2134E}" sibTransId="{2A2DCF56-9779-483C-96EE-D1B2F80AD1D9}"/>
    <dgm:cxn modelId="{B9D65BD8-AB75-4A56-9AA6-FA566ACF3EB1}" type="presOf" srcId="{2A2DCF56-9779-483C-96EE-D1B2F80AD1D9}" destId="{0654A1F3-29A7-41E7-9F48-C0CFE814D695}" srcOrd="0" destOrd="0" presId="urn:microsoft.com/office/officeart/2005/8/layout/process2"/>
    <dgm:cxn modelId="{EFFCE50E-00F6-4833-8858-C39C8D905169}" srcId="{1BE631C5-480C-41F9-97CA-CB3719516B77}" destId="{335B086A-9402-445B-B498-2BDF84B6F5C6}" srcOrd="1" destOrd="0" parTransId="{7154A90B-FC71-43C6-92E7-54B1CB40929C}" sibTransId="{C65853D5-5792-4916-961F-DAEB51BA9C8D}"/>
    <dgm:cxn modelId="{2391F9AD-C805-4526-A0C0-05087990C100}" type="presOf" srcId="{335B086A-9402-445B-B498-2BDF84B6F5C6}" destId="{3F52D07B-41F1-4167-B124-2B5F5DE7930E}" srcOrd="0" destOrd="0" presId="urn:microsoft.com/office/officeart/2005/8/layout/process2"/>
    <dgm:cxn modelId="{D29E3EC9-5A85-44F7-BF1E-0046F4125EF9}" type="presOf" srcId="{7E8575BB-3D73-4CDF-93FA-5AE277E83DFE}" destId="{C21AA7FE-926E-4CC3-B363-6FF6335730D5}" srcOrd="0" destOrd="0" presId="urn:microsoft.com/office/officeart/2005/8/layout/process2"/>
    <dgm:cxn modelId="{13039514-67B1-4036-9D8B-0D3BFAC8DCAA}" srcId="{1BE631C5-480C-41F9-97CA-CB3719516B77}" destId="{30DCF736-855B-4F14-A9FB-D57A8F9F2B13}" srcOrd="2" destOrd="0" parTransId="{544CFA0F-C939-4192-8623-E7A97395EBCA}" sibTransId="{FD811FCC-9CDB-4949-998A-A756BDAB90E8}"/>
    <dgm:cxn modelId="{9C7F890F-01A6-43F6-9CAA-A1584A8DE93F}" srcId="{1BE631C5-480C-41F9-97CA-CB3719516B77}" destId="{CD2B99D8-CBD3-4B77-90A6-189FA0A70018}" srcOrd="3" destOrd="0" parTransId="{62A0BE19-BFF3-4CB9-A932-A5E8F928377E}" sibTransId="{7E8575BB-3D73-4CDF-93FA-5AE277E83DFE}"/>
    <dgm:cxn modelId="{B95FAE7E-E5E7-4B40-990D-1FC8E2C11AB8}" type="presOf" srcId="{30DCF736-855B-4F14-A9FB-D57A8F9F2B13}" destId="{5B33E1B3-D034-4F32-BF69-951784E7C2AE}" srcOrd="0" destOrd="0" presId="urn:microsoft.com/office/officeart/2005/8/layout/process2"/>
    <dgm:cxn modelId="{C04F90DA-360F-4330-84EF-CA3864DEDFA5}" type="presOf" srcId="{7E8575BB-3D73-4CDF-93FA-5AE277E83DFE}" destId="{CA314443-1253-462F-BD3B-09A407DB4862}" srcOrd="1" destOrd="0" presId="urn:microsoft.com/office/officeart/2005/8/layout/process2"/>
    <dgm:cxn modelId="{CCA5CF82-38B1-44C5-B81E-DEF6999BA19F}" type="presOf" srcId="{C65853D5-5792-4916-961F-DAEB51BA9C8D}" destId="{D9013299-4EFC-42FB-9755-A683E8318532}" srcOrd="1" destOrd="0" presId="urn:microsoft.com/office/officeart/2005/8/layout/process2"/>
    <dgm:cxn modelId="{152544F0-36A6-4E29-A957-7CE7381EB2FC}" type="presOf" srcId="{CBB8565B-2C47-4174-88C5-C3A3F5FC8D1F}" destId="{A325BE9C-B837-4FD7-8B6A-E7714515A3E4}" srcOrd="0" destOrd="0" presId="urn:microsoft.com/office/officeart/2005/8/layout/process2"/>
    <dgm:cxn modelId="{2679FA65-9033-4D9B-BF6C-65DF3B3AF6B7}" type="presOf" srcId="{FD811FCC-9CDB-4949-998A-A756BDAB90E8}" destId="{DFC24E05-8D29-427E-8791-F03C902CB08F}" srcOrd="0" destOrd="0" presId="urn:microsoft.com/office/officeart/2005/8/layout/process2"/>
    <dgm:cxn modelId="{D2CCC6D6-D5F5-4F8F-8F85-00BE4031876D}" type="presOf" srcId="{2A2DCF56-9779-483C-96EE-D1B2F80AD1D9}" destId="{3A8F21E3-9A33-457D-8819-7D5C20A7A360}" srcOrd="1" destOrd="0" presId="urn:microsoft.com/office/officeart/2005/8/layout/process2"/>
    <dgm:cxn modelId="{CEC52727-EDD1-4331-A65E-F50092D7F69E}" type="presOf" srcId="{CD2B99D8-CBD3-4B77-90A6-189FA0A70018}" destId="{897F2751-185C-4D58-8EF7-016928F9E5A3}" srcOrd="0" destOrd="0" presId="urn:microsoft.com/office/officeart/2005/8/layout/process2"/>
    <dgm:cxn modelId="{8C4B2506-9B47-4832-A4EC-0E404D1AA32F}" srcId="{1BE631C5-480C-41F9-97CA-CB3719516B77}" destId="{66829FBD-4982-499C-AD60-3B8D61101BB1}" srcOrd="4" destOrd="0" parTransId="{0807B966-0DD1-4D4D-8C1F-F1169E11B6D4}" sibTransId="{47329247-F18B-40C4-B0FB-923AB6CDB8EF}"/>
    <dgm:cxn modelId="{43807485-FC28-4134-958E-5CF1E3737409}" type="presOf" srcId="{FD811FCC-9CDB-4949-998A-A756BDAB90E8}" destId="{10A233DB-582A-4465-958A-835DDDA00888}" srcOrd="1" destOrd="0" presId="urn:microsoft.com/office/officeart/2005/8/layout/process2"/>
    <dgm:cxn modelId="{E58578CD-0801-495C-94A9-3657B837D74B}" type="presOf" srcId="{1BE631C5-480C-41F9-97CA-CB3719516B77}" destId="{3CC1B6FF-68B1-46D0-B8D2-551357F77E1D}" srcOrd="0" destOrd="0" presId="urn:microsoft.com/office/officeart/2005/8/layout/process2"/>
    <dgm:cxn modelId="{67B08105-C72D-4543-A9F9-920CA8908FF7}" type="presParOf" srcId="{3CC1B6FF-68B1-46D0-B8D2-551357F77E1D}" destId="{A325BE9C-B837-4FD7-8B6A-E7714515A3E4}" srcOrd="0" destOrd="0" presId="urn:microsoft.com/office/officeart/2005/8/layout/process2"/>
    <dgm:cxn modelId="{FBD2BDB6-BC2F-425F-A30C-5C9430E87B2A}" type="presParOf" srcId="{3CC1B6FF-68B1-46D0-B8D2-551357F77E1D}" destId="{0654A1F3-29A7-41E7-9F48-C0CFE814D695}" srcOrd="1" destOrd="0" presId="urn:microsoft.com/office/officeart/2005/8/layout/process2"/>
    <dgm:cxn modelId="{72BF7528-8710-43F7-9EE5-D0EC262BAC6C}" type="presParOf" srcId="{0654A1F3-29A7-41E7-9F48-C0CFE814D695}" destId="{3A8F21E3-9A33-457D-8819-7D5C20A7A360}" srcOrd="0" destOrd="0" presId="urn:microsoft.com/office/officeart/2005/8/layout/process2"/>
    <dgm:cxn modelId="{36C5F95B-198B-48ED-BAF8-73A404A4A066}" type="presParOf" srcId="{3CC1B6FF-68B1-46D0-B8D2-551357F77E1D}" destId="{3F52D07B-41F1-4167-B124-2B5F5DE7930E}" srcOrd="2" destOrd="0" presId="urn:microsoft.com/office/officeart/2005/8/layout/process2"/>
    <dgm:cxn modelId="{6CA41E21-B2AE-4CA3-BA74-A5ECFE115F24}" type="presParOf" srcId="{3CC1B6FF-68B1-46D0-B8D2-551357F77E1D}" destId="{B477EE57-E6F4-455D-A4EB-2070E14B32CD}" srcOrd="3" destOrd="0" presId="urn:microsoft.com/office/officeart/2005/8/layout/process2"/>
    <dgm:cxn modelId="{23B9A9EF-0661-4FF1-834F-FBD58BAB8920}" type="presParOf" srcId="{B477EE57-E6F4-455D-A4EB-2070E14B32CD}" destId="{D9013299-4EFC-42FB-9755-A683E8318532}" srcOrd="0" destOrd="0" presId="urn:microsoft.com/office/officeart/2005/8/layout/process2"/>
    <dgm:cxn modelId="{ECEA1F7C-D733-4820-91B5-DAC79C1F9AB7}" type="presParOf" srcId="{3CC1B6FF-68B1-46D0-B8D2-551357F77E1D}" destId="{5B33E1B3-D034-4F32-BF69-951784E7C2AE}" srcOrd="4" destOrd="0" presId="urn:microsoft.com/office/officeart/2005/8/layout/process2"/>
    <dgm:cxn modelId="{E6BE1777-8DA9-436E-8928-627D110E243B}" type="presParOf" srcId="{3CC1B6FF-68B1-46D0-B8D2-551357F77E1D}" destId="{DFC24E05-8D29-427E-8791-F03C902CB08F}" srcOrd="5" destOrd="0" presId="urn:microsoft.com/office/officeart/2005/8/layout/process2"/>
    <dgm:cxn modelId="{D33F1E3D-7FDD-4AD8-9DCF-514CAF7BA44C}" type="presParOf" srcId="{DFC24E05-8D29-427E-8791-F03C902CB08F}" destId="{10A233DB-582A-4465-958A-835DDDA00888}" srcOrd="0" destOrd="0" presId="urn:microsoft.com/office/officeart/2005/8/layout/process2"/>
    <dgm:cxn modelId="{8CA1C667-EAC1-430D-9454-017B5AA0C097}" type="presParOf" srcId="{3CC1B6FF-68B1-46D0-B8D2-551357F77E1D}" destId="{897F2751-185C-4D58-8EF7-016928F9E5A3}" srcOrd="6" destOrd="0" presId="urn:microsoft.com/office/officeart/2005/8/layout/process2"/>
    <dgm:cxn modelId="{D15CD52C-121F-41DF-9AEC-007699A7019A}" type="presParOf" srcId="{3CC1B6FF-68B1-46D0-B8D2-551357F77E1D}" destId="{C21AA7FE-926E-4CC3-B363-6FF6335730D5}" srcOrd="7" destOrd="0" presId="urn:microsoft.com/office/officeart/2005/8/layout/process2"/>
    <dgm:cxn modelId="{E43EE83C-8810-451B-91C2-87CD6A37CD41}" type="presParOf" srcId="{C21AA7FE-926E-4CC3-B363-6FF6335730D5}" destId="{CA314443-1253-462F-BD3B-09A407DB4862}" srcOrd="0" destOrd="0" presId="urn:microsoft.com/office/officeart/2005/8/layout/process2"/>
    <dgm:cxn modelId="{91603785-8699-4808-8A9F-37E8AEBC181D}" type="presParOf" srcId="{3CC1B6FF-68B1-46D0-B8D2-551357F77E1D}" destId="{9B00EE6B-2190-4035-AB5B-800A76231A2E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BE631C5-480C-41F9-97CA-CB3719516B77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CBB8565B-2C47-4174-88C5-C3A3F5FC8D1F}">
      <dgm:prSet phldrT="[Text]"/>
      <dgm:spPr/>
      <dgm:t>
        <a:bodyPr/>
        <a:lstStyle/>
        <a:p>
          <a:r>
            <a:rPr lang="en-US" dirty="0" smtClean="0"/>
            <a:t>T0</a:t>
          </a:r>
          <a:endParaRPr lang="en-US" dirty="0"/>
        </a:p>
      </dgm:t>
    </dgm:pt>
    <dgm:pt modelId="{654D5283-C1A0-43DA-B30D-140D16C2134E}" type="parTrans" cxnId="{EC279986-C171-4BC8-B2FF-EC4E9249EB9C}">
      <dgm:prSet/>
      <dgm:spPr/>
      <dgm:t>
        <a:bodyPr/>
        <a:lstStyle/>
        <a:p>
          <a:endParaRPr lang="en-US"/>
        </a:p>
      </dgm:t>
    </dgm:pt>
    <dgm:pt modelId="{2A2DCF56-9779-483C-96EE-D1B2F80AD1D9}" type="sibTrans" cxnId="{EC279986-C171-4BC8-B2FF-EC4E9249EB9C}">
      <dgm:prSet/>
      <dgm:spPr/>
      <dgm:t>
        <a:bodyPr/>
        <a:lstStyle/>
        <a:p>
          <a:endParaRPr lang="en-US" dirty="0"/>
        </a:p>
      </dgm:t>
    </dgm:pt>
    <dgm:pt modelId="{335B086A-9402-445B-B498-2BDF84B6F5C6}">
      <dgm:prSet phldrT="[Text]"/>
      <dgm:spPr/>
      <dgm:t>
        <a:bodyPr/>
        <a:lstStyle/>
        <a:p>
          <a:r>
            <a:rPr lang="en-US" dirty="0" smtClean="0"/>
            <a:t>T1</a:t>
          </a:r>
          <a:endParaRPr lang="en-US" dirty="0"/>
        </a:p>
      </dgm:t>
    </dgm:pt>
    <dgm:pt modelId="{7154A90B-FC71-43C6-92E7-54B1CB40929C}" type="parTrans" cxnId="{EFFCE50E-00F6-4833-8858-C39C8D905169}">
      <dgm:prSet/>
      <dgm:spPr/>
      <dgm:t>
        <a:bodyPr/>
        <a:lstStyle/>
        <a:p>
          <a:endParaRPr lang="en-US"/>
        </a:p>
      </dgm:t>
    </dgm:pt>
    <dgm:pt modelId="{C65853D5-5792-4916-961F-DAEB51BA9C8D}" type="sibTrans" cxnId="{EFFCE50E-00F6-4833-8858-C39C8D905169}">
      <dgm:prSet/>
      <dgm:spPr/>
      <dgm:t>
        <a:bodyPr/>
        <a:lstStyle/>
        <a:p>
          <a:endParaRPr lang="en-US"/>
        </a:p>
      </dgm:t>
    </dgm:pt>
    <dgm:pt modelId="{30DCF736-855B-4F14-A9FB-D57A8F9F2B13}">
      <dgm:prSet phldrT="[Text]"/>
      <dgm:spPr/>
      <dgm:t>
        <a:bodyPr/>
        <a:lstStyle/>
        <a:p>
          <a:r>
            <a:rPr lang="en-US" dirty="0" smtClean="0"/>
            <a:t>T2</a:t>
          </a:r>
          <a:endParaRPr lang="en-US" dirty="0"/>
        </a:p>
      </dgm:t>
    </dgm:pt>
    <dgm:pt modelId="{544CFA0F-C939-4192-8623-E7A97395EBCA}" type="parTrans" cxnId="{13039514-67B1-4036-9D8B-0D3BFAC8DCAA}">
      <dgm:prSet/>
      <dgm:spPr/>
      <dgm:t>
        <a:bodyPr/>
        <a:lstStyle/>
        <a:p>
          <a:endParaRPr lang="en-US"/>
        </a:p>
      </dgm:t>
    </dgm:pt>
    <dgm:pt modelId="{FD811FCC-9CDB-4949-998A-A756BDAB90E8}" type="sibTrans" cxnId="{13039514-67B1-4036-9D8B-0D3BFAC8DCAA}">
      <dgm:prSet/>
      <dgm:spPr/>
      <dgm:t>
        <a:bodyPr/>
        <a:lstStyle/>
        <a:p>
          <a:endParaRPr lang="en-US"/>
        </a:p>
      </dgm:t>
    </dgm:pt>
    <dgm:pt modelId="{CD2B99D8-CBD3-4B77-90A6-189FA0A70018}">
      <dgm:prSet/>
      <dgm:spPr/>
      <dgm:t>
        <a:bodyPr/>
        <a:lstStyle/>
        <a:p>
          <a:r>
            <a:rPr lang="en-US" dirty="0" smtClean="0"/>
            <a:t>T3</a:t>
          </a:r>
          <a:endParaRPr lang="en-US" dirty="0"/>
        </a:p>
      </dgm:t>
    </dgm:pt>
    <dgm:pt modelId="{62A0BE19-BFF3-4CB9-A932-A5E8F928377E}" type="parTrans" cxnId="{9C7F890F-01A6-43F6-9CAA-A1584A8DE93F}">
      <dgm:prSet/>
      <dgm:spPr/>
      <dgm:t>
        <a:bodyPr/>
        <a:lstStyle/>
        <a:p>
          <a:endParaRPr lang="en-US"/>
        </a:p>
      </dgm:t>
    </dgm:pt>
    <dgm:pt modelId="{7E8575BB-3D73-4CDF-93FA-5AE277E83DFE}" type="sibTrans" cxnId="{9C7F890F-01A6-43F6-9CAA-A1584A8DE93F}">
      <dgm:prSet/>
      <dgm:spPr/>
      <dgm:t>
        <a:bodyPr/>
        <a:lstStyle/>
        <a:p>
          <a:endParaRPr lang="en-US"/>
        </a:p>
      </dgm:t>
    </dgm:pt>
    <dgm:pt modelId="{66829FBD-4982-499C-AD60-3B8D61101BB1}">
      <dgm:prSet/>
      <dgm:spPr/>
      <dgm:t>
        <a:bodyPr/>
        <a:lstStyle/>
        <a:p>
          <a:r>
            <a:rPr lang="en-US" smtClean="0"/>
            <a:t>T4</a:t>
          </a:r>
          <a:endParaRPr lang="en-US"/>
        </a:p>
      </dgm:t>
    </dgm:pt>
    <dgm:pt modelId="{0807B966-0DD1-4D4D-8C1F-F1169E11B6D4}" type="parTrans" cxnId="{8C4B2506-9B47-4832-A4EC-0E404D1AA32F}">
      <dgm:prSet/>
      <dgm:spPr/>
      <dgm:t>
        <a:bodyPr/>
        <a:lstStyle/>
        <a:p>
          <a:endParaRPr lang="en-US"/>
        </a:p>
      </dgm:t>
    </dgm:pt>
    <dgm:pt modelId="{47329247-F18B-40C4-B0FB-923AB6CDB8EF}" type="sibTrans" cxnId="{8C4B2506-9B47-4832-A4EC-0E404D1AA32F}">
      <dgm:prSet/>
      <dgm:spPr/>
      <dgm:t>
        <a:bodyPr/>
        <a:lstStyle/>
        <a:p>
          <a:endParaRPr lang="en-US"/>
        </a:p>
      </dgm:t>
    </dgm:pt>
    <dgm:pt modelId="{3CC1B6FF-68B1-46D0-B8D2-551357F77E1D}" type="pres">
      <dgm:prSet presAssocID="{1BE631C5-480C-41F9-97CA-CB3719516B77}" presName="linearFlow" presStyleCnt="0">
        <dgm:presLayoutVars>
          <dgm:resizeHandles val="exact"/>
        </dgm:presLayoutVars>
      </dgm:prSet>
      <dgm:spPr/>
    </dgm:pt>
    <dgm:pt modelId="{A325BE9C-B837-4FD7-8B6A-E7714515A3E4}" type="pres">
      <dgm:prSet presAssocID="{CBB8565B-2C47-4174-88C5-C3A3F5FC8D1F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54A1F3-29A7-41E7-9F48-C0CFE814D695}" type="pres">
      <dgm:prSet presAssocID="{2A2DCF56-9779-483C-96EE-D1B2F80AD1D9}" presName="sibTrans" presStyleLbl="sibTrans2D1" presStyleIdx="0" presStyleCnt="4" custLinFactNeighborX="-4153" custLinFactNeighborY="-1089"/>
      <dgm:spPr/>
    </dgm:pt>
    <dgm:pt modelId="{3A8F21E3-9A33-457D-8819-7D5C20A7A360}" type="pres">
      <dgm:prSet presAssocID="{2A2DCF56-9779-483C-96EE-D1B2F80AD1D9}" presName="connectorText" presStyleLbl="sibTrans2D1" presStyleIdx="0" presStyleCnt="4"/>
      <dgm:spPr/>
    </dgm:pt>
    <dgm:pt modelId="{3F52D07B-41F1-4167-B124-2B5F5DE7930E}" type="pres">
      <dgm:prSet presAssocID="{335B086A-9402-445B-B498-2BDF84B6F5C6}" presName="node" presStyleLbl="node1" presStyleIdx="1" presStyleCnt="5" custLinFactX="-53019" custLinFactY="32046" custLinFactNeighborX="-100000" custLinFactNeighborY="100000">
        <dgm:presLayoutVars>
          <dgm:bulletEnabled val="1"/>
        </dgm:presLayoutVars>
      </dgm:prSet>
      <dgm:spPr/>
    </dgm:pt>
    <dgm:pt modelId="{B477EE57-E6F4-455D-A4EB-2070E14B32CD}" type="pres">
      <dgm:prSet presAssocID="{C65853D5-5792-4916-961F-DAEB51BA9C8D}" presName="sibTrans" presStyleLbl="sibTrans2D1" presStyleIdx="1" presStyleCnt="4" custAng="2856232" custScaleX="309812" custScaleY="99009" custLinFactY="120568" custLinFactNeighborX="-42282" custLinFactNeighborY="200000"/>
      <dgm:spPr/>
    </dgm:pt>
    <dgm:pt modelId="{D9013299-4EFC-42FB-9755-A683E8318532}" type="pres">
      <dgm:prSet presAssocID="{C65853D5-5792-4916-961F-DAEB51BA9C8D}" presName="connectorText" presStyleLbl="sibTrans2D1" presStyleIdx="1" presStyleCnt="4"/>
      <dgm:spPr/>
    </dgm:pt>
    <dgm:pt modelId="{5B33E1B3-D034-4F32-BF69-951784E7C2AE}" type="pres">
      <dgm:prSet presAssocID="{30DCF736-855B-4F14-A9FB-D57A8F9F2B13}" presName="node" presStyleLbl="node1" presStyleIdx="2" presStyleCnt="5" custLinFactY="-18074" custLinFactNeighborX="0" custLinFactNeighborY="-100000">
        <dgm:presLayoutVars>
          <dgm:bulletEnabled val="1"/>
        </dgm:presLayoutVars>
      </dgm:prSet>
      <dgm:spPr/>
    </dgm:pt>
    <dgm:pt modelId="{DFC24E05-8D29-427E-8791-F03C902CB08F}" type="pres">
      <dgm:prSet presAssocID="{FD811FCC-9CDB-4949-998A-A756BDAB90E8}" presName="sibTrans" presStyleLbl="sibTrans2D1" presStyleIdx="2" presStyleCnt="4" custAng="5406234" custScaleX="225645" custScaleY="99009" custLinFactX="-92406" custLinFactY="124483" custLinFactNeighborX="-100000" custLinFactNeighborY="200000"/>
      <dgm:spPr/>
    </dgm:pt>
    <dgm:pt modelId="{10A233DB-582A-4465-958A-835DDDA00888}" type="pres">
      <dgm:prSet presAssocID="{FD811FCC-9CDB-4949-998A-A756BDAB90E8}" presName="connectorText" presStyleLbl="sibTrans2D1" presStyleIdx="2" presStyleCnt="4"/>
      <dgm:spPr/>
    </dgm:pt>
    <dgm:pt modelId="{897F2751-185C-4D58-8EF7-016928F9E5A3}" type="pres">
      <dgm:prSet presAssocID="{CD2B99D8-CBD3-4B77-90A6-189FA0A70018}" presName="node" presStyleLbl="node1" presStyleIdx="3" presStyleCnt="5" custLinFactX="41686" custLinFactY="-118073" custLinFactNeighborX="100000" custLinFactNeighborY="-200000">
        <dgm:presLayoutVars>
          <dgm:bulletEnabled val="1"/>
        </dgm:presLayoutVars>
      </dgm:prSet>
      <dgm:spPr/>
    </dgm:pt>
    <dgm:pt modelId="{C21AA7FE-926E-4CC3-B363-6FF6335730D5}" type="pres">
      <dgm:prSet presAssocID="{7E8575BB-3D73-4CDF-93FA-5AE277E83DFE}" presName="sibTrans" presStyleLbl="sibTrans2D1" presStyleIdx="3" presStyleCnt="4" custScaleX="117841" custScaleY="99009" custLinFactNeighborX="20737" custLinFactNeighborY="15839"/>
      <dgm:spPr/>
    </dgm:pt>
    <dgm:pt modelId="{CA314443-1253-462F-BD3B-09A407DB4862}" type="pres">
      <dgm:prSet presAssocID="{7E8575BB-3D73-4CDF-93FA-5AE277E83DFE}" presName="connectorText" presStyleLbl="sibTrans2D1" presStyleIdx="3" presStyleCnt="4"/>
      <dgm:spPr/>
    </dgm:pt>
    <dgm:pt modelId="{9B00EE6B-2190-4035-AB5B-800A76231A2E}" type="pres">
      <dgm:prSet presAssocID="{66829FBD-4982-499C-AD60-3B8D61101BB1}" presName="node" presStyleLbl="node1" presStyleIdx="4" presStyleCnt="5" custLinFactY="-38526" custLinFactNeighborX="0" custLinFactNeighborY="-100000">
        <dgm:presLayoutVars>
          <dgm:bulletEnabled val="1"/>
        </dgm:presLayoutVars>
      </dgm:prSet>
      <dgm:spPr/>
    </dgm:pt>
  </dgm:ptLst>
  <dgm:cxnLst>
    <dgm:cxn modelId="{C04F90DA-360F-4330-84EF-CA3864DEDFA5}" type="presOf" srcId="{7E8575BB-3D73-4CDF-93FA-5AE277E83DFE}" destId="{CA314443-1253-462F-BD3B-09A407DB4862}" srcOrd="1" destOrd="0" presId="urn:microsoft.com/office/officeart/2005/8/layout/process2"/>
    <dgm:cxn modelId="{CEC52727-EDD1-4331-A65E-F50092D7F69E}" type="presOf" srcId="{CD2B99D8-CBD3-4B77-90A6-189FA0A70018}" destId="{897F2751-185C-4D58-8EF7-016928F9E5A3}" srcOrd="0" destOrd="0" presId="urn:microsoft.com/office/officeart/2005/8/layout/process2"/>
    <dgm:cxn modelId="{43807485-FC28-4134-958E-5CF1E3737409}" type="presOf" srcId="{FD811FCC-9CDB-4949-998A-A756BDAB90E8}" destId="{10A233DB-582A-4465-958A-835DDDA00888}" srcOrd="1" destOrd="0" presId="urn:microsoft.com/office/officeart/2005/8/layout/process2"/>
    <dgm:cxn modelId="{B95FAE7E-E5E7-4B40-990D-1FC8E2C11AB8}" type="presOf" srcId="{30DCF736-855B-4F14-A9FB-D57A8F9F2B13}" destId="{5B33E1B3-D034-4F32-BF69-951784E7C2AE}" srcOrd="0" destOrd="0" presId="urn:microsoft.com/office/officeart/2005/8/layout/process2"/>
    <dgm:cxn modelId="{13039514-67B1-4036-9D8B-0D3BFAC8DCAA}" srcId="{1BE631C5-480C-41F9-97CA-CB3719516B77}" destId="{30DCF736-855B-4F14-A9FB-D57A8F9F2B13}" srcOrd="2" destOrd="0" parTransId="{544CFA0F-C939-4192-8623-E7A97395EBCA}" sibTransId="{FD811FCC-9CDB-4949-998A-A756BDAB90E8}"/>
    <dgm:cxn modelId="{B9D65BD8-AB75-4A56-9AA6-FA566ACF3EB1}" type="presOf" srcId="{2A2DCF56-9779-483C-96EE-D1B2F80AD1D9}" destId="{0654A1F3-29A7-41E7-9F48-C0CFE814D695}" srcOrd="0" destOrd="0" presId="urn:microsoft.com/office/officeart/2005/8/layout/process2"/>
    <dgm:cxn modelId="{8C4B2506-9B47-4832-A4EC-0E404D1AA32F}" srcId="{1BE631C5-480C-41F9-97CA-CB3719516B77}" destId="{66829FBD-4982-499C-AD60-3B8D61101BB1}" srcOrd="4" destOrd="0" parTransId="{0807B966-0DD1-4D4D-8C1F-F1169E11B6D4}" sibTransId="{47329247-F18B-40C4-B0FB-923AB6CDB8EF}"/>
    <dgm:cxn modelId="{2391F9AD-C805-4526-A0C0-05087990C100}" type="presOf" srcId="{335B086A-9402-445B-B498-2BDF84B6F5C6}" destId="{3F52D07B-41F1-4167-B124-2B5F5DE7930E}" srcOrd="0" destOrd="0" presId="urn:microsoft.com/office/officeart/2005/8/layout/process2"/>
    <dgm:cxn modelId="{D29E3EC9-5A85-44F7-BF1E-0046F4125EF9}" type="presOf" srcId="{7E8575BB-3D73-4CDF-93FA-5AE277E83DFE}" destId="{C21AA7FE-926E-4CC3-B363-6FF6335730D5}" srcOrd="0" destOrd="0" presId="urn:microsoft.com/office/officeart/2005/8/layout/process2"/>
    <dgm:cxn modelId="{E49A956B-BAE3-4B85-850D-1A8537CEF670}" type="presOf" srcId="{C65853D5-5792-4916-961F-DAEB51BA9C8D}" destId="{B477EE57-E6F4-455D-A4EB-2070E14B32CD}" srcOrd="0" destOrd="0" presId="urn:microsoft.com/office/officeart/2005/8/layout/process2"/>
    <dgm:cxn modelId="{EFFCE50E-00F6-4833-8858-C39C8D905169}" srcId="{1BE631C5-480C-41F9-97CA-CB3719516B77}" destId="{335B086A-9402-445B-B498-2BDF84B6F5C6}" srcOrd="1" destOrd="0" parTransId="{7154A90B-FC71-43C6-92E7-54B1CB40929C}" sibTransId="{C65853D5-5792-4916-961F-DAEB51BA9C8D}"/>
    <dgm:cxn modelId="{D2CCC6D6-D5F5-4F8F-8F85-00BE4031876D}" type="presOf" srcId="{2A2DCF56-9779-483C-96EE-D1B2F80AD1D9}" destId="{3A8F21E3-9A33-457D-8819-7D5C20A7A360}" srcOrd="1" destOrd="0" presId="urn:microsoft.com/office/officeart/2005/8/layout/process2"/>
    <dgm:cxn modelId="{EC279986-C171-4BC8-B2FF-EC4E9249EB9C}" srcId="{1BE631C5-480C-41F9-97CA-CB3719516B77}" destId="{CBB8565B-2C47-4174-88C5-C3A3F5FC8D1F}" srcOrd="0" destOrd="0" parTransId="{654D5283-C1A0-43DA-B30D-140D16C2134E}" sibTransId="{2A2DCF56-9779-483C-96EE-D1B2F80AD1D9}"/>
    <dgm:cxn modelId="{9C7F890F-01A6-43F6-9CAA-A1584A8DE93F}" srcId="{1BE631C5-480C-41F9-97CA-CB3719516B77}" destId="{CD2B99D8-CBD3-4B77-90A6-189FA0A70018}" srcOrd="3" destOrd="0" parTransId="{62A0BE19-BFF3-4CB9-A932-A5E8F928377E}" sibTransId="{7E8575BB-3D73-4CDF-93FA-5AE277E83DFE}"/>
    <dgm:cxn modelId="{CCA5CF82-38B1-44C5-B81E-DEF6999BA19F}" type="presOf" srcId="{C65853D5-5792-4916-961F-DAEB51BA9C8D}" destId="{D9013299-4EFC-42FB-9755-A683E8318532}" srcOrd="1" destOrd="0" presId="urn:microsoft.com/office/officeart/2005/8/layout/process2"/>
    <dgm:cxn modelId="{2679FA65-9033-4D9B-BF6C-65DF3B3AF6B7}" type="presOf" srcId="{FD811FCC-9CDB-4949-998A-A756BDAB90E8}" destId="{DFC24E05-8D29-427E-8791-F03C902CB08F}" srcOrd="0" destOrd="0" presId="urn:microsoft.com/office/officeart/2005/8/layout/process2"/>
    <dgm:cxn modelId="{C1320FFE-F9B2-4F5E-AE45-6BE8D741FB0D}" type="presOf" srcId="{66829FBD-4982-499C-AD60-3B8D61101BB1}" destId="{9B00EE6B-2190-4035-AB5B-800A76231A2E}" srcOrd="0" destOrd="0" presId="urn:microsoft.com/office/officeart/2005/8/layout/process2"/>
    <dgm:cxn modelId="{152544F0-36A6-4E29-A957-7CE7381EB2FC}" type="presOf" srcId="{CBB8565B-2C47-4174-88C5-C3A3F5FC8D1F}" destId="{A325BE9C-B837-4FD7-8B6A-E7714515A3E4}" srcOrd="0" destOrd="0" presId="urn:microsoft.com/office/officeart/2005/8/layout/process2"/>
    <dgm:cxn modelId="{E58578CD-0801-495C-94A9-3657B837D74B}" type="presOf" srcId="{1BE631C5-480C-41F9-97CA-CB3719516B77}" destId="{3CC1B6FF-68B1-46D0-B8D2-551357F77E1D}" srcOrd="0" destOrd="0" presId="urn:microsoft.com/office/officeart/2005/8/layout/process2"/>
    <dgm:cxn modelId="{67B08105-C72D-4543-A9F9-920CA8908FF7}" type="presParOf" srcId="{3CC1B6FF-68B1-46D0-B8D2-551357F77E1D}" destId="{A325BE9C-B837-4FD7-8B6A-E7714515A3E4}" srcOrd="0" destOrd="0" presId="urn:microsoft.com/office/officeart/2005/8/layout/process2"/>
    <dgm:cxn modelId="{FBD2BDB6-BC2F-425F-A30C-5C9430E87B2A}" type="presParOf" srcId="{3CC1B6FF-68B1-46D0-B8D2-551357F77E1D}" destId="{0654A1F3-29A7-41E7-9F48-C0CFE814D695}" srcOrd="1" destOrd="0" presId="urn:microsoft.com/office/officeart/2005/8/layout/process2"/>
    <dgm:cxn modelId="{72BF7528-8710-43F7-9EE5-D0EC262BAC6C}" type="presParOf" srcId="{0654A1F3-29A7-41E7-9F48-C0CFE814D695}" destId="{3A8F21E3-9A33-457D-8819-7D5C20A7A360}" srcOrd="0" destOrd="0" presId="urn:microsoft.com/office/officeart/2005/8/layout/process2"/>
    <dgm:cxn modelId="{36C5F95B-198B-48ED-BAF8-73A404A4A066}" type="presParOf" srcId="{3CC1B6FF-68B1-46D0-B8D2-551357F77E1D}" destId="{3F52D07B-41F1-4167-B124-2B5F5DE7930E}" srcOrd="2" destOrd="0" presId="urn:microsoft.com/office/officeart/2005/8/layout/process2"/>
    <dgm:cxn modelId="{6CA41E21-B2AE-4CA3-BA74-A5ECFE115F24}" type="presParOf" srcId="{3CC1B6FF-68B1-46D0-B8D2-551357F77E1D}" destId="{B477EE57-E6F4-455D-A4EB-2070E14B32CD}" srcOrd="3" destOrd="0" presId="urn:microsoft.com/office/officeart/2005/8/layout/process2"/>
    <dgm:cxn modelId="{23B9A9EF-0661-4FF1-834F-FBD58BAB8920}" type="presParOf" srcId="{B477EE57-E6F4-455D-A4EB-2070E14B32CD}" destId="{D9013299-4EFC-42FB-9755-A683E8318532}" srcOrd="0" destOrd="0" presId="urn:microsoft.com/office/officeart/2005/8/layout/process2"/>
    <dgm:cxn modelId="{ECEA1F7C-D733-4820-91B5-DAC79C1F9AB7}" type="presParOf" srcId="{3CC1B6FF-68B1-46D0-B8D2-551357F77E1D}" destId="{5B33E1B3-D034-4F32-BF69-951784E7C2AE}" srcOrd="4" destOrd="0" presId="urn:microsoft.com/office/officeart/2005/8/layout/process2"/>
    <dgm:cxn modelId="{E6BE1777-8DA9-436E-8928-627D110E243B}" type="presParOf" srcId="{3CC1B6FF-68B1-46D0-B8D2-551357F77E1D}" destId="{DFC24E05-8D29-427E-8791-F03C902CB08F}" srcOrd="5" destOrd="0" presId="urn:microsoft.com/office/officeart/2005/8/layout/process2"/>
    <dgm:cxn modelId="{D33F1E3D-7FDD-4AD8-9DCF-514CAF7BA44C}" type="presParOf" srcId="{DFC24E05-8D29-427E-8791-F03C902CB08F}" destId="{10A233DB-582A-4465-958A-835DDDA00888}" srcOrd="0" destOrd="0" presId="urn:microsoft.com/office/officeart/2005/8/layout/process2"/>
    <dgm:cxn modelId="{8CA1C667-EAC1-430D-9454-017B5AA0C097}" type="presParOf" srcId="{3CC1B6FF-68B1-46D0-B8D2-551357F77E1D}" destId="{897F2751-185C-4D58-8EF7-016928F9E5A3}" srcOrd="6" destOrd="0" presId="urn:microsoft.com/office/officeart/2005/8/layout/process2"/>
    <dgm:cxn modelId="{D15CD52C-121F-41DF-9AEC-007699A7019A}" type="presParOf" srcId="{3CC1B6FF-68B1-46D0-B8D2-551357F77E1D}" destId="{C21AA7FE-926E-4CC3-B363-6FF6335730D5}" srcOrd="7" destOrd="0" presId="urn:microsoft.com/office/officeart/2005/8/layout/process2"/>
    <dgm:cxn modelId="{E43EE83C-8810-451B-91C2-87CD6A37CD41}" type="presParOf" srcId="{C21AA7FE-926E-4CC3-B363-6FF6335730D5}" destId="{CA314443-1253-462F-BD3B-09A407DB4862}" srcOrd="0" destOrd="0" presId="urn:microsoft.com/office/officeart/2005/8/layout/process2"/>
    <dgm:cxn modelId="{91603785-8699-4808-8A9F-37E8AEBC181D}" type="presParOf" srcId="{3CC1B6FF-68B1-46D0-B8D2-551357F77E1D}" destId="{9B00EE6B-2190-4035-AB5B-800A76231A2E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49F7E15-7FD5-4C02-A906-03C7740DD0DA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8971281-807E-4E97-B35D-4828A8657A1A}">
      <dgm:prSet phldrT="[Text]"/>
      <dgm:spPr/>
      <dgm:t>
        <a:bodyPr/>
        <a:lstStyle/>
        <a:p>
          <a:r>
            <a:rPr lang="en-US" dirty="0" smtClean="0"/>
            <a:t>Thread</a:t>
          </a:r>
          <a:endParaRPr lang="en-US" dirty="0"/>
        </a:p>
      </dgm:t>
    </dgm:pt>
    <dgm:pt modelId="{E0B7BE10-F7C1-4FA2-8549-64B453D0768F}" type="parTrans" cxnId="{7BBCCC87-74AD-4243-A966-9A4E985B8F2A}">
      <dgm:prSet/>
      <dgm:spPr/>
      <dgm:t>
        <a:bodyPr/>
        <a:lstStyle/>
        <a:p>
          <a:endParaRPr lang="en-US"/>
        </a:p>
      </dgm:t>
    </dgm:pt>
    <dgm:pt modelId="{F142543F-9715-4441-B03E-6770397BF3C9}" type="sibTrans" cxnId="{7BBCCC87-74AD-4243-A966-9A4E985B8F2A}">
      <dgm:prSet/>
      <dgm:spPr/>
      <dgm:t>
        <a:bodyPr/>
        <a:lstStyle/>
        <a:p>
          <a:endParaRPr lang="en-US"/>
        </a:p>
      </dgm:t>
    </dgm:pt>
    <dgm:pt modelId="{D39BFEF7-68CB-4176-A1C8-1D885195A867}">
      <dgm:prSet phldrT="[Text]"/>
      <dgm:spPr/>
      <dgm:t>
        <a:bodyPr/>
        <a:lstStyle/>
        <a:p>
          <a:r>
            <a:rPr lang="en-US" dirty="0" smtClean="0"/>
            <a:t>Thread </a:t>
          </a:r>
        </a:p>
        <a:p>
          <a:r>
            <a:rPr lang="en-US" dirty="0" smtClean="0"/>
            <a:t>(class)</a:t>
          </a:r>
          <a:endParaRPr lang="en-US" dirty="0"/>
        </a:p>
      </dgm:t>
    </dgm:pt>
    <dgm:pt modelId="{67851D94-6173-4F9E-AAD1-E41D6BA84DDC}" type="parTrans" cxnId="{8026BD8C-829B-4346-946D-DDB36B61E8D5}">
      <dgm:prSet/>
      <dgm:spPr/>
      <dgm:t>
        <a:bodyPr/>
        <a:lstStyle/>
        <a:p>
          <a:endParaRPr lang="en-US"/>
        </a:p>
      </dgm:t>
    </dgm:pt>
    <dgm:pt modelId="{9AEE91CC-35E1-4589-A7EF-1A87742A561A}" type="sibTrans" cxnId="{8026BD8C-829B-4346-946D-DDB36B61E8D5}">
      <dgm:prSet/>
      <dgm:spPr/>
      <dgm:t>
        <a:bodyPr/>
        <a:lstStyle/>
        <a:p>
          <a:endParaRPr lang="en-US"/>
        </a:p>
      </dgm:t>
    </dgm:pt>
    <dgm:pt modelId="{BA175BB7-2352-4BA8-AAC3-4F96651263EF}">
      <dgm:prSet phldrT="[Text]" phldr="1"/>
      <dgm:spPr/>
      <dgm:t>
        <a:bodyPr/>
        <a:lstStyle/>
        <a:p>
          <a:endParaRPr lang="en-US"/>
        </a:p>
      </dgm:t>
    </dgm:pt>
    <dgm:pt modelId="{0803FC8D-AB59-4ECB-B93F-CB2EC55ABC8B}" type="parTrans" cxnId="{3FCFD306-5582-43CF-9BB2-BFD8A9557EEA}">
      <dgm:prSet/>
      <dgm:spPr/>
      <dgm:t>
        <a:bodyPr/>
        <a:lstStyle/>
        <a:p>
          <a:endParaRPr lang="en-US"/>
        </a:p>
      </dgm:t>
    </dgm:pt>
    <dgm:pt modelId="{11E89779-2F79-4AC2-AFED-35A42AC7337F}" type="sibTrans" cxnId="{3FCFD306-5582-43CF-9BB2-BFD8A9557EEA}">
      <dgm:prSet/>
      <dgm:spPr/>
      <dgm:t>
        <a:bodyPr/>
        <a:lstStyle/>
        <a:p>
          <a:endParaRPr lang="en-US"/>
        </a:p>
      </dgm:t>
    </dgm:pt>
    <dgm:pt modelId="{BEFF7B4C-BB67-4ABE-9726-B71BEA387427}">
      <dgm:prSet phldrT="[Text]"/>
      <dgm:spPr/>
      <dgm:t>
        <a:bodyPr/>
        <a:lstStyle/>
        <a:p>
          <a:r>
            <a:rPr lang="en-US" dirty="0" smtClean="0"/>
            <a:t>Runnable</a:t>
          </a:r>
        </a:p>
        <a:p>
          <a:r>
            <a:rPr lang="en-US" dirty="0" smtClean="0"/>
            <a:t>(Interface)</a:t>
          </a:r>
          <a:endParaRPr lang="en-US" dirty="0"/>
        </a:p>
      </dgm:t>
    </dgm:pt>
    <dgm:pt modelId="{624725A0-CDA4-4CEA-B630-3E67E90B9EBD}" type="parTrans" cxnId="{013DEF64-3D05-4181-AA2C-4BD9F90D263A}">
      <dgm:prSet/>
      <dgm:spPr/>
      <dgm:t>
        <a:bodyPr/>
        <a:lstStyle/>
        <a:p>
          <a:endParaRPr lang="en-US"/>
        </a:p>
      </dgm:t>
    </dgm:pt>
    <dgm:pt modelId="{8FA00E6E-6C2C-4692-A2FA-024A64EC9CD5}" type="sibTrans" cxnId="{013DEF64-3D05-4181-AA2C-4BD9F90D263A}">
      <dgm:prSet/>
      <dgm:spPr/>
      <dgm:t>
        <a:bodyPr/>
        <a:lstStyle/>
        <a:p>
          <a:endParaRPr lang="en-US"/>
        </a:p>
      </dgm:t>
    </dgm:pt>
    <dgm:pt modelId="{A30B6F92-2446-4CD9-B229-8295EC685A19}">
      <dgm:prSet/>
      <dgm:spPr/>
      <dgm:t>
        <a:bodyPr/>
        <a:lstStyle/>
        <a:p>
          <a:r>
            <a:rPr lang="en-US" dirty="0" smtClean="0"/>
            <a:t>Override</a:t>
          </a:r>
        </a:p>
        <a:p>
          <a:r>
            <a:rPr lang="en-US" dirty="0" smtClean="0"/>
            <a:t>(run() )</a:t>
          </a:r>
          <a:endParaRPr lang="en-US" dirty="0"/>
        </a:p>
      </dgm:t>
    </dgm:pt>
    <dgm:pt modelId="{B576D3C1-FD0D-496A-BBE8-3EFA94D1F52F}" type="parTrans" cxnId="{36B13BD1-7D7F-420D-9365-2FF57183B9C6}">
      <dgm:prSet/>
      <dgm:spPr/>
      <dgm:t>
        <a:bodyPr/>
        <a:lstStyle/>
        <a:p>
          <a:endParaRPr lang="en-US"/>
        </a:p>
      </dgm:t>
    </dgm:pt>
    <dgm:pt modelId="{DCF0642F-2921-4AA4-8A23-9DAC8175D1F8}" type="sibTrans" cxnId="{36B13BD1-7D7F-420D-9365-2FF57183B9C6}">
      <dgm:prSet/>
      <dgm:spPr/>
      <dgm:t>
        <a:bodyPr/>
        <a:lstStyle/>
        <a:p>
          <a:endParaRPr lang="en-US"/>
        </a:p>
      </dgm:t>
    </dgm:pt>
    <dgm:pt modelId="{1818922A-1FFB-444F-A786-77C09307C368}" type="pres">
      <dgm:prSet presAssocID="{F49F7E15-7FD5-4C02-A906-03C7740DD0D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8B75BB3-2677-4EC8-BBDB-836106CF6F48}" type="pres">
      <dgm:prSet presAssocID="{58971281-807E-4E97-B35D-4828A8657A1A}" presName="hierRoot1" presStyleCnt="0"/>
      <dgm:spPr/>
    </dgm:pt>
    <dgm:pt modelId="{6E35BFFA-36AD-4C48-92A5-BB7BCA18FBB7}" type="pres">
      <dgm:prSet presAssocID="{58971281-807E-4E97-B35D-4828A8657A1A}" presName="composite" presStyleCnt="0"/>
      <dgm:spPr/>
    </dgm:pt>
    <dgm:pt modelId="{BBB040D4-3920-4817-9647-860AE93B90B3}" type="pres">
      <dgm:prSet presAssocID="{58971281-807E-4E97-B35D-4828A8657A1A}" presName="background" presStyleLbl="node0" presStyleIdx="0" presStyleCnt="1"/>
      <dgm:spPr/>
    </dgm:pt>
    <dgm:pt modelId="{2BBB1EFC-38A4-4672-84E3-A2DE2EBD0445}" type="pres">
      <dgm:prSet presAssocID="{58971281-807E-4E97-B35D-4828A8657A1A}" presName="text" presStyleLbl="fgAcc0" presStyleIdx="0" presStyleCnt="1">
        <dgm:presLayoutVars>
          <dgm:chPref val="3"/>
        </dgm:presLayoutVars>
      </dgm:prSet>
      <dgm:spPr/>
    </dgm:pt>
    <dgm:pt modelId="{911DD320-F6B3-4E6D-80D1-E2F596DC84BB}" type="pres">
      <dgm:prSet presAssocID="{58971281-807E-4E97-B35D-4828A8657A1A}" presName="hierChild2" presStyleCnt="0"/>
      <dgm:spPr/>
    </dgm:pt>
    <dgm:pt modelId="{E9222BE6-64AD-4D32-91AD-6C6E0EEED334}" type="pres">
      <dgm:prSet presAssocID="{67851D94-6173-4F9E-AAD1-E41D6BA84DDC}" presName="Name10" presStyleLbl="parChTrans1D2" presStyleIdx="0" presStyleCnt="2"/>
      <dgm:spPr/>
    </dgm:pt>
    <dgm:pt modelId="{3D0D3792-E88D-4FFE-900C-0A9568992F33}" type="pres">
      <dgm:prSet presAssocID="{D39BFEF7-68CB-4176-A1C8-1D885195A867}" presName="hierRoot2" presStyleCnt="0"/>
      <dgm:spPr/>
    </dgm:pt>
    <dgm:pt modelId="{5AD9DA1A-45E8-4E93-B1F7-945E02992528}" type="pres">
      <dgm:prSet presAssocID="{D39BFEF7-68CB-4176-A1C8-1D885195A867}" presName="composite2" presStyleCnt="0"/>
      <dgm:spPr/>
    </dgm:pt>
    <dgm:pt modelId="{3AB71E25-251D-4BBF-8511-579DEFF6140B}" type="pres">
      <dgm:prSet presAssocID="{D39BFEF7-68CB-4176-A1C8-1D885195A867}" presName="background2" presStyleLbl="node2" presStyleIdx="0" presStyleCnt="2"/>
      <dgm:spPr/>
    </dgm:pt>
    <dgm:pt modelId="{BB16C9CF-C13C-4BA5-96B9-84D33E1905E0}" type="pres">
      <dgm:prSet presAssocID="{D39BFEF7-68CB-4176-A1C8-1D885195A867}" presName="text2" presStyleLbl="fgAcc2" presStyleIdx="0" presStyleCnt="2" custLinFactNeighborX="-54900" custLinFactNeighborY="3403">
        <dgm:presLayoutVars>
          <dgm:chPref val="3"/>
        </dgm:presLayoutVars>
      </dgm:prSet>
      <dgm:spPr/>
    </dgm:pt>
    <dgm:pt modelId="{93A15A76-FAE5-429E-8BBD-FCF6B4F996D4}" type="pres">
      <dgm:prSet presAssocID="{D39BFEF7-68CB-4176-A1C8-1D885195A867}" presName="hierChild3" presStyleCnt="0"/>
      <dgm:spPr/>
    </dgm:pt>
    <dgm:pt modelId="{E5371B4A-D207-4BBC-8E36-899B9523BCA5}" type="pres">
      <dgm:prSet presAssocID="{0803FC8D-AB59-4ECB-B93F-CB2EC55ABC8B}" presName="Name17" presStyleLbl="parChTrans1D3" presStyleIdx="0" presStyleCnt="2"/>
      <dgm:spPr/>
    </dgm:pt>
    <dgm:pt modelId="{4F7DEFBD-FE8A-4E08-AF19-462CEB19FAC8}" type="pres">
      <dgm:prSet presAssocID="{BA175BB7-2352-4BA8-AAC3-4F96651263EF}" presName="hierRoot3" presStyleCnt="0"/>
      <dgm:spPr/>
    </dgm:pt>
    <dgm:pt modelId="{1F3034EB-29DE-4053-B340-3607E80A3DA0}" type="pres">
      <dgm:prSet presAssocID="{BA175BB7-2352-4BA8-AAC3-4F96651263EF}" presName="composite3" presStyleCnt="0"/>
      <dgm:spPr/>
    </dgm:pt>
    <dgm:pt modelId="{4472A35F-DD0D-44EE-8E1B-C809D4B5E90E}" type="pres">
      <dgm:prSet presAssocID="{BA175BB7-2352-4BA8-AAC3-4F96651263EF}" presName="background3" presStyleLbl="node3" presStyleIdx="0" presStyleCnt="2"/>
      <dgm:spPr/>
    </dgm:pt>
    <dgm:pt modelId="{E2F04C2D-CEA9-4B0E-9946-BAB972DEF06C}" type="pres">
      <dgm:prSet presAssocID="{BA175BB7-2352-4BA8-AAC3-4F96651263EF}" presName="text3" presStyleLbl="fgAcc3" presStyleIdx="0" presStyleCnt="2" custLinFactNeighborX="56933" custLinFactNeighborY="79">
        <dgm:presLayoutVars>
          <dgm:chPref val="3"/>
        </dgm:presLayoutVars>
      </dgm:prSet>
      <dgm:spPr/>
    </dgm:pt>
    <dgm:pt modelId="{2D29F6F8-950C-4551-B1A0-FFCC4C6F603F}" type="pres">
      <dgm:prSet presAssocID="{BA175BB7-2352-4BA8-AAC3-4F96651263EF}" presName="hierChild4" presStyleCnt="0"/>
      <dgm:spPr/>
    </dgm:pt>
    <dgm:pt modelId="{A283454E-00EB-4CAE-AB32-7AA8FE870322}" type="pres">
      <dgm:prSet presAssocID="{624725A0-CDA4-4CEA-B630-3E67E90B9EBD}" presName="Name10" presStyleLbl="parChTrans1D2" presStyleIdx="1" presStyleCnt="2"/>
      <dgm:spPr/>
    </dgm:pt>
    <dgm:pt modelId="{A47D6840-F06A-46CB-8861-FD2E516206BC}" type="pres">
      <dgm:prSet presAssocID="{BEFF7B4C-BB67-4ABE-9726-B71BEA387427}" presName="hierRoot2" presStyleCnt="0"/>
      <dgm:spPr/>
    </dgm:pt>
    <dgm:pt modelId="{810D7DD5-4B77-433E-8F1D-187683663F36}" type="pres">
      <dgm:prSet presAssocID="{BEFF7B4C-BB67-4ABE-9726-B71BEA387427}" presName="composite2" presStyleCnt="0"/>
      <dgm:spPr/>
    </dgm:pt>
    <dgm:pt modelId="{69FB9226-3370-4514-BD5F-79989B7D4EA4}" type="pres">
      <dgm:prSet presAssocID="{BEFF7B4C-BB67-4ABE-9726-B71BEA387427}" presName="background2" presStyleLbl="node2" presStyleIdx="1" presStyleCnt="2"/>
      <dgm:spPr/>
    </dgm:pt>
    <dgm:pt modelId="{782709FB-5631-4CE3-A24A-7A4D4E2FEE09}" type="pres">
      <dgm:prSet presAssocID="{BEFF7B4C-BB67-4ABE-9726-B71BEA387427}" presName="text2" presStyleLbl="fgAcc2" presStyleIdx="1" presStyleCnt="2" custLinFactNeighborX="59753" custLinFactNeighborY="340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FA20E54-6E68-4F76-A392-78F9F8028BD8}" type="pres">
      <dgm:prSet presAssocID="{BEFF7B4C-BB67-4ABE-9726-B71BEA387427}" presName="hierChild3" presStyleCnt="0"/>
      <dgm:spPr/>
    </dgm:pt>
    <dgm:pt modelId="{F9B2D8A2-1903-4E48-98A0-E275904C3A1D}" type="pres">
      <dgm:prSet presAssocID="{B576D3C1-FD0D-496A-BBE8-3EFA94D1F52F}" presName="Name17" presStyleLbl="parChTrans1D3" presStyleIdx="1" presStyleCnt="2"/>
      <dgm:spPr/>
    </dgm:pt>
    <dgm:pt modelId="{16B7B82D-F0B9-45A2-B83C-26EA64788D5B}" type="pres">
      <dgm:prSet presAssocID="{A30B6F92-2446-4CD9-B229-8295EC685A19}" presName="hierRoot3" presStyleCnt="0"/>
      <dgm:spPr/>
    </dgm:pt>
    <dgm:pt modelId="{623E26DF-9572-448E-AD14-A487638C7A69}" type="pres">
      <dgm:prSet presAssocID="{A30B6F92-2446-4CD9-B229-8295EC685A19}" presName="composite3" presStyleCnt="0"/>
      <dgm:spPr/>
    </dgm:pt>
    <dgm:pt modelId="{869C1F4F-EE83-4187-8205-51519EBFF29A}" type="pres">
      <dgm:prSet presAssocID="{A30B6F92-2446-4CD9-B229-8295EC685A19}" presName="background3" presStyleLbl="node3" presStyleIdx="1" presStyleCnt="2"/>
      <dgm:spPr/>
    </dgm:pt>
    <dgm:pt modelId="{01C8E16E-9C98-42B2-B1C3-AD3CC2D2B519}" type="pres">
      <dgm:prSet presAssocID="{A30B6F92-2446-4CD9-B229-8295EC685A19}" presName="text3" presStyleLbl="fgAcc3" presStyleIdx="1" presStyleCnt="2" custLinFactNeighborX="-65290" custLinFactNeighborY="7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B285756-E349-49B8-897D-30062DB219A2}" type="pres">
      <dgm:prSet presAssocID="{A30B6F92-2446-4CD9-B229-8295EC685A19}" presName="hierChild4" presStyleCnt="0"/>
      <dgm:spPr/>
    </dgm:pt>
  </dgm:ptLst>
  <dgm:cxnLst>
    <dgm:cxn modelId="{3FCFD306-5582-43CF-9BB2-BFD8A9557EEA}" srcId="{D39BFEF7-68CB-4176-A1C8-1D885195A867}" destId="{BA175BB7-2352-4BA8-AAC3-4F96651263EF}" srcOrd="0" destOrd="0" parTransId="{0803FC8D-AB59-4ECB-B93F-CB2EC55ABC8B}" sibTransId="{11E89779-2F79-4AC2-AFED-35A42AC7337F}"/>
    <dgm:cxn modelId="{CE34B097-F992-4157-A261-541A8EF126A3}" type="presOf" srcId="{0803FC8D-AB59-4ECB-B93F-CB2EC55ABC8B}" destId="{E5371B4A-D207-4BBC-8E36-899B9523BCA5}" srcOrd="0" destOrd="0" presId="urn:microsoft.com/office/officeart/2005/8/layout/hierarchy1"/>
    <dgm:cxn modelId="{E0962B83-A31F-4351-983A-AFB3D7597FB2}" type="presOf" srcId="{BA175BB7-2352-4BA8-AAC3-4F96651263EF}" destId="{E2F04C2D-CEA9-4B0E-9946-BAB972DEF06C}" srcOrd="0" destOrd="0" presId="urn:microsoft.com/office/officeart/2005/8/layout/hierarchy1"/>
    <dgm:cxn modelId="{358AAF4E-0479-405A-87E0-A8E93B44C9CB}" type="presOf" srcId="{D39BFEF7-68CB-4176-A1C8-1D885195A867}" destId="{BB16C9CF-C13C-4BA5-96B9-84D33E1905E0}" srcOrd="0" destOrd="0" presId="urn:microsoft.com/office/officeart/2005/8/layout/hierarchy1"/>
    <dgm:cxn modelId="{36B13BD1-7D7F-420D-9365-2FF57183B9C6}" srcId="{BEFF7B4C-BB67-4ABE-9726-B71BEA387427}" destId="{A30B6F92-2446-4CD9-B229-8295EC685A19}" srcOrd="0" destOrd="0" parTransId="{B576D3C1-FD0D-496A-BBE8-3EFA94D1F52F}" sibTransId="{DCF0642F-2921-4AA4-8A23-9DAC8175D1F8}"/>
    <dgm:cxn modelId="{13067DCA-35ED-46E7-A7F1-A2CD36EF7259}" type="presOf" srcId="{67851D94-6173-4F9E-AAD1-E41D6BA84DDC}" destId="{E9222BE6-64AD-4D32-91AD-6C6E0EEED334}" srcOrd="0" destOrd="0" presId="urn:microsoft.com/office/officeart/2005/8/layout/hierarchy1"/>
    <dgm:cxn modelId="{388BE741-3519-4C70-8EA4-DFB2132B554B}" type="presOf" srcId="{BEFF7B4C-BB67-4ABE-9726-B71BEA387427}" destId="{782709FB-5631-4CE3-A24A-7A4D4E2FEE09}" srcOrd="0" destOrd="0" presId="urn:microsoft.com/office/officeart/2005/8/layout/hierarchy1"/>
    <dgm:cxn modelId="{013DEF64-3D05-4181-AA2C-4BD9F90D263A}" srcId="{58971281-807E-4E97-B35D-4828A8657A1A}" destId="{BEFF7B4C-BB67-4ABE-9726-B71BEA387427}" srcOrd="1" destOrd="0" parTransId="{624725A0-CDA4-4CEA-B630-3E67E90B9EBD}" sibTransId="{8FA00E6E-6C2C-4692-A2FA-024A64EC9CD5}"/>
    <dgm:cxn modelId="{8026BD8C-829B-4346-946D-DDB36B61E8D5}" srcId="{58971281-807E-4E97-B35D-4828A8657A1A}" destId="{D39BFEF7-68CB-4176-A1C8-1D885195A867}" srcOrd="0" destOrd="0" parTransId="{67851D94-6173-4F9E-AAD1-E41D6BA84DDC}" sibTransId="{9AEE91CC-35E1-4589-A7EF-1A87742A561A}"/>
    <dgm:cxn modelId="{715DAAAD-B950-4FF5-99CC-47B946DBA357}" type="presOf" srcId="{B576D3C1-FD0D-496A-BBE8-3EFA94D1F52F}" destId="{F9B2D8A2-1903-4E48-98A0-E275904C3A1D}" srcOrd="0" destOrd="0" presId="urn:microsoft.com/office/officeart/2005/8/layout/hierarchy1"/>
    <dgm:cxn modelId="{A494F6F4-8EFD-43AC-B355-EE9FDC930702}" type="presOf" srcId="{F49F7E15-7FD5-4C02-A906-03C7740DD0DA}" destId="{1818922A-1FFB-444F-A786-77C09307C368}" srcOrd="0" destOrd="0" presId="urn:microsoft.com/office/officeart/2005/8/layout/hierarchy1"/>
    <dgm:cxn modelId="{3711BFA6-1B16-48B0-837C-F6691617EAF3}" type="presOf" srcId="{58971281-807E-4E97-B35D-4828A8657A1A}" destId="{2BBB1EFC-38A4-4672-84E3-A2DE2EBD0445}" srcOrd="0" destOrd="0" presId="urn:microsoft.com/office/officeart/2005/8/layout/hierarchy1"/>
    <dgm:cxn modelId="{B493A830-D7CE-40FB-853A-813EF9D515A1}" type="presOf" srcId="{A30B6F92-2446-4CD9-B229-8295EC685A19}" destId="{01C8E16E-9C98-42B2-B1C3-AD3CC2D2B519}" srcOrd="0" destOrd="0" presId="urn:microsoft.com/office/officeart/2005/8/layout/hierarchy1"/>
    <dgm:cxn modelId="{7BBCCC87-74AD-4243-A966-9A4E985B8F2A}" srcId="{F49F7E15-7FD5-4C02-A906-03C7740DD0DA}" destId="{58971281-807E-4E97-B35D-4828A8657A1A}" srcOrd="0" destOrd="0" parTransId="{E0B7BE10-F7C1-4FA2-8549-64B453D0768F}" sibTransId="{F142543F-9715-4441-B03E-6770397BF3C9}"/>
    <dgm:cxn modelId="{0D876AF0-57E3-4F12-8E0D-C9811CE1A172}" type="presOf" srcId="{624725A0-CDA4-4CEA-B630-3E67E90B9EBD}" destId="{A283454E-00EB-4CAE-AB32-7AA8FE870322}" srcOrd="0" destOrd="0" presId="urn:microsoft.com/office/officeart/2005/8/layout/hierarchy1"/>
    <dgm:cxn modelId="{44A84064-7D63-4360-8F0E-C25ADFE75401}" type="presParOf" srcId="{1818922A-1FFB-444F-A786-77C09307C368}" destId="{C8B75BB3-2677-4EC8-BBDB-836106CF6F48}" srcOrd="0" destOrd="0" presId="urn:microsoft.com/office/officeart/2005/8/layout/hierarchy1"/>
    <dgm:cxn modelId="{689EBBE4-76EF-4B94-BB82-E42DCD6044F6}" type="presParOf" srcId="{C8B75BB3-2677-4EC8-BBDB-836106CF6F48}" destId="{6E35BFFA-36AD-4C48-92A5-BB7BCA18FBB7}" srcOrd="0" destOrd="0" presId="urn:microsoft.com/office/officeart/2005/8/layout/hierarchy1"/>
    <dgm:cxn modelId="{01427586-0689-4B80-9553-D8527EA72B51}" type="presParOf" srcId="{6E35BFFA-36AD-4C48-92A5-BB7BCA18FBB7}" destId="{BBB040D4-3920-4817-9647-860AE93B90B3}" srcOrd="0" destOrd="0" presId="urn:microsoft.com/office/officeart/2005/8/layout/hierarchy1"/>
    <dgm:cxn modelId="{20FB8ABF-84B0-4FDD-B810-54F9A715B739}" type="presParOf" srcId="{6E35BFFA-36AD-4C48-92A5-BB7BCA18FBB7}" destId="{2BBB1EFC-38A4-4672-84E3-A2DE2EBD0445}" srcOrd="1" destOrd="0" presId="urn:microsoft.com/office/officeart/2005/8/layout/hierarchy1"/>
    <dgm:cxn modelId="{FCB887B3-FFA8-4094-8691-F35E13FAA88F}" type="presParOf" srcId="{C8B75BB3-2677-4EC8-BBDB-836106CF6F48}" destId="{911DD320-F6B3-4E6D-80D1-E2F596DC84BB}" srcOrd="1" destOrd="0" presId="urn:microsoft.com/office/officeart/2005/8/layout/hierarchy1"/>
    <dgm:cxn modelId="{53D98A63-4DDD-458D-BC08-73203263F82B}" type="presParOf" srcId="{911DD320-F6B3-4E6D-80D1-E2F596DC84BB}" destId="{E9222BE6-64AD-4D32-91AD-6C6E0EEED334}" srcOrd="0" destOrd="0" presId="urn:microsoft.com/office/officeart/2005/8/layout/hierarchy1"/>
    <dgm:cxn modelId="{B2BF2FA2-5CCC-4AFA-A7F2-5877D0372200}" type="presParOf" srcId="{911DD320-F6B3-4E6D-80D1-E2F596DC84BB}" destId="{3D0D3792-E88D-4FFE-900C-0A9568992F33}" srcOrd="1" destOrd="0" presId="urn:microsoft.com/office/officeart/2005/8/layout/hierarchy1"/>
    <dgm:cxn modelId="{61B6889F-7AD8-404E-9C13-F58D5768FF07}" type="presParOf" srcId="{3D0D3792-E88D-4FFE-900C-0A9568992F33}" destId="{5AD9DA1A-45E8-4E93-B1F7-945E02992528}" srcOrd="0" destOrd="0" presId="urn:microsoft.com/office/officeart/2005/8/layout/hierarchy1"/>
    <dgm:cxn modelId="{190BCF84-D33C-4FA1-BC20-8780E0BF932E}" type="presParOf" srcId="{5AD9DA1A-45E8-4E93-B1F7-945E02992528}" destId="{3AB71E25-251D-4BBF-8511-579DEFF6140B}" srcOrd="0" destOrd="0" presId="urn:microsoft.com/office/officeart/2005/8/layout/hierarchy1"/>
    <dgm:cxn modelId="{DBC92064-0A13-4F94-80FA-9547DCFFEEF0}" type="presParOf" srcId="{5AD9DA1A-45E8-4E93-B1F7-945E02992528}" destId="{BB16C9CF-C13C-4BA5-96B9-84D33E1905E0}" srcOrd="1" destOrd="0" presId="urn:microsoft.com/office/officeart/2005/8/layout/hierarchy1"/>
    <dgm:cxn modelId="{97870A5D-2337-4F5D-A1C4-C7559DA9D421}" type="presParOf" srcId="{3D0D3792-E88D-4FFE-900C-0A9568992F33}" destId="{93A15A76-FAE5-429E-8BBD-FCF6B4F996D4}" srcOrd="1" destOrd="0" presId="urn:microsoft.com/office/officeart/2005/8/layout/hierarchy1"/>
    <dgm:cxn modelId="{B97B0A36-F971-4E52-9CBB-7BC9F50778C4}" type="presParOf" srcId="{93A15A76-FAE5-429E-8BBD-FCF6B4F996D4}" destId="{E5371B4A-D207-4BBC-8E36-899B9523BCA5}" srcOrd="0" destOrd="0" presId="urn:microsoft.com/office/officeart/2005/8/layout/hierarchy1"/>
    <dgm:cxn modelId="{E738528D-A6C7-4896-8092-B771287F21BB}" type="presParOf" srcId="{93A15A76-FAE5-429E-8BBD-FCF6B4F996D4}" destId="{4F7DEFBD-FE8A-4E08-AF19-462CEB19FAC8}" srcOrd="1" destOrd="0" presId="urn:microsoft.com/office/officeart/2005/8/layout/hierarchy1"/>
    <dgm:cxn modelId="{3BD2130F-2837-46A1-9F56-5116E9BA50C5}" type="presParOf" srcId="{4F7DEFBD-FE8A-4E08-AF19-462CEB19FAC8}" destId="{1F3034EB-29DE-4053-B340-3607E80A3DA0}" srcOrd="0" destOrd="0" presId="urn:microsoft.com/office/officeart/2005/8/layout/hierarchy1"/>
    <dgm:cxn modelId="{BFE5A27F-1D42-4CAD-828C-CC87158EED2D}" type="presParOf" srcId="{1F3034EB-29DE-4053-B340-3607E80A3DA0}" destId="{4472A35F-DD0D-44EE-8E1B-C809D4B5E90E}" srcOrd="0" destOrd="0" presId="urn:microsoft.com/office/officeart/2005/8/layout/hierarchy1"/>
    <dgm:cxn modelId="{0C0FE64E-47BD-4538-9032-244351A5C1D1}" type="presParOf" srcId="{1F3034EB-29DE-4053-B340-3607E80A3DA0}" destId="{E2F04C2D-CEA9-4B0E-9946-BAB972DEF06C}" srcOrd="1" destOrd="0" presId="urn:microsoft.com/office/officeart/2005/8/layout/hierarchy1"/>
    <dgm:cxn modelId="{7C7A703C-A2BF-4D0D-9272-F19522D75D06}" type="presParOf" srcId="{4F7DEFBD-FE8A-4E08-AF19-462CEB19FAC8}" destId="{2D29F6F8-950C-4551-B1A0-FFCC4C6F603F}" srcOrd="1" destOrd="0" presId="urn:microsoft.com/office/officeart/2005/8/layout/hierarchy1"/>
    <dgm:cxn modelId="{92BC9DD2-FF22-4D1D-926A-400AB45AE327}" type="presParOf" srcId="{911DD320-F6B3-4E6D-80D1-E2F596DC84BB}" destId="{A283454E-00EB-4CAE-AB32-7AA8FE870322}" srcOrd="2" destOrd="0" presId="urn:microsoft.com/office/officeart/2005/8/layout/hierarchy1"/>
    <dgm:cxn modelId="{AFE2E226-1642-4CBA-BF72-91211F4D5232}" type="presParOf" srcId="{911DD320-F6B3-4E6D-80D1-E2F596DC84BB}" destId="{A47D6840-F06A-46CB-8861-FD2E516206BC}" srcOrd="3" destOrd="0" presId="urn:microsoft.com/office/officeart/2005/8/layout/hierarchy1"/>
    <dgm:cxn modelId="{7977E2C4-EA57-4C15-8AD8-772B0BE2A349}" type="presParOf" srcId="{A47D6840-F06A-46CB-8861-FD2E516206BC}" destId="{810D7DD5-4B77-433E-8F1D-187683663F36}" srcOrd="0" destOrd="0" presId="urn:microsoft.com/office/officeart/2005/8/layout/hierarchy1"/>
    <dgm:cxn modelId="{47EE3C40-4E7D-41A0-B707-7019E2C0075F}" type="presParOf" srcId="{810D7DD5-4B77-433E-8F1D-187683663F36}" destId="{69FB9226-3370-4514-BD5F-79989B7D4EA4}" srcOrd="0" destOrd="0" presId="urn:microsoft.com/office/officeart/2005/8/layout/hierarchy1"/>
    <dgm:cxn modelId="{144490C6-CF79-4B70-8FF3-D0B838042035}" type="presParOf" srcId="{810D7DD5-4B77-433E-8F1D-187683663F36}" destId="{782709FB-5631-4CE3-A24A-7A4D4E2FEE09}" srcOrd="1" destOrd="0" presId="urn:microsoft.com/office/officeart/2005/8/layout/hierarchy1"/>
    <dgm:cxn modelId="{85B393A6-2305-4505-A09E-6AAB8E052FA6}" type="presParOf" srcId="{A47D6840-F06A-46CB-8861-FD2E516206BC}" destId="{4FA20E54-6E68-4F76-A392-78F9F8028BD8}" srcOrd="1" destOrd="0" presId="urn:microsoft.com/office/officeart/2005/8/layout/hierarchy1"/>
    <dgm:cxn modelId="{F5E7F83E-A63B-4CAF-AC84-FCA075289359}" type="presParOf" srcId="{4FA20E54-6E68-4F76-A392-78F9F8028BD8}" destId="{F9B2D8A2-1903-4E48-98A0-E275904C3A1D}" srcOrd="0" destOrd="0" presId="urn:microsoft.com/office/officeart/2005/8/layout/hierarchy1"/>
    <dgm:cxn modelId="{EC86BAC2-C027-42BC-AAD8-771B4586927E}" type="presParOf" srcId="{4FA20E54-6E68-4F76-A392-78F9F8028BD8}" destId="{16B7B82D-F0B9-45A2-B83C-26EA64788D5B}" srcOrd="1" destOrd="0" presId="urn:microsoft.com/office/officeart/2005/8/layout/hierarchy1"/>
    <dgm:cxn modelId="{34901814-13B5-45EE-A541-25E1309DAA82}" type="presParOf" srcId="{16B7B82D-F0B9-45A2-B83C-26EA64788D5B}" destId="{623E26DF-9572-448E-AD14-A487638C7A69}" srcOrd="0" destOrd="0" presId="urn:microsoft.com/office/officeart/2005/8/layout/hierarchy1"/>
    <dgm:cxn modelId="{A7E55CC8-1A73-4B03-A780-78D15A55FD30}" type="presParOf" srcId="{623E26DF-9572-448E-AD14-A487638C7A69}" destId="{869C1F4F-EE83-4187-8205-51519EBFF29A}" srcOrd="0" destOrd="0" presId="urn:microsoft.com/office/officeart/2005/8/layout/hierarchy1"/>
    <dgm:cxn modelId="{518B7FA7-8C1B-475F-B0A1-719F21A55BC9}" type="presParOf" srcId="{623E26DF-9572-448E-AD14-A487638C7A69}" destId="{01C8E16E-9C98-42B2-B1C3-AD3CC2D2B519}" srcOrd="1" destOrd="0" presId="urn:microsoft.com/office/officeart/2005/8/layout/hierarchy1"/>
    <dgm:cxn modelId="{8D125B39-F6C5-4947-ABBB-F0E69D06EB39}" type="presParOf" srcId="{16B7B82D-F0B9-45A2-B83C-26EA64788D5B}" destId="{1B285756-E349-49B8-897D-30062DB219A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25BE9C-B837-4FD7-8B6A-E7714515A3E4}">
      <dsp:nvSpPr>
        <dsp:cNvPr id="0" name=""/>
        <dsp:cNvSpPr/>
      </dsp:nvSpPr>
      <dsp:spPr>
        <a:xfrm>
          <a:off x="751732" y="552"/>
          <a:ext cx="1163534" cy="6464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T0</a:t>
          </a:r>
          <a:endParaRPr lang="en-US" sz="2800" kern="1200" dirty="0"/>
        </a:p>
      </dsp:txBody>
      <dsp:txXfrm>
        <a:off x="770665" y="19485"/>
        <a:ext cx="1125668" cy="608542"/>
      </dsp:txXfrm>
    </dsp:sp>
    <dsp:sp modelId="{0654A1F3-29A7-41E7-9F48-C0CFE814D695}">
      <dsp:nvSpPr>
        <dsp:cNvPr id="0" name=""/>
        <dsp:cNvSpPr/>
      </dsp:nvSpPr>
      <dsp:spPr>
        <a:xfrm rot="5400000">
          <a:off x="1212298" y="663120"/>
          <a:ext cx="242403" cy="2908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-5400000">
        <a:off x="1246236" y="687360"/>
        <a:ext cx="174529" cy="169682"/>
      </dsp:txXfrm>
    </dsp:sp>
    <dsp:sp modelId="{3F52D07B-41F1-4167-B124-2B5F5DE7930E}">
      <dsp:nvSpPr>
        <dsp:cNvPr id="0" name=""/>
        <dsp:cNvSpPr/>
      </dsp:nvSpPr>
      <dsp:spPr>
        <a:xfrm>
          <a:off x="751732" y="970164"/>
          <a:ext cx="1163534" cy="6464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T1</a:t>
          </a:r>
          <a:endParaRPr lang="en-US" sz="2800" kern="1200" dirty="0"/>
        </a:p>
      </dsp:txBody>
      <dsp:txXfrm>
        <a:off x="770665" y="989097"/>
        <a:ext cx="1125668" cy="608542"/>
      </dsp:txXfrm>
    </dsp:sp>
    <dsp:sp modelId="{B477EE57-E6F4-455D-A4EB-2070E14B32CD}">
      <dsp:nvSpPr>
        <dsp:cNvPr id="0" name=""/>
        <dsp:cNvSpPr/>
      </dsp:nvSpPr>
      <dsp:spPr>
        <a:xfrm rot="5400000">
          <a:off x="1212298" y="1632733"/>
          <a:ext cx="242403" cy="2908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-5400000">
        <a:off x="1246236" y="1656973"/>
        <a:ext cx="174529" cy="169682"/>
      </dsp:txXfrm>
    </dsp:sp>
    <dsp:sp modelId="{5B33E1B3-D034-4F32-BF69-951784E7C2AE}">
      <dsp:nvSpPr>
        <dsp:cNvPr id="0" name=""/>
        <dsp:cNvSpPr/>
      </dsp:nvSpPr>
      <dsp:spPr>
        <a:xfrm>
          <a:off x="751732" y="1939777"/>
          <a:ext cx="1163534" cy="6464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T2</a:t>
          </a:r>
          <a:endParaRPr lang="en-US" sz="2800" kern="1200" dirty="0"/>
        </a:p>
      </dsp:txBody>
      <dsp:txXfrm>
        <a:off x="770665" y="1958710"/>
        <a:ext cx="1125668" cy="608542"/>
      </dsp:txXfrm>
    </dsp:sp>
    <dsp:sp modelId="{DFC24E05-8D29-427E-8791-F03C902CB08F}">
      <dsp:nvSpPr>
        <dsp:cNvPr id="0" name=""/>
        <dsp:cNvSpPr/>
      </dsp:nvSpPr>
      <dsp:spPr>
        <a:xfrm rot="5400000">
          <a:off x="1212298" y="2602345"/>
          <a:ext cx="242403" cy="2908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-5400000">
        <a:off x="1246236" y="2626585"/>
        <a:ext cx="174529" cy="169682"/>
      </dsp:txXfrm>
    </dsp:sp>
    <dsp:sp modelId="{897F2751-185C-4D58-8EF7-016928F9E5A3}">
      <dsp:nvSpPr>
        <dsp:cNvPr id="0" name=""/>
        <dsp:cNvSpPr/>
      </dsp:nvSpPr>
      <dsp:spPr>
        <a:xfrm>
          <a:off x="751732" y="2909389"/>
          <a:ext cx="1163534" cy="6464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T3</a:t>
          </a:r>
          <a:endParaRPr lang="en-US" sz="2800" kern="1200" dirty="0"/>
        </a:p>
      </dsp:txBody>
      <dsp:txXfrm>
        <a:off x="770665" y="2928322"/>
        <a:ext cx="1125668" cy="608542"/>
      </dsp:txXfrm>
    </dsp:sp>
    <dsp:sp modelId="{C21AA7FE-926E-4CC3-B363-6FF6335730D5}">
      <dsp:nvSpPr>
        <dsp:cNvPr id="0" name=""/>
        <dsp:cNvSpPr/>
      </dsp:nvSpPr>
      <dsp:spPr>
        <a:xfrm rot="5400000">
          <a:off x="1212298" y="3571958"/>
          <a:ext cx="242403" cy="2908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-5400000">
        <a:off x="1246236" y="3596198"/>
        <a:ext cx="174529" cy="169682"/>
      </dsp:txXfrm>
    </dsp:sp>
    <dsp:sp modelId="{9B00EE6B-2190-4035-AB5B-800A76231A2E}">
      <dsp:nvSpPr>
        <dsp:cNvPr id="0" name=""/>
        <dsp:cNvSpPr/>
      </dsp:nvSpPr>
      <dsp:spPr>
        <a:xfrm>
          <a:off x="751732" y="3879002"/>
          <a:ext cx="1163534" cy="6464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T4</a:t>
          </a:r>
          <a:endParaRPr lang="en-US" sz="2800" kern="1200" dirty="0"/>
        </a:p>
      </dsp:txBody>
      <dsp:txXfrm>
        <a:off x="770665" y="3897935"/>
        <a:ext cx="1125668" cy="6085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25BE9C-B837-4FD7-8B6A-E7714515A3E4}">
      <dsp:nvSpPr>
        <dsp:cNvPr id="0" name=""/>
        <dsp:cNvSpPr/>
      </dsp:nvSpPr>
      <dsp:spPr>
        <a:xfrm>
          <a:off x="1780432" y="552"/>
          <a:ext cx="1163534" cy="6464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T0</a:t>
          </a:r>
          <a:endParaRPr lang="en-US" sz="2800" kern="1200" dirty="0"/>
        </a:p>
      </dsp:txBody>
      <dsp:txXfrm>
        <a:off x="1799365" y="19485"/>
        <a:ext cx="1125668" cy="608542"/>
      </dsp:txXfrm>
    </dsp:sp>
    <dsp:sp modelId="{0654A1F3-29A7-41E7-9F48-C0CFE814D695}">
      <dsp:nvSpPr>
        <dsp:cNvPr id="0" name=""/>
        <dsp:cNvSpPr/>
      </dsp:nvSpPr>
      <dsp:spPr>
        <a:xfrm rot="8389555">
          <a:off x="932569" y="926746"/>
          <a:ext cx="996095" cy="2908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 dirty="0"/>
        </a:p>
      </dsp:txBody>
      <dsp:txXfrm rot="10800000">
        <a:off x="1009541" y="956775"/>
        <a:ext cx="908830" cy="174529"/>
      </dsp:txXfrm>
    </dsp:sp>
    <dsp:sp modelId="{3F52D07B-41F1-4167-B124-2B5F5DE7930E}">
      <dsp:nvSpPr>
        <dsp:cNvPr id="0" name=""/>
        <dsp:cNvSpPr/>
      </dsp:nvSpPr>
      <dsp:spPr>
        <a:xfrm>
          <a:off x="3" y="1503752"/>
          <a:ext cx="1163534" cy="6464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T1</a:t>
          </a:r>
          <a:endParaRPr lang="en-US" sz="2800" kern="1200" dirty="0"/>
        </a:p>
      </dsp:txBody>
      <dsp:txXfrm>
        <a:off x="18936" y="1522685"/>
        <a:ext cx="1125668" cy="608542"/>
      </dsp:txXfrm>
    </dsp:sp>
    <dsp:sp modelId="{B477EE57-E6F4-455D-A4EB-2070E14B32CD}">
      <dsp:nvSpPr>
        <dsp:cNvPr id="0" name=""/>
        <dsp:cNvSpPr/>
      </dsp:nvSpPr>
      <dsp:spPr>
        <a:xfrm rot="2842242">
          <a:off x="559646" y="2611812"/>
          <a:ext cx="1433421" cy="2880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573589" y="2637628"/>
        <a:ext cx="1347021" cy="172801"/>
      </dsp:txXfrm>
    </dsp:sp>
    <dsp:sp modelId="{5B33E1B3-D034-4F32-BF69-951784E7C2AE}">
      <dsp:nvSpPr>
        <dsp:cNvPr id="0" name=""/>
        <dsp:cNvSpPr/>
      </dsp:nvSpPr>
      <dsp:spPr>
        <a:xfrm>
          <a:off x="1780432" y="1496506"/>
          <a:ext cx="1163534" cy="6464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T2</a:t>
          </a:r>
          <a:endParaRPr lang="en-US" sz="2800" kern="1200" dirty="0"/>
        </a:p>
      </dsp:txBody>
      <dsp:txXfrm>
        <a:off x="1799365" y="1515439"/>
        <a:ext cx="1125668" cy="608542"/>
      </dsp:txXfrm>
    </dsp:sp>
    <dsp:sp modelId="{DFC24E05-8D29-427E-8791-F03C902CB08F}">
      <dsp:nvSpPr>
        <dsp:cNvPr id="0" name=""/>
        <dsp:cNvSpPr/>
      </dsp:nvSpPr>
      <dsp:spPr>
        <a:xfrm rot="5399502">
          <a:off x="2076140" y="2617963"/>
          <a:ext cx="820838" cy="2880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2119334" y="2632363"/>
        <a:ext cx="734438" cy="172801"/>
      </dsp:txXfrm>
    </dsp:sp>
    <dsp:sp modelId="{897F2751-185C-4D58-8EF7-016928F9E5A3}">
      <dsp:nvSpPr>
        <dsp:cNvPr id="0" name=""/>
        <dsp:cNvSpPr/>
      </dsp:nvSpPr>
      <dsp:spPr>
        <a:xfrm>
          <a:off x="3428998" y="1493277"/>
          <a:ext cx="1163534" cy="6464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T3</a:t>
          </a:r>
          <a:endParaRPr lang="en-US" sz="2800" kern="1200" dirty="0"/>
        </a:p>
      </dsp:txBody>
      <dsp:txXfrm>
        <a:off x="3447931" y="1512210"/>
        <a:ext cx="1125668" cy="608542"/>
      </dsp:txXfrm>
    </dsp:sp>
    <dsp:sp modelId="{C21AA7FE-926E-4CC3-B363-6FF6335730D5}">
      <dsp:nvSpPr>
        <dsp:cNvPr id="0" name=""/>
        <dsp:cNvSpPr/>
      </dsp:nvSpPr>
      <dsp:spPr>
        <a:xfrm rot="7939418">
          <a:off x="2735688" y="2623679"/>
          <a:ext cx="1391231" cy="2880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/>
        </a:p>
      </dsp:txBody>
      <dsp:txXfrm rot="-5400000">
        <a:off x="3373990" y="2083324"/>
        <a:ext cx="172801" cy="1304831"/>
      </dsp:txXfrm>
    </dsp:sp>
    <dsp:sp modelId="{9B00EE6B-2190-4035-AB5B-800A76231A2E}">
      <dsp:nvSpPr>
        <dsp:cNvPr id="0" name=""/>
        <dsp:cNvSpPr/>
      </dsp:nvSpPr>
      <dsp:spPr>
        <a:xfrm>
          <a:off x="1780432" y="3303527"/>
          <a:ext cx="1163534" cy="6464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T4</a:t>
          </a:r>
          <a:endParaRPr lang="en-US" sz="2800" kern="1200"/>
        </a:p>
      </dsp:txBody>
      <dsp:txXfrm>
        <a:off x="1799365" y="3322460"/>
        <a:ext cx="1125668" cy="60854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B2D8A2-1903-4E48-98A0-E275904C3A1D}">
      <dsp:nvSpPr>
        <dsp:cNvPr id="0" name=""/>
        <dsp:cNvSpPr/>
      </dsp:nvSpPr>
      <dsp:spPr>
        <a:xfrm>
          <a:off x="2895445" y="2480726"/>
          <a:ext cx="1959624" cy="422703"/>
        </a:xfrm>
        <a:custGeom>
          <a:avLst/>
          <a:gdLst/>
          <a:ahLst/>
          <a:cxnLst/>
          <a:rect l="0" t="0" r="0" b="0"/>
          <a:pathLst>
            <a:path>
              <a:moveTo>
                <a:pt x="1959624" y="0"/>
              </a:moveTo>
              <a:lnTo>
                <a:pt x="1959624" y="277523"/>
              </a:lnTo>
              <a:lnTo>
                <a:pt x="0" y="277523"/>
              </a:lnTo>
              <a:lnTo>
                <a:pt x="0" y="42270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83454E-00EB-4CAE-AB32-7AA8FE870322}">
      <dsp:nvSpPr>
        <dsp:cNvPr id="0" name=""/>
        <dsp:cNvSpPr/>
      </dsp:nvSpPr>
      <dsp:spPr>
        <a:xfrm>
          <a:off x="2960935" y="995933"/>
          <a:ext cx="1894134" cy="4896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4467"/>
              </a:lnTo>
              <a:lnTo>
                <a:pt x="1894134" y="344467"/>
              </a:lnTo>
              <a:lnTo>
                <a:pt x="1894134" y="48964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371B4A-D207-4BBC-8E36-899B9523BCA5}">
      <dsp:nvSpPr>
        <dsp:cNvPr id="0" name=""/>
        <dsp:cNvSpPr/>
      </dsp:nvSpPr>
      <dsp:spPr>
        <a:xfrm>
          <a:off x="1142855" y="2480726"/>
          <a:ext cx="1752602" cy="4227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7523"/>
              </a:lnTo>
              <a:lnTo>
                <a:pt x="1752602" y="277523"/>
              </a:lnTo>
              <a:lnTo>
                <a:pt x="1752602" y="42270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222BE6-64AD-4D32-91AD-6C6E0EEED334}">
      <dsp:nvSpPr>
        <dsp:cNvPr id="0" name=""/>
        <dsp:cNvSpPr/>
      </dsp:nvSpPr>
      <dsp:spPr>
        <a:xfrm>
          <a:off x="1142855" y="995933"/>
          <a:ext cx="1818079" cy="489647"/>
        </a:xfrm>
        <a:custGeom>
          <a:avLst/>
          <a:gdLst/>
          <a:ahLst/>
          <a:cxnLst/>
          <a:rect l="0" t="0" r="0" b="0"/>
          <a:pathLst>
            <a:path>
              <a:moveTo>
                <a:pt x="1818079" y="0"/>
              </a:moveTo>
              <a:lnTo>
                <a:pt x="1818079" y="344467"/>
              </a:lnTo>
              <a:lnTo>
                <a:pt x="0" y="344467"/>
              </a:lnTo>
              <a:lnTo>
                <a:pt x="0" y="48964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B040D4-3920-4817-9647-860AE93B90B3}">
      <dsp:nvSpPr>
        <dsp:cNvPr id="0" name=""/>
        <dsp:cNvSpPr/>
      </dsp:nvSpPr>
      <dsp:spPr>
        <a:xfrm>
          <a:off x="2177355" y="786"/>
          <a:ext cx="1567160" cy="9951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BB1EFC-38A4-4672-84E3-A2DE2EBD0445}">
      <dsp:nvSpPr>
        <dsp:cNvPr id="0" name=""/>
        <dsp:cNvSpPr/>
      </dsp:nvSpPr>
      <dsp:spPr>
        <a:xfrm>
          <a:off x="2351484" y="166208"/>
          <a:ext cx="1567160" cy="9951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Thread</a:t>
          </a:r>
          <a:endParaRPr lang="en-US" sz="2200" kern="1200" dirty="0"/>
        </a:p>
      </dsp:txBody>
      <dsp:txXfrm>
        <a:off x="2380631" y="195355"/>
        <a:ext cx="1508866" cy="936852"/>
      </dsp:txXfrm>
    </dsp:sp>
    <dsp:sp modelId="{3AB71E25-251D-4BBF-8511-579DEFF6140B}">
      <dsp:nvSpPr>
        <dsp:cNvPr id="0" name=""/>
        <dsp:cNvSpPr/>
      </dsp:nvSpPr>
      <dsp:spPr>
        <a:xfrm>
          <a:off x="359275" y="1485580"/>
          <a:ext cx="1567160" cy="9951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16C9CF-C13C-4BA5-96B9-84D33E1905E0}">
      <dsp:nvSpPr>
        <dsp:cNvPr id="0" name=""/>
        <dsp:cNvSpPr/>
      </dsp:nvSpPr>
      <dsp:spPr>
        <a:xfrm>
          <a:off x="533404" y="1651002"/>
          <a:ext cx="1567160" cy="9951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Thread </a:t>
          </a:r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(class)</a:t>
          </a:r>
          <a:endParaRPr lang="en-US" sz="2200" kern="1200" dirty="0"/>
        </a:p>
      </dsp:txBody>
      <dsp:txXfrm>
        <a:off x="562551" y="1680149"/>
        <a:ext cx="1508866" cy="936852"/>
      </dsp:txXfrm>
    </dsp:sp>
    <dsp:sp modelId="{4472A35F-DD0D-44EE-8E1B-C809D4B5E90E}">
      <dsp:nvSpPr>
        <dsp:cNvPr id="0" name=""/>
        <dsp:cNvSpPr/>
      </dsp:nvSpPr>
      <dsp:spPr>
        <a:xfrm>
          <a:off x="2111877" y="2903430"/>
          <a:ext cx="1567160" cy="9951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F04C2D-CEA9-4B0E-9946-BAB972DEF06C}">
      <dsp:nvSpPr>
        <dsp:cNvPr id="0" name=""/>
        <dsp:cNvSpPr/>
      </dsp:nvSpPr>
      <dsp:spPr>
        <a:xfrm>
          <a:off x="2286006" y="3068853"/>
          <a:ext cx="1567160" cy="9951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>
        <a:off x="2315153" y="3098000"/>
        <a:ext cx="1508866" cy="936852"/>
      </dsp:txXfrm>
    </dsp:sp>
    <dsp:sp modelId="{69FB9226-3370-4514-BD5F-79989B7D4EA4}">
      <dsp:nvSpPr>
        <dsp:cNvPr id="0" name=""/>
        <dsp:cNvSpPr/>
      </dsp:nvSpPr>
      <dsp:spPr>
        <a:xfrm>
          <a:off x="4071489" y="1485580"/>
          <a:ext cx="1567160" cy="9951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2709FB-5631-4CE3-A24A-7A4D4E2FEE09}">
      <dsp:nvSpPr>
        <dsp:cNvPr id="0" name=""/>
        <dsp:cNvSpPr/>
      </dsp:nvSpPr>
      <dsp:spPr>
        <a:xfrm>
          <a:off x="4245618" y="1651002"/>
          <a:ext cx="1567160" cy="9951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Runnable</a:t>
          </a:r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(Interface)</a:t>
          </a:r>
          <a:endParaRPr lang="en-US" sz="2200" kern="1200" dirty="0"/>
        </a:p>
      </dsp:txBody>
      <dsp:txXfrm>
        <a:off x="4274765" y="1680149"/>
        <a:ext cx="1508866" cy="936852"/>
      </dsp:txXfrm>
    </dsp:sp>
    <dsp:sp modelId="{869C1F4F-EE83-4187-8205-51519EBFF29A}">
      <dsp:nvSpPr>
        <dsp:cNvPr id="0" name=""/>
        <dsp:cNvSpPr/>
      </dsp:nvSpPr>
      <dsp:spPr>
        <a:xfrm>
          <a:off x="2111865" y="2903430"/>
          <a:ext cx="1567160" cy="9951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C8E16E-9C98-42B2-B1C3-AD3CC2D2B519}">
      <dsp:nvSpPr>
        <dsp:cNvPr id="0" name=""/>
        <dsp:cNvSpPr/>
      </dsp:nvSpPr>
      <dsp:spPr>
        <a:xfrm>
          <a:off x="2285994" y="3068853"/>
          <a:ext cx="1567160" cy="9951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Override</a:t>
          </a:r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(run() )</a:t>
          </a:r>
          <a:endParaRPr lang="en-US" sz="2200" kern="1200" dirty="0"/>
        </a:p>
      </dsp:txBody>
      <dsp:txXfrm>
        <a:off x="2315141" y="3098000"/>
        <a:ext cx="1508866" cy="9368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7E739E-D72A-4E0A-81FB-89064C5235A2}" type="datetimeFigureOut">
              <a:rPr lang="en-US" smtClean="0"/>
              <a:pPr/>
              <a:t>3/18/2020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B1AD7C-9915-466C-95B5-A0B0A38BE2A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tutorials.jenkov.com/java-concurrency/volatile.html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 is no class “Monitor”; instead,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each object has its own implicit monitor that is automatically entered when one of the object’s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synchronized methods is called. Once a thread is inside a synchronized method, no other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thread can call any other synchronized method on the same object. This enables you to write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very clear and concise multithreaded code, because synchronization support is built into the</a:t>
            </a:r>
          </a:p>
          <a:p>
            <a:r>
              <a:rPr lang="en-I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language.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1AD7C-9915-466C-95B5-A0B0A38BE2A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723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>
                <a:hlinkClick r:id="rId3"/>
              </a:rPr>
              <a:t>http://tutorials.jenkov.com/java-concurrency/volatile.html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1AD7C-9915-466C-95B5-A0B0A38BE2A9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688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Deadlock in java is a part of multithreading. Deadlock can occur in a situation when a thread is waiting for an object lock, that is acquired by another thread and second thread is waiting for an object lock that is acquired by first thread. 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1AD7C-9915-466C-95B5-A0B0A38BE2A9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552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14AF1-20B5-4748-B66F-CC22829F7126}" type="datetime1">
              <a:rPr lang="en-US" smtClean="0"/>
              <a:pPr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Pushpendra Kumar Rajput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9FB9-567C-4AD0-B46C-1876F0EA8C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53B54-B687-4E99-8287-1BE23390E556}" type="datetime1">
              <a:rPr lang="en-US" smtClean="0"/>
              <a:pPr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Pushpendra Kumar Rajput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9FB9-567C-4AD0-B46C-1876F0EA8C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0BA82-E0DF-4EAD-B5D3-1893F28FE3E0}" type="datetime1">
              <a:rPr lang="en-US" smtClean="0"/>
              <a:pPr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Pushpendra Kumar Rajput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9FB9-567C-4AD0-B46C-1876F0EA8C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B13DC-FB39-4F31-A490-10D00A2E24A0}" type="datetime1">
              <a:rPr lang="en-US" smtClean="0"/>
              <a:pPr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Pushpendra Kumar Rajput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9FB9-567C-4AD0-B46C-1876F0EA8C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AE533-6637-4DE8-875A-304A0E4140DF}" type="datetime1">
              <a:rPr lang="en-US" smtClean="0"/>
              <a:pPr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Pushpendra Kumar Rajput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9FB9-567C-4AD0-B46C-1876F0EA8C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B6079-58CC-49C3-A9F2-CE04B6256C41}" type="datetime1">
              <a:rPr lang="en-US" smtClean="0"/>
              <a:pPr/>
              <a:t>3/18/2020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Pushpendra Kumar Rajput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9FB9-567C-4AD0-B46C-1876F0EA8C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262D2-26CC-448F-BA1A-A8B7C7C5982E}" type="datetime1">
              <a:rPr lang="en-US" smtClean="0"/>
              <a:pPr/>
              <a:t>3/18/2020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Pushpendra Kumar Rajput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9FB9-567C-4AD0-B46C-1876F0EA8C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C2805-F269-49E3-8C3A-9901B0966239}" type="datetime1">
              <a:rPr lang="en-US" smtClean="0"/>
              <a:pPr/>
              <a:t>3/18/2020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Pushpendra Kumar Rajput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9FB9-567C-4AD0-B46C-1876F0EA8C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2B21E-356B-46B8-A040-D5011CAA2B41}" type="datetime1">
              <a:rPr lang="en-US" smtClean="0"/>
              <a:pPr/>
              <a:t>3/18/2020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Pushpendra Kumar Rajput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9FB9-567C-4AD0-B46C-1876F0EA8C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B7FCC-198D-42F4-9C7F-776DD7EF6A31}" type="datetime1">
              <a:rPr lang="en-US" smtClean="0"/>
              <a:pPr/>
              <a:t>3/18/2020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Pushpendra Kumar Rajput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9FB9-567C-4AD0-B46C-1876F0EA8C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0CF1D-12B4-4FEC-8481-06CFD8618BAE}" type="datetime1">
              <a:rPr lang="en-US" smtClean="0"/>
              <a:pPr/>
              <a:t>3/18/2020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Pushpendra Kumar Rajput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9FB9-567C-4AD0-B46C-1876F0EA8C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470C825-0478-4972-BF75-8874F3BEB682}" type="datetime1">
              <a:rPr lang="en-US" smtClean="0"/>
              <a:pPr>
                <a:defRPr/>
              </a:pPr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Pushpendra Kumar Rajput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1858577-42C9-4761-9959-C2FA0BFBBF4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9FB9-567C-4AD0-B46C-1876F0EA8CB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895600" y="125596"/>
            <a:ext cx="5943600" cy="4078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i="1" spc="3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SCHOOL OF ENGINEERING &amp; TECHNOLOGY</a:t>
            </a:r>
          </a:p>
          <a:p>
            <a:r>
              <a:rPr lang="en-US" sz="1050" b="1" i="1" spc="3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DEPARTMENT OF COMPUTER SCIENCE AND ENGINEERING</a:t>
            </a:r>
            <a:endParaRPr lang="en-US" sz="1050" b="1" i="1" spc="3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Rounded Rectangle 28"/>
          <p:cNvSpPr>
            <a:spLocks noChangeArrowheads="1"/>
          </p:cNvSpPr>
          <p:nvPr/>
        </p:nvSpPr>
        <p:spPr bwMode="blackGray">
          <a:xfrm>
            <a:off x="1676400" y="4114800"/>
            <a:ext cx="6248400" cy="15240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100000">
                <a:schemeClr val="bg2">
                  <a:gamma/>
                  <a:tint val="0"/>
                  <a:invGamma/>
                  <a:alpha val="0"/>
                </a:schemeClr>
              </a:gs>
            </a:gsLst>
            <a:lin ang="0" scaled="1"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365760" anchor="ctr"/>
          <a:lstStyle/>
          <a:p>
            <a:pPr algn="ctr"/>
            <a:r>
              <a:rPr lang="en-US" sz="2000" b="1" kern="400" dirty="0" smtClean="0">
                <a:latin typeface="Times New Roman" pitchFamily="18" charset="0"/>
                <a:cs typeface="Times New Roman" pitchFamily="18" charset="0"/>
              </a:rPr>
              <a:t>Presented By:	             </a:t>
            </a:r>
          </a:p>
          <a:p>
            <a:pPr algn="ctr"/>
            <a:r>
              <a:rPr lang="en-US" sz="2000" b="1" kern="400" dirty="0" err="1" smtClean="0">
                <a:latin typeface="Times New Roman" pitchFamily="18" charset="0"/>
                <a:cs typeface="Times New Roman" pitchFamily="18" charset="0"/>
              </a:rPr>
              <a:t>Pushpendra</a:t>
            </a:r>
            <a:r>
              <a:rPr lang="en-US" sz="2000" b="1" kern="400" dirty="0" smtClean="0">
                <a:latin typeface="Times New Roman" pitchFamily="18" charset="0"/>
                <a:cs typeface="Times New Roman" pitchFamily="18" charset="0"/>
              </a:rPr>
              <a:t> K. </a:t>
            </a:r>
            <a:r>
              <a:rPr lang="en-US" sz="2000" b="1" kern="400" dirty="0" err="1" smtClean="0">
                <a:latin typeface="Times New Roman" pitchFamily="18" charset="0"/>
                <a:cs typeface="Times New Roman" pitchFamily="18" charset="0"/>
              </a:rPr>
              <a:t>Rajput</a:t>
            </a:r>
            <a:endParaRPr lang="en-US" sz="2000" b="1" kern="4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000" b="1" kern="400" dirty="0" smtClean="0">
                <a:latin typeface="Times New Roman" pitchFamily="18" charset="0"/>
                <a:cs typeface="Times New Roman" pitchFamily="18" charset="0"/>
              </a:rPr>
              <a:t>Assistant  Professor,</a:t>
            </a:r>
          </a:p>
          <a:p>
            <a:pPr algn="ctr"/>
            <a:r>
              <a:rPr lang="en-US" kern="400" dirty="0" smtClean="0">
                <a:latin typeface="Times New Roman" pitchFamily="18" charset="0"/>
                <a:cs typeface="Times New Roman" pitchFamily="18" charset="0"/>
              </a:rPr>
              <a:t>Department of Computer Science &amp; Engineering</a:t>
            </a:r>
          </a:p>
          <a:p>
            <a:pPr algn="ctr"/>
            <a:endParaRPr lang="en-US" sz="2000" b="1" kern="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Rounded Rectangle 29"/>
          <p:cNvSpPr>
            <a:spLocks noChangeArrowheads="1"/>
          </p:cNvSpPr>
          <p:nvPr/>
        </p:nvSpPr>
        <p:spPr bwMode="blackGray">
          <a:xfrm>
            <a:off x="853440" y="1981200"/>
            <a:ext cx="7680960" cy="15240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100000">
                <a:schemeClr val="bg2">
                  <a:gamma/>
                  <a:tint val="0"/>
                  <a:invGamma/>
                  <a:alpha val="0"/>
                </a:schemeClr>
              </a:gs>
            </a:gsLst>
            <a:lin ang="0" scaled="1"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365760" anchor="ctr"/>
          <a:lstStyle/>
          <a:p>
            <a:pPr algn="ctr"/>
            <a:r>
              <a:rPr lang="en-US" sz="5400" dirty="0" smtClean="0">
                <a:latin typeface="Times New Roman" pitchFamily="18" charset="0"/>
                <a:cs typeface="Times New Roman" pitchFamily="18" charset="0"/>
              </a:rPr>
              <a:t>Introduction to Java</a:t>
            </a:r>
            <a:endParaRPr lang="en-US" sz="5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State of a thread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200000"/>
              </a:lnSpc>
            </a:pPr>
            <a:r>
              <a:rPr lang="en-IN" dirty="0" smtClean="0"/>
              <a:t>New – created, waiting for start</a:t>
            </a:r>
          </a:p>
          <a:p>
            <a:pPr>
              <a:lnSpc>
                <a:spcPct val="200000"/>
              </a:lnSpc>
            </a:pPr>
            <a:r>
              <a:rPr lang="en-IN" dirty="0" smtClean="0"/>
              <a:t>Runnable – can begin execution, got CPU time</a:t>
            </a:r>
          </a:p>
          <a:p>
            <a:pPr>
              <a:lnSpc>
                <a:spcPct val="200000"/>
              </a:lnSpc>
            </a:pPr>
            <a:r>
              <a:rPr lang="en-IN" dirty="0" smtClean="0"/>
              <a:t>Running – currently executing</a:t>
            </a:r>
          </a:p>
          <a:p>
            <a:pPr>
              <a:lnSpc>
                <a:spcPct val="200000"/>
              </a:lnSpc>
            </a:pPr>
            <a:r>
              <a:rPr lang="en-IN" dirty="0" smtClean="0"/>
              <a:t>Blocked – waiting for event</a:t>
            </a:r>
          </a:p>
          <a:p>
            <a:pPr>
              <a:lnSpc>
                <a:spcPct val="200000"/>
              </a:lnSpc>
            </a:pPr>
            <a:r>
              <a:rPr lang="en-IN" dirty="0" smtClean="0"/>
              <a:t>Dead – finished execution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Pushpendra Kumar Rajput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9FB9-567C-4AD0-B46C-1876F0EA8CB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738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Transition between states</a:t>
            </a:r>
            <a:br>
              <a:rPr lang="en-IN" dirty="0" smtClean="0"/>
            </a:br>
            <a:r>
              <a:rPr lang="en-IN" dirty="0" smtClean="0"/>
              <a:t>Thread management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Through methods – start(), yield(), sleep(), wait(), notify()</a:t>
            </a:r>
          </a:p>
          <a:p>
            <a:endParaRPr lang="en-IN" dirty="0"/>
          </a:p>
          <a:p>
            <a:r>
              <a:rPr lang="en-IN" dirty="0" smtClean="0"/>
              <a:t>Through external events – Scheduler, I/O, returning from run()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Pushpendra Kumar Rajput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9FB9-567C-4AD0-B46C-1876F0EA8CB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248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Thread state Diagram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Pushpendra Kumar Rajput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9FB9-567C-4AD0-B46C-1876F0EA8CB5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9222" name="Picture 6" descr="Image result for thread state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752600"/>
            <a:ext cx="7315200" cy="3841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6714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Java Threads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Thread Class</a:t>
            </a:r>
          </a:p>
          <a:p>
            <a:r>
              <a:rPr lang="en-IN" dirty="0" smtClean="0"/>
              <a:t>Runnable Interface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Pushpendra Kumar Rajput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9FB9-567C-4AD0-B46C-1876F0EA8CB5}" type="slidenum">
              <a:rPr lang="en-US" smtClean="0"/>
              <a:pPr/>
              <a:t>13</a:t>
            </a:fld>
            <a:endParaRPr lang="en-US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526293610"/>
              </p:ext>
            </p:extLst>
          </p:nvPr>
        </p:nvGraphicFramePr>
        <p:xfrm>
          <a:off x="2819400" y="1831181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038600" y="2743200"/>
            <a:ext cx="1066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Extends</a:t>
            </a:r>
            <a:endParaRPr lang="en-IN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781800" y="27432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Implements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638564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Thread Class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Constructors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Thread()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Thread(String name)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Thread(Runnable r)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Thread(Runnable r</a:t>
            </a:r>
            <a:r>
              <a:rPr lang="en-US" dirty="0" smtClean="0"/>
              <a:t>, String </a:t>
            </a:r>
            <a:r>
              <a:rPr lang="en-US" dirty="0"/>
              <a:t>name)</a:t>
            </a:r>
          </a:p>
          <a:p>
            <a:pPr lvl="1"/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Pushpendra Kumar Rajput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9FB9-567C-4AD0-B46C-1876F0EA8CB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208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Thread Class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IN" dirty="0" smtClean="0"/>
              <a:t>Methods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Pushpendra Kumar Rajput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9FB9-567C-4AD0-B46C-1876F0EA8CB5}" type="slidenum">
              <a:rPr lang="en-US" smtClean="0"/>
              <a:pPr/>
              <a:t>15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5148512"/>
              </p:ext>
            </p:extLst>
          </p:nvPr>
        </p:nvGraphicFramePr>
        <p:xfrm>
          <a:off x="0" y="2362200"/>
          <a:ext cx="9144000" cy="4251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2600">
                  <a:extLst>
                    <a:ext uri="{9D8B030D-6E8A-4147-A177-3AD203B41FA5}">
                      <a16:colId xmlns:a16="http://schemas.microsoft.com/office/drawing/2014/main" val="3481136839"/>
                    </a:ext>
                  </a:extLst>
                </a:gridCol>
                <a:gridCol w="3581400">
                  <a:extLst>
                    <a:ext uri="{9D8B030D-6E8A-4147-A177-3AD203B41FA5}">
                      <a16:colId xmlns:a16="http://schemas.microsoft.com/office/drawing/2014/main" val="19529863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500" b="0" i="0" kern="12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public void run()</a:t>
                      </a:r>
                      <a:endParaRPr lang="en-IN" sz="25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500" b="0" i="0" kern="12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public void start()</a:t>
                      </a:r>
                      <a:endParaRPr lang="en-IN" sz="25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583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5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public static</a:t>
                      </a:r>
                      <a:r>
                        <a:rPr lang="en-IN" sz="25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25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void sleep(long </a:t>
                      </a:r>
                      <a:r>
                        <a:rPr lang="en-IN" sz="25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miliseconds</a:t>
                      </a:r>
                      <a:r>
                        <a:rPr lang="en-IN" sz="25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endParaRPr lang="en-IN" sz="25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5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public void interrupt()</a:t>
                      </a:r>
                      <a:endParaRPr lang="en-IN" sz="25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7834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5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public void join(long </a:t>
                      </a:r>
                      <a:r>
                        <a:rPr lang="en-IN" sz="25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miliseconds</a:t>
                      </a:r>
                      <a:r>
                        <a:rPr lang="en-IN" sz="25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endParaRPr lang="en-IN" sz="25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5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public void join()</a:t>
                      </a:r>
                      <a:endParaRPr lang="en-IN" sz="2500" b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4901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5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public </a:t>
                      </a:r>
                      <a:r>
                        <a:rPr lang="en-IN" sz="25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IN" sz="25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25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setPriority</a:t>
                      </a:r>
                      <a:r>
                        <a:rPr lang="en-IN" sz="25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IN" sz="25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IN" sz="25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priority)</a:t>
                      </a:r>
                      <a:endParaRPr lang="en-IN" sz="25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5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public </a:t>
                      </a:r>
                      <a:r>
                        <a:rPr lang="en-IN" sz="25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IN" sz="25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25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getPriority</a:t>
                      </a:r>
                      <a:r>
                        <a:rPr lang="en-IN" sz="25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()</a:t>
                      </a:r>
                      <a:endParaRPr lang="en-IN" sz="25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881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5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public final</a:t>
                      </a:r>
                      <a:r>
                        <a:rPr lang="en-IN" sz="25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25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void </a:t>
                      </a:r>
                      <a:r>
                        <a:rPr lang="en-IN" sz="25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setName</a:t>
                      </a:r>
                      <a:r>
                        <a:rPr lang="en-IN" sz="25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(String name)</a:t>
                      </a:r>
                      <a:endParaRPr lang="en-IN" sz="25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5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public String </a:t>
                      </a:r>
                      <a:r>
                        <a:rPr lang="en-IN" sz="25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getName</a:t>
                      </a:r>
                      <a:r>
                        <a:rPr lang="en-IN" sz="25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()</a:t>
                      </a:r>
                      <a:endParaRPr lang="en-IN" sz="25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215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5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public static Thread </a:t>
                      </a:r>
                      <a:r>
                        <a:rPr lang="en-IN" sz="25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currentThread</a:t>
                      </a:r>
                      <a:r>
                        <a:rPr lang="en-IN" sz="25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()</a:t>
                      </a:r>
                      <a:endParaRPr lang="en-IN" sz="25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5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public </a:t>
                      </a:r>
                      <a:r>
                        <a:rPr lang="en-IN" sz="25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IN" sz="25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25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getId</a:t>
                      </a:r>
                      <a:r>
                        <a:rPr lang="en-IN" sz="25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()</a:t>
                      </a:r>
                      <a:endParaRPr lang="en-IN" sz="25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288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5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public </a:t>
                      </a:r>
                      <a:r>
                        <a:rPr lang="en-IN" sz="25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Thread.State</a:t>
                      </a:r>
                      <a:r>
                        <a:rPr lang="en-IN" sz="25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25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getState</a:t>
                      </a:r>
                      <a:r>
                        <a:rPr lang="en-IN" sz="25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()</a:t>
                      </a:r>
                      <a:endParaRPr lang="en-IN" sz="25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5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public </a:t>
                      </a:r>
                      <a:r>
                        <a:rPr lang="en-IN" sz="25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boolean</a:t>
                      </a:r>
                      <a:r>
                        <a:rPr lang="en-IN" sz="25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25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isAlive</a:t>
                      </a:r>
                      <a:r>
                        <a:rPr lang="en-IN" sz="25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()</a:t>
                      </a:r>
                      <a:endParaRPr lang="en-IN" sz="25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079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5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public void suspend()</a:t>
                      </a:r>
                      <a:endParaRPr lang="en-IN" sz="25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5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public void yield()</a:t>
                      </a:r>
                      <a:endParaRPr lang="en-IN" sz="25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604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5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public void stop()</a:t>
                      </a:r>
                      <a:endParaRPr lang="en-IN" sz="25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5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public void resume()</a:t>
                      </a:r>
                      <a:endParaRPr lang="en-IN" sz="25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8251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57640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main Thread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As the program starts up it begins</a:t>
            </a:r>
          </a:p>
          <a:p>
            <a:r>
              <a:rPr lang="en-IN" dirty="0" smtClean="0"/>
              <a:t>Created automatically</a:t>
            </a:r>
          </a:p>
          <a:p>
            <a:r>
              <a:rPr lang="en-IN" dirty="0" smtClean="0"/>
              <a:t>Can be controlled through a Thread object</a:t>
            </a:r>
          </a:p>
          <a:p>
            <a:r>
              <a:rPr lang="en-IN" dirty="0" smtClean="0"/>
              <a:t>Call method </a:t>
            </a:r>
            <a:r>
              <a:rPr lang="en-IN" dirty="0" err="1" smtClean="0"/>
              <a:t>getCurrentThread</a:t>
            </a:r>
            <a:r>
              <a:rPr lang="en-IN" dirty="0" smtClean="0"/>
              <a:t>() to get reference</a:t>
            </a:r>
          </a:p>
          <a:p>
            <a:pPr marL="0" indent="0">
              <a:buNone/>
            </a:pPr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Pushpendra Kumar Rajput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9FB9-567C-4AD0-B46C-1876F0EA8CB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3752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Creating a Thread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Override </a:t>
            </a:r>
            <a:r>
              <a:rPr lang="en-I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void run() </a:t>
            </a:r>
            <a:r>
              <a:rPr lang="en-IN" dirty="0" smtClean="0"/>
              <a:t>method</a:t>
            </a:r>
          </a:p>
          <a:p>
            <a:r>
              <a:rPr lang="en-US" dirty="0" smtClean="0"/>
              <a:t>Define </a:t>
            </a:r>
            <a:r>
              <a:rPr lang="en-US" dirty="0"/>
              <a:t>the code that constitutes the new thread</a:t>
            </a:r>
            <a:r>
              <a:rPr lang="en-US" dirty="0" smtClean="0"/>
              <a:t>.</a:t>
            </a:r>
          </a:p>
          <a:p>
            <a:r>
              <a:rPr lang="en-US" dirty="0" smtClean="0"/>
              <a:t>Create object of Thread using constructor</a:t>
            </a:r>
          </a:p>
          <a:p>
            <a:r>
              <a:rPr lang="en-US" dirty="0" smtClean="0"/>
              <a:t>Call start() method through thread object</a:t>
            </a:r>
          </a:p>
          <a:p>
            <a:r>
              <a:rPr lang="en-US" dirty="0"/>
              <a:t>In essence, </a:t>
            </a:r>
            <a:r>
              <a:rPr lang="en-US" b="1" dirty="0"/>
              <a:t>start( ) </a:t>
            </a:r>
            <a:r>
              <a:rPr lang="en-US" dirty="0"/>
              <a:t>executes a call to </a:t>
            </a:r>
            <a:r>
              <a:rPr lang="en-US" b="1" dirty="0"/>
              <a:t>run( )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Pushpendra Kumar Rajput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9FB9-567C-4AD0-B46C-1876F0EA8CB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1605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Scheduling of Threads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Scheduler</a:t>
            </a:r>
          </a:p>
          <a:p>
            <a:pPr lvl="1"/>
            <a:r>
              <a:rPr lang="en-IN" dirty="0" smtClean="0"/>
              <a:t>Determines which runnable threads to run</a:t>
            </a:r>
          </a:p>
          <a:p>
            <a:pPr lvl="1"/>
            <a:r>
              <a:rPr lang="en-IN" dirty="0" smtClean="0"/>
              <a:t>Can be based on tread priority</a:t>
            </a:r>
          </a:p>
          <a:p>
            <a:pPr lvl="1"/>
            <a:r>
              <a:rPr lang="en-IN" dirty="0" smtClean="0"/>
              <a:t>Part of OS or JVM</a:t>
            </a:r>
            <a:endParaRPr lang="en-IN" dirty="0"/>
          </a:p>
          <a:p>
            <a:r>
              <a:rPr lang="en-IN" dirty="0" smtClean="0"/>
              <a:t> Scheduling Policy</a:t>
            </a:r>
          </a:p>
          <a:p>
            <a:pPr lvl="1"/>
            <a:r>
              <a:rPr lang="en-IN" dirty="0" err="1" smtClean="0"/>
              <a:t>Preemptive</a:t>
            </a:r>
            <a:endParaRPr lang="en-IN" dirty="0" smtClean="0"/>
          </a:p>
          <a:p>
            <a:pPr lvl="1"/>
            <a:r>
              <a:rPr lang="en-IN" dirty="0" smtClean="0"/>
              <a:t>Non-</a:t>
            </a:r>
            <a:r>
              <a:rPr lang="en-IN" dirty="0" err="1" smtClean="0"/>
              <a:t>preemptive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Pushpendra Kumar Rajput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9FB9-567C-4AD0-B46C-1876F0EA8CB5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6043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Priority of Threads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Priority determines how the thread should be treated with respect to the others </a:t>
            </a:r>
          </a:p>
          <a:p>
            <a:r>
              <a:rPr lang="en-IN" dirty="0" smtClean="0"/>
              <a:t>Used to decide when to switch from one thread to other.</a:t>
            </a:r>
          </a:p>
          <a:p>
            <a:r>
              <a:rPr lang="en-US" dirty="0"/>
              <a:t>A higher-priority thread can also preempt </a:t>
            </a:r>
            <a:r>
              <a:rPr lang="en-US" dirty="0" smtClean="0"/>
              <a:t>a </a:t>
            </a:r>
            <a:r>
              <a:rPr lang="en-IN" dirty="0" smtClean="0"/>
              <a:t>lower-priority </a:t>
            </a:r>
            <a:r>
              <a:rPr lang="en-IN" dirty="0"/>
              <a:t>one</a:t>
            </a:r>
            <a:endParaRPr lang="en-IN" dirty="0" smtClean="0"/>
          </a:p>
          <a:p>
            <a:pPr lvl="1"/>
            <a:r>
              <a:rPr lang="en-IN" dirty="0" smtClean="0"/>
              <a:t>NOEM_PRIORITY – 5 </a:t>
            </a:r>
          </a:p>
          <a:p>
            <a:pPr lvl="1"/>
            <a:r>
              <a:rPr lang="en-IN" dirty="0" smtClean="0"/>
              <a:t>MIN_PRIORITY – 1 </a:t>
            </a:r>
          </a:p>
          <a:p>
            <a:pPr lvl="1"/>
            <a:r>
              <a:rPr lang="en-IN" dirty="0" smtClean="0"/>
              <a:t>MAX_PRIORITY – 10 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Pushpendra Kumar Rajput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9FB9-567C-4AD0-B46C-1876F0EA8CB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872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9FB9-567C-4AD0-B46C-1876F0EA8CB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895600" y="125596"/>
            <a:ext cx="5943600" cy="4078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i="1" spc="3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SCHOOL OF ENGINEERING &amp; TECHNOLOGY</a:t>
            </a:r>
          </a:p>
          <a:p>
            <a:r>
              <a:rPr lang="en-US" sz="1050" b="1" i="1" spc="3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DEPARTMENT OF COMPUTER SCIENCE AND ENGINEERING</a:t>
            </a:r>
            <a:endParaRPr lang="en-US" sz="1050" b="1" i="1" spc="3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>
          <a:xfrm>
            <a:off x="5486400" y="6356350"/>
            <a:ext cx="2895600" cy="365125"/>
          </a:xfrm>
        </p:spPr>
        <p:txBody>
          <a:bodyPr/>
          <a:lstStyle/>
          <a:p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By: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Pushpendra</a:t>
            </a: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Kumar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Rajput</a:t>
            </a:r>
            <a:endParaRPr lang="en-US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27"/>
          <p:cNvSpPr>
            <a:spLocks noChangeArrowheads="1"/>
          </p:cNvSpPr>
          <p:nvPr/>
        </p:nvSpPr>
        <p:spPr bwMode="auto">
          <a:xfrm>
            <a:off x="1524000" y="1066800"/>
            <a:ext cx="7086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Outline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Rectangle 1027"/>
          <p:cNvSpPr>
            <a:spLocks noChangeArrowheads="1"/>
          </p:cNvSpPr>
          <p:nvPr/>
        </p:nvSpPr>
        <p:spPr bwMode="auto">
          <a:xfrm>
            <a:off x="872836" y="1752600"/>
            <a:ext cx="77724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1454150" lvl="2" indent="-539750" algn="just">
              <a:lnSpc>
                <a:spcPct val="150000"/>
              </a:lnSpc>
              <a:buClr>
                <a:schemeClr val="tx2"/>
              </a:buClr>
              <a:buSzPct val="100000"/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 marL="1454150" lvl="2" indent="-539750" algn="just">
              <a:lnSpc>
                <a:spcPct val="150000"/>
              </a:lnSpc>
              <a:buClr>
                <a:schemeClr val="tx2"/>
              </a:buClr>
              <a:buSzPct val="100000"/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Process and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MultiTasking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1454150" lvl="2" indent="-539750" algn="just">
              <a:lnSpc>
                <a:spcPct val="150000"/>
              </a:lnSpc>
              <a:buClr>
                <a:schemeClr val="tx2"/>
              </a:buClr>
              <a:buSzPct val="100000"/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Thread</a:t>
            </a:r>
          </a:p>
          <a:p>
            <a:pPr marL="1454150" lvl="2" indent="-539750" algn="just">
              <a:lnSpc>
                <a:spcPct val="150000"/>
              </a:lnSpc>
              <a:buClr>
                <a:schemeClr val="tx2"/>
              </a:buClr>
              <a:buSzPct val="100000"/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Need for multithreading</a:t>
            </a:r>
          </a:p>
          <a:p>
            <a:pPr marL="1454150" lvl="2" indent="-539750" algn="just">
              <a:lnSpc>
                <a:spcPct val="150000"/>
              </a:lnSpc>
              <a:buClr>
                <a:schemeClr val="tx2"/>
              </a:buClr>
              <a:buSzPct val="100000"/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Thread Support in Java</a:t>
            </a:r>
          </a:p>
          <a:p>
            <a:pPr marL="1454150" lvl="2" indent="-539750" algn="just">
              <a:lnSpc>
                <a:spcPct val="150000"/>
              </a:lnSpc>
              <a:buClr>
                <a:schemeClr val="tx2"/>
              </a:buClr>
              <a:buSzPct val="100000"/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Thread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Scheduling</a:t>
            </a:r>
          </a:p>
          <a:p>
            <a:pPr marL="1454150" lvl="2" indent="-539750" algn="just">
              <a:lnSpc>
                <a:spcPct val="150000"/>
              </a:lnSpc>
              <a:buClr>
                <a:schemeClr val="tx2"/>
              </a:buClr>
              <a:buSzPct val="100000"/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Thread synchronization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1454150" lvl="2" indent="-539750" algn="just">
              <a:lnSpc>
                <a:spcPct val="150000"/>
              </a:lnSpc>
              <a:buClr>
                <a:schemeClr val="tx2"/>
              </a:buClr>
              <a:buSzPct val="100000"/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Summary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Context switch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rules that determine when a context </a:t>
            </a:r>
            <a:r>
              <a:rPr lang="en-US" dirty="0" smtClean="0"/>
              <a:t>switch </a:t>
            </a:r>
            <a:r>
              <a:rPr lang="en-IN" dirty="0" smtClean="0"/>
              <a:t>takes </a:t>
            </a:r>
            <a:r>
              <a:rPr lang="en-IN" dirty="0"/>
              <a:t>place are simple</a:t>
            </a:r>
            <a:r>
              <a:rPr lang="en-IN" dirty="0" smtClean="0"/>
              <a:t>:</a:t>
            </a:r>
          </a:p>
          <a:p>
            <a:r>
              <a:rPr lang="en-US" i="1" dirty="0"/>
              <a:t>A thread can voluntarily relinquish control</a:t>
            </a:r>
            <a:r>
              <a:rPr lang="en-US" i="1" dirty="0" smtClean="0"/>
              <a:t>.</a:t>
            </a:r>
          </a:p>
          <a:p>
            <a:pPr lvl="1"/>
            <a:r>
              <a:rPr lang="en-IN" dirty="0"/>
              <a:t>explicitly yielding, </a:t>
            </a:r>
            <a:r>
              <a:rPr lang="en-IN" dirty="0" smtClean="0"/>
              <a:t>sleeping, </a:t>
            </a:r>
            <a:r>
              <a:rPr lang="en-US" dirty="0" smtClean="0"/>
              <a:t>or </a:t>
            </a:r>
            <a:r>
              <a:rPr lang="en-US" dirty="0"/>
              <a:t>blocking on pending I/O.</a:t>
            </a:r>
            <a:endParaRPr lang="en-US" i="1" dirty="0" smtClean="0"/>
          </a:p>
          <a:p>
            <a:r>
              <a:rPr lang="en-US" i="1" dirty="0"/>
              <a:t>A thread can be preempted by a higher-priority thread</a:t>
            </a:r>
            <a:r>
              <a:rPr lang="en-US" i="1" dirty="0" smtClean="0"/>
              <a:t>.</a:t>
            </a:r>
          </a:p>
          <a:p>
            <a:pPr lvl="1"/>
            <a:r>
              <a:rPr lang="en-US" dirty="0"/>
              <a:t>as soon as a higher-priority thread wants </a:t>
            </a:r>
            <a:r>
              <a:rPr lang="en-US" dirty="0" smtClean="0"/>
              <a:t>to </a:t>
            </a:r>
            <a:r>
              <a:rPr lang="en-IN" dirty="0" smtClean="0"/>
              <a:t>run</a:t>
            </a:r>
            <a:r>
              <a:rPr lang="en-IN" dirty="0"/>
              <a:t>, it does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Pushpendra Kumar Rajput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9FB9-567C-4AD0-B46C-1876F0EA8CB5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8314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Critical section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Critical section is executed by multiple threads</a:t>
            </a:r>
          </a:p>
          <a:p>
            <a:r>
              <a:rPr lang="en-IN" dirty="0" smtClean="0"/>
              <a:t>Sequence of execution makes a difference in result</a:t>
            </a:r>
          </a:p>
          <a:p>
            <a:r>
              <a:rPr lang="en-IN" dirty="0" smtClean="0"/>
              <a:t>Multiple threads access the same resource</a:t>
            </a:r>
          </a:p>
          <a:p>
            <a:pPr lvl="1"/>
            <a:r>
              <a:rPr lang="en-IN" dirty="0" smtClean="0"/>
              <a:t>Memory, systems or files</a:t>
            </a: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Pushpendra Kumar Rajput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9FB9-567C-4AD0-B46C-1876F0EA8CB5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905000" y="4417358"/>
            <a:ext cx="5489003" cy="1938992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public class Counter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Arial Unicode MS"/>
              </a:rPr>
              <a:t>	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protected long count = 0;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Arial Unicode MS"/>
              </a:rPr>
              <a:t>	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public void add(long value){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Arial Unicode MS"/>
              </a:rPr>
              <a:t>	</a:t>
            </a:r>
            <a:r>
              <a:rPr lang="en-US" altLang="en-US" sz="2000" dirty="0" smtClean="0">
                <a:solidFill>
                  <a:srgbClr val="000000"/>
                </a:solidFill>
                <a:latin typeface="Arial Unicode MS"/>
              </a:rPr>
              <a:t>	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this.count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=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this.count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+ value;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Arial Unicode MS"/>
              </a:rPr>
              <a:t>	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}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9947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Race Condition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 </a:t>
            </a:r>
            <a:r>
              <a:rPr lang="en-US" dirty="0" smtClean="0"/>
              <a:t>The </a:t>
            </a:r>
            <a:r>
              <a:rPr lang="en-US" dirty="0"/>
              <a:t>situation where two threads compete for the same resource, where the sequence in which the resource is accessed is significant, is called race conditions. </a:t>
            </a:r>
            <a:endParaRPr lang="en-US" dirty="0" smtClean="0"/>
          </a:p>
          <a:p>
            <a:pPr marL="0" indent="0" algn="just">
              <a:buNone/>
            </a:pPr>
            <a:endParaRPr lang="en-US" dirty="0" smtClean="0"/>
          </a:p>
          <a:p>
            <a:pPr algn="just"/>
            <a:r>
              <a:rPr lang="en-US" dirty="0" smtClean="0"/>
              <a:t>A </a:t>
            </a:r>
            <a:r>
              <a:rPr lang="en-US" dirty="0"/>
              <a:t>code section that leads to race conditions is called a critical section.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Pushpendra Kumar Rajput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9FB9-567C-4AD0-B46C-1876F0EA8CB5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0218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Preventing Race condition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C</a:t>
            </a:r>
            <a:r>
              <a:rPr lang="en-US" dirty="0" smtClean="0"/>
              <a:t>ritical </a:t>
            </a:r>
            <a:r>
              <a:rPr lang="en-US" dirty="0"/>
              <a:t>section </a:t>
            </a:r>
            <a:r>
              <a:rPr lang="en-US" dirty="0" smtClean="0"/>
              <a:t>must be </a:t>
            </a:r>
            <a:r>
              <a:rPr lang="en-US" dirty="0"/>
              <a:t>executed as an atomic </a:t>
            </a:r>
            <a:r>
              <a:rPr lang="en-US" dirty="0" smtClean="0"/>
              <a:t>instruction</a:t>
            </a:r>
          </a:p>
          <a:p>
            <a:pPr lvl="1" algn="just"/>
            <a:r>
              <a:rPr lang="en-US" dirty="0"/>
              <a:t>once a single thread is executing it, no other threads can execute it until the first thread has left the critical section.</a:t>
            </a:r>
            <a:endParaRPr lang="en-US" dirty="0"/>
          </a:p>
          <a:p>
            <a:pPr algn="just"/>
            <a:r>
              <a:rPr lang="en-US" dirty="0" smtClean="0"/>
              <a:t> Use thread </a:t>
            </a:r>
            <a:r>
              <a:rPr lang="en-US" dirty="0"/>
              <a:t>synchronization in critical sections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Pushpendra Kumar Rajput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9FB9-567C-4AD0-B46C-1876F0EA8CB5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381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Synchronization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fontAlgn="base"/>
            <a:r>
              <a:rPr lang="en-US" b="1" dirty="0"/>
              <a:t>Mutual Exclusion:</a:t>
            </a:r>
            <a:r>
              <a:rPr lang="en-US" dirty="0"/>
              <a:t> It means that only one thread or process can execute a block of code (critical section) at a time.</a:t>
            </a:r>
          </a:p>
          <a:p>
            <a:pPr algn="just" fontAlgn="base"/>
            <a:r>
              <a:rPr lang="en-US" b="1" dirty="0"/>
              <a:t>Visibility</a:t>
            </a:r>
            <a:r>
              <a:rPr lang="en-US" dirty="0"/>
              <a:t>: It means that changes made by one thread to shared data are visible to other threads.</a:t>
            </a:r>
          </a:p>
          <a:p>
            <a:pPr algn="just"/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Pushpendra Kumar Rajput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9FB9-567C-4AD0-B46C-1876F0EA8CB5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467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Synchronization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IN" dirty="0" smtClean="0"/>
              <a:t>Java implements </a:t>
            </a:r>
            <a:r>
              <a:rPr lang="en-IN" dirty="0" err="1" smtClean="0"/>
              <a:t>interprocess</a:t>
            </a:r>
            <a:r>
              <a:rPr lang="en-IN" dirty="0" smtClean="0"/>
              <a:t> synchronization</a:t>
            </a:r>
          </a:p>
          <a:p>
            <a:pPr lvl="1" algn="just"/>
            <a:r>
              <a:rPr lang="en-IN" dirty="0" smtClean="0"/>
              <a:t>The </a:t>
            </a:r>
            <a:r>
              <a:rPr lang="en-IN" i="1" dirty="0" smtClean="0"/>
              <a:t>monitor</a:t>
            </a:r>
            <a:endParaRPr lang="en-IN" dirty="0"/>
          </a:p>
          <a:p>
            <a:pPr algn="just"/>
            <a:r>
              <a:rPr lang="en-IN" dirty="0" smtClean="0"/>
              <a:t> Monitor a small box that can hold only one thread</a:t>
            </a:r>
          </a:p>
          <a:p>
            <a:pPr algn="just"/>
            <a:r>
              <a:rPr lang="en-US" dirty="0"/>
              <a:t>Once a thread enters a monitor, all </a:t>
            </a:r>
            <a:r>
              <a:rPr lang="en-US" dirty="0" smtClean="0"/>
              <a:t>other threads </a:t>
            </a:r>
            <a:r>
              <a:rPr lang="en-US" dirty="0"/>
              <a:t>must wait until that thread exits the monitor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There is no class Monitor</a:t>
            </a:r>
          </a:p>
          <a:p>
            <a:pPr lvl="1" algn="just"/>
            <a:r>
              <a:rPr lang="en-US" dirty="0" smtClean="0"/>
              <a:t>In-built support provided</a:t>
            </a:r>
          </a:p>
          <a:p>
            <a:pPr lvl="1" algn="just"/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Pushpendra Kumar Rajput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9FB9-567C-4AD0-B46C-1876F0EA8CB5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9902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Synchronization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Do not allow two or more threads to access critical data or section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synchronized(Object) {</a:t>
            </a:r>
          </a:p>
          <a:p>
            <a:pPr marL="0" indent="0">
              <a:buNone/>
            </a:pP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</a:t>
            </a:r>
          </a:p>
          <a:p>
            <a:pPr marL="0" indent="0">
              <a:buNone/>
            </a:pPr>
            <a:r>
              <a:rPr lang="en-I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N" dirty="0"/>
          </a:p>
          <a:p>
            <a:endParaRPr lang="en-IN" dirty="0"/>
          </a:p>
          <a:p>
            <a:r>
              <a:rPr lang="en-IN" dirty="0" smtClean="0"/>
              <a:t>Automatically taken care by thread manager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Pushpendra Kumar Rajput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9FB9-567C-4AD0-B46C-1876F0EA8CB5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7275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Synchronized block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void push(</a:t>
            </a:r>
            <a:r>
              <a:rPr lang="en-I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</a:p>
          <a:p>
            <a:pPr marL="0" indent="0">
              <a:buNone/>
            </a:pPr>
            <a:r>
              <a:rPr lang="en-I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synchronized(this){…..}</a:t>
            </a:r>
          </a:p>
          <a:p>
            <a:pPr marL="0" indent="0">
              <a:buNone/>
            </a:pPr>
            <a:r>
              <a:rPr lang="en-I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1" dirty="0" smtClean="0"/>
              <a:t>Short Form</a:t>
            </a:r>
          </a:p>
          <a:p>
            <a:pPr marL="0" indent="0">
              <a:buNone/>
            </a:pPr>
            <a:r>
              <a:rPr lang="en-IN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synchronized void push(</a:t>
            </a:r>
            <a:r>
              <a:rPr lang="en-IN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</a:p>
          <a:p>
            <a:pPr marL="0" indent="0">
              <a:buNone/>
            </a:pPr>
            <a:r>
              <a:rPr lang="en-I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</a:t>
            </a:r>
          </a:p>
          <a:p>
            <a:pPr marL="0" indent="0">
              <a:buNone/>
            </a:pPr>
            <a:r>
              <a:rPr lang="en-IN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N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Pushpendra Kumar Rajput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9FB9-567C-4AD0-B46C-1876F0EA8CB5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8475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Split synchronized blocks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Pushpendra Kumar Rajput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9FB9-567C-4AD0-B46C-1876F0EA8CB5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162467" y="1901835"/>
            <a:ext cx="4781466" cy="3970318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public class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TwoSums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smtClean="0">
                <a:solidFill>
                  <a:srgbClr val="000000"/>
                </a:solidFill>
                <a:latin typeface="Arial Unicode MS"/>
              </a:rPr>
              <a:t>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private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int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sum1 = 0;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private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int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sum2 = 0;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private Integer sum1Lock = new Integer(1);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private Integer sum2Lock = new Integer(2);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public void add(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int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val1,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int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val2){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      synchronized(this.sum1Lock){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Arial Unicode MS"/>
              </a:rPr>
              <a:t>	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this.sum1 += val1;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smtClean="0">
                <a:solidFill>
                  <a:srgbClr val="000000"/>
                </a:solidFill>
                <a:latin typeface="Arial Unicode MS"/>
              </a:rPr>
              <a:t>     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smtClean="0">
                <a:solidFill>
                  <a:srgbClr val="000000"/>
                </a:solidFill>
                <a:latin typeface="Arial Unicode MS"/>
              </a:rPr>
              <a:t>      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synchronized(this.sum2Lock){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Arial Unicode MS"/>
              </a:rPr>
              <a:t>	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this.sum2 += val2;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smtClean="0">
                <a:solidFill>
                  <a:srgbClr val="000000"/>
                </a:solidFill>
                <a:latin typeface="Arial Unicode MS"/>
              </a:rPr>
              <a:t>     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smtClean="0">
                <a:solidFill>
                  <a:srgbClr val="000000"/>
                </a:solidFill>
                <a:latin typeface="Arial Unicode MS"/>
              </a:rPr>
              <a:t>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}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2055723"/>
            <a:ext cx="3993401" cy="2862322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public class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TwoSums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smtClean="0">
                <a:solidFill>
                  <a:srgbClr val="000000"/>
                </a:solidFill>
                <a:latin typeface="Arial Unicode MS"/>
              </a:rPr>
              <a:t>   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private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int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sum1 = 0;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   private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int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sum2 = 0;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    public void add(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int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val1,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int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val2){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         synchronized(this){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smtClean="0">
                <a:solidFill>
                  <a:srgbClr val="000000"/>
                </a:solidFill>
                <a:latin typeface="Arial Unicode MS"/>
              </a:rPr>
              <a:t>	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this.sum1 += val1;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Arial Unicode MS"/>
              </a:rPr>
              <a:t>	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this.sum2 += val2;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en-US" altLang="en-US" dirty="0" smtClean="0">
                <a:solidFill>
                  <a:srgbClr val="000000"/>
                </a:solidFill>
                <a:latin typeface="Arial Unicode MS"/>
              </a:rPr>
              <a:t>       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}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7321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volatile keyword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Visibility</a:t>
            </a:r>
            <a:r>
              <a:rPr lang="en-US" dirty="0"/>
              <a:t>: It means that changes made by one thread to shared data are visible to other threads</a:t>
            </a:r>
            <a:r>
              <a:rPr lang="en-US" dirty="0" smtClean="0"/>
              <a:t>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Read/write for volatile variable will be from/to main memory, not only from CPU cache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Pushpendra Kumar Rajput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9FB9-567C-4AD0-B46C-1876F0EA8CB5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872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Multitasking vs multiprocessing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Multitasking</a:t>
            </a:r>
            <a:endParaRPr lang="en-IN" dirty="0"/>
          </a:p>
          <a:p>
            <a:endParaRPr lang="en-IN" dirty="0" smtClean="0"/>
          </a:p>
          <a:p>
            <a:r>
              <a:rPr lang="en-IN" dirty="0" smtClean="0"/>
              <a:t>Multiprocessing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Pushpendra Kumar Rajput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9FB9-567C-4AD0-B46C-1876F0EA8CB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87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Variable visibility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Java volatile keyword guarantees visibility of changes to variables across </a:t>
            </a:r>
            <a:r>
              <a:rPr lang="en-US" dirty="0" smtClean="0"/>
              <a:t>threads</a:t>
            </a:r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Pushpendra Kumar Rajput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9FB9-567C-4AD0-B46C-1876F0EA8CB5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4099" name="Picture 3" descr="The CPU cache used by Thread 1 and main memory contains different values for the counter variable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511885"/>
            <a:ext cx="4457700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59137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Visibility </a:t>
            </a:r>
            <a:r>
              <a:rPr lang="en-IN" b="1" dirty="0" smtClean="0"/>
              <a:t>Guarantee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declaring the counter variable volatile all writes to the counter variable will be written back to main memory </a:t>
            </a:r>
            <a:r>
              <a:rPr lang="en-US" dirty="0" smtClean="0"/>
              <a:t>immediately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If T1 modifies, T2 will get updated value</a:t>
            </a:r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Pushpendra Kumar Rajput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9FB9-567C-4AD0-B46C-1876F0EA8CB5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828800" y="3201461"/>
            <a:ext cx="5240537" cy="1323439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public class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SharedObject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Arial Unicode MS"/>
              </a:rPr>
              <a:t>	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public static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volatile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int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counter = 0;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}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55132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compiler optimization</a:t>
            </a:r>
            <a:br>
              <a:rPr lang="en-IN" dirty="0" smtClean="0"/>
            </a:br>
            <a:r>
              <a:rPr lang="en-IN" dirty="0" smtClean="0"/>
              <a:t>happens-before guarantee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221163"/>
          </a:xfrm>
        </p:spPr>
        <p:txBody>
          <a:bodyPr/>
          <a:lstStyle/>
          <a:p>
            <a:pPr algn="just"/>
            <a:r>
              <a:rPr lang="en-US" b="1" dirty="0" smtClean="0"/>
              <a:t>Write to volatile variable: </a:t>
            </a:r>
            <a:r>
              <a:rPr lang="en-US" dirty="0" smtClean="0"/>
              <a:t>From </a:t>
            </a:r>
            <a:r>
              <a:rPr lang="en-US" dirty="0"/>
              <a:t>after to before is allowed, but from before to after is not allowed</a:t>
            </a:r>
            <a:r>
              <a:rPr lang="en-US" dirty="0" smtClean="0"/>
              <a:t>.</a:t>
            </a:r>
          </a:p>
          <a:p>
            <a:pPr algn="just"/>
            <a:endParaRPr lang="en-US" dirty="0" smtClean="0"/>
          </a:p>
          <a:p>
            <a:pPr algn="just"/>
            <a:r>
              <a:rPr lang="en-US" b="1" dirty="0" smtClean="0"/>
              <a:t>Read from a volatile variable: </a:t>
            </a:r>
            <a:r>
              <a:rPr lang="en-US" dirty="0"/>
              <a:t>From before to after is allowed, but from after to before is not allowed.</a:t>
            </a:r>
            <a:endParaRPr lang="en-IN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Pushpendra Kumar Rajput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9FB9-567C-4AD0-B46C-1876F0EA8CB5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3312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Challenges with volatile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May occur race condition </a:t>
            </a:r>
          </a:p>
          <a:p>
            <a:r>
              <a:rPr lang="en-IN" dirty="0" smtClean="0"/>
              <a:t>If multiple threads are updating the value of shared variable</a:t>
            </a:r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Pushpendra Kumar Rajput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9FB9-567C-4AD0-B46C-1876F0EA8CB5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6146" name="Picture 2" descr="Two threads have read a shared counter variable into their local CPU caches and incremented it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2799919"/>
            <a:ext cx="4038600" cy="3508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46876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Inter-thread Communication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Synchronized threads can communicate to cooperate</a:t>
            </a:r>
          </a:p>
          <a:p>
            <a:r>
              <a:rPr lang="en-IN" dirty="0" smtClean="0"/>
              <a:t>A running thread will be paused and allow other thread to enter in its critical section.</a:t>
            </a:r>
          </a:p>
          <a:p>
            <a:r>
              <a:rPr lang="en-IN" dirty="0" smtClean="0"/>
              <a:t>Following methods are used to achieve:</a:t>
            </a:r>
          </a:p>
          <a:p>
            <a:pPr lvl="1"/>
            <a:r>
              <a:rPr lang="en-IN" dirty="0"/>
              <a:t>w</a:t>
            </a:r>
            <a:r>
              <a:rPr lang="en-IN" dirty="0" smtClean="0"/>
              <a:t>ait()</a:t>
            </a:r>
          </a:p>
          <a:p>
            <a:pPr lvl="1"/>
            <a:r>
              <a:rPr lang="en-IN" dirty="0" smtClean="0"/>
              <a:t>notify()</a:t>
            </a:r>
          </a:p>
          <a:p>
            <a:pPr lvl="1"/>
            <a:r>
              <a:rPr lang="en-IN" dirty="0" err="1" smtClean="0"/>
              <a:t>notifyAll</a:t>
            </a:r>
            <a:r>
              <a:rPr lang="en-IN" dirty="0" smtClean="0"/>
              <a:t>()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Pushpendra Kumar Rajput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9FB9-567C-4AD0-B46C-1876F0EA8CB5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9639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wait(), notify(), and </a:t>
            </a:r>
            <a:r>
              <a:rPr lang="en-IN" dirty="0" err="1" smtClean="0"/>
              <a:t>notifyAll</a:t>
            </a:r>
            <a:r>
              <a:rPr lang="en-IN" dirty="0" smtClean="0"/>
              <a:t>()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Belongs to Object class.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US" dirty="0"/>
              <a:t>A</a:t>
            </a:r>
            <a:r>
              <a:rPr lang="en-US" dirty="0" smtClean="0"/>
              <a:t>llows </a:t>
            </a:r>
            <a:r>
              <a:rPr lang="en-US" dirty="0"/>
              <a:t>threads to communicate about the lock status of a </a:t>
            </a:r>
            <a:r>
              <a:rPr lang="en-US" dirty="0" smtClean="0"/>
              <a:t>resource.</a:t>
            </a:r>
          </a:p>
          <a:p>
            <a:pPr marL="0" indent="0">
              <a:buNone/>
            </a:pPr>
            <a:endParaRPr lang="en-US" dirty="0" smtClean="0"/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Pushpendra Kumar Rajput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9FB9-567C-4AD0-B46C-1876F0EA8CB5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248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wait()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b="1" dirty="0"/>
              <a:t>wait() – </a:t>
            </a:r>
            <a:r>
              <a:rPr lang="en-US" dirty="0"/>
              <a:t>causes current thread to release the lock and wait until either another thread invokes the notify() method or the </a:t>
            </a:r>
            <a:r>
              <a:rPr lang="en-US" dirty="0" err="1"/>
              <a:t>notifyAll</a:t>
            </a:r>
            <a:r>
              <a:rPr lang="en-US" dirty="0"/>
              <a:t>() method for this object, or a specified amount of time has elapsed.</a:t>
            </a:r>
            <a:endParaRPr lang="en-US" b="1" dirty="0"/>
          </a:p>
          <a:p>
            <a:pPr marL="0" indent="0" algn="just">
              <a:buNone/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Pushpendra Kumar Rajput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9FB9-567C-4AD0-B46C-1876F0EA8CB5}" type="slidenum">
              <a:rPr lang="en-US" smtClean="0"/>
              <a:pPr/>
              <a:t>36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1696144"/>
              </p:ext>
            </p:extLst>
          </p:nvPr>
        </p:nvGraphicFramePr>
        <p:xfrm>
          <a:off x="445168" y="4129405"/>
          <a:ext cx="4076700" cy="2179320"/>
        </p:xfrm>
        <a:graphic>
          <a:graphicData uri="http://schemas.openxmlformats.org/drawingml/2006/table">
            <a:tbl>
              <a:tblPr/>
              <a:tblGrid>
                <a:gridCol w="4076700">
                  <a:extLst>
                    <a:ext uri="{9D8B030D-6E8A-4147-A177-3AD203B41FA5}">
                      <a16:colId xmlns:a16="http://schemas.microsoft.com/office/drawing/2014/main" val="362310613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Method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68CD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8CD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8CD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6814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public final void wait()throws InterruptedException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6603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public final void wait(long timeout)throws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InterruptedException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281290"/>
                  </a:ext>
                </a:extLst>
              </a:tr>
            </a:tbl>
          </a:graphicData>
        </a:graphic>
      </p:graphicFrame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743247" y="3799693"/>
            <a:ext cx="3722173" cy="2492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synchronized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lockObject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 ! condition )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lockObject.wait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7272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//take the action here;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12983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notify()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Wakes up a single thread that is </a:t>
            </a:r>
            <a:r>
              <a:rPr lang="en-US" dirty="0" smtClean="0"/>
              <a:t>waiting</a:t>
            </a:r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Pushpendra Kumar Rajput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9FB9-567C-4AD0-B46C-1876F0EA8CB5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878955" y="2632074"/>
            <a:ext cx="5386090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synchronized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lockObject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82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establish_the_condition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7272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lockObject.notify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7272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//any additional code if needed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96984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notifyAll</a:t>
            </a:r>
            <a:r>
              <a:rPr lang="en-IN" dirty="0" smtClean="0"/>
              <a:t>()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wakes up all the threads that </a:t>
            </a:r>
            <a:r>
              <a:rPr lang="en-US" dirty="0" smtClean="0"/>
              <a:t>called wait() on the same object</a:t>
            </a:r>
          </a:p>
          <a:p>
            <a:r>
              <a:rPr lang="en-US" dirty="0" smtClean="0"/>
              <a:t>Generally the </a:t>
            </a:r>
            <a:r>
              <a:rPr lang="en-US" dirty="0"/>
              <a:t>highest priority thread will run </a:t>
            </a:r>
            <a:r>
              <a:rPr lang="en-US" dirty="0" smtClean="0"/>
              <a:t>first.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Pushpendra Kumar Rajput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9FB9-567C-4AD0-B46C-1876F0EA8CB5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743200" y="3657600"/>
            <a:ext cx="5161669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smtClean="0">
                <a:ln>
                  <a:noFill/>
                </a:ln>
                <a:solidFill>
                  <a:srgbClr val="0066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synchronized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(lockObject) </a:t>
            </a:r>
            <a:endParaRPr kumimoji="0" lang="en-US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kumimoji="0" lang="en-US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37474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establish_the_condition;</a:t>
            </a:r>
            <a:endParaRPr kumimoji="0" lang="en-US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27272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kumimoji="0" lang="en-US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37474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lockObject.notifyAll();</a:t>
            </a:r>
            <a:endParaRPr kumimoji="0" lang="en-US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4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74205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Managing Threads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Older versions have suspend(), resume(), stop() methods to control execution of a thread.</a:t>
            </a:r>
          </a:p>
          <a:p>
            <a:r>
              <a:rPr lang="en-IN" dirty="0" smtClean="0"/>
              <a:t>Now deprecated </a:t>
            </a:r>
          </a:p>
          <a:p>
            <a:endParaRPr lang="en-IN" dirty="0" smtClean="0"/>
          </a:p>
          <a:p>
            <a:r>
              <a:rPr lang="en-IN" dirty="0" smtClean="0"/>
              <a:t>Can use wait() and notify() as alternatives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Pushpendra Kumar Rajput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9FB9-567C-4AD0-B46C-1876F0EA8CB5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420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9FB9-567C-4AD0-B46C-1876F0EA8CB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>
          <a:xfrm>
            <a:off x="5486400" y="6356350"/>
            <a:ext cx="2895600" cy="365125"/>
          </a:xfrm>
        </p:spPr>
        <p:txBody>
          <a:bodyPr/>
          <a:lstStyle/>
          <a:p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By: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Pushpendra</a:t>
            </a: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Kumar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Rajput</a:t>
            </a:r>
            <a:endParaRPr lang="en-US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1027"/>
          <p:cNvSpPr>
            <a:spLocks noChangeArrowheads="1"/>
          </p:cNvSpPr>
          <p:nvPr/>
        </p:nvSpPr>
        <p:spPr bwMode="auto">
          <a:xfrm>
            <a:off x="990600" y="1752600"/>
            <a:ext cx="8001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457200" indent="-457200" algn="just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It is executable program in memory</a:t>
            </a:r>
          </a:p>
          <a:p>
            <a:pPr marL="457200" indent="-457200" algn="just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Process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Properties:</a:t>
            </a: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 marL="914400" lvl="1" indent="-457200" algn="just">
              <a:spcBef>
                <a:spcPct val="200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Address Space</a:t>
            </a:r>
          </a:p>
          <a:p>
            <a:pPr marL="914400" lvl="1" indent="-457200" algn="just">
              <a:spcBef>
                <a:spcPct val="200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Own program counter, Execution context</a:t>
            </a:r>
          </a:p>
          <a:p>
            <a:pPr marL="914400" lvl="1" indent="-457200" algn="just">
              <a:spcBef>
                <a:spcPct val="200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Each process may execute a different program</a:t>
            </a:r>
          </a:p>
          <a:p>
            <a:pPr marL="914400" lvl="1" indent="-457200" algn="just">
              <a:spcBef>
                <a:spcPct val="200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May contain multiple thread</a:t>
            </a:r>
          </a:p>
        </p:txBody>
      </p:sp>
      <p:sp>
        <p:nvSpPr>
          <p:cNvPr id="11" name="Rectangle 1027"/>
          <p:cNvSpPr>
            <a:spLocks noChangeArrowheads="1"/>
          </p:cNvSpPr>
          <p:nvPr/>
        </p:nvSpPr>
        <p:spPr bwMode="auto">
          <a:xfrm>
            <a:off x="1524000" y="1066800"/>
            <a:ext cx="7086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Process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Deadlock in Java Multithreading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Two or more threads are blocked forever</a:t>
            </a:r>
          </a:p>
          <a:p>
            <a:r>
              <a:rPr lang="en-IN" dirty="0" smtClean="0"/>
              <a:t>Threads are waiting for each other</a:t>
            </a:r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Pushpendra Kumar Rajput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9FB9-567C-4AD0-B46C-1876F0EA8CB5}" type="slidenum">
              <a:rPr lang="en-US" smtClean="0"/>
              <a:pPr/>
              <a:t>40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48243" t="32293" r="31845" b="33332"/>
          <a:stretch/>
        </p:blipFill>
        <p:spPr>
          <a:xfrm>
            <a:off x="2743200" y="2806981"/>
            <a:ext cx="3419765" cy="3319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262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9FB9-567C-4AD0-B46C-1876F0EA8CB5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895600" y="125596"/>
            <a:ext cx="5943600" cy="4078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i="1" spc="3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SCHOOL OF ENGINEERING &amp; TECHNOLOGY</a:t>
            </a:r>
          </a:p>
          <a:p>
            <a:r>
              <a:rPr lang="en-US" sz="1050" b="1" i="1" spc="3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DEPARTMENT OF COMPUTER SCIENCE AND ENGINEERING</a:t>
            </a:r>
            <a:endParaRPr lang="en-US" sz="1050" b="1" i="1" spc="3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>
          <a:xfrm>
            <a:off x="5486400" y="6356350"/>
            <a:ext cx="2895600" cy="365125"/>
          </a:xfrm>
        </p:spPr>
        <p:txBody>
          <a:bodyPr/>
          <a:lstStyle/>
          <a:p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By: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Pushpendra</a:t>
            </a: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Kumar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Rajput</a:t>
            </a:r>
            <a:endParaRPr lang="en-US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1027"/>
          <p:cNvSpPr>
            <a:spLocks noChangeArrowheads="1"/>
          </p:cNvSpPr>
          <p:nvPr/>
        </p:nvSpPr>
        <p:spPr bwMode="auto">
          <a:xfrm>
            <a:off x="1143000" y="2667000"/>
            <a:ext cx="80010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Thank You!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Thread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It is lightweight process, a single sequentially executed stream of instructions</a:t>
            </a:r>
          </a:p>
          <a:p>
            <a:r>
              <a:rPr lang="en-IN" dirty="0" smtClean="0"/>
              <a:t>Properties:</a:t>
            </a:r>
          </a:p>
          <a:p>
            <a:pPr lvl="1"/>
            <a:r>
              <a:rPr lang="en-IN" dirty="0" smtClean="0"/>
              <a:t>Shares address space with other threads</a:t>
            </a:r>
          </a:p>
          <a:p>
            <a:pPr lvl="1"/>
            <a:r>
              <a:rPr lang="en-IN" dirty="0" smtClean="0"/>
              <a:t>Communicate via shared </a:t>
            </a:r>
            <a:r>
              <a:rPr lang="en-IN" dirty="0" smtClean="0"/>
              <a:t>access </a:t>
            </a:r>
            <a:r>
              <a:rPr lang="en-IN" dirty="0" smtClean="0"/>
              <a:t>to data</a:t>
            </a:r>
          </a:p>
          <a:p>
            <a:pPr lvl="1"/>
            <a:r>
              <a:rPr lang="en-IN" dirty="0" smtClean="0"/>
              <a:t>Multiple thread in process execute same program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Pushpendra Kumar Rajput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9FB9-567C-4AD0-B46C-1876F0EA8CB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89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Single thread vs Multiple threads</a:t>
            </a:r>
            <a:endParaRPr lang="en-IN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775386"/>
              </p:ext>
            </p:extLst>
          </p:nvPr>
        </p:nvGraphicFramePr>
        <p:xfrm>
          <a:off x="457200" y="1600200"/>
          <a:ext cx="26670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Pushpendra Kumar Rajput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9FB9-567C-4AD0-B46C-1876F0EA8CB5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8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8986731"/>
              </p:ext>
            </p:extLst>
          </p:nvPr>
        </p:nvGraphicFramePr>
        <p:xfrm>
          <a:off x="2895600" y="1417638"/>
          <a:ext cx="47244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6112800" y="1999800"/>
            <a:ext cx="288000" cy="972000"/>
            <a:chOff x="1132356" y="2039102"/>
            <a:chExt cx="288001" cy="1433421"/>
          </a:xfrm>
        </p:grpSpPr>
        <p:sp>
          <p:nvSpPr>
            <p:cNvPr id="10" name="Right Arrow 9"/>
            <p:cNvSpPr/>
            <p:nvPr/>
          </p:nvSpPr>
          <p:spPr>
            <a:xfrm rot="2842242">
              <a:off x="559646" y="2611812"/>
              <a:ext cx="1433421" cy="288001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ight Arrow 4"/>
            <p:cNvSpPr txBox="1"/>
            <p:nvPr/>
          </p:nvSpPr>
          <p:spPr>
            <a:xfrm rot="2842242">
              <a:off x="573589" y="2637628"/>
              <a:ext cx="1347021" cy="17280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173199" y="2159425"/>
            <a:ext cx="288001" cy="756000"/>
            <a:chOff x="2218202" y="2239964"/>
            <a:chExt cx="288001" cy="1044000"/>
          </a:xfrm>
        </p:grpSpPr>
        <p:sp>
          <p:nvSpPr>
            <p:cNvPr id="13" name="Right Arrow 12"/>
            <p:cNvSpPr/>
            <p:nvPr/>
          </p:nvSpPr>
          <p:spPr>
            <a:xfrm rot="5400000">
              <a:off x="1840203" y="2617963"/>
              <a:ext cx="1044000" cy="288001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Right Arrow 4"/>
            <p:cNvSpPr txBox="1"/>
            <p:nvPr/>
          </p:nvSpPr>
          <p:spPr>
            <a:xfrm rot="5400000">
              <a:off x="1883403" y="2632363"/>
              <a:ext cx="957600" cy="17280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/>
            </a:p>
          </p:txBody>
        </p:sp>
      </p:grpSp>
      <p:sp>
        <p:nvSpPr>
          <p:cNvPr id="15" name="Rectangle 14"/>
          <p:cNvSpPr/>
          <p:nvPr/>
        </p:nvSpPr>
        <p:spPr>
          <a:xfrm>
            <a:off x="7010400" y="4371837"/>
            <a:ext cx="16764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Palatino-Roman"/>
              </a:rPr>
              <a:t>One thread can pause without stopping other parts of your program.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045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Pushpendra Kumar Rajput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9FB9-567C-4AD0-B46C-1876F0EA8CB5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8331" t="18749" r="33016" b="29167"/>
          <a:stretch/>
        </p:blipFill>
        <p:spPr>
          <a:xfrm>
            <a:off x="1136" y="228600"/>
            <a:ext cx="9142863" cy="60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07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Need of multithreading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dirty="0" smtClean="0"/>
              <a:t>Speed up the computation</a:t>
            </a:r>
          </a:p>
          <a:p>
            <a:pPr lvl="1"/>
            <a:r>
              <a:rPr lang="en-IN" dirty="0" smtClean="0"/>
              <a:t>Two threads each solve half of the problem and then combine their results</a:t>
            </a:r>
          </a:p>
          <a:p>
            <a:r>
              <a:rPr lang="en-IN" dirty="0" smtClean="0"/>
              <a:t>Faster response</a:t>
            </a:r>
          </a:p>
          <a:p>
            <a:pPr lvl="1"/>
            <a:r>
              <a:rPr lang="en-IN" dirty="0" smtClean="0"/>
              <a:t>One thread computes while another handles user interface</a:t>
            </a:r>
          </a:p>
          <a:p>
            <a:pPr lvl="1"/>
            <a:r>
              <a:rPr lang="en-IN" dirty="0" smtClean="0"/>
              <a:t>One thread loads an image from internet while another performs computation</a:t>
            </a:r>
          </a:p>
          <a:p>
            <a:r>
              <a:rPr lang="en-IN" dirty="0" smtClean="0"/>
              <a:t>Performing multiple tasks simultaneously</a:t>
            </a:r>
          </a:p>
          <a:p>
            <a:pPr lvl="1"/>
            <a:r>
              <a:rPr lang="en-IN" dirty="0" smtClean="0"/>
              <a:t>One thread does garbage collection while other performs computation</a:t>
            </a:r>
          </a:p>
          <a:p>
            <a:pPr lvl="1"/>
            <a:r>
              <a:rPr lang="en-IN" dirty="0" smtClean="0"/>
              <a:t>Several thread performs </a:t>
            </a:r>
            <a:r>
              <a:rPr lang="en-IN" smtClean="0"/>
              <a:t>animation simultaneously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Pushpendra Kumar Rajput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9FB9-567C-4AD0-B46C-1876F0EA8CB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79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Multithreaded Programming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Java provides built-in support</a:t>
            </a:r>
          </a:p>
          <a:p>
            <a:r>
              <a:rPr lang="en-IN" dirty="0" smtClean="0"/>
              <a:t>A program has two or more parts that can run concurrently</a:t>
            </a:r>
          </a:p>
          <a:p>
            <a:r>
              <a:rPr lang="en-IN" dirty="0" smtClean="0"/>
              <a:t>Each part is called thread </a:t>
            </a:r>
          </a:p>
          <a:p>
            <a:r>
              <a:rPr lang="en-IN" dirty="0" smtClean="0"/>
              <a:t>Specialized form of multitasking</a:t>
            </a:r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Pushpendra Kumar Rajput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9FB9-567C-4AD0-B46C-1876F0EA8CB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732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9030</TotalTime>
  <Words>1798</Words>
  <Application>Microsoft Office PowerPoint</Application>
  <PresentationFormat>On-screen Show (4:3)</PresentationFormat>
  <Paragraphs>384</Paragraphs>
  <Slides>41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1" baseType="lpstr">
      <vt:lpstr>Arial</vt:lpstr>
      <vt:lpstr>Arial Unicode MS</vt:lpstr>
      <vt:lpstr>Calibri</vt:lpstr>
      <vt:lpstr>Courier New</vt:lpstr>
      <vt:lpstr>Palatino-Roman</vt:lpstr>
      <vt:lpstr>Times New Roman</vt:lpstr>
      <vt:lpstr>Times New Roman</vt:lpstr>
      <vt:lpstr>Verdana</vt:lpstr>
      <vt:lpstr>Wingdings</vt:lpstr>
      <vt:lpstr>Office Theme</vt:lpstr>
      <vt:lpstr>PowerPoint Presentation</vt:lpstr>
      <vt:lpstr>PowerPoint Presentation</vt:lpstr>
      <vt:lpstr>Multitasking vs multiprocessing</vt:lpstr>
      <vt:lpstr>PowerPoint Presentation</vt:lpstr>
      <vt:lpstr>Thread</vt:lpstr>
      <vt:lpstr>Single thread vs Multiple threads</vt:lpstr>
      <vt:lpstr>PowerPoint Presentation</vt:lpstr>
      <vt:lpstr>Need of multithreading</vt:lpstr>
      <vt:lpstr>Multithreaded Programming</vt:lpstr>
      <vt:lpstr>State of a thread</vt:lpstr>
      <vt:lpstr>Transition between states Thread management</vt:lpstr>
      <vt:lpstr>Thread state Diagram</vt:lpstr>
      <vt:lpstr>Java Threads</vt:lpstr>
      <vt:lpstr>Thread Class</vt:lpstr>
      <vt:lpstr>Thread Class</vt:lpstr>
      <vt:lpstr>The main Thread</vt:lpstr>
      <vt:lpstr>Creating a Thread</vt:lpstr>
      <vt:lpstr>Scheduling of Threads</vt:lpstr>
      <vt:lpstr>Priority of Threads</vt:lpstr>
      <vt:lpstr>Context switch</vt:lpstr>
      <vt:lpstr>Critical section</vt:lpstr>
      <vt:lpstr>Race Condition</vt:lpstr>
      <vt:lpstr>Preventing Race condition</vt:lpstr>
      <vt:lpstr>Synchronization</vt:lpstr>
      <vt:lpstr>Synchronization</vt:lpstr>
      <vt:lpstr>Synchronization</vt:lpstr>
      <vt:lpstr>Synchronized block</vt:lpstr>
      <vt:lpstr>Split synchronized blocks</vt:lpstr>
      <vt:lpstr>volatile keyword</vt:lpstr>
      <vt:lpstr>Variable visibility</vt:lpstr>
      <vt:lpstr>Visibility Guarantee</vt:lpstr>
      <vt:lpstr>compiler optimization happens-before guarantee</vt:lpstr>
      <vt:lpstr>Challenges with volatile</vt:lpstr>
      <vt:lpstr>Inter-thread Communication</vt:lpstr>
      <vt:lpstr>wait(), notify(), and notifyAll()</vt:lpstr>
      <vt:lpstr>wait()</vt:lpstr>
      <vt:lpstr>notify()</vt:lpstr>
      <vt:lpstr>notifyAll()</vt:lpstr>
      <vt:lpstr>Managing Threads</vt:lpstr>
      <vt:lpstr>Deadlock in Java Multithreading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Introduction to Java</dc:title>
  <dc:creator>NSC</dc:creator>
  <cp:lastModifiedBy>Pushpendra Kumar Rajput</cp:lastModifiedBy>
  <cp:revision>577</cp:revision>
  <dcterms:created xsi:type="dcterms:W3CDTF">2012-08-05T13:01:54Z</dcterms:created>
  <dcterms:modified xsi:type="dcterms:W3CDTF">2020-03-19T08:51:22Z</dcterms:modified>
</cp:coreProperties>
</file>