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6E1A0-37B9-4523-BE33-40CFEA36CA85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C683-D291-403C-AEBF-D0C15777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Ask, what is </a:t>
            </a:r>
            <a:r>
              <a:rPr lang="en-US" dirty="0" smtClean="0"/>
              <a:t>Linux </a:t>
            </a:r>
            <a:r>
              <a:rPr lang="en-US" dirty="0" smtClean="0"/>
              <a:t>in preparation for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sample questions to ask…  book has some too…</a:t>
            </a:r>
          </a:p>
          <a:p>
            <a:endParaRPr lang="en-US" dirty="0" smtClean="0"/>
          </a:p>
          <a:p>
            <a:r>
              <a:rPr lang="en-US" dirty="0" smtClean="0"/>
              <a:t>Book</a:t>
            </a:r>
            <a:r>
              <a:rPr lang="en-US" baseline="0" dirty="0" smtClean="0"/>
              <a:t> says, is this </a:t>
            </a:r>
            <a:r>
              <a:rPr lang="en-US" baseline="0" dirty="0" err="1" smtClean="0"/>
              <a:t>distro</a:t>
            </a:r>
            <a:r>
              <a:rPr lang="en-US" baseline="0" dirty="0" smtClean="0"/>
              <a:t> going to be around for 5 years?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756A-AF52-4561-B0E8-95DC6A7A8E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9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92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1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0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1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0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BD87-7088-4DD9-A765-B75382344F3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F5E5-6EAD-4123-B4E2-638D7D00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43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fromscratch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Linux and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Birds and the Bees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Source: xkcd.com</a:t>
            </a:r>
            <a:endParaRPr lang="en-US" dirty="0"/>
          </a:p>
        </p:txBody>
      </p:sp>
      <p:pic>
        <p:nvPicPr>
          <p:cNvPr id="1026" name="Picture 2" descr="Caution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9692" y="2097088"/>
            <a:ext cx="6334125" cy="2638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75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order to be called “Linux”, a distribution must have the Linux kernel</a:t>
            </a:r>
          </a:p>
          <a:p>
            <a:r>
              <a:rPr lang="en-US" dirty="0" smtClean="0"/>
              <a:t>Each usually has some kind of package management system in order to install software</a:t>
            </a:r>
          </a:p>
          <a:p>
            <a:r>
              <a:rPr lang="en-US" dirty="0" smtClean="0"/>
              <a:t>There are 1000’s of distributions out there</a:t>
            </a:r>
          </a:p>
          <a:p>
            <a:r>
              <a:rPr lang="en-US" dirty="0" smtClean="0"/>
              <a:t>You can create your own, if you would like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http://www.linuxfromscratch.org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Distributions may include, including the kernel:</a:t>
            </a:r>
          </a:p>
          <a:p>
            <a:pPr lvl="1"/>
            <a:r>
              <a:rPr lang="en-US" dirty="0" smtClean="0"/>
              <a:t>Open source tools and libraries</a:t>
            </a:r>
          </a:p>
          <a:p>
            <a:pPr lvl="1"/>
            <a:r>
              <a:rPr lang="en-US" dirty="0" smtClean="0"/>
              <a:t>Window Manager</a:t>
            </a:r>
          </a:p>
          <a:p>
            <a:pPr lvl="1"/>
            <a:r>
              <a:rPr lang="en-US" dirty="0" smtClean="0"/>
              <a:t>Desktop environment</a:t>
            </a:r>
          </a:p>
          <a:p>
            <a:r>
              <a:rPr lang="en-US" dirty="0" smtClean="0"/>
              <a:t>While most Linux distributions are open source, some are paid for due to support and proprietary software</a:t>
            </a:r>
          </a:p>
        </p:txBody>
      </p:sp>
    </p:spTree>
    <p:extLst>
      <p:ext uri="{BB962C8B-B14F-4D97-AF65-F5344CB8AC3E}">
        <p14:creationId xmlns:p14="http://schemas.microsoft.com/office/powerpoint/2010/main" val="91568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Distributions – How to decide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Linux </a:t>
            </a:r>
            <a:r>
              <a:rPr lang="en-US" dirty="0" smtClean="0"/>
              <a:t>distribution is best?</a:t>
            </a:r>
          </a:p>
          <a:p>
            <a:pPr lvl="1"/>
            <a:r>
              <a:rPr lang="en-US" dirty="0" smtClean="0"/>
              <a:t>Really, which </a:t>
            </a:r>
            <a:r>
              <a:rPr lang="en-US" dirty="0" smtClean="0"/>
              <a:t>Linux </a:t>
            </a:r>
            <a:r>
              <a:rPr lang="en-US" dirty="0" smtClean="0"/>
              <a:t>distro is best for me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Does the </a:t>
            </a:r>
            <a:r>
              <a:rPr lang="en-US" dirty="0"/>
              <a:t>distribution </a:t>
            </a:r>
            <a:r>
              <a:rPr lang="en-US" dirty="0" smtClean="0"/>
              <a:t>have support?</a:t>
            </a:r>
          </a:p>
          <a:p>
            <a:pPr lvl="1"/>
            <a:r>
              <a:rPr lang="en-US" dirty="0" smtClean="0"/>
              <a:t>Is there paid support?</a:t>
            </a:r>
          </a:p>
          <a:p>
            <a:pPr lvl="1"/>
            <a:r>
              <a:rPr lang="en-US" dirty="0" smtClean="0"/>
              <a:t>Is there a large user support community?</a:t>
            </a:r>
          </a:p>
          <a:p>
            <a:r>
              <a:rPr lang="en-US" dirty="0" smtClean="0"/>
              <a:t>Does the </a:t>
            </a:r>
            <a:r>
              <a:rPr lang="en-US" dirty="0"/>
              <a:t>distribution </a:t>
            </a:r>
            <a:r>
              <a:rPr lang="en-US" dirty="0" smtClean="0"/>
              <a:t>stay up to date on packages?</a:t>
            </a:r>
          </a:p>
          <a:p>
            <a:pPr lvl="1"/>
            <a:r>
              <a:rPr lang="en-US" dirty="0" smtClean="0"/>
              <a:t>Do they stay up to date on security patches?</a:t>
            </a:r>
          </a:p>
          <a:p>
            <a:r>
              <a:rPr lang="en-US" dirty="0" smtClean="0"/>
              <a:t>How difficult is the </a:t>
            </a:r>
            <a:r>
              <a:rPr lang="en-US" dirty="0"/>
              <a:t>distribution </a:t>
            </a:r>
            <a:r>
              <a:rPr lang="en-US" dirty="0" smtClean="0"/>
              <a:t>to use?</a:t>
            </a:r>
          </a:p>
          <a:p>
            <a:pPr lvl="1"/>
            <a:r>
              <a:rPr lang="en-US" dirty="0" smtClean="0"/>
              <a:t>Will my coworkers hate me for picking it?</a:t>
            </a:r>
          </a:p>
        </p:txBody>
      </p:sp>
    </p:spTree>
    <p:extLst>
      <p:ext uri="{BB962C8B-B14F-4D97-AF65-F5344CB8AC3E}">
        <p14:creationId xmlns:p14="http://schemas.microsoft.com/office/powerpoint/2010/main" val="1888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Distributions </a:t>
            </a:r>
            <a:r>
              <a:rPr lang="en-US" dirty="0" smtClean="0"/>
              <a:t>– Major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Distrowatch.com </a:t>
            </a:r>
            <a:r>
              <a:rPr lang="en-US" dirty="0" smtClean="0"/>
              <a:t>has a lot of information about </a:t>
            </a:r>
            <a:r>
              <a:rPr lang="en-US" dirty="0"/>
              <a:t>distribution</a:t>
            </a:r>
            <a:endParaRPr lang="en-US" dirty="0" smtClean="0"/>
          </a:p>
          <a:p>
            <a:r>
              <a:rPr lang="en-US" dirty="0" smtClean="0"/>
              <a:t>Major </a:t>
            </a:r>
            <a:r>
              <a:rPr lang="en-US" dirty="0"/>
              <a:t>distribution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err="1" smtClean="0"/>
              <a:t>Redhat</a:t>
            </a:r>
            <a:endParaRPr lang="en-US" dirty="0" smtClean="0"/>
          </a:p>
          <a:p>
            <a:pPr lvl="2"/>
            <a:r>
              <a:rPr lang="en-US" dirty="0" err="1" smtClean="0"/>
              <a:t>Fedora,CentOS,Scientific</a:t>
            </a:r>
            <a:endParaRPr lang="en-US" dirty="0" smtClean="0"/>
          </a:p>
          <a:p>
            <a:pPr lvl="1"/>
            <a:r>
              <a:rPr lang="en-US" dirty="0" err="1" smtClean="0"/>
              <a:t>Debian</a:t>
            </a:r>
            <a:endParaRPr lang="en-US" dirty="0" smtClean="0"/>
          </a:p>
          <a:p>
            <a:pPr lvl="2"/>
            <a:r>
              <a:rPr lang="en-US" dirty="0" smtClean="0"/>
              <a:t>Ubuntu, </a:t>
            </a:r>
            <a:r>
              <a:rPr lang="en-US" dirty="0" err="1" smtClean="0"/>
              <a:t>Knoppix</a:t>
            </a:r>
            <a:r>
              <a:rPr lang="en-US" dirty="0" smtClean="0"/>
              <a:t>, Mint </a:t>
            </a:r>
          </a:p>
          <a:p>
            <a:pPr lvl="1"/>
            <a:r>
              <a:rPr lang="en-US" dirty="0" err="1" smtClean="0"/>
              <a:t>openSUSE</a:t>
            </a:r>
            <a:endParaRPr lang="en-US" dirty="0" smtClean="0"/>
          </a:p>
          <a:p>
            <a:pPr lvl="1"/>
            <a:r>
              <a:rPr lang="en-US" dirty="0" smtClean="0"/>
              <a:t>Arch</a:t>
            </a:r>
          </a:p>
          <a:p>
            <a:pPr lvl="1"/>
            <a:r>
              <a:rPr lang="en-US" dirty="0" smtClean="0"/>
              <a:t>Gentoo</a:t>
            </a:r>
          </a:p>
          <a:p>
            <a:pPr lvl="1"/>
            <a:r>
              <a:rPr lang="en-US" dirty="0" smtClean="0"/>
              <a:t>Slackware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</a:t>
            </a:r>
            <a:r>
              <a:rPr lang="en-US" dirty="0" smtClean="0"/>
              <a:t>Comic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474" name="Picture 2" descr="http://linuxgazette.net/151/misc/xkcd/security_ho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2092" y="1510506"/>
            <a:ext cx="4695825" cy="5019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74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Distributions – Custom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Phones - Android</a:t>
            </a:r>
          </a:p>
          <a:p>
            <a:r>
              <a:rPr lang="en-US" dirty="0" smtClean="0"/>
              <a:t>Routers - </a:t>
            </a:r>
            <a:r>
              <a:rPr lang="en-US" dirty="0" err="1" smtClean="0"/>
              <a:t>ddWRT</a:t>
            </a:r>
            <a:endParaRPr lang="en-US" dirty="0" smtClean="0"/>
          </a:p>
          <a:p>
            <a:r>
              <a:rPr lang="en-US" dirty="0" smtClean="0"/>
              <a:t>Security - Kali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– Nest, Raspberry Pi</a:t>
            </a:r>
          </a:p>
          <a:p>
            <a:r>
              <a:rPr lang="en-US" dirty="0" smtClean="0"/>
              <a:t>Privacy - Tails</a:t>
            </a:r>
          </a:p>
        </p:txBody>
      </p:sp>
    </p:spTree>
    <p:extLst>
      <p:ext uri="{BB962C8B-B14F-4D97-AF65-F5344CB8AC3E}">
        <p14:creationId xmlns:p14="http://schemas.microsoft.com/office/powerpoint/2010/main" val="313659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distributions have all kinds of different capabilities</a:t>
            </a:r>
          </a:p>
          <a:p>
            <a:r>
              <a:rPr lang="en-US" dirty="0" smtClean="0"/>
              <a:t>Some are large, some are small</a:t>
            </a:r>
          </a:p>
          <a:p>
            <a:r>
              <a:rPr lang="en-US" dirty="0" smtClean="0"/>
              <a:t>Some provide great support</a:t>
            </a:r>
          </a:p>
          <a:p>
            <a:r>
              <a:rPr lang="en-US" dirty="0" smtClean="0"/>
              <a:t>It’s really up to the system administrator to decide what distro is right for which purpose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</TotalTime>
  <Words>307</Words>
  <Application>Microsoft Office PowerPoint</Application>
  <PresentationFormat>Widescreen</PresentationFormat>
  <Paragraphs>58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About Linux and Distributions</vt:lpstr>
      <vt:lpstr>The Birds and the Bees</vt:lpstr>
      <vt:lpstr>Linux Distributions</vt:lpstr>
      <vt:lpstr>Linux Distributions – How to decide</vt:lpstr>
      <vt:lpstr>Linux Distributions – Major </vt:lpstr>
      <vt:lpstr>distributions Comic</vt:lpstr>
      <vt:lpstr>Linux Distributions – Custom Examples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Linux and Distributions</dc:title>
  <dc:creator>Greg Williams</dc:creator>
  <cp:lastModifiedBy>Greg Williams</cp:lastModifiedBy>
  <cp:revision>5</cp:revision>
  <dcterms:created xsi:type="dcterms:W3CDTF">2017-03-13T02:23:34Z</dcterms:created>
  <dcterms:modified xsi:type="dcterms:W3CDTF">2017-03-13T03:14:24Z</dcterms:modified>
</cp:coreProperties>
</file>