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2" r:id="rId8"/>
    <p:sldId id="264" r:id="rId9"/>
    <p:sldId id="265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5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83E5-BDBC-463E-B8F6-9131E70CB25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3EF7-3BE2-40CB-B3F7-3A2602824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2-D Linear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8733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Shearing in x-direction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764370"/>
            <a:ext cx="1098804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5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918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Composition of Linear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9714"/>
            <a:ext cx="12192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02" y="0"/>
            <a:ext cx="122965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4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365125"/>
            <a:ext cx="11092543" cy="1032601"/>
          </a:xfrm>
        </p:spPr>
        <p:txBody>
          <a:bodyPr/>
          <a:lstStyle/>
          <a:p>
            <a:r>
              <a:rPr lang="en-US" b="1" dirty="0"/>
              <a:t>Reflections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877"/>
            <a:ext cx="12192000" cy="50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0"/>
            <a:ext cx="11194869" cy="68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221433"/>
            <a:ext cx="10515600" cy="758281"/>
          </a:xfrm>
        </p:spPr>
        <p:txBody>
          <a:bodyPr/>
          <a:lstStyle/>
          <a:p>
            <a:r>
              <a:rPr lang="en-US" b="1" dirty="0"/>
              <a:t>Projections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4217"/>
            <a:ext cx="12192000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8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325938"/>
            <a:ext cx="10988039" cy="4447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888274"/>
            <a:ext cx="10998925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8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62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8720"/>
            <a:ext cx="10983686" cy="56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Dilation and Contraction (Scaling)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is the operator stretching or shrinking a vector by a factor k, but keeping the direction un-changed. We call the operator a dilation if the transformed vector is at least as long as the original vector, and a contraction if the transformed vector is at most as long as the original vector.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4" y="1825625"/>
            <a:ext cx="11353800" cy="47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79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Vector Space</vt:lpstr>
      <vt:lpstr>Reflections</vt:lpstr>
      <vt:lpstr>PowerPoint Presentation</vt:lpstr>
      <vt:lpstr>Projections</vt:lpstr>
      <vt:lpstr>Rotation</vt:lpstr>
      <vt:lpstr>PowerPoint Presentation</vt:lpstr>
      <vt:lpstr>Example</vt:lpstr>
      <vt:lpstr>Dilation and Contraction (Scaling)</vt:lpstr>
      <vt:lpstr>PowerPoint Presentation</vt:lpstr>
      <vt:lpstr>Shearing in x-direction</vt:lpstr>
      <vt:lpstr>Composition of Linear Transformations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</dc:title>
  <dc:creator>Shamik Tiwari</dc:creator>
  <cp:lastModifiedBy>Anshul Khattar</cp:lastModifiedBy>
  <cp:revision>52</cp:revision>
  <dcterms:created xsi:type="dcterms:W3CDTF">2017-11-15T07:53:14Z</dcterms:created>
  <dcterms:modified xsi:type="dcterms:W3CDTF">2018-12-05T17:28:14Z</dcterms:modified>
</cp:coreProperties>
</file>