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8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2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2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14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1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2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9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67BD-80FE-46FE-8F2B-0D52EA18308C}" type="datetimeFigureOut">
              <a:rPr lang="en-IN" smtClean="0"/>
              <a:t>05-12-2018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FCC9-0516-4CCB-91EC-E1D11B10BD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7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dirty="0"/>
              <a:t>A </a:t>
            </a:r>
            <a:r>
              <a:rPr lang="en-IN" sz="3200" b="1" i="1" dirty="0"/>
              <a:t>linear transformation</a:t>
            </a:r>
            <a:r>
              <a:rPr lang="en-IN" sz="3200" dirty="0"/>
              <a:t>, T:U→V, is a function that carries elements of the vector space U (called the </a:t>
            </a:r>
            <a:r>
              <a:rPr lang="en-IN" sz="3200" b="1" i="1" dirty="0"/>
              <a:t>domain</a:t>
            </a:r>
            <a:r>
              <a:rPr lang="en-IN" sz="3200" dirty="0"/>
              <a:t>) to the vector space V (called the </a:t>
            </a:r>
            <a:r>
              <a:rPr lang="en-IN" sz="3200" b="1" i="1" dirty="0"/>
              <a:t>codomain</a:t>
            </a:r>
            <a:r>
              <a:rPr lang="en-IN" sz="3200" dirty="0"/>
              <a:t>), and which has two additional properties</a:t>
            </a:r>
          </a:p>
          <a:p>
            <a:pPr marL="0" indent="0">
              <a:buNone/>
            </a:pPr>
            <a:r>
              <a:rPr lang="en-IN" sz="3200" dirty="0"/>
              <a:t>1. T(</a:t>
            </a:r>
            <a:r>
              <a:rPr lang="en-IN" sz="3200" b="1" dirty="0"/>
              <a:t>u1</a:t>
            </a:r>
            <a:r>
              <a:rPr lang="en-IN" sz="3200" dirty="0"/>
              <a:t>+</a:t>
            </a:r>
            <a:r>
              <a:rPr lang="en-IN" sz="3200" b="1" dirty="0"/>
              <a:t>u2</a:t>
            </a:r>
            <a:r>
              <a:rPr lang="en-IN" sz="3200" dirty="0"/>
              <a:t>)=T(</a:t>
            </a:r>
            <a:r>
              <a:rPr lang="en-IN" sz="3200" b="1" dirty="0"/>
              <a:t>u1</a:t>
            </a:r>
            <a:r>
              <a:rPr lang="en-IN" sz="3200" dirty="0"/>
              <a:t>)+T(</a:t>
            </a:r>
            <a:r>
              <a:rPr lang="en-IN" sz="3200" b="1" dirty="0"/>
              <a:t>u2</a:t>
            </a:r>
            <a:r>
              <a:rPr lang="en-IN" sz="3200" dirty="0"/>
              <a:t>)T for all </a:t>
            </a:r>
            <a:r>
              <a:rPr lang="en-IN" sz="3200" b="1" dirty="0"/>
              <a:t>u1</a:t>
            </a:r>
            <a:r>
              <a:rPr lang="en-IN" sz="3200" dirty="0"/>
              <a:t>,</a:t>
            </a:r>
            <a:r>
              <a:rPr lang="en-IN" sz="3200" b="1" dirty="0"/>
              <a:t>u2</a:t>
            </a:r>
            <a:r>
              <a:rPr lang="en-IN" sz="3200" dirty="0"/>
              <a:t>∈U</a:t>
            </a:r>
          </a:p>
          <a:p>
            <a:pPr marL="0" indent="0">
              <a:buNone/>
            </a:pPr>
            <a:r>
              <a:rPr lang="en-IN" sz="3200" dirty="0"/>
              <a:t>2. T(</a:t>
            </a:r>
            <a:r>
              <a:rPr lang="el-GR" sz="3200" dirty="0"/>
              <a:t>α</a:t>
            </a:r>
            <a:r>
              <a:rPr lang="en-IN" sz="3200" b="1" dirty="0"/>
              <a:t>u</a:t>
            </a:r>
            <a:r>
              <a:rPr lang="en-IN" sz="3200" dirty="0"/>
              <a:t>)=</a:t>
            </a:r>
            <a:r>
              <a:rPr lang="el-GR" sz="3200" dirty="0"/>
              <a:t>α</a:t>
            </a:r>
            <a:r>
              <a:rPr lang="en-IN" sz="3200" dirty="0"/>
              <a:t>T(</a:t>
            </a:r>
            <a:r>
              <a:rPr lang="en-IN" sz="3200" b="1" dirty="0"/>
              <a:t>u</a:t>
            </a:r>
            <a:r>
              <a:rPr lang="en-IN" sz="3200" dirty="0"/>
              <a:t>) for all </a:t>
            </a:r>
            <a:r>
              <a:rPr lang="en-IN" sz="3200" b="1" dirty="0" err="1"/>
              <a:t>u</a:t>
            </a:r>
            <a:r>
              <a:rPr lang="en-IN" sz="3200" dirty="0" err="1"/>
              <a:t>∈U</a:t>
            </a:r>
            <a:r>
              <a:rPr lang="en-IN" sz="3200"/>
              <a:t> </a:t>
            </a:r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5810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522514"/>
            <a:ext cx="8490857" cy="2534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994" y="3660185"/>
            <a:ext cx="8490857" cy="247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8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Example: A linear transformation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Define T:R</a:t>
            </a:r>
            <a:r>
              <a:rPr lang="en-US" sz="3200" baseline="30000" dirty="0"/>
              <a:t>3</a:t>
            </a:r>
            <a:r>
              <a:rPr lang="en-US" sz="3200" dirty="0"/>
              <a:t>→R</a:t>
            </a:r>
            <a:r>
              <a:rPr lang="en-US" sz="3200" baseline="30000" dirty="0"/>
              <a:t>2</a:t>
            </a:r>
            <a:r>
              <a:rPr lang="en-US" sz="3200" dirty="0"/>
              <a:t> by describing the output of the function for a input with the formula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3071812"/>
            <a:ext cx="5839097" cy="2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6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 Not a linear transformation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 T:R</a:t>
            </a:r>
            <a:r>
              <a:rPr lang="en-US" baseline="30000" dirty="0"/>
              <a:t>3</a:t>
            </a:r>
            <a:r>
              <a:rPr lang="en-US" dirty="0"/>
              <a:t>→R</a:t>
            </a:r>
            <a:r>
              <a:rPr lang="en-US" baseline="30000" dirty="0"/>
              <a:t>3</a:t>
            </a:r>
            <a:r>
              <a:rPr lang="en-US" dirty="0"/>
              <a:t> by describing the output of the function for a input with the formula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19" y="3052762"/>
            <a:ext cx="6479177" cy="27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3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Transformation Composition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Suppose that T:U→V and S:V→W are linear transformations. Then the </a:t>
            </a:r>
            <a:r>
              <a:rPr lang="en-US" sz="3200" b="1" i="1" dirty="0"/>
              <a:t>composition</a:t>
            </a:r>
            <a:r>
              <a:rPr lang="en-US" sz="3200" dirty="0"/>
              <a:t> of S and T is the function (S∘T):U→W whose outputs are defined by</a:t>
            </a:r>
          </a:p>
          <a:p>
            <a:pPr marL="0" indent="0" algn="ctr">
              <a:buNone/>
            </a:pPr>
            <a:r>
              <a:rPr lang="en-US" sz="3200" b="1" dirty="0"/>
              <a:t>(S∘T)(u)=S(T(u))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Composition of Linear Transformations is a Linear </a:t>
            </a:r>
            <a:endParaRPr lang="en-US" sz="32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449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125"/>
            <a:ext cx="1080516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 Composition of two linear transformations</a:t>
            </a:r>
            <a:br>
              <a:rPr lang="en-US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645" y="1690688"/>
            <a:ext cx="9993086" cy="34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6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7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Linear Transformation</vt:lpstr>
      <vt:lpstr>Linear Transformation</vt:lpstr>
      <vt:lpstr>PowerPoint Presentation</vt:lpstr>
      <vt:lpstr>Example: A linear transformation </vt:lpstr>
      <vt:lpstr>Example: Not a linear transformation </vt:lpstr>
      <vt:lpstr>Linear Transformation Composition </vt:lpstr>
      <vt:lpstr>Example: Composition of two linear transformations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Transformation</dc:title>
  <dc:creator>Shamik Tiwari</dc:creator>
  <cp:lastModifiedBy>Anshul Khattar</cp:lastModifiedBy>
  <cp:revision>15</cp:revision>
  <dcterms:created xsi:type="dcterms:W3CDTF">2018-11-26T07:36:29Z</dcterms:created>
  <dcterms:modified xsi:type="dcterms:W3CDTF">2018-12-05T17:26:35Z</dcterms:modified>
</cp:coreProperties>
</file>