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other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what Linux systems may connect to</a:t>
            </a:r>
          </a:p>
          <a:p>
            <a:r>
              <a:rPr lang="en-US" dirty="0" smtClean="0"/>
              <a:t>Discuss what purpose system administrators may have for supporting other systems</a:t>
            </a:r>
          </a:p>
          <a:p>
            <a:r>
              <a:rPr lang="en-US" dirty="0" smtClean="0"/>
              <a:t>Understand why Linux is an integral part of the entire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0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all about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just Linux in your environment</a:t>
            </a:r>
          </a:p>
          <a:p>
            <a:r>
              <a:rPr lang="en-US" dirty="0" smtClean="0"/>
              <a:t>Traditionally, you won’t be able to just have Linux however</a:t>
            </a:r>
          </a:p>
          <a:p>
            <a:r>
              <a:rPr lang="en-US" dirty="0" smtClean="0"/>
              <a:t>Linux does not do well at everything</a:t>
            </a:r>
          </a:p>
          <a:p>
            <a:pPr lvl="1"/>
            <a:r>
              <a:rPr lang="en-US" dirty="0" smtClean="0"/>
              <a:t>Desktop environment in an enterprise</a:t>
            </a:r>
          </a:p>
          <a:p>
            <a:pPr lvl="1"/>
            <a:r>
              <a:rPr lang="en-US" dirty="0" smtClean="0"/>
              <a:t>Windows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5805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may be joined to an Active Directory domain</a:t>
            </a:r>
          </a:p>
          <a:p>
            <a:r>
              <a:rPr lang="en-US" dirty="0" smtClean="0"/>
              <a:t>This serves the following purposes: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File Sharing</a:t>
            </a:r>
          </a:p>
          <a:p>
            <a:pPr lvl="1"/>
            <a:r>
              <a:rPr lang="en-US" dirty="0" smtClean="0"/>
              <a:t>Trust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0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and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Linux can be authenticated to the domain in three different ways:</a:t>
            </a:r>
          </a:p>
          <a:p>
            <a:pPr lvl="1"/>
            <a:r>
              <a:rPr lang="en-US" dirty="0" smtClean="0"/>
              <a:t>LDAP</a:t>
            </a:r>
          </a:p>
          <a:p>
            <a:pPr lvl="1"/>
            <a:r>
              <a:rPr lang="en-US" dirty="0" smtClean="0"/>
              <a:t>AD to LDAP</a:t>
            </a:r>
          </a:p>
          <a:p>
            <a:pPr lvl="1"/>
            <a:r>
              <a:rPr lang="en-US" dirty="0" smtClean="0"/>
              <a:t>AD to LDAP and Kerberos</a:t>
            </a:r>
          </a:p>
          <a:p>
            <a:r>
              <a:rPr lang="en-US" dirty="0" smtClean="0"/>
              <a:t>Installation may be complicated</a:t>
            </a:r>
          </a:p>
          <a:p>
            <a:pPr lvl="1"/>
            <a:r>
              <a:rPr lang="en-US" dirty="0" smtClean="0"/>
              <a:t>SAMBA</a:t>
            </a:r>
          </a:p>
          <a:p>
            <a:pPr lvl="1"/>
            <a:r>
              <a:rPr lang="en-US" dirty="0" smtClean="0"/>
              <a:t>PAM</a:t>
            </a:r>
          </a:p>
          <a:p>
            <a:pPr lvl="1"/>
            <a:r>
              <a:rPr lang="en-US" dirty="0" err="1" smtClean="0"/>
              <a:t>WinBind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5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AD environment, authentication is necessary</a:t>
            </a:r>
          </a:p>
          <a:p>
            <a:r>
              <a:rPr lang="en-US" dirty="0" smtClean="0"/>
              <a:t>Auditing is necessary</a:t>
            </a:r>
          </a:p>
          <a:p>
            <a:r>
              <a:rPr lang="en-US" dirty="0" smtClean="0"/>
              <a:t>Local accounts should never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LDAP for custom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installations may use third party open source for software</a:t>
            </a:r>
          </a:p>
          <a:p>
            <a:r>
              <a:rPr lang="en-US" dirty="0" smtClean="0"/>
              <a:t>Software may require authentication</a:t>
            </a:r>
          </a:p>
          <a:p>
            <a:r>
              <a:rPr lang="en-US" dirty="0" smtClean="0"/>
              <a:t>LDAP is typically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5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Linux can stand on its own, in an enterprise, integration is necessary</a:t>
            </a:r>
          </a:p>
          <a:p>
            <a:r>
              <a:rPr lang="en-US" dirty="0" smtClean="0"/>
              <a:t>Security is a </a:t>
            </a:r>
            <a:r>
              <a:rPr lang="en-US" smtClean="0"/>
              <a:t>major consideration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31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</TotalTime>
  <Words>187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Working with other systems</vt:lpstr>
      <vt:lpstr>Objective</vt:lpstr>
      <vt:lpstr>It’s not all about Linux</vt:lpstr>
      <vt:lpstr>Authentication</vt:lpstr>
      <vt:lpstr>Linux and AD</vt:lpstr>
      <vt:lpstr>Why do this?</vt:lpstr>
      <vt:lpstr>LDAP for custom systems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other systems</dc:title>
  <dc:creator>Greg Williams</dc:creator>
  <cp:lastModifiedBy>Greg Williams</cp:lastModifiedBy>
  <cp:revision>3</cp:revision>
  <dcterms:created xsi:type="dcterms:W3CDTF">2017-03-13T03:38:20Z</dcterms:created>
  <dcterms:modified xsi:type="dcterms:W3CDTF">2017-03-13T04:01:25Z</dcterms:modified>
</cp:coreProperties>
</file>