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7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2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1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6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5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8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2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9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1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4D34-5BE1-4C62-8CE4-84420DC6F2C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75EE1-E8A3-4A83-98A8-E644719D3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2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5989" y="274320"/>
            <a:ext cx="9144000" cy="1093334"/>
          </a:xfrm>
        </p:spPr>
        <p:txBody>
          <a:bodyPr/>
          <a:lstStyle/>
          <a:p>
            <a:r>
              <a:rPr lang="en-IN" dirty="0" smtClean="0"/>
              <a:t>Virtualization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67654"/>
            <a:ext cx="9144000" cy="4732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Virtualization is a large umbrella of technologies and concepts that are meant to provide an abstract environment—whether virtual hardware or an operating system—to run applications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virtualization </a:t>
            </a:r>
            <a:r>
              <a:rPr lang="en-IN" dirty="0" smtClean="0"/>
              <a:t>is synonymous with hardware virtualization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It efficiently delivering </a:t>
            </a:r>
            <a:r>
              <a:rPr lang="en-IN" dirty="0"/>
              <a:t>Infrastructure-as-a-Service (IaaS</a:t>
            </a:r>
            <a:r>
              <a:rPr lang="en-IN" dirty="0" smtClean="0"/>
              <a:t>) solutions for cloud computing.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Moreover, virtualization technologies provide a virtual </a:t>
            </a:r>
            <a:r>
              <a:rPr lang="en-US" dirty="0" smtClean="0"/>
              <a:t>environment </a:t>
            </a:r>
            <a:r>
              <a:rPr lang="en-US" dirty="0"/>
              <a:t>for not only executing applications but also for storage, memory, and networking.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87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virtualized environments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</a:t>
            </a:r>
            <a:r>
              <a:rPr lang="en-US" dirty="0" smtClean="0"/>
              <a:t>refers </a:t>
            </a:r>
            <a:r>
              <a:rPr lang="en-US" dirty="0"/>
              <a:t>to the creation of a virtual version </a:t>
            </a:r>
            <a:r>
              <a:rPr lang="en-US" dirty="0" smtClean="0"/>
              <a:t>of, hardware</a:t>
            </a:r>
            <a:r>
              <a:rPr lang="en-US" dirty="0"/>
              <a:t>, a </a:t>
            </a:r>
            <a:r>
              <a:rPr lang="en-US" dirty="0" smtClean="0"/>
              <a:t>software, Compute, storage</a:t>
            </a:r>
            <a:r>
              <a:rPr lang="en-US" dirty="0"/>
              <a:t>, or a </a:t>
            </a:r>
            <a:r>
              <a:rPr lang="en-US" dirty="0" smtClean="0"/>
              <a:t>network.</a:t>
            </a:r>
          </a:p>
          <a:p>
            <a:r>
              <a:rPr lang="en-US" dirty="0" smtClean="0"/>
              <a:t>A virtualized environment has three major components</a:t>
            </a:r>
            <a:r>
              <a:rPr lang="en-US" dirty="0"/>
              <a:t>: guest, host, and </a:t>
            </a:r>
            <a:r>
              <a:rPr lang="en-US" dirty="0" smtClean="0"/>
              <a:t>virtualization layer.</a:t>
            </a:r>
          </a:p>
          <a:p>
            <a:r>
              <a:rPr lang="en-US" dirty="0"/>
              <a:t>The </a:t>
            </a:r>
            <a:r>
              <a:rPr lang="en-US" dirty="0" smtClean="0"/>
              <a:t>virtualization layer </a:t>
            </a:r>
            <a:r>
              <a:rPr lang="en-US" dirty="0"/>
              <a:t>is </a:t>
            </a:r>
            <a:r>
              <a:rPr lang="en-US" dirty="0" smtClean="0"/>
              <a:t>responsible for recreating the same or a different environment where the guest will operate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58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Virtualization Reference Model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2160465"/>
            <a:ext cx="8530046" cy="4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2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Functions Enabled through Managed Execution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51" y="1815737"/>
            <a:ext cx="9457509" cy="32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Taxonomy of Virtualization Techniques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166" y="1690688"/>
            <a:ext cx="9235440" cy="42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7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Virtualization </vt:lpstr>
      <vt:lpstr>Characteristics of virtualized environments </vt:lpstr>
      <vt:lpstr>Virtualization Reference Model</vt:lpstr>
      <vt:lpstr>Functions Enabled through Managed Execution</vt:lpstr>
      <vt:lpstr>Taxonomy of Virtualization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Rajeev Tiwari</dc:creator>
  <cp:lastModifiedBy>Rajeev Tiwari</cp:lastModifiedBy>
  <cp:revision>6</cp:revision>
  <dcterms:created xsi:type="dcterms:W3CDTF">2018-08-24T04:43:42Z</dcterms:created>
  <dcterms:modified xsi:type="dcterms:W3CDTF">2018-08-30T09:27:20Z</dcterms:modified>
</cp:coreProperties>
</file>