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and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9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Administrators need to be diligent in securing Linux systems</a:t>
            </a:r>
          </a:p>
          <a:p>
            <a:r>
              <a:rPr lang="en-US" dirty="0" smtClean="0"/>
              <a:t>While Linux does not contract viruses in a traditional sense typically, they are a target for hackers who wish to exploit software vulnerabilities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what threats Linux faces</a:t>
            </a:r>
          </a:p>
          <a:p>
            <a:r>
              <a:rPr lang="en-US" dirty="0" smtClean="0"/>
              <a:t>Discuss what items administrators need to be concerned with</a:t>
            </a:r>
          </a:p>
          <a:p>
            <a:r>
              <a:rPr lang="en-US" dirty="0" smtClean="0"/>
              <a:t>Understand there is no such thing as a secure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7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Linux Secure?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can be configured in a way that it is as secure as every other OS out there</a:t>
            </a:r>
          </a:p>
          <a:p>
            <a:r>
              <a:rPr lang="en-US" dirty="0" smtClean="0"/>
              <a:t>NO COMPUTER OR OS IS COMPLETELY SECURE!</a:t>
            </a:r>
          </a:p>
          <a:p>
            <a:r>
              <a:rPr lang="en-US" dirty="0" smtClean="0"/>
              <a:t>Linux can be configured nearly any which way you want it to be configured</a:t>
            </a:r>
          </a:p>
          <a:p>
            <a:r>
              <a:rPr lang="en-US" dirty="0" smtClean="0"/>
              <a:t>This also provides pitfalls if we provide secure measures incorrectly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44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Linux for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software on Linux is open source – so you have communities of developers helping to secure it</a:t>
            </a:r>
          </a:p>
          <a:p>
            <a:r>
              <a:rPr lang="en-US" dirty="0" smtClean="0"/>
              <a:t>The Linux kernel itself is relatively secure</a:t>
            </a:r>
          </a:p>
          <a:p>
            <a:r>
              <a:rPr lang="en-US" dirty="0" smtClean="0"/>
              <a:t>Software usually has less privileges</a:t>
            </a:r>
            <a:endParaRPr lang="en-US" dirty="0"/>
          </a:p>
          <a:p>
            <a:r>
              <a:rPr lang="en-US" dirty="0" smtClean="0"/>
              <a:t>Size is smaller, so software, not kernel is sought after</a:t>
            </a:r>
          </a:p>
        </p:txBody>
      </p:sp>
    </p:spTree>
    <p:extLst>
      <p:ext uri="{BB962C8B-B14F-4D97-AF65-F5344CB8AC3E}">
        <p14:creationId xmlns:p14="http://schemas.microsoft.com/office/powerpoint/2010/main" val="71786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Linux may be compromised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vulnerabilities</a:t>
            </a:r>
          </a:p>
          <a:p>
            <a:r>
              <a:rPr lang="en-US" dirty="0" smtClean="0"/>
              <a:t>Configurations errors</a:t>
            </a:r>
          </a:p>
          <a:p>
            <a:r>
              <a:rPr lang="en-US" dirty="0" smtClean="0"/>
              <a:t>Social Engineering or Users in general</a:t>
            </a:r>
          </a:p>
          <a:p>
            <a:r>
              <a:rPr lang="en-US" dirty="0" smtClean="0"/>
              <a:t>Rootkits, Viruses, and Trojans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0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Buffer overflows are still the number one software vulnerability</a:t>
            </a:r>
          </a:p>
          <a:p>
            <a:r>
              <a:rPr lang="en-US" dirty="0" smtClean="0"/>
              <a:t>Linux software is not infallible</a:t>
            </a:r>
          </a:p>
          <a:p>
            <a:r>
              <a:rPr lang="en-US" dirty="0" smtClean="0"/>
              <a:t>“Linus Law” states – “given enough eyeballs, all bugs are shallow” – meaning the more people you have looking at software the more it is secure and bugs are patched, however some bugs still make it through</a:t>
            </a:r>
          </a:p>
          <a:p>
            <a:r>
              <a:rPr lang="en-US" dirty="0" smtClean="0"/>
              <a:t>Developers of custom software may not have luxury of testing software</a:t>
            </a:r>
          </a:p>
          <a:p>
            <a:r>
              <a:rPr lang="en-US" dirty="0" smtClean="0"/>
              <a:t>Software may not be patched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3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software needs to be installed in a certain, typically, in Linux, configuration pages may have enhanced </a:t>
            </a:r>
            <a:r>
              <a:rPr lang="en-US" dirty="0" err="1" smtClean="0"/>
              <a:t>privildges</a:t>
            </a:r>
            <a:endParaRPr lang="en-US" dirty="0"/>
          </a:p>
          <a:p>
            <a:r>
              <a:rPr lang="en-US" dirty="0" smtClean="0"/>
              <a:t>It’s very easy to do something in Linux</a:t>
            </a:r>
          </a:p>
          <a:p>
            <a:r>
              <a:rPr lang="en-US" dirty="0" smtClean="0"/>
              <a:t>It’s very hard to undo something in Linux</a:t>
            </a:r>
          </a:p>
          <a:p>
            <a:r>
              <a:rPr lang="en-US" dirty="0" smtClean="0"/>
              <a:t>Forgetting to close ports or remove configuration pages is a common issue</a:t>
            </a:r>
          </a:p>
        </p:txBody>
      </p:sp>
    </p:spTree>
    <p:extLst>
      <p:ext uri="{BB962C8B-B14F-4D97-AF65-F5344CB8AC3E}">
        <p14:creationId xmlns:p14="http://schemas.microsoft.com/office/powerpoint/2010/main" val="381253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Engineering and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though it is the job of the system administrator to make sure systems are secure, humans are not 100% infallible</a:t>
            </a:r>
          </a:p>
          <a:p>
            <a:r>
              <a:rPr lang="en-US" dirty="0" smtClean="0"/>
              <a:t>Users may make mistakes</a:t>
            </a:r>
          </a:p>
          <a:p>
            <a:r>
              <a:rPr lang="en-US" dirty="0" smtClean="0"/>
              <a:t>Amazon and other larger corporations have been taken down because of a simple, </a:t>
            </a:r>
            <a:r>
              <a:rPr lang="en-US" dirty="0" err="1" smtClean="0"/>
              <a:t>inadvertant</a:t>
            </a:r>
            <a:r>
              <a:rPr lang="en-US" dirty="0" smtClean="0"/>
              <a:t>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77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Rootkits, Viruses, and Trojans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still rootkits, viruses and Trojans that are developed for Linux, but not in the same ballpark as other OS’s</a:t>
            </a:r>
          </a:p>
          <a:p>
            <a:r>
              <a:rPr lang="en-US" dirty="0" err="1" smtClean="0"/>
              <a:t>Moris</a:t>
            </a:r>
            <a:r>
              <a:rPr lang="en-US" dirty="0" smtClean="0"/>
              <a:t> Worm in 1988 was the first Linux worm</a:t>
            </a:r>
          </a:p>
          <a:p>
            <a:r>
              <a:rPr lang="en-US" dirty="0" smtClean="0"/>
              <a:t>Linux has open source AV however</a:t>
            </a:r>
          </a:p>
          <a:p>
            <a:pPr lvl="1"/>
            <a:r>
              <a:rPr lang="en-US" dirty="0" err="1" smtClean="0"/>
              <a:t>chrootkit</a:t>
            </a:r>
            <a:endParaRPr lang="en-US" dirty="0" smtClean="0"/>
          </a:p>
          <a:p>
            <a:pPr lvl="1"/>
            <a:r>
              <a:rPr lang="en-US" dirty="0" err="1" smtClean="0"/>
              <a:t>Rkhunter</a:t>
            </a:r>
            <a:endParaRPr lang="en-US" dirty="0" smtClean="0"/>
          </a:p>
          <a:p>
            <a:pPr lvl="1"/>
            <a:r>
              <a:rPr lang="en-US" dirty="0" err="1" smtClean="0"/>
              <a:t>ClamAV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860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703</TotalTime>
  <Words>404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Linux and Security</vt:lpstr>
      <vt:lpstr>Objectives</vt:lpstr>
      <vt:lpstr>Is Linux Secure?</vt:lpstr>
      <vt:lpstr>Benefits of Linux for Security</vt:lpstr>
      <vt:lpstr>How Linux may be compromised</vt:lpstr>
      <vt:lpstr>Software vulnerabilities</vt:lpstr>
      <vt:lpstr>Configuration Errors</vt:lpstr>
      <vt:lpstr>Social Engineering and Users</vt:lpstr>
      <vt:lpstr>Rootkits, Viruses, and Trojans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and Security</dc:title>
  <dc:creator>Greg Williams</dc:creator>
  <cp:lastModifiedBy>Greg Williams</cp:lastModifiedBy>
  <cp:revision>6</cp:revision>
  <dcterms:created xsi:type="dcterms:W3CDTF">2017-03-14T00:31:53Z</dcterms:created>
  <dcterms:modified xsi:type="dcterms:W3CDTF">2017-03-14T12:15:51Z</dcterms:modified>
</cp:coreProperties>
</file>