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9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server might use </a:t>
            </a:r>
            <a:r>
              <a:rPr lang="en-US" dirty="0" err="1" smtClean="0"/>
              <a:t>SELinux</a:t>
            </a:r>
            <a:r>
              <a:rPr lang="en-US" dirty="0" smtClean="0"/>
              <a:t> to block a user from creating content within a directory</a:t>
            </a:r>
          </a:p>
          <a:p>
            <a:r>
              <a:rPr lang="en-US" dirty="0" smtClean="0"/>
              <a:t>Users might only be able to access certain files</a:t>
            </a:r>
          </a:p>
          <a:p>
            <a:r>
              <a:rPr lang="en-US" dirty="0" smtClean="0"/>
              <a:t>Secure systems might employ </a:t>
            </a:r>
            <a:r>
              <a:rPr lang="en-US" dirty="0" err="1" smtClean="0"/>
              <a:t>SELinux</a:t>
            </a:r>
            <a:r>
              <a:rPr lang="en-US" dirty="0" smtClean="0"/>
              <a:t> for least privilege across many 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7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SELinux</a:t>
            </a:r>
            <a:r>
              <a:rPr lang="en-US" dirty="0" smtClean="0"/>
              <a:t> provides powerful control over a system</a:t>
            </a:r>
          </a:p>
          <a:p>
            <a:r>
              <a:rPr lang="en-US" dirty="0" smtClean="0"/>
              <a:t>Use it if you want to have a very secure system</a:t>
            </a:r>
          </a:p>
          <a:p>
            <a:r>
              <a:rPr lang="en-US" dirty="0" smtClean="0"/>
              <a:t>Time and patience may be needed to configure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3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what SELINUX is</a:t>
            </a:r>
          </a:p>
          <a:p>
            <a:r>
              <a:rPr lang="en-US" dirty="0" smtClean="0"/>
              <a:t>Understand why we don’t just disable it</a:t>
            </a:r>
          </a:p>
          <a:p>
            <a:r>
              <a:rPr lang="en-US" dirty="0" smtClean="0"/>
              <a:t>Discuss how SELINUX provides Least Privilege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1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DAC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Administrators cannot control every user</a:t>
            </a:r>
          </a:p>
          <a:p>
            <a:r>
              <a:rPr lang="en-US" dirty="0" smtClean="0"/>
              <a:t>File permissions and ACLs cant protect against everything</a:t>
            </a:r>
          </a:p>
          <a:p>
            <a:r>
              <a:rPr lang="en-US" dirty="0" smtClean="0"/>
              <a:t>Processes can change permissions and other security properties</a:t>
            </a:r>
          </a:p>
          <a:p>
            <a:r>
              <a:rPr lang="en-US" dirty="0" smtClean="0"/>
              <a:t>Compromised software may have access to other parts of the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4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for Security-Enhanced </a:t>
            </a:r>
            <a:r>
              <a:rPr lang="en-US" dirty="0" smtClean="0"/>
              <a:t>Linux</a:t>
            </a:r>
          </a:p>
          <a:p>
            <a:r>
              <a:rPr lang="en-US" dirty="0" smtClean="0"/>
              <a:t>Originally developed by the NSA to show the value of Mandatory Access Control</a:t>
            </a:r>
          </a:p>
          <a:p>
            <a:r>
              <a:rPr lang="en-US" dirty="0" smtClean="0"/>
              <a:t>Built into the Linux kernel as of kernel 2.6</a:t>
            </a:r>
          </a:p>
          <a:p>
            <a:r>
              <a:rPr lang="en-US" dirty="0" smtClean="0"/>
              <a:t>Primarily used in </a:t>
            </a:r>
            <a:r>
              <a:rPr lang="en-US" dirty="0" err="1" smtClean="0"/>
              <a:t>RedHat</a:t>
            </a:r>
            <a:r>
              <a:rPr lang="en-US" dirty="0"/>
              <a:t> </a:t>
            </a:r>
            <a:r>
              <a:rPr lang="en-US" dirty="0" smtClean="0"/>
              <a:t>and related distributions – Fedora, CentOS, and Scientific Linux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Selinux</a:t>
            </a:r>
            <a:r>
              <a:rPr lang="en-US" dirty="0" smtClean="0"/>
              <a:t>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Deny by default</a:t>
            </a:r>
          </a:p>
          <a:p>
            <a:r>
              <a:rPr lang="en-US" dirty="0" smtClean="0"/>
              <a:t>Log everything</a:t>
            </a:r>
          </a:p>
          <a:p>
            <a:r>
              <a:rPr lang="en-US" dirty="0" smtClean="0"/>
              <a:t>Only allow exceptions one at a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9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SELinux</a:t>
            </a:r>
            <a:r>
              <a:rPr lang="en-US" dirty="0" smtClean="0"/>
              <a:t>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Enforcing – Default mode which will enforce the </a:t>
            </a:r>
            <a:r>
              <a:rPr lang="en-US" dirty="0" err="1" smtClean="0"/>
              <a:t>SELinux</a:t>
            </a:r>
            <a:r>
              <a:rPr lang="en-US" dirty="0" smtClean="0"/>
              <a:t> security policy on the system</a:t>
            </a:r>
          </a:p>
          <a:p>
            <a:r>
              <a:rPr lang="en-US" dirty="0" smtClean="0"/>
              <a:t>Permissive – </a:t>
            </a:r>
            <a:r>
              <a:rPr lang="en-US" dirty="0" err="1" smtClean="0"/>
              <a:t>SELinux</a:t>
            </a:r>
            <a:r>
              <a:rPr lang="en-US" dirty="0" smtClean="0"/>
              <a:t> is enabled, but does not enforce. Also logs.  Good for troubleshooting</a:t>
            </a:r>
          </a:p>
          <a:p>
            <a:r>
              <a:rPr lang="en-US" dirty="0" smtClean="0"/>
              <a:t>Disabled – </a:t>
            </a:r>
            <a:r>
              <a:rPr lang="en-US" dirty="0" err="1" smtClean="0"/>
              <a:t>SELinux</a:t>
            </a:r>
            <a:r>
              <a:rPr lang="en-US" dirty="0" smtClean="0"/>
              <a:t> is disabled.  Never use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5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enforcement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Enforcement – Primary control which uses the “targeted” policy</a:t>
            </a:r>
          </a:p>
          <a:p>
            <a:r>
              <a:rPr lang="en-US" dirty="0" smtClean="0"/>
              <a:t>Role-Based Access Control – Enforcement based on a users role</a:t>
            </a:r>
          </a:p>
          <a:p>
            <a:r>
              <a:rPr lang="en-US" dirty="0" smtClean="0"/>
              <a:t>Multi-Level Security – Used in the “targeted” policy, but generally hidden and not often used</a:t>
            </a:r>
          </a:p>
          <a:p>
            <a:r>
              <a:rPr lang="en-US" dirty="0" smtClean="0"/>
              <a:t>Multi-Category Security – Extension of Multi-Level, but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5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and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Policies are separate from enforcement</a:t>
            </a:r>
          </a:p>
          <a:p>
            <a:r>
              <a:rPr lang="en-US" dirty="0" smtClean="0"/>
              <a:t>Great logging</a:t>
            </a:r>
          </a:p>
          <a:p>
            <a:r>
              <a:rPr lang="en-US" dirty="0" smtClean="0"/>
              <a:t>Controls much of the OS such as files, processes, network, process execution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8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DOwnfalls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time consuming to understand</a:t>
            </a:r>
          </a:p>
          <a:p>
            <a:r>
              <a:rPr lang="en-US" dirty="0" smtClean="0"/>
              <a:t>Complex</a:t>
            </a:r>
          </a:p>
          <a:p>
            <a:r>
              <a:rPr lang="en-US" dirty="0" smtClean="0"/>
              <a:t>While everything is logged, finding what may have been denied can be difficult</a:t>
            </a:r>
          </a:p>
          <a:p>
            <a:r>
              <a:rPr lang="en-US" dirty="0" smtClean="0"/>
              <a:t>If you make a change, you have to submit the new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42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59</TotalTime>
  <Words>330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SELINUX</vt:lpstr>
      <vt:lpstr>Objectives</vt:lpstr>
      <vt:lpstr>Problems with DAC</vt:lpstr>
      <vt:lpstr>SELinux</vt:lpstr>
      <vt:lpstr>Selinux breakdown</vt:lpstr>
      <vt:lpstr>SELinux Modes</vt:lpstr>
      <vt:lpstr>Types of enforcement</vt:lpstr>
      <vt:lpstr>Features and Benefits</vt:lpstr>
      <vt:lpstr>DOwnfalls</vt:lpstr>
      <vt:lpstr>Typical usage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SELINUX</dc:title>
  <dc:creator>Greg Williams</dc:creator>
  <cp:lastModifiedBy>Greg Williams</cp:lastModifiedBy>
  <cp:revision>7</cp:revision>
  <dcterms:created xsi:type="dcterms:W3CDTF">2017-03-14T01:19:05Z</dcterms:created>
  <dcterms:modified xsi:type="dcterms:W3CDTF">2017-03-14T02:18:55Z</dcterms:modified>
</cp:coreProperties>
</file>