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C401-E8A0-4ACB-AC9B-9F3BD319F58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AA-7935-47AC-AC56-074D4232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CA9F-CB2D-4063-AF16-60159966942E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13BB-DA8A-4281-B40C-1B988E4F7147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E36A-CF99-4FC5-B29F-6DB8AE35D2CD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9ED-A33C-4055-832A-31608C0C6F2D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B91-6CF8-44EA-9D55-CD099E4C45AA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6524-6DA1-4C8E-B9E8-2D5DD93650B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426-44A0-4D66-8468-21F228545A2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2D9-912E-4454-AB53-96A80B6E51F8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DD64-F22B-4882-B7AD-E88FD53552B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5409" y="6350001"/>
            <a:ext cx="1600200" cy="365125"/>
          </a:xfrm>
        </p:spPr>
        <p:txBody>
          <a:bodyPr/>
          <a:lstStyle/>
          <a:p>
            <a:fld id="{9B5DFB30-9F40-4B83-A67C-4F3726346856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35609" y="6350000"/>
            <a:ext cx="7543800" cy="365125"/>
          </a:xfrm>
        </p:spPr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98591" y="6350000"/>
            <a:ext cx="1138063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3031" y="685800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3031" y="6298023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51013" y="32591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506-6228-4681-A604-A098F7448237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F3B3-F515-42D6-8122-E5C58653CED6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A787-685E-4A6B-8108-12BE740F9A62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A55D-A5E2-4C3D-86B0-F9341CB40CBF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AutoShape 2" descr="Image result for upes logo"/>
          <p:cNvSpPr>
            <a:spLocks noChangeAspect="1" noChangeArrowheads="1"/>
          </p:cNvSpPr>
          <p:nvPr userDrawn="1"/>
        </p:nvSpPr>
        <p:spPr bwMode="auto">
          <a:xfrm>
            <a:off x="155575" y="-639763"/>
            <a:ext cx="1343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9313" y="8763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4712-60CF-4521-ACCD-815B0B0EFE6A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9E79-D8AE-4314-A8C8-6E53A845C5C4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B5E-5935-4A89-95D2-FC05F88F2B2D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2" y="62219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AC9A65-47E2-49DB-8C9C-BDAD73421B02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59" y="6239711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6580" y="6125712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" y="0"/>
            <a:ext cx="965915" cy="699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37" y="3219"/>
            <a:ext cx="868788" cy="69579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429016" y="164842"/>
            <a:ext cx="453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CSEG242-</a:t>
            </a:r>
            <a:r>
              <a:rPr lang="en-US" sz="1600" baseline="0" dirty="0" smtClean="0">
                <a:solidFill>
                  <a:schemeClr val="bg1"/>
                </a:solidFill>
              </a:rPr>
              <a:t> Design &amp; Analysis of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3031" y="685800"/>
            <a:ext cx="11990231" cy="13217"/>
          </a:xfrm>
          <a:prstGeom prst="line">
            <a:avLst/>
          </a:prstGeom>
          <a:ln w="158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34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Powering number - Iterative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long power(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a, 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n)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{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long prod =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1;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for(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=0; 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&lt;n; 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++)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    prod = prod * a;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return prod;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}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00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317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Powering number - Recursive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long power(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a, 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n)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{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    if(n==0)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        return 1;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    else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        return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(a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* power(a, n-1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))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}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72534"/>
            <a:ext cx="405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74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652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Powering number – Divide &amp; Conquer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long power(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a, 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int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n)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{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// putting a check to avoid unnecessary recursive calls</a:t>
            </a: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if(a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== 0)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       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return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0;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else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{	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if(n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==0) 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            		return 1;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else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{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	if (n%2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== 0) //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n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is even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		return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(power(a*a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n/2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));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	else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		return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(a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* power(a*a,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floor(n/2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)));</a:t>
            </a: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}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  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}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}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72534"/>
            <a:ext cx="405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513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A4C4DE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447</TotalTime>
  <Words>107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Symbol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Anurag Jain</cp:lastModifiedBy>
  <cp:revision>72</cp:revision>
  <dcterms:created xsi:type="dcterms:W3CDTF">2017-07-18T07:31:13Z</dcterms:created>
  <dcterms:modified xsi:type="dcterms:W3CDTF">2018-09-04T11:23:39Z</dcterms:modified>
</cp:coreProperties>
</file>