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8.xml" ContentType="application/vnd.openxmlformats-officedocument.presentationml.tags+xml"/>
  <Override PartName="/ppt/tags/tag29.xml" ContentType="application/vnd.openxmlformats-officedocument.presentationml.tags+xml"/>
  <Override PartName="/ppt/notesSlides/notesSlide1.xml" ContentType="application/vnd.openxmlformats-officedocument.presentationml.notesSlide+xml"/>
  <Override PartName="/ppt/tags/tag30.xml" ContentType="application/vnd.openxmlformats-officedocument.presentationml.tags+xml"/>
  <Override PartName="/ppt/notesSlides/notesSlide2.xml" ContentType="application/vnd.openxmlformats-officedocument.presentationml.notesSlide+xml"/>
  <Override PartName="/ppt/tags/tag31.xml" ContentType="application/vnd.openxmlformats-officedocument.presentationml.tags+xml"/>
  <Override PartName="/ppt/notesSlides/notesSlide3.xml" ContentType="application/vnd.openxmlformats-officedocument.presentationml.notesSlide+xml"/>
  <Override PartName="/ppt/tags/tag32.xml" ContentType="application/vnd.openxmlformats-officedocument.presentationml.tags+xml"/>
  <Override PartName="/ppt/notesSlides/notesSlide4.xml" ContentType="application/vnd.openxmlformats-officedocument.presentationml.notesSlide+xml"/>
  <Override PartName="/ppt/tags/tag3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4.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Lst>
  <p:notesMasterIdLst>
    <p:notesMasterId r:id="rId10"/>
  </p:notesMasterIdLst>
  <p:handoutMasterIdLst>
    <p:handoutMasterId r:id="rId11"/>
  </p:handoutMasterIdLst>
  <p:sldIdLst>
    <p:sldId id="304" r:id="rId3"/>
    <p:sldId id="288" r:id="rId4"/>
    <p:sldId id="306" r:id="rId5"/>
    <p:sldId id="310" r:id="rId6"/>
    <p:sldId id="308" r:id="rId7"/>
    <p:sldId id="307" r:id="rId8"/>
    <p:sldId id="305" r:id="rId9"/>
  </p:sldIdLst>
  <p:sldSz cx="12192000" cy="6858000"/>
  <p:notesSz cx="6858000" cy="9144000"/>
  <p:embeddedFontLst>
    <p:embeddedFont>
      <p:font typeface="MS PGothic" panose="020B0600070205080204" pitchFamily="34" charset="-128"/>
      <p:regular r:id="rId12"/>
    </p:embeddedFont>
    <p:embeddedFont>
      <p:font typeface="Roboto" pitchFamily="2" charset="0"/>
      <p:regular r:id="rId13"/>
      <p:bold r:id="rId14"/>
      <p:italic r:id="rId15"/>
      <p:boldItalic r:id="rId16"/>
    </p:embeddedFont>
    <p:embeddedFont>
      <p:font typeface="Source Sans Pro" panose="020B0503030403020204" pitchFamily="34" charset="0"/>
      <p:regular r:id="rId17"/>
      <p:bold r:id="rId18"/>
      <p:italic r:id="rId19"/>
      <p:boldItalic r:id="rId20"/>
    </p:embeddedFont>
    <p:embeddedFont>
      <p:font typeface="Wingdings 3" panose="05040102010807070707" pitchFamily="18" charset="2"/>
      <p:regular r:id="rId21"/>
    </p:embeddedFont>
    <p:embeddedFont>
      <p:font typeface="Calibri" panose="020F0502020204030204" pitchFamily="34" charset="0"/>
      <p:regular r:id="rId22"/>
      <p:bold r:id="rId23"/>
      <p:italic r:id="rId24"/>
      <p:boldItalic r:id="rId25"/>
    </p:embeddedFont>
    <p:embeddedFont>
      <p:font typeface="Open Sans" panose="020B0606030504020204" pitchFamily="34" charset="0"/>
      <p:regular r:id="rId26"/>
      <p:bold r:id="rId27"/>
      <p:italic r:id="rId28"/>
      <p:boldItalic r:id="rId29"/>
    </p:embeddedFont>
    <p:embeddedFont>
      <p:font typeface="Source Sans Pro Light" panose="020B0403030403020204" pitchFamily="34" charset="0"/>
      <p:regular r:id="rId30"/>
      <p:italic r:id="rId31"/>
    </p:embeddedFont>
  </p:embeddedFontLst>
  <p:custDataLst>
    <p:tags r:id="rId3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parna Chugh" initials="AC" lastIdx="1" clrIdx="0">
    <p:extLst>
      <p:ext uri="{19B8F6BF-5375-455C-9EA6-DF929625EA0E}">
        <p15:presenceInfo xmlns:p15="http://schemas.microsoft.com/office/powerpoint/2012/main" userId="S-1-5-21-3559396982-2458520963-2388249483-15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7386"/>
    <a:srgbClr val="0EC07D"/>
    <a:srgbClr val="35C98B"/>
    <a:srgbClr val="556276"/>
    <a:srgbClr val="121138"/>
    <a:srgbClr val="44546A"/>
    <a:srgbClr val="96E2C0"/>
    <a:srgbClr val="1CC083"/>
    <a:srgbClr val="F79D13"/>
    <a:srgbClr val="D9DB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02" autoAdjust="0"/>
    <p:restoredTop sz="57620" autoAdjust="0"/>
  </p:normalViewPr>
  <p:slideViewPr>
    <p:cSldViewPr snapToGrid="0">
      <p:cViewPr varScale="1">
        <p:scale>
          <a:sx n="49" d="100"/>
          <a:sy n="49" d="100"/>
        </p:scale>
        <p:origin x="2268" y="54"/>
      </p:cViewPr>
      <p:guideLst/>
    </p:cSldViewPr>
  </p:slideViewPr>
  <p:notesTextViewPr>
    <p:cViewPr>
      <p:scale>
        <a:sx n="1" d="1"/>
        <a:sy n="1" d="1"/>
      </p:scale>
      <p:origin x="0" y="0"/>
    </p:cViewPr>
  </p:notesTextViewPr>
  <p:notesViewPr>
    <p:cSldViewPr snapToGrid="0">
      <p:cViewPr varScale="1">
        <p:scale>
          <a:sx n="49" d="100"/>
          <a:sy n="49" d="100"/>
        </p:scale>
        <p:origin x="2668" y="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21" Type="http://schemas.openxmlformats.org/officeDocument/2006/relationships/font" Target="fonts/font10.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24" Type="http://schemas.openxmlformats.org/officeDocument/2006/relationships/font" Target="fonts/font13.fntdata"/><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28.xml"/><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B7138F0-75BA-47A5-B172-03806E5606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8DCDC1F7-9227-42FC-8B90-6E008ADF7B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8A17AC-125E-41FF-9065-04DB1DB1942C}" type="datetimeFigureOut">
              <a:rPr lang="en-IN" smtClean="0"/>
              <a:t>11-07-2018</a:t>
            </a:fld>
            <a:endParaRPr lang="en-IN"/>
          </a:p>
        </p:txBody>
      </p:sp>
      <p:sp>
        <p:nvSpPr>
          <p:cNvPr id="4" name="Footer Placeholder 3">
            <a:extLst>
              <a:ext uri="{FF2B5EF4-FFF2-40B4-BE49-F238E27FC236}">
                <a16:creationId xmlns="" xmlns:a16="http://schemas.microsoft.com/office/drawing/2014/main" id="{C7471570-B5B4-4BCF-AB18-69C4C544F6D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F7B818F1-4DFF-49FD-8740-B5EC2DB7B2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D41BF7-1A71-4D37-8E86-71F32C9D4A0B}" type="slidenum">
              <a:rPr lang="en-IN" smtClean="0"/>
              <a:t>‹#›</a:t>
            </a:fld>
            <a:endParaRPr lang="en-IN"/>
          </a:p>
        </p:txBody>
      </p:sp>
    </p:spTree>
    <p:custDataLst>
      <p:tags r:id="rId2"/>
    </p:custDataLst>
    <p:extLst>
      <p:ext uri="{BB962C8B-B14F-4D97-AF65-F5344CB8AC3E}">
        <p14:creationId xmlns:p14="http://schemas.microsoft.com/office/powerpoint/2010/main" val="1748494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014487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24203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1" i="0" u="none" strike="noStrike" kern="1200" cap="none" dirty="0">
                <a:solidFill>
                  <a:schemeClr val="dk1"/>
                </a:solidFill>
                <a:effectLst/>
                <a:latin typeface="Calibri"/>
                <a:ea typeface="Calibri"/>
                <a:cs typeface="Calibri"/>
                <a:sym typeface="Calibri"/>
              </a:rPr>
              <a:t>Notes to the Facilitator:</a:t>
            </a:r>
            <a:endParaRPr lang="en-US" b="0" dirty="0">
              <a:effectLst/>
            </a:endParaRPr>
          </a:p>
          <a:p>
            <a:pPr rtl="0"/>
            <a:r>
              <a:rPr lang="en-US" sz="1200" b="1" i="0" u="none" strike="noStrike" kern="1200" cap="none" dirty="0">
                <a:solidFill>
                  <a:schemeClr val="dk1"/>
                </a:solidFill>
                <a:effectLst/>
                <a:latin typeface="Calibri"/>
                <a:ea typeface="Calibri"/>
                <a:cs typeface="Calibri"/>
                <a:sym typeface="Calibri"/>
              </a:rPr>
              <a:t>Do:</a:t>
            </a:r>
            <a:endParaRPr lang="en-US" b="0" dirty="0">
              <a:effectLst/>
            </a:endParaRPr>
          </a:p>
          <a:p>
            <a:pPr marL="171450" indent="-171450" rtl="0" fontAlgn="base">
              <a:buFont typeface="Arial" panose="020B0604020202020204" pitchFamily="34" charset="0"/>
              <a:buChar char="•"/>
            </a:pPr>
            <a:r>
              <a:rPr lang="en-US" sz="1200" b="0" i="0" u="none" strike="noStrike" kern="1200" cap="none" dirty="0">
                <a:solidFill>
                  <a:schemeClr val="dk1"/>
                </a:solidFill>
                <a:effectLst/>
                <a:latin typeface="Calibri"/>
                <a:ea typeface="Calibri"/>
                <a:cs typeface="Calibri"/>
                <a:sym typeface="Calibri"/>
              </a:rPr>
              <a:t>Introduce yourself and welcome the participants. </a:t>
            </a:r>
          </a:p>
          <a:p>
            <a:pPr marL="171450" indent="-171450" rtl="0" fontAlgn="base">
              <a:buFont typeface="Arial" panose="020B0604020202020204" pitchFamily="34" charset="0"/>
              <a:buChar char="•"/>
            </a:pPr>
            <a:r>
              <a:rPr lang="en-US" sz="1200" b="0" i="0" u="none" strike="noStrike" kern="1200" cap="none" dirty="0">
                <a:solidFill>
                  <a:schemeClr val="dk1"/>
                </a:solidFill>
                <a:effectLst/>
                <a:latin typeface="Calibri"/>
                <a:ea typeface="Calibri"/>
                <a:cs typeface="Calibri"/>
                <a:sym typeface="Calibri"/>
              </a:rPr>
              <a:t>Ask the participants to introduce themselves. </a:t>
            </a:r>
          </a:p>
          <a:p>
            <a:pPr marL="171450" indent="-171450" rtl="0" fontAlgn="base">
              <a:buFont typeface="Arial" panose="020B0604020202020204" pitchFamily="34" charset="0"/>
              <a:buChar char="•"/>
            </a:pPr>
            <a:r>
              <a:rPr lang="en-US" sz="1200" b="0" i="0" u="none" strike="noStrike" kern="1200" cap="none" dirty="0">
                <a:solidFill>
                  <a:schemeClr val="dk1"/>
                </a:solidFill>
                <a:effectLst/>
                <a:latin typeface="Calibri"/>
                <a:ea typeface="Calibri"/>
                <a:cs typeface="Calibri"/>
                <a:sym typeface="Calibri"/>
              </a:rPr>
              <a:t>Tell them that they will be getting an overview of the course. </a:t>
            </a:r>
          </a:p>
          <a:p>
            <a:pPr rtl="0"/>
            <a:r>
              <a:rPr lang="en-US" b="0" dirty="0">
                <a:effectLst/>
              </a:rPr>
              <a:t/>
            </a:r>
            <a:br>
              <a:rPr lang="en-US" b="0" dirty="0">
                <a:effectLst/>
              </a:rPr>
            </a:br>
            <a:r>
              <a:rPr lang="en-US" sz="1200" b="1" i="0" u="none" strike="noStrike" kern="1200" cap="none" dirty="0">
                <a:solidFill>
                  <a:schemeClr val="dk1"/>
                </a:solidFill>
                <a:effectLst/>
                <a:latin typeface="Calibri"/>
                <a:ea typeface="Calibri"/>
                <a:cs typeface="Calibri"/>
                <a:sym typeface="Calibri"/>
              </a:rPr>
              <a:t>Notes to the Participant: </a:t>
            </a:r>
            <a:endParaRPr lang="en-US" b="0" dirty="0">
              <a:effectLst/>
            </a:endParaRPr>
          </a:p>
          <a:p>
            <a:pPr rtl="0"/>
            <a:r>
              <a:rPr lang="en-US" sz="1200" b="0" i="0" u="none" strike="noStrike" kern="1200" cap="none" dirty="0">
                <a:solidFill>
                  <a:schemeClr val="dk1"/>
                </a:solidFill>
                <a:effectLst/>
                <a:latin typeface="Calibri"/>
                <a:ea typeface="Calibri"/>
                <a:cs typeface="Calibri"/>
                <a:sym typeface="Calibri"/>
              </a:rPr>
              <a:t>The instructor will introduce himself and take introduction about yourselves.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10810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1" i="0" u="none" strike="noStrike" kern="1200" cap="none" dirty="0">
                <a:solidFill>
                  <a:schemeClr val="dk1"/>
                </a:solidFill>
                <a:effectLst/>
                <a:latin typeface="Calibri"/>
                <a:ea typeface="Calibri"/>
                <a:cs typeface="Calibri"/>
                <a:sym typeface="Calibri"/>
              </a:rPr>
              <a:t>Notes to the Facilitator:</a:t>
            </a:r>
            <a:endParaRPr lang="en-US" b="0" dirty="0">
              <a:effectLst/>
            </a:endParaRPr>
          </a:p>
          <a:p>
            <a:pPr rtl="0"/>
            <a:r>
              <a:rPr lang="en-US" sz="1200" b="0" i="0" u="none" strike="noStrike" kern="1200" cap="none" dirty="0">
                <a:solidFill>
                  <a:schemeClr val="dk1"/>
                </a:solidFill>
                <a:effectLst/>
                <a:latin typeface="Calibri"/>
                <a:ea typeface="Calibri"/>
                <a:cs typeface="Calibri"/>
                <a:sym typeface="Calibri"/>
              </a:rPr>
              <a:t>Give a brief overview of the course and explain what it covers. Tell them about the duration of the course, course outline, and about mock exam that will be conducted after the completion of all modules.</a:t>
            </a:r>
            <a:endParaRPr lang="en-US" b="0" dirty="0">
              <a:effectLst/>
            </a:endParaRPr>
          </a:p>
          <a:p>
            <a:pPr rtl="0"/>
            <a:r>
              <a:rPr lang="en-US" b="0" dirty="0">
                <a:effectLst/>
              </a:rPr>
              <a:t/>
            </a:r>
            <a:br>
              <a:rPr lang="en-US" b="0" dirty="0">
                <a:effectLst/>
              </a:rPr>
            </a:br>
            <a:r>
              <a:rPr lang="en-US" sz="1200" b="1" i="0" u="none" strike="noStrike" kern="1200" cap="none" dirty="0">
                <a:solidFill>
                  <a:schemeClr val="dk1"/>
                </a:solidFill>
                <a:effectLst/>
                <a:latin typeface="Calibri"/>
                <a:ea typeface="Calibri"/>
                <a:cs typeface="Calibri"/>
                <a:sym typeface="Calibri"/>
              </a:rPr>
              <a:t>Notes to the Participants:</a:t>
            </a:r>
            <a:endParaRPr lang="en-US" b="0" dirty="0">
              <a:effectLst/>
            </a:endParaRPr>
          </a:p>
          <a:p>
            <a:pPr marL="0" indent="0" rtl="0">
              <a:buFont typeface="Arial" panose="020B0604020202020204" pitchFamily="34" charset="0"/>
              <a:buNone/>
            </a:pPr>
            <a:r>
              <a:rPr lang="en-US" sz="1200" b="0" i="0" u="none" strike="noStrike" kern="1200" cap="none" dirty="0">
                <a:solidFill>
                  <a:schemeClr val="dk1"/>
                </a:solidFill>
                <a:effectLst/>
                <a:latin typeface="Calibri"/>
                <a:ea typeface="Calibri"/>
                <a:cs typeface="Calibri"/>
                <a:sym typeface="Calibri"/>
              </a:rPr>
              <a:t>Your facilitator will give you an introduction about the course Development Automation and what is included in it.</a:t>
            </a:r>
            <a:endParaRPr lang="en-US" b="0" dirty="0">
              <a:effectLst/>
            </a:endParaRPr>
          </a:p>
          <a:p>
            <a:pPr marL="0" indent="0" rtl="0">
              <a:buFont typeface="Arial" panose="020B0604020202020204" pitchFamily="34" charset="0"/>
              <a:buNone/>
            </a:pPr>
            <a:r>
              <a:rPr lang="en-US" sz="1200" b="0" i="0" u="none" strike="noStrike" kern="1200" cap="none" dirty="0">
                <a:solidFill>
                  <a:schemeClr val="dk1"/>
                </a:solidFill>
                <a:effectLst/>
                <a:latin typeface="Calibri"/>
                <a:ea typeface="Calibri"/>
                <a:cs typeface="Calibri"/>
                <a:sym typeface="Calibri"/>
              </a:rPr>
              <a:t>Course introduction covers the following points: </a:t>
            </a:r>
            <a:endParaRPr lang="en-US" b="0" dirty="0">
              <a:effectLst/>
            </a:endParaRPr>
          </a:p>
          <a:p>
            <a:pPr marL="0" indent="0" rtl="0">
              <a:buFont typeface="Arial" panose="020B0604020202020204" pitchFamily="34" charset="0"/>
              <a:buNone/>
            </a:pPr>
            <a:r>
              <a:rPr lang="en-US" sz="1200" b="0" i="0" u="none" strike="noStrike" kern="1200" cap="none" dirty="0">
                <a:solidFill>
                  <a:schemeClr val="dk1"/>
                </a:solidFill>
                <a:effectLst/>
                <a:latin typeface="Calibri"/>
                <a:ea typeface="Calibri"/>
                <a:cs typeface="Calibri"/>
                <a:sym typeface="Calibri"/>
              </a:rPr>
              <a:t>The total duration of this course is </a:t>
            </a:r>
            <a:r>
              <a:rPr lang="en-US" sz="1200" b="0" i="0" u="none" strike="noStrike" kern="1200" cap="none" dirty="0" smtClean="0">
                <a:solidFill>
                  <a:schemeClr val="dk1"/>
                </a:solidFill>
                <a:effectLst/>
                <a:latin typeface="Calibri"/>
                <a:ea typeface="Calibri"/>
                <a:cs typeface="Calibri"/>
                <a:sym typeface="Calibri"/>
              </a:rPr>
              <a:t>24 Hours of course and 12 Hours of Labs. </a:t>
            </a:r>
            <a:r>
              <a:rPr lang="en-US" sz="1200" b="0" i="0" u="none" strike="noStrike" kern="1200" cap="none" dirty="0">
                <a:solidFill>
                  <a:schemeClr val="dk1"/>
                </a:solidFill>
                <a:effectLst/>
                <a:latin typeface="Calibri"/>
                <a:ea typeface="Calibri"/>
                <a:cs typeface="Calibri"/>
                <a:sym typeface="Calibri"/>
              </a:rPr>
              <a:t>This course is intended to help you familiarize yourselves with the concepts of automation in software development.</a:t>
            </a:r>
            <a:endParaRPr lang="en-US" b="0" dirty="0">
              <a:effectLst/>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48976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1" i="0" u="none" strike="noStrike" kern="1200" cap="none" dirty="0">
                <a:solidFill>
                  <a:schemeClr val="dk1"/>
                </a:solidFill>
                <a:effectLst/>
                <a:latin typeface="Calibri"/>
                <a:ea typeface="Calibri"/>
                <a:cs typeface="Calibri"/>
                <a:sym typeface="Calibri"/>
              </a:rPr>
              <a:t>Notes to the Facilitator:</a:t>
            </a:r>
            <a:endParaRPr lang="en-US" b="0" dirty="0">
              <a:effectLst/>
            </a:endParaRPr>
          </a:p>
          <a:p>
            <a:pPr rtl="0"/>
            <a:r>
              <a:rPr lang="en-US" sz="1200" b="0" i="0" u="none" strike="noStrike" kern="1200" cap="none" dirty="0">
                <a:solidFill>
                  <a:schemeClr val="dk1"/>
                </a:solidFill>
                <a:effectLst/>
                <a:latin typeface="Calibri"/>
                <a:ea typeface="Calibri"/>
                <a:cs typeface="Calibri"/>
                <a:sym typeface="Calibri"/>
              </a:rPr>
              <a:t>Give a brief overview of the course and explain what it covers. Tell them about the duration of the course, course outline, and about mock exam that will be conducted after the completion of all modules.</a:t>
            </a:r>
            <a:endParaRPr lang="en-US" b="0" dirty="0">
              <a:effectLst/>
            </a:endParaRPr>
          </a:p>
          <a:p>
            <a:pPr rtl="0"/>
            <a:r>
              <a:rPr lang="en-US" b="0" dirty="0">
                <a:effectLst/>
              </a:rPr>
              <a:t/>
            </a:r>
            <a:br>
              <a:rPr lang="en-US" b="0" dirty="0">
                <a:effectLst/>
              </a:rPr>
            </a:br>
            <a:r>
              <a:rPr lang="en-US" sz="1200" b="1" i="0" u="none" strike="noStrike" kern="1200" cap="none" dirty="0">
                <a:solidFill>
                  <a:schemeClr val="dk1"/>
                </a:solidFill>
                <a:effectLst/>
                <a:latin typeface="Calibri"/>
                <a:ea typeface="Calibri"/>
                <a:cs typeface="Calibri"/>
                <a:sym typeface="Calibri"/>
              </a:rPr>
              <a:t>Notes to the Participants:</a:t>
            </a:r>
            <a:endParaRPr lang="en-US" b="0" dirty="0">
              <a:effectLst/>
            </a:endParaRPr>
          </a:p>
          <a:p>
            <a:pPr rtl="0"/>
            <a:r>
              <a:rPr lang="en-US" sz="1200" b="0" i="0" u="none" strike="noStrike" kern="1200" cap="none" dirty="0">
                <a:solidFill>
                  <a:schemeClr val="dk1"/>
                </a:solidFill>
                <a:effectLst/>
                <a:latin typeface="Calibri"/>
                <a:ea typeface="Calibri"/>
                <a:cs typeface="Calibri"/>
                <a:sym typeface="Calibri"/>
              </a:rPr>
              <a:t>You will learn the basics of automation from a software development viewpoint, and the technologies associated with it. You will then get your hands dirty by working on the scenarios where automation proves beneficial. The course then introduces the basics of Linux environment and Bash scripting. Bash scripting helps you to develop scripts using which you can automate your day-to-day tasks. You will also write scripts for automating some development tasks. Finally, you will learn in detail about the build automation tool Make and </a:t>
            </a:r>
            <a:r>
              <a:rPr lang="en-US" sz="1200" b="0" i="0" u="none" strike="noStrike" kern="1200" cap="none" dirty="0" err="1">
                <a:solidFill>
                  <a:schemeClr val="dk1"/>
                </a:solidFill>
                <a:effectLst/>
                <a:latin typeface="Calibri"/>
                <a:ea typeface="Calibri"/>
                <a:cs typeface="Calibri"/>
                <a:sym typeface="Calibri"/>
              </a:rPr>
              <a:t>Makefiles</a:t>
            </a:r>
            <a:r>
              <a:rPr lang="en-US" sz="1200" b="0" i="0" u="none" strike="noStrike" kern="1200" cap="none" dirty="0">
                <a:solidFill>
                  <a:schemeClr val="dk1"/>
                </a:solidFill>
                <a:effectLst/>
                <a:latin typeface="Calibri"/>
                <a:ea typeface="Calibri"/>
                <a:cs typeface="Calibri"/>
                <a:sym typeface="Calibri"/>
              </a:rPr>
              <a:t>.</a:t>
            </a:r>
            <a:endParaRPr lang="en-US" b="0" dirty="0">
              <a:effectLst/>
            </a:endParaRPr>
          </a:p>
          <a:p>
            <a:pPr rtl="0"/>
            <a:r>
              <a:rPr lang="en-US" sz="1200" b="0" i="0" u="none" strike="noStrike" kern="1200" cap="none" dirty="0">
                <a:solidFill>
                  <a:schemeClr val="dk1"/>
                </a:solidFill>
                <a:effectLst/>
                <a:latin typeface="Calibri"/>
                <a:ea typeface="Calibri"/>
                <a:cs typeface="Calibri"/>
                <a:sym typeface="Calibri"/>
              </a:rPr>
              <a:t>Group discussions, activities and knowledge check questions are included in each module to check your understanding and track progress.</a:t>
            </a:r>
            <a:endParaRPr lang="en-US" b="0" dirty="0">
              <a:effectLst/>
            </a:endParaRPr>
          </a:p>
          <a:p>
            <a:pPr rtl="0"/>
            <a:r>
              <a:rPr lang="en-US" sz="1200" b="0" i="0" u="none" strike="noStrike" kern="1200" cap="none" dirty="0">
                <a:solidFill>
                  <a:schemeClr val="dk1"/>
                </a:solidFill>
                <a:effectLst/>
                <a:latin typeface="Calibri"/>
                <a:ea typeface="Calibri"/>
                <a:cs typeface="Calibri"/>
                <a:sym typeface="Calibri"/>
              </a:rPr>
              <a:t>At the end of this module, you will get a mock exam that contains 40 multiple choice questions.</a:t>
            </a:r>
            <a:r>
              <a:rPr lang="en-US" b="0" dirty="0">
                <a:effectLst/>
              </a:rPr>
              <a:t/>
            </a:r>
            <a:br>
              <a:rPr lang="en-US" b="0" dirty="0">
                <a:effectLst/>
              </a:rPr>
            </a:br>
            <a:r>
              <a:rPr lang="en-US" b="0" dirty="0">
                <a:effectLst/>
              </a:rPr>
              <a:t/>
            </a:r>
            <a:br>
              <a:rPr lang="en-US" b="0" dirty="0">
                <a:effectLst/>
              </a:rPr>
            </a:b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20619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1" i="0" u="none" strike="noStrike" kern="1200" cap="none" dirty="0">
                <a:solidFill>
                  <a:schemeClr val="dk1"/>
                </a:solidFill>
                <a:effectLst/>
                <a:latin typeface="Calibri"/>
                <a:ea typeface="Calibri"/>
                <a:cs typeface="Calibri"/>
                <a:sym typeface="Calibri"/>
              </a:rPr>
              <a:t>Notes to the Facilitator:</a:t>
            </a:r>
            <a:endParaRPr lang="en-US" b="0" dirty="0">
              <a:effectLst/>
            </a:endParaRPr>
          </a:p>
          <a:p>
            <a:pPr rtl="0"/>
            <a:r>
              <a:rPr lang="en-US" sz="1200" b="0" i="0" u="none" strike="noStrike" kern="1200" cap="none" dirty="0">
                <a:solidFill>
                  <a:schemeClr val="dk1"/>
                </a:solidFill>
                <a:effectLst/>
                <a:latin typeface="Calibri"/>
                <a:ea typeface="Calibri"/>
                <a:cs typeface="Calibri"/>
                <a:sym typeface="Calibri"/>
              </a:rPr>
              <a:t>List out the objectives of the course to the participants.</a:t>
            </a:r>
            <a:endParaRPr lang="en-US" b="0" dirty="0">
              <a:effectLst/>
            </a:endParaRPr>
          </a:p>
          <a:p>
            <a:pPr rtl="0"/>
            <a:r>
              <a:rPr lang="en-US" b="0" dirty="0">
                <a:effectLst/>
              </a:rPr>
              <a:t/>
            </a:r>
            <a:br>
              <a:rPr lang="en-US" b="0" dirty="0">
                <a:effectLst/>
              </a:rPr>
            </a:br>
            <a:r>
              <a:rPr lang="en-US" sz="1200" b="1" i="0" u="none" strike="noStrike" kern="1200" cap="none" dirty="0">
                <a:solidFill>
                  <a:schemeClr val="dk1"/>
                </a:solidFill>
                <a:effectLst/>
                <a:latin typeface="Calibri"/>
                <a:ea typeface="Calibri"/>
                <a:cs typeface="Calibri"/>
                <a:sym typeface="Calibri"/>
              </a:rPr>
              <a:t>Notes to the Participants:</a:t>
            </a:r>
            <a:endParaRPr lang="en-US" b="0" dirty="0">
              <a:effectLst/>
            </a:endParaRPr>
          </a:p>
          <a:p>
            <a:pPr rtl="0"/>
            <a:r>
              <a:rPr lang="en-US" sz="1200" b="0" i="0" u="none" strike="noStrike" kern="1200" cap="none" dirty="0">
                <a:solidFill>
                  <a:schemeClr val="dk1"/>
                </a:solidFill>
                <a:effectLst/>
                <a:latin typeface="Calibri"/>
                <a:ea typeface="Calibri"/>
                <a:cs typeface="Calibri"/>
                <a:sym typeface="Calibri"/>
              </a:rPr>
              <a:t>Your instructor will explain the course objectives in this slide. On completion of this course, you will be able to understand:</a:t>
            </a:r>
          </a:p>
          <a:p>
            <a:pPr rtl="0"/>
            <a:endParaRPr lang="en-US" b="0" dirty="0">
              <a:effectLst/>
            </a:endParaRPr>
          </a:p>
          <a:p>
            <a:pPr marL="171450" indent="-171450" rtl="0" fontAlgn="base">
              <a:buFont typeface="Arial" panose="020B0604020202020204" pitchFamily="34" charset="0"/>
              <a:buChar char="•"/>
            </a:pPr>
            <a:r>
              <a:rPr lang="en-US" sz="1200" b="0" i="0" u="none" strike="noStrike" kern="1200" cap="none" dirty="0">
                <a:solidFill>
                  <a:schemeClr val="dk1"/>
                </a:solidFill>
                <a:effectLst/>
                <a:latin typeface="Calibri"/>
                <a:ea typeface="Calibri"/>
                <a:cs typeface="Calibri"/>
                <a:sym typeface="Calibri"/>
              </a:rPr>
              <a:t>The basic concepts of Automation and the technologies associated with automating software development</a:t>
            </a:r>
          </a:p>
          <a:p>
            <a:pPr marL="171450" indent="-171450" rtl="0" fontAlgn="base">
              <a:buFont typeface="Arial" panose="020B0604020202020204" pitchFamily="34" charset="0"/>
              <a:buChar char="•"/>
            </a:pPr>
            <a:r>
              <a:rPr lang="en-US" sz="1200" b="0" i="0" u="none" strike="noStrike" kern="1200" cap="none" dirty="0">
                <a:solidFill>
                  <a:schemeClr val="dk1"/>
                </a:solidFill>
                <a:effectLst/>
                <a:latin typeface="Calibri"/>
                <a:ea typeface="Calibri"/>
                <a:cs typeface="Calibri"/>
                <a:sym typeface="Calibri"/>
              </a:rPr>
              <a:t>The basics of software development and delivery pipeline, automation of build pipeline.</a:t>
            </a:r>
          </a:p>
          <a:p>
            <a:pPr marL="171450" indent="-171450" rtl="0" fontAlgn="base">
              <a:buFont typeface="Arial" panose="020B0604020202020204" pitchFamily="34" charset="0"/>
              <a:buChar char="•"/>
            </a:pPr>
            <a:r>
              <a:rPr lang="en-US" sz="1200" b="0" i="0" u="none" strike="noStrike" kern="1200" cap="none" dirty="0">
                <a:solidFill>
                  <a:schemeClr val="dk1"/>
                </a:solidFill>
                <a:effectLst/>
                <a:latin typeface="Calibri"/>
                <a:ea typeface="Calibri"/>
                <a:cs typeface="Calibri"/>
                <a:sym typeface="Calibri"/>
              </a:rPr>
              <a:t>How technologies like Rapid Application Development (RAD) and Model-Driven Architecture (MDA) help in building better quality software in a short time.</a:t>
            </a:r>
          </a:p>
          <a:p>
            <a:pPr marL="171450" indent="-171450" rtl="0" fontAlgn="base">
              <a:buFont typeface="Arial" panose="020B0604020202020204" pitchFamily="34" charset="0"/>
              <a:buChar char="•"/>
            </a:pPr>
            <a:r>
              <a:rPr lang="en-US" sz="1200" b="0" i="0" u="none" strike="noStrike" kern="1200" cap="none" dirty="0">
                <a:solidFill>
                  <a:schemeClr val="dk1"/>
                </a:solidFill>
                <a:effectLst/>
                <a:latin typeface="Calibri"/>
                <a:ea typeface="Calibri"/>
                <a:cs typeface="Calibri"/>
                <a:sym typeface="Calibri"/>
              </a:rPr>
              <a:t>How Automation is important for saving time, effort and preventing manual errors.</a:t>
            </a:r>
          </a:p>
          <a:p>
            <a:pPr marL="171450" indent="-171450" rtl="0" fontAlgn="base">
              <a:buFont typeface="Arial" panose="020B0604020202020204" pitchFamily="34" charset="0"/>
              <a:buChar char="•"/>
            </a:pPr>
            <a:r>
              <a:rPr lang="en-US" sz="1200" b="0" i="0" u="none" strike="noStrike" kern="1200" cap="none" dirty="0">
                <a:solidFill>
                  <a:schemeClr val="dk1"/>
                </a:solidFill>
                <a:effectLst/>
                <a:latin typeface="Calibri"/>
                <a:ea typeface="Calibri"/>
                <a:cs typeface="Calibri"/>
                <a:sym typeface="Calibri"/>
              </a:rPr>
              <a:t>Introduction to the Linux environment, types of Linux file systems and how user groups and permissions are handled in Linux files. </a:t>
            </a:r>
          </a:p>
          <a:p>
            <a:pPr marL="171450" indent="-171450" rtl="0" fontAlgn="base">
              <a:buFont typeface="Arial" panose="020B0604020202020204" pitchFamily="34" charset="0"/>
              <a:buChar char="•"/>
            </a:pPr>
            <a:r>
              <a:rPr lang="en-US" sz="1200" b="0" i="0" u="none" strike="noStrike" kern="1200" cap="none" dirty="0">
                <a:solidFill>
                  <a:schemeClr val="dk1"/>
                </a:solidFill>
                <a:effectLst/>
                <a:latin typeface="Calibri"/>
                <a:ea typeface="Calibri"/>
                <a:cs typeface="Calibri"/>
                <a:sym typeface="Calibri"/>
              </a:rPr>
              <a:t>The basics of Bash Scripting.</a:t>
            </a:r>
          </a:p>
          <a:p>
            <a:pPr marL="171450" indent="-171450" rtl="0" fontAlgn="base">
              <a:buFont typeface="Arial" panose="020B0604020202020204" pitchFamily="34" charset="0"/>
              <a:buChar char="•"/>
            </a:pPr>
            <a:r>
              <a:rPr lang="en-US" sz="1200" b="0" i="0" u="none" strike="noStrike" kern="1200" cap="none" dirty="0">
                <a:solidFill>
                  <a:schemeClr val="dk1"/>
                </a:solidFill>
                <a:effectLst/>
                <a:latin typeface="Calibri"/>
                <a:ea typeface="Calibri"/>
                <a:cs typeface="Calibri"/>
                <a:sym typeface="Calibri"/>
              </a:rPr>
              <a:t>How to write scripts for various Development tasks and the best practices of scripting.</a:t>
            </a:r>
          </a:p>
          <a:p>
            <a:pPr marL="171450" indent="-171450" rtl="0" fontAlgn="base">
              <a:buFont typeface="Arial" panose="020B0604020202020204" pitchFamily="34" charset="0"/>
              <a:buChar char="•"/>
            </a:pPr>
            <a:r>
              <a:rPr lang="en-US" sz="1200" b="0" i="0" u="none" strike="noStrike" kern="1200" cap="none" dirty="0">
                <a:solidFill>
                  <a:schemeClr val="dk1"/>
                </a:solidFill>
                <a:effectLst/>
                <a:latin typeface="Calibri"/>
                <a:ea typeface="Calibri"/>
                <a:cs typeface="Calibri"/>
                <a:sym typeface="Calibri"/>
              </a:rPr>
              <a:t>How to work with the Build Automation tool Make and </a:t>
            </a:r>
            <a:r>
              <a:rPr lang="en-US" sz="1200" b="0" i="0" u="none" strike="noStrike" kern="1200" cap="none" dirty="0" err="1">
                <a:solidFill>
                  <a:schemeClr val="dk1"/>
                </a:solidFill>
                <a:effectLst/>
                <a:latin typeface="Calibri"/>
                <a:ea typeface="Calibri"/>
                <a:cs typeface="Calibri"/>
                <a:sym typeface="Calibri"/>
              </a:rPr>
              <a:t>Makefiles</a:t>
            </a:r>
            <a:r>
              <a:rPr lang="en-US" sz="1200" b="0" i="0" u="none" strike="noStrike" kern="1200" cap="none" dirty="0">
                <a:solidFill>
                  <a:schemeClr val="dk1"/>
                </a:solidFill>
                <a:effectLst/>
                <a:latin typeface="Calibri"/>
                <a:ea typeface="Calibri"/>
                <a:cs typeface="Calibri"/>
                <a:sym typeface="Calibri"/>
              </a:rPr>
              <a: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29256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1" i="0" u="none" strike="noStrike" kern="1200" cap="none" dirty="0">
                <a:solidFill>
                  <a:schemeClr val="dk1"/>
                </a:solidFill>
                <a:effectLst/>
                <a:latin typeface="Calibri"/>
                <a:ea typeface="Calibri"/>
                <a:cs typeface="Calibri"/>
                <a:sym typeface="Calibri"/>
              </a:rPr>
              <a:t>Notes to the Facilitator:</a:t>
            </a:r>
            <a:endParaRPr lang="en-US" b="0" dirty="0">
              <a:effectLst/>
            </a:endParaRPr>
          </a:p>
          <a:p>
            <a:pPr rtl="0"/>
            <a:r>
              <a:rPr lang="en-US" sz="1200" b="0" i="0" u="none" strike="noStrike" kern="1200" cap="none" dirty="0">
                <a:solidFill>
                  <a:schemeClr val="dk1"/>
                </a:solidFill>
                <a:effectLst/>
                <a:latin typeface="Calibri"/>
                <a:ea typeface="Calibri"/>
                <a:cs typeface="Calibri"/>
                <a:sym typeface="Calibri"/>
              </a:rPr>
              <a:t>Give a brief introduction to the course modules. List out the module headings along with module numbers. </a:t>
            </a:r>
            <a:endParaRPr lang="en-US" b="0" dirty="0">
              <a:effectLst/>
            </a:endParaRPr>
          </a:p>
          <a:p>
            <a:pPr rtl="0"/>
            <a:r>
              <a:rPr lang="en-US" b="0" dirty="0">
                <a:effectLst/>
              </a:rPr>
              <a:t/>
            </a:r>
            <a:br>
              <a:rPr lang="en-US" b="0" dirty="0">
                <a:effectLst/>
              </a:rPr>
            </a:br>
            <a:r>
              <a:rPr lang="en-US" sz="1200" b="1" i="0" u="none" strike="noStrike" kern="1200" cap="none" dirty="0">
                <a:solidFill>
                  <a:schemeClr val="dk1"/>
                </a:solidFill>
                <a:effectLst/>
                <a:latin typeface="Calibri"/>
                <a:ea typeface="Calibri"/>
                <a:cs typeface="Calibri"/>
                <a:sym typeface="Calibri"/>
              </a:rPr>
              <a:t>Notes to the Participants:</a:t>
            </a:r>
            <a:endParaRPr lang="en-US" b="0" dirty="0">
              <a:effectLst/>
            </a:endParaRPr>
          </a:p>
          <a:p>
            <a:pPr rtl="0"/>
            <a:r>
              <a:rPr lang="en-US" sz="1200" b="0" i="0" u="none" strike="noStrike" kern="1200" cap="none" dirty="0">
                <a:solidFill>
                  <a:schemeClr val="dk1"/>
                </a:solidFill>
                <a:effectLst/>
                <a:latin typeface="Calibri"/>
                <a:ea typeface="Calibri"/>
                <a:cs typeface="Calibri"/>
                <a:sym typeface="Calibri"/>
              </a:rPr>
              <a:t>There are five modules in the course</a:t>
            </a:r>
            <a:r>
              <a:rPr lang="en-US" sz="1200" b="0" i="0" u="none" strike="noStrike" kern="1200" cap="none" dirty="0" smtClean="0">
                <a:solidFill>
                  <a:schemeClr val="dk1"/>
                </a:solidFill>
                <a:effectLst/>
                <a:latin typeface="Calibri"/>
                <a:ea typeface="Calibri"/>
                <a:cs typeface="Calibri"/>
                <a:sym typeface="Calibri"/>
              </a:rPr>
              <a:t>:</a:t>
            </a:r>
            <a:endParaRPr lang="en-US" b="0" dirty="0" smtClean="0">
              <a:effectLst/>
            </a:endParaRPr>
          </a:p>
          <a:p>
            <a:pPr marL="228600" indent="-228600" rtl="0" fontAlgn="base">
              <a:buFont typeface="+mj-lt"/>
              <a:buAutoNum type="arabicPeriod"/>
            </a:pPr>
            <a:r>
              <a:rPr lang="en-US" sz="1200" b="0" i="0" u="none" strike="noStrike" kern="1200" cap="none" dirty="0" smtClean="0">
                <a:solidFill>
                  <a:schemeClr val="dk1"/>
                </a:solidFill>
                <a:effectLst/>
                <a:latin typeface="Calibri"/>
                <a:ea typeface="Calibri"/>
                <a:cs typeface="Calibri"/>
                <a:sym typeface="Calibri"/>
              </a:rPr>
              <a:t>Introduction to Automation</a:t>
            </a:r>
          </a:p>
          <a:p>
            <a:pPr marL="228600" indent="-228600" rtl="0" fontAlgn="base">
              <a:buFont typeface="+mj-lt"/>
              <a:buAutoNum type="arabicPeriod"/>
            </a:pPr>
            <a:r>
              <a:rPr lang="en-US" sz="1200" b="0" i="0" u="none" strike="noStrike" kern="1200" cap="none" dirty="0" smtClean="0">
                <a:solidFill>
                  <a:schemeClr val="dk1"/>
                </a:solidFill>
                <a:effectLst/>
                <a:latin typeface="Calibri"/>
                <a:ea typeface="Calibri"/>
                <a:cs typeface="Calibri"/>
                <a:sym typeface="Calibri"/>
              </a:rPr>
              <a:t>Advantages </a:t>
            </a:r>
            <a:r>
              <a:rPr lang="en-US" sz="1200" b="0" i="0" u="none" strike="noStrike" kern="1200" cap="none" dirty="0">
                <a:solidFill>
                  <a:schemeClr val="dk1"/>
                </a:solidFill>
                <a:effectLst/>
                <a:latin typeface="Calibri"/>
                <a:ea typeface="Calibri"/>
                <a:cs typeface="Calibri"/>
                <a:sym typeface="Calibri"/>
              </a:rPr>
              <a:t>of Automation</a:t>
            </a:r>
          </a:p>
          <a:p>
            <a:pPr marL="228600" indent="-228600" rtl="0" fontAlgn="base">
              <a:buFont typeface="+mj-lt"/>
              <a:buAutoNum type="arabicPeriod"/>
            </a:pPr>
            <a:r>
              <a:rPr lang="en-US" sz="1200" b="0" i="0" u="none" strike="noStrike" kern="1200" cap="none" dirty="0">
                <a:solidFill>
                  <a:schemeClr val="dk1"/>
                </a:solidFill>
                <a:effectLst/>
                <a:latin typeface="Calibri"/>
                <a:ea typeface="Calibri"/>
                <a:cs typeface="Calibri"/>
                <a:sym typeface="Calibri"/>
              </a:rPr>
              <a:t>Interacting with Linux Environment</a:t>
            </a:r>
          </a:p>
          <a:p>
            <a:pPr marL="228600" indent="-228600" rtl="0" fontAlgn="base">
              <a:buFont typeface="+mj-lt"/>
              <a:buAutoNum type="arabicPeriod"/>
            </a:pPr>
            <a:r>
              <a:rPr lang="en-US" sz="1200" b="0" i="0" u="none" strike="noStrike" kern="1200" cap="none" dirty="0">
                <a:solidFill>
                  <a:schemeClr val="dk1"/>
                </a:solidFill>
                <a:effectLst/>
                <a:latin typeface="Calibri"/>
                <a:ea typeface="Calibri"/>
                <a:cs typeface="Calibri"/>
                <a:sym typeface="Calibri"/>
              </a:rPr>
              <a:t>Scripting Development Tasks</a:t>
            </a:r>
          </a:p>
          <a:p>
            <a:pPr marL="228600" indent="-228600" rtl="0" fontAlgn="base">
              <a:buFont typeface="+mj-lt"/>
              <a:buAutoNum type="arabicPeriod"/>
            </a:pPr>
            <a:r>
              <a:rPr lang="en-US" sz="1200" b="0" i="0" u="none" strike="noStrike" kern="1200" cap="none" dirty="0">
                <a:solidFill>
                  <a:schemeClr val="dk1"/>
                </a:solidFill>
                <a:effectLst/>
                <a:latin typeface="Calibri"/>
                <a:ea typeface="Calibri"/>
                <a:cs typeface="Calibri"/>
                <a:sym typeface="Calibri"/>
              </a:rPr>
              <a:t>Understanding Make and </a:t>
            </a:r>
            <a:r>
              <a:rPr lang="en-US" sz="1200" b="0" i="0" u="none" strike="noStrike" kern="1200" cap="none" dirty="0" err="1">
                <a:solidFill>
                  <a:schemeClr val="dk1"/>
                </a:solidFill>
                <a:effectLst/>
                <a:latin typeface="Calibri"/>
                <a:ea typeface="Calibri"/>
                <a:cs typeface="Calibri"/>
                <a:sym typeface="Calibri"/>
              </a:rPr>
              <a:t>Makefiles</a:t>
            </a:r>
            <a:endParaRPr lang="en-US" sz="1200" b="0" i="0" u="none" strike="noStrike" kern="1200" cap="none" dirty="0">
              <a:solidFill>
                <a:schemeClr val="dk1"/>
              </a:solidFill>
              <a:effectLst/>
              <a:latin typeface="Calibri"/>
              <a:ea typeface="Calibri"/>
              <a:cs typeface="Calibri"/>
              <a:sym typeface="Calibri"/>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65480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5677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Page">
    <p:spTree>
      <p:nvGrpSpPr>
        <p:cNvPr id="1" name="Shape 16"/>
        <p:cNvGrpSpPr/>
        <p:nvPr/>
      </p:nvGrpSpPr>
      <p:grpSpPr>
        <a:xfrm>
          <a:off x="0" y="0"/>
          <a:ext cx="0" cy="0"/>
          <a:chOff x="0" y="0"/>
          <a:chExt cx="0" cy="0"/>
        </a:xfrm>
      </p:grpSpPr>
      <p:pic>
        <p:nvPicPr>
          <p:cNvPr id="3" name="Picture 2">
            <a:extLst>
              <a:ext uri="{FF2B5EF4-FFF2-40B4-BE49-F238E27FC236}">
                <a16:creationId xmlns="" xmlns:a16="http://schemas.microsoft.com/office/drawing/2014/main" id="{F356E13F-47F6-40D4-B04D-D680A7FB46A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33" y="5307"/>
            <a:ext cx="12185706" cy="6847385"/>
          </a:xfrm>
          <a:prstGeom prst="rect">
            <a:avLst/>
          </a:prstGeom>
        </p:spPr>
      </p:pic>
      <p:sp>
        <p:nvSpPr>
          <p:cNvPr id="5" name="Rectangle 14">
            <a:extLst>
              <a:ext uri="{FF2B5EF4-FFF2-40B4-BE49-F238E27FC236}">
                <a16:creationId xmlns="" xmlns:a16="http://schemas.microsoft.com/office/drawing/2014/main" id="{98D4AEB5-A37E-4762-B8A1-C1B4C3B70DBC}"/>
              </a:ext>
            </a:extLst>
          </p:cNvPr>
          <p:cNvSpPr>
            <a:spLocks noChangeArrowheads="1"/>
          </p:cNvSpPr>
          <p:nvPr userDrawn="1"/>
        </p:nvSpPr>
        <p:spPr bwMode="auto">
          <a:xfrm>
            <a:off x="5835191" y="2955576"/>
            <a:ext cx="5519318" cy="262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gn="r">
              <a:lnSpc>
                <a:spcPts val="1500"/>
              </a:lnSpc>
            </a:pPr>
            <a:r>
              <a:rPr lang="en-IN" sz="900" dirty="0">
                <a:solidFill>
                  <a:schemeClr val="tx1">
                    <a:lumMod val="65000"/>
                    <a:lumOff val="35000"/>
                  </a:schemeClr>
                </a:solidFill>
                <a:latin typeface="Arial" panose="020B0604020202020204" pitchFamily="34" charset="0"/>
                <a:cs typeface="Arial" panose="020B0604020202020204" pitchFamily="34" charset="0"/>
              </a:rPr>
              <a:t>Copyright © 2018, </a:t>
            </a:r>
            <a:r>
              <a:rPr lang="en-US" sz="900" dirty="0">
                <a:solidFill>
                  <a:schemeClr val="tx1">
                    <a:lumMod val="65000"/>
                    <a:lumOff val="35000"/>
                  </a:schemeClr>
                </a:solidFill>
                <a:latin typeface="Arial" panose="020B0604020202020204" pitchFamily="34" charset="0"/>
                <a:cs typeface="Arial" panose="020B0604020202020204" pitchFamily="34" charset="0"/>
              </a:rPr>
              <a:t>Xebia Group. All rights reserved</a:t>
            </a:r>
            <a:r>
              <a:rPr lang="en-IN" sz="900" dirty="0">
                <a:solidFill>
                  <a:schemeClr val="tx1">
                    <a:lumMod val="65000"/>
                    <a:lumOff val="35000"/>
                  </a:schemeClr>
                </a:solidFill>
                <a:latin typeface="Arial" panose="020B0604020202020204" pitchFamily="34" charset="0"/>
                <a:cs typeface="Arial" panose="020B0604020202020204" pitchFamily="34" charset="0"/>
              </a:rPr>
              <a:t>. This course is licensed to UPES. </a:t>
            </a:r>
            <a:r>
              <a:rPr lang="en-IN" sz="900" b="1" dirty="0">
                <a:solidFill>
                  <a:schemeClr val="tx1">
                    <a:lumMod val="65000"/>
                    <a:lumOff val="35000"/>
                  </a:schemeClr>
                </a:solidFill>
                <a:latin typeface="Arial" panose="020B0604020202020204" pitchFamily="34" charset="0"/>
                <a:cs typeface="Arial" panose="020B0604020202020204" pitchFamily="34" charset="0"/>
              </a:rPr>
              <a:t>release 1.0.0</a:t>
            </a:r>
            <a:r>
              <a:rPr lang="en-IN" sz="900" dirty="0">
                <a:solidFill>
                  <a:schemeClr val="tx1">
                    <a:lumMod val="65000"/>
                    <a:lumOff val="35000"/>
                  </a:schemeClr>
                </a:solidFill>
                <a:latin typeface="Arial" panose="020B0604020202020204" pitchFamily="34" charset="0"/>
                <a:cs typeface="Arial" panose="020B0604020202020204" pitchFamily="34" charset="0"/>
              </a:rPr>
              <a:t> </a:t>
            </a:r>
          </a:p>
        </p:txBody>
      </p:sp>
      <p:sp>
        <p:nvSpPr>
          <p:cNvPr id="6" name="Text Placeholder 4">
            <a:extLst>
              <a:ext uri="{FF2B5EF4-FFF2-40B4-BE49-F238E27FC236}">
                <a16:creationId xmlns="" xmlns:a16="http://schemas.microsoft.com/office/drawing/2014/main" id="{9CCAD1E8-0A7D-4507-9050-6FAC06CE0914}"/>
              </a:ext>
            </a:extLst>
          </p:cNvPr>
          <p:cNvSpPr>
            <a:spLocks noGrp="1"/>
          </p:cNvSpPr>
          <p:nvPr>
            <p:ph type="body" sz="quarter" idx="16" hasCustomPrompt="1"/>
          </p:nvPr>
        </p:nvSpPr>
        <p:spPr>
          <a:xfrm>
            <a:off x="4528969" y="719340"/>
            <a:ext cx="6833704" cy="1398560"/>
          </a:xfrm>
          <a:prstGeom prst="rect">
            <a:avLst/>
          </a:prstGeom>
        </p:spPr>
        <p:txBody>
          <a:bodyPr anchor="ctr"/>
          <a:lstStyle>
            <a:lvl1pPr marL="0" indent="0" algn="r">
              <a:lnSpc>
                <a:spcPts val="6000"/>
              </a:lnSpc>
              <a:buNone/>
              <a:defRPr sz="5400" b="1" baseline="0">
                <a:latin typeface="Arial" panose="020B0604020202020204" pitchFamily="34" charset="0"/>
                <a:cs typeface="Arial" panose="020B0604020202020204" pitchFamily="34" charset="0"/>
              </a:defRPr>
            </a:lvl1pPr>
          </a:lstStyle>
          <a:p>
            <a:r>
              <a:rPr lang="en-IN" dirty="0" err="1"/>
              <a:t>DevOps</a:t>
            </a:r>
            <a:r>
              <a:rPr lang="en-IN" dirty="0"/>
              <a:t> Automation</a:t>
            </a:r>
          </a:p>
        </p:txBody>
      </p:sp>
      <p:sp>
        <p:nvSpPr>
          <p:cNvPr id="8" name="TextBox 7">
            <a:extLst>
              <a:ext uri="{FF2B5EF4-FFF2-40B4-BE49-F238E27FC236}">
                <a16:creationId xmlns="" xmlns:a16="http://schemas.microsoft.com/office/drawing/2014/main" id="{345690B5-34F2-4D5C-AA64-BF2656D8155D}"/>
              </a:ext>
            </a:extLst>
          </p:cNvPr>
          <p:cNvSpPr txBox="1"/>
          <p:nvPr userDrawn="1"/>
        </p:nvSpPr>
        <p:spPr>
          <a:xfrm>
            <a:off x="10021944" y="380786"/>
            <a:ext cx="1619968" cy="338554"/>
          </a:xfrm>
          <a:prstGeom prst="rect">
            <a:avLst/>
          </a:prstGeom>
          <a:noFill/>
        </p:spPr>
        <p:txBody>
          <a:bodyPr wrap="square" rtlCol="0">
            <a:spAutoFit/>
          </a:bodyPr>
          <a:lstStyle/>
          <a:p>
            <a:pPr algn="l"/>
            <a:r>
              <a:rPr lang="en-US" sz="1600" b="0" dirty="0">
                <a:solidFill>
                  <a:srgbClr val="7F7F7F"/>
                </a:solidFill>
                <a:latin typeface="Arial" panose="020B0604020202020204" pitchFamily="34" charset="0"/>
                <a:cs typeface="Arial" panose="020B0604020202020204" pitchFamily="34" charset="0"/>
              </a:rPr>
              <a:t>Semester </a:t>
            </a:r>
            <a:r>
              <a:rPr lang="en-US" sz="1600" b="1" dirty="0">
                <a:solidFill>
                  <a:srgbClr val="000000"/>
                </a:solidFill>
                <a:latin typeface="Arial" panose="020B0604020202020204" pitchFamily="34" charset="0"/>
                <a:cs typeface="Arial" panose="020B0604020202020204" pitchFamily="34" charset="0"/>
              </a:rPr>
              <a:t>03</a:t>
            </a:r>
          </a:p>
        </p:txBody>
      </p:sp>
      <p:sp>
        <p:nvSpPr>
          <p:cNvPr id="9" name="Text Placeholder 7">
            <a:extLst>
              <a:ext uri="{FF2B5EF4-FFF2-40B4-BE49-F238E27FC236}">
                <a16:creationId xmlns="" xmlns:a16="http://schemas.microsoft.com/office/drawing/2014/main" id="{40126325-69AB-4CF2-A812-96DDC27E473F}"/>
              </a:ext>
            </a:extLst>
          </p:cNvPr>
          <p:cNvSpPr>
            <a:spLocks noGrp="1"/>
          </p:cNvSpPr>
          <p:nvPr>
            <p:ph type="body" sz="quarter" idx="15" hasCustomPrompt="1"/>
          </p:nvPr>
        </p:nvSpPr>
        <p:spPr>
          <a:xfrm>
            <a:off x="4884251" y="2240441"/>
            <a:ext cx="6486586" cy="704061"/>
          </a:xfrm>
          <a:prstGeom prst="rect">
            <a:avLst/>
          </a:prstGeom>
        </p:spPr>
        <p:txBody>
          <a:bodyPr anchor="t" anchorCtr="0"/>
          <a:lstStyle>
            <a:lvl1pPr marL="0" marR="0" indent="0" algn="r" defTabSz="914400" rtl="0" eaLnBrk="0" fontAlgn="base" latinLnBrk="0" hangingPunct="0">
              <a:lnSpc>
                <a:spcPct val="100000"/>
              </a:lnSpc>
              <a:spcBef>
                <a:spcPct val="20000"/>
              </a:spcBef>
              <a:spcAft>
                <a:spcPct val="0"/>
              </a:spcAft>
              <a:buClrTx/>
              <a:buSzTx/>
              <a:buFont typeface="Arial" charset="0"/>
              <a:buNone/>
              <a:tabLst/>
              <a:defRPr sz="3200" b="0">
                <a:solidFill>
                  <a:schemeClr val="tx1"/>
                </a:solidFill>
                <a:latin typeface="Arial" panose="020B0604020202020204" pitchFamily="34" charset="0"/>
                <a:cs typeface="Arial" panose="020B0604020202020204" pitchFamily="34" charset="0"/>
              </a:defRPr>
            </a:lvl1pPr>
          </a:lstStyle>
          <a:p>
            <a:pPr lvl="0"/>
            <a:r>
              <a:rPr lang="en-US" dirty="0"/>
              <a:t>Module Name</a:t>
            </a:r>
          </a:p>
        </p:txBody>
      </p:sp>
      <p:sp>
        <p:nvSpPr>
          <p:cNvPr id="10" name="Text Placeholder 3">
            <a:extLst>
              <a:ext uri="{FF2B5EF4-FFF2-40B4-BE49-F238E27FC236}">
                <a16:creationId xmlns="" xmlns:a16="http://schemas.microsoft.com/office/drawing/2014/main" id="{89B6AA5B-778A-41F3-8E6D-E19CEF62DC32}"/>
              </a:ext>
            </a:extLst>
          </p:cNvPr>
          <p:cNvSpPr>
            <a:spLocks noGrp="1"/>
          </p:cNvSpPr>
          <p:nvPr>
            <p:ph type="body" sz="quarter" idx="18" hasCustomPrompt="1"/>
          </p:nvPr>
        </p:nvSpPr>
        <p:spPr>
          <a:xfrm>
            <a:off x="4880131" y="704162"/>
            <a:ext cx="6474378" cy="430887"/>
          </a:xfrm>
          <a:prstGeom prst="rect">
            <a:avLst/>
          </a:prstGeom>
          <a:noFill/>
        </p:spPr>
        <p:txBody>
          <a:bodyPr wrap="square" rtlCol="0" anchor="ctr">
            <a:spAutoFit/>
          </a:bodyPr>
          <a:lstStyle>
            <a:lvl1pPr marL="0" indent="0" algn="r">
              <a:buNone/>
              <a:defRPr lang="en-US" sz="2200" b="1" dirty="0" smtClean="0">
                <a:solidFill>
                  <a:schemeClr val="tx1">
                    <a:lumMod val="50000"/>
                    <a:lumOff val="50000"/>
                  </a:schemeClr>
                </a:solidFill>
                <a:latin typeface="Arial" panose="020B0604020202020204" pitchFamily="34" charset="0"/>
                <a:cs typeface="Arial" panose="020B0604020202020204" pitchFamily="34" charset="0"/>
              </a:defRPr>
            </a:lvl1pPr>
            <a:lvl2pPr>
              <a:defRPr lang="en-US" dirty="0" smtClean="0">
                <a:latin typeface="Arial" charset="0"/>
                <a:ea typeface="ＭＳ Ｐゴシック" pitchFamily="34" charset="-128"/>
                <a:cs typeface="+mn-cs"/>
              </a:defRPr>
            </a:lvl2pPr>
            <a:lvl3pPr>
              <a:defRPr lang="en-US" dirty="0" smtClean="0">
                <a:latin typeface="Arial" charset="0"/>
                <a:ea typeface="ＭＳ Ｐゴシック" pitchFamily="34" charset="-128"/>
                <a:cs typeface="+mn-cs"/>
              </a:defRPr>
            </a:lvl3pPr>
            <a:lvl4pPr>
              <a:defRPr lang="en-US" dirty="0" smtClean="0">
                <a:latin typeface="Arial" charset="0"/>
                <a:ea typeface="ＭＳ Ｐゴシック" pitchFamily="34" charset="-128"/>
                <a:cs typeface="+mn-cs"/>
              </a:defRPr>
            </a:lvl4pPr>
            <a:lvl5pPr>
              <a:defRPr lang="en-IN" dirty="0">
                <a:latin typeface="Arial" charset="0"/>
                <a:ea typeface="ＭＳ Ｐゴシック" pitchFamily="34" charset="-128"/>
                <a:cs typeface="+mn-cs"/>
              </a:defRPr>
            </a:lvl5pPr>
          </a:lstStyle>
          <a:p>
            <a:r>
              <a:rPr lang="en-US" dirty="0"/>
              <a:t>B.TECH CSE with Specialization in</a:t>
            </a:r>
          </a:p>
        </p:txBody>
      </p:sp>
      <p:sp>
        <p:nvSpPr>
          <p:cNvPr id="11" name="Shape 1253">
            <a:extLst>
              <a:ext uri="{FF2B5EF4-FFF2-40B4-BE49-F238E27FC236}">
                <a16:creationId xmlns="" xmlns:a16="http://schemas.microsoft.com/office/drawing/2014/main" id="{3BAF3927-EC8F-409A-9C3A-52595403655B}"/>
              </a:ext>
            </a:extLst>
          </p:cNvPr>
          <p:cNvSpPr/>
          <p:nvPr userDrawn="1"/>
        </p:nvSpPr>
        <p:spPr>
          <a:xfrm>
            <a:off x="11429926" y="380786"/>
            <a:ext cx="103852" cy="1306959"/>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E60141"/>
              </a:solidFill>
              <a:latin typeface="Calibri"/>
              <a:ea typeface="Calibri"/>
              <a:cs typeface="Calibri"/>
              <a:sym typeface="Calibri"/>
            </a:endParaRPr>
          </a:p>
        </p:txBody>
      </p:sp>
      <p:sp>
        <p:nvSpPr>
          <p:cNvPr id="17" name="Shape 1253">
            <a:extLst>
              <a:ext uri="{FF2B5EF4-FFF2-40B4-BE49-F238E27FC236}">
                <a16:creationId xmlns="" xmlns:a16="http://schemas.microsoft.com/office/drawing/2014/main" id="{B881584B-2304-4991-96BC-59C58C8A6297}"/>
              </a:ext>
            </a:extLst>
          </p:cNvPr>
          <p:cNvSpPr/>
          <p:nvPr userDrawn="1"/>
        </p:nvSpPr>
        <p:spPr>
          <a:xfrm>
            <a:off x="11429926" y="1648617"/>
            <a:ext cx="103852" cy="1306959"/>
          </a:xfrm>
          <a:prstGeom prst="rect">
            <a:avLst/>
          </a:prstGeom>
          <a:solidFill>
            <a:srgbClr val="647486"/>
          </a:solidFill>
          <a:ln>
            <a:noFill/>
          </a:ln>
        </p:spPr>
        <p:txBody>
          <a:bodyPr lIns="91425" tIns="45700" rIns="91425" bIns="45700" anchor="ctr" anchorCtr="0">
            <a:noAutofit/>
          </a:bodyPr>
          <a:lstStyle/>
          <a:p>
            <a:pPr marL="0" marR="0" lvl="0" indent="0" algn="ctr" rtl="0">
              <a:spcBef>
                <a:spcPts val="0"/>
              </a:spcBef>
              <a:buNone/>
            </a:pPr>
            <a:endParaRPr sz="1800">
              <a:solidFill>
                <a:srgbClr val="E60141"/>
              </a:solidFill>
              <a:latin typeface="Calibri"/>
              <a:ea typeface="Calibri"/>
              <a:cs typeface="Calibri"/>
              <a:sym typeface="Calibri"/>
            </a:endParaRPr>
          </a:p>
        </p:txBody>
      </p:sp>
    </p:spTree>
    <p:custDataLst>
      <p:tags r:id="rId1"/>
    </p:custDataLst>
    <p:extLst>
      <p:ext uri="{BB962C8B-B14F-4D97-AF65-F5344CB8AC3E}">
        <p14:creationId xmlns:p14="http://schemas.microsoft.com/office/powerpoint/2010/main" val="2787628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rained-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376">
            <a:extLst>
              <a:ext uri="{FF2B5EF4-FFF2-40B4-BE49-F238E27FC236}">
                <a16:creationId xmlns="" xmlns:a16="http://schemas.microsoft.com/office/drawing/2014/main" id="{44AD7DAC-164A-48A7-9E9D-8A16746590FA}"/>
              </a:ext>
            </a:extLst>
          </p:cNvPr>
          <p:cNvGrpSpPr/>
          <p:nvPr userDrawn="1"/>
        </p:nvGrpSpPr>
        <p:grpSpPr>
          <a:xfrm>
            <a:off x="1398771" y="1953702"/>
            <a:ext cx="1620994" cy="2603950"/>
            <a:chOff x="2011515" y="1953702"/>
            <a:chExt cx="1620994" cy="2603950"/>
          </a:xfrm>
        </p:grpSpPr>
        <p:sp>
          <p:nvSpPr>
            <p:cNvPr id="5" name="Shape 377">
              <a:extLst>
                <a:ext uri="{FF2B5EF4-FFF2-40B4-BE49-F238E27FC236}">
                  <a16:creationId xmlns="" xmlns:a16="http://schemas.microsoft.com/office/drawing/2014/main" id="{B2EC8072-6BFA-4F7A-9DF3-705111CDA5BD}"/>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378">
              <a:extLst>
                <a:ext uri="{FF2B5EF4-FFF2-40B4-BE49-F238E27FC236}">
                  <a16:creationId xmlns="" xmlns:a16="http://schemas.microsoft.com/office/drawing/2014/main" id="{5898C835-DAC5-488A-B2A7-12706C019476}"/>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379">
              <a:extLst>
                <a:ext uri="{FF2B5EF4-FFF2-40B4-BE49-F238E27FC236}">
                  <a16:creationId xmlns="" xmlns:a16="http://schemas.microsoft.com/office/drawing/2014/main" id="{EA13938E-C229-4FF7-9000-0F03E2916C98}"/>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380">
              <a:extLst>
                <a:ext uri="{FF2B5EF4-FFF2-40B4-BE49-F238E27FC236}">
                  <a16:creationId xmlns="" xmlns:a16="http://schemas.microsoft.com/office/drawing/2014/main" id="{74CA54DE-9381-4EA7-86FD-5EE691488615}"/>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381">
              <a:extLst>
                <a:ext uri="{FF2B5EF4-FFF2-40B4-BE49-F238E27FC236}">
                  <a16:creationId xmlns="" xmlns:a16="http://schemas.microsoft.com/office/drawing/2014/main" id="{DA021A0D-7905-40BE-BF0B-A690E98478E4}"/>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382">
              <a:extLst>
                <a:ext uri="{FF2B5EF4-FFF2-40B4-BE49-F238E27FC236}">
                  <a16:creationId xmlns="" xmlns:a16="http://schemas.microsoft.com/office/drawing/2014/main" id="{3A40F9F5-7DF0-419C-ABFB-6B01E1FC771C}"/>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383">
              <a:extLst>
                <a:ext uri="{FF2B5EF4-FFF2-40B4-BE49-F238E27FC236}">
                  <a16:creationId xmlns="" xmlns:a16="http://schemas.microsoft.com/office/drawing/2014/main" id="{0663C0E9-278E-44D5-90D7-2FB8469058A7}"/>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384">
              <a:extLst>
                <a:ext uri="{FF2B5EF4-FFF2-40B4-BE49-F238E27FC236}">
                  <a16:creationId xmlns="" xmlns:a16="http://schemas.microsoft.com/office/drawing/2014/main" id="{62EC3B89-ABEF-40BF-BDB9-4F1CE273B825}"/>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385">
              <a:extLst>
                <a:ext uri="{FF2B5EF4-FFF2-40B4-BE49-F238E27FC236}">
                  <a16:creationId xmlns="" xmlns:a16="http://schemas.microsoft.com/office/drawing/2014/main" id="{C8421D68-0E58-4FCD-B761-F2142283B3A9}"/>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24" name="Shape 396">
            <a:extLst>
              <a:ext uri="{FF2B5EF4-FFF2-40B4-BE49-F238E27FC236}">
                <a16:creationId xmlns="" xmlns:a16="http://schemas.microsoft.com/office/drawing/2014/main" id="{3616E63B-D7A1-4281-ACCE-48F4DEE39864}"/>
              </a:ext>
            </a:extLst>
          </p:cNvPr>
          <p:cNvGrpSpPr/>
          <p:nvPr userDrawn="1"/>
        </p:nvGrpSpPr>
        <p:grpSpPr>
          <a:xfrm>
            <a:off x="5202409" y="1953702"/>
            <a:ext cx="1620895" cy="2603950"/>
            <a:chOff x="6077203" y="1953702"/>
            <a:chExt cx="1620895" cy="2603950"/>
          </a:xfrm>
        </p:grpSpPr>
        <p:sp>
          <p:nvSpPr>
            <p:cNvPr id="25" name="Shape 397">
              <a:extLst>
                <a:ext uri="{FF2B5EF4-FFF2-40B4-BE49-F238E27FC236}">
                  <a16:creationId xmlns="" xmlns:a16="http://schemas.microsoft.com/office/drawing/2014/main" id="{DD35F0D2-8C99-49C7-8928-10DB38D2D459}"/>
                </a:ext>
              </a:extLst>
            </p:cNvPr>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398">
              <a:extLst>
                <a:ext uri="{FF2B5EF4-FFF2-40B4-BE49-F238E27FC236}">
                  <a16:creationId xmlns="" xmlns:a16="http://schemas.microsoft.com/office/drawing/2014/main" id="{71DF2BD2-E6E5-40BE-962B-7F5BC38F2318}"/>
                </a:ext>
              </a:extLst>
            </p:cNvPr>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399">
              <a:extLst>
                <a:ext uri="{FF2B5EF4-FFF2-40B4-BE49-F238E27FC236}">
                  <a16:creationId xmlns="" xmlns:a16="http://schemas.microsoft.com/office/drawing/2014/main" id="{BA6DBD9E-19F8-43C5-B130-1D964337A261}"/>
                </a:ext>
              </a:extLst>
            </p:cNvPr>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400">
              <a:extLst>
                <a:ext uri="{FF2B5EF4-FFF2-40B4-BE49-F238E27FC236}">
                  <a16:creationId xmlns="" xmlns:a16="http://schemas.microsoft.com/office/drawing/2014/main" id="{A44A3059-0E2C-47C5-ACBA-0F5EBC4243DC}"/>
                </a:ext>
              </a:extLst>
            </p:cNvPr>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401">
              <a:extLst>
                <a:ext uri="{FF2B5EF4-FFF2-40B4-BE49-F238E27FC236}">
                  <a16:creationId xmlns="" xmlns:a16="http://schemas.microsoft.com/office/drawing/2014/main" id="{C23C780E-C219-4A45-AEF5-1E95E1604A9B}"/>
                </a:ext>
              </a:extLst>
            </p:cNvPr>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02">
              <a:extLst>
                <a:ext uri="{FF2B5EF4-FFF2-40B4-BE49-F238E27FC236}">
                  <a16:creationId xmlns="" xmlns:a16="http://schemas.microsoft.com/office/drawing/2014/main" id="{8CA68968-B98E-4681-B859-12AD84BA1CCC}"/>
                </a:ext>
              </a:extLst>
            </p:cNvPr>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03">
              <a:extLst>
                <a:ext uri="{FF2B5EF4-FFF2-40B4-BE49-F238E27FC236}">
                  <a16:creationId xmlns="" xmlns:a16="http://schemas.microsoft.com/office/drawing/2014/main" id="{3B3BD97B-E5E1-41A5-A2ED-F108B5CAC7F9}"/>
                </a:ext>
              </a:extLst>
            </p:cNvPr>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404">
              <a:extLst>
                <a:ext uri="{FF2B5EF4-FFF2-40B4-BE49-F238E27FC236}">
                  <a16:creationId xmlns="" xmlns:a16="http://schemas.microsoft.com/office/drawing/2014/main" id="{B60AB8B8-D2D3-4D40-A1B9-0B5D569F7482}"/>
                </a:ext>
              </a:extLst>
            </p:cNvPr>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405">
              <a:extLst>
                <a:ext uri="{FF2B5EF4-FFF2-40B4-BE49-F238E27FC236}">
                  <a16:creationId xmlns="" xmlns:a16="http://schemas.microsoft.com/office/drawing/2014/main" id="{672F604C-1710-42A4-A7F0-11721C7ACB40}"/>
                </a:ext>
              </a:extLst>
            </p:cNvPr>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46" name="Shape 418">
            <a:extLst>
              <a:ext uri="{FF2B5EF4-FFF2-40B4-BE49-F238E27FC236}">
                <a16:creationId xmlns="" xmlns:a16="http://schemas.microsoft.com/office/drawing/2014/main" id="{077C2B2B-2872-4E9D-A77C-943BCABD6326}"/>
              </a:ext>
            </a:extLst>
          </p:cNvPr>
          <p:cNvSpPr/>
          <p:nvPr/>
        </p:nvSpPr>
        <p:spPr>
          <a:xfrm>
            <a:off x="2181013"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2" name="Shape 424">
            <a:extLst>
              <a:ext uri="{FF2B5EF4-FFF2-40B4-BE49-F238E27FC236}">
                <a16:creationId xmlns="" xmlns:a16="http://schemas.microsoft.com/office/drawing/2014/main" id="{9441B20A-598C-43E5-9756-4C6008E0AD06}"/>
              </a:ext>
            </a:extLst>
          </p:cNvPr>
          <p:cNvSpPr/>
          <p:nvPr/>
        </p:nvSpPr>
        <p:spPr>
          <a:xfrm>
            <a:off x="5952311" y="1471483"/>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5" name="Shape 427">
            <a:extLst>
              <a:ext uri="{FF2B5EF4-FFF2-40B4-BE49-F238E27FC236}">
                <a16:creationId xmlns="" xmlns:a16="http://schemas.microsoft.com/office/drawing/2014/main" id="{198EDA77-EAC9-4EED-8C96-9907D5CE0A25}"/>
              </a:ext>
            </a:extLst>
          </p:cNvPr>
          <p:cNvSpPr/>
          <p:nvPr/>
        </p:nvSpPr>
        <p:spPr>
          <a:xfrm>
            <a:off x="9969811" y="1496867"/>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6" name="Text Placeholder 5">
            <a:extLst>
              <a:ext uri="{FF2B5EF4-FFF2-40B4-BE49-F238E27FC236}">
                <a16:creationId xmlns="" xmlns:a16="http://schemas.microsoft.com/office/drawing/2014/main" id="{7798667E-C0EA-429F-A3B0-03650D08E7BC}"/>
              </a:ext>
            </a:extLst>
          </p:cNvPr>
          <p:cNvSpPr>
            <a:spLocks noGrp="1"/>
          </p:cNvSpPr>
          <p:nvPr>
            <p:ph type="body" sz="quarter" idx="24" hasCustomPrompt="1"/>
          </p:nvPr>
        </p:nvSpPr>
        <p:spPr>
          <a:xfrm>
            <a:off x="442709" y="5129363"/>
            <a:ext cx="3658029" cy="1085432"/>
          </a:xfrm>
          <a:prstGeom prst="rect">
            <a:avLst/>
          </a:prstGeom>
        </p:spPr>
        <p:txBody>
          <a:bodyPr/>
          <a:lstStyle>
            <a:lvl1pPr algn="ct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 xmlns:a16="http://schemas.microsoft.com/office/drawing/2014/main" id="{7ABF4D94-5D4F-4A70-9F64-FB003DCC3E99}"/>
              </a:ext>
            </a:extLst>
          </p:cNvPr>
          <p:cNvSpPr>
            <a:spLocks noGrp="1"/>
          </p:cNvSpPr>
          <p:nvPr>
            <p:ph type="body" sz="quarter" idx="34" hasCustomPrompt="1"/>
          </p:nvPr>
        </p:nvSpPr>
        <p:spPr>
          <a:xfrm>
            <a:off x="443342" y="4670026"/>
            <a:ext cx="3644936" cy="372727"/>
          </a:xfrm>
          <a:prstGeom prst="rect">
            <a:avLst/>
          </a:prstGeom>
        </p:spPr>
        <p:txBody>
          <a:bodyPr/>
          <a:lstStyle>
            <a:lvl1pPr algn="ctr">
              <a:defRPr sz="1800" b="1"/>
            </a:lvl1pPr>
          </a:lstStyle>
          <a:p>
            <a:pPr lvl="0"/>
            <a:r>
              <a:rPr lang="en-US" dirty="0"/>
              <a:t>Heading 1</a:t>
            </a:r>
          </a:p>
        </p:txBody>
      </p:sp>
      <p:grpSp>
        <p:nvGrpSpPr>
          <p:cNvPr id="58" name="Shape 376">
            <a:extLst>
              <a:ext uri="{FF2B5EF4-FFF2-40B4-BE49-F238E27FC236}">
                <a16:creationId xmlns="" xmlns:a16="http://schemas.microsoft.com/office/drawing/2014/main" id="{731CABED-CF1E-4318-8ABE-7836772FBFB5}"/>
              </a:ext>
            </a:extLst>
          </p:cNvPr>
          <p:cNvGrpSpPr/>
          <p:nvPr userDrawn="1"/>
        </p:nvGrpSpPr>
        <p:grpSpPr>
          <a:xfrm>
            <a:off x="9228128" y="1953702"/>
            <a:ext cx="1620994" cy="2603950"/>
            <a:chOff x="2011515" y="1953702"/>
            <a:chExt cx="1620994" cy="2603950"/>
          </a:xfrm>
        </p:grpSpPr>
        <p:sp>
          <p:nvSpPr>
            <p:cNvPr id="65" name="Shape 377">
              <a:extLst>
                <a:ext uri="{FF2B5EF4-FFF2-40B4-BE49-F238E27FC236}">
                  <a16:creationId xmlns="" xmlns:a16="http://schemas.microsoft.com/office/drawing/2014/main" id="{7E24D27C-6585-41FA-BC7C-026FA736081A}"/>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6" name="Shape 378">
              <a:extLst>
                <a:ext uri="{FF2B5EF4-FFF2-40B4-BE49-F238E27FC236}">
                  <a16:creationId xmlns="" xmlns:a16="http://schemas.microsoft.com/office/drawing/2014/main" id="{8076391B-6833-46BB-8A38-544176629523}"/>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7" name="Shape 379">
              <a:extLst>
                <a:ext uri="{FF2B5EF4-FFF2-40B4-BE49-F238E27FC236}">
                  <a16:creationId xmlns="" xmlns:a16="http://schemas.microsoft.com/office/drawing/2014/main" id="{AA994099-7FE8-4F79-B7DB-A64AA7A67413}"/>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8" name="Shape 380">
              <a:extLst>
                <a:ext uri="{FF2B5EF4-FFF2-40B4-BE49-F238E27FC236}">
                  <a16:creationId xmlns="" xmlns:a16="http://schemas.microsoft.com/office/drawing/2014/main" id="{2E088E6B-EEA3-42C7-A6A5-A4379EF00777}"/>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9" name="Shape 381">
              <a:extLst>
                <a:ext uri="{FF2B5EF4-FFF2-40B4-BE49-F238E27FC236}">
                  <a16:creationId xmlns="" xmlns:a16="http://schemas.microsoft.com/office/drawing/2014/main" id="{708677B5-6C06-4DF6-AA7B-B659504508AA}"/>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0" name="Shape 382">
              <a:extLst>
                <a:ext uri="{FF2B5EF4-FFF2-40B4-BE49-F238E27FC236}">
                  <a16:creationId xmlns="" xmlns:a16="http://schemas.microsoft.com/office/drawing/2014/main" id="{7BCAF311-F3AD-4886-B733-8E8F7BCA5E0F}"/>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1" name="Shape 383">
              <a:extLst>
                <a:ext uri="{FF2B5EF4-FFF2-40B4-BE49-F238E27FC236}">
                  <a16:creationId xmlns="" xmlns:a16="http://schemas.microsoft.com/office/drawing/2014/main" id="{A0EFFFDC-9708-45E9-93AA-10BCDC69D395}"/>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2" name="Shape 384">
              <a:extLst>
                <a:ext uri="{FF2B5EF4-FFF2-40B4-BE49-F238E27FC236}">
                  <a16:creationId xmlns="" xmlns:a16="http://schemas.microsoft.com/office/drawing/2014/main" id="{C15F74B0-7265-448B-AF9D-7955A05D17BD}"/>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3" name="Shape 385">
              <a:extLst>
                <a:ext uri="{FF2B5EF4-FFF2-40B4-BE49-F238E27FC236}">
                  <a16:creationId xmlns="" xmlns:a16="http://schemas.microsoft.com/office/drawing/2014/main" id="{0E00B173-319D-4D11-BA29-4C80FFE2DF21}"/>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74" name="Text Placeholder 5">
            <a:extLst>
              <a:ext uri="{FF2B5EF4-FFF2-40B4-BE49-F238E27FC236}">
                <a16:creationId xmlns="" xmlns:a16="http://schemas.microsoft.com/office/drawing/2014/main" id="{6641BB11-C3FE-497C-94F2-DB785B07B507}"/>
              </a:ext>
            </a:extLst>
          </p:cNvPr>
          <p:cNvSpPr>
            <a:spLocks noGrp="1"/>
          </p:cNvSpPr>
          <p:nvPr>
            <p:ph type="body" sz="quarter" idx="35" hasCustomPrompt="1"/>
          </p:nvPr>
        </p:nvSpPr>
        <p:spPr>
          <a:xfrm>
            <a:off x="4364610" y="5129363"/>
            <a:ext cx="3726654" cy="1085432"/>
          </a:xfrm>
          <a:prstGeom prst="rect">
            <a:avLst/>
          </a:prstGeom>
        </p:spPr>
        <p:txBody>
          <a:bodyPr/>
          <a:lstStyle>
            <a:lvl1pPr algn="ct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 xmlns:a16="http://schemas.microsoft.com/office/drawing/2014/main" id="{6C18C617-A825-4445-8979-5C690B4301D2}"/>
              </a:ext>
            </a:extLst>
          </p:cNvPr>
          <p:cNvSpPr>
            <a:spLocks noGrp="1"/>
          </p:cNvSpPr>
          <p:nvPr>
            <p:ph type="body" sz="quarter" idx="36" hasCustomPrompt="1"/>
          </p:nvPr>
        </p:nvSpPr>
        <p:spPr>
          <a:xfrm>
            <a:off x="4376387" y="4670026"/>
            <a:ext cx="3713315" cy="372727"/>
          </a:xfrm>
          <a:prstGeom prst="rect">
            <a:avLst/>
          </a:prstGeom>
        </p:spPr>
        <p:txBody>
          <a:bodyPr/>
          <a:lstStyle>
            <a:lvl1pPr algn="ctr">
              <a:defRPr sz="1800" b="1"/>
            </a:lvl1pPr>
          </a:lstStyle>
          <a:p>
            <a:pPr lvl="0"/>
            <a:r>
              <a:rPr lang="en-US" dirty="0"/>
              <a:t>Heading 1</a:t>
            </a:r>
          </a:p>
        </p:txBody>
      </p:sp>
      <p:sp>
        <p:nvSpPr>
          <p:cNvPr id="76" name="Text Placeholder 5">
            <a:extLst>
              <a:ext uri="{FF2B5EF4-FFF2-40B4-BE49-F238E27FC236}">
                <a16:creationId xmlns="" xmlns:a16="http://schemas.microsoft.com/office/drawing/2014/main" id="{2CCDA5DA-C303-45F0-9E34-833A69866531}"/>
              </a:ext>
            </a:extLst>
          </p:cNvPr>
          <p:cNvSpPr>
            <a:spLocks noGrp="1"/>
          </p:cNvSpPr>
          <p:nvPr>
            <p:ph type="body" sz="quarter" idx="37" hasCustomPrompt="1"/>
          </p:nvPr>
        </p:nvSpPr>
        <p:spPr>
          <a:xfrm>
            <a:off x="8267578" y="5129363"/>
            <a:ext cx="3610195" cy="1085432"/>
          </a:xfrm>
          <a:prstGeom prst="rect">
            <a:avLst/>
          </a:prstGeom>
        </p:spPr>
        <p:txBody>
          <a:bodyPr/>
          <a:lstStyle>
            <a:lvl1pPr algn="ct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7" name="Text Placeholder 62">
            <a:extLst>
              <a:ext uri="{FF2B5EF4-FFF2-40B4-BE49-F238E27FC236}">
                <a16:creationId xmlns="" xmlns:a16="http://schemas.microsoft.com/office/drawing/2014/main" id="{D56A5894-7E6F-4AF2-85BE-CD1D98A8FECB}"/>
              </a:ext>
            </a:extLst>
          </p:cNvPr>
          <p:cNvSpPr>
            <a:spLocks noGrp="1"/>
          </p:cNvSpPr>
          <p:nvPr>
            <p:ph type="body" sz="quarter" idx="38" hasCustomPrompt="1"/>
          </p:nvPr>
        </p:nvSpPr>
        <p:spPr>
          <a:xfrm>
            <a:off x="8277634" y="4670026"/>
            <a:ext cx="3597273" cy="372727"/>
          </a:xfrm>
          <a:prstGeom prst="rect">
            <a:avLst/>
          </a:prstGeom>
        </p:spPr>
        <p:txBody>
          <a:bodyPr/>
          <a:lstStyle>
            <a:lvl1pPr algn="ctr">
              <a:defRPr sz="1800" b="1"/>
            </a:lvl1pPr>
          </a:lstStyle>
          <a:p>
            <a:pPr lvl="0"/>
            <a:r>
              <a:rPr lang="en-US" dirty="0"/>
              <a:t>Heading 1</a:t>
            </a:r>
          </a:p>
        </p:txBody>
      </p:sp>
    </p:spTree>
    <p:custDataLst>
      <p:tags r:id="rId1"/>
    </p:custDataLst>
    <p:extLst>
      <p:ext uri="{BB962C8B-B14F-4D97-AF65-F5344CB8AC3E}">
        <p14:creationId xmlns:p14="http://schemas.microsoft.com/office/powerpoint/2010/main" val="566982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d-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435">
            <a:extLst>
              <a:ext uri="{FF2B5EF4-FFF2-40B4-BE49-F238E27FC236}">
                <a16:creationId xmlns="" xmlns:a16="http://schemas.microsoft.com/office/drawing/2014/main" id="{5E0A69AD-1907-438E-9B37-02CD6AD57E63}"/>
              </a:ext>
            </a:extLst>
          </p:cNvPr>
          <p:cNvGrpSpPr/>
          <p:nvPr userDrawn="1"/>
        </p:nvGrpSpPr>
        <p:grpSpPr>
          <a:xfrm>
            <a:off x="0" y="5025802"/>
            <a:ext cx="12192001" cy="144981"/>
            <a:chOff x="1751419" y="4036682"/>
            <a:chExt cx="9944457" cy="58272"/>
          </a:xfrm>
        </p:grpSpPr>
        <p:sp>
          <p:nvSpPr>
            <p:cNvPr id="5" name="Shape 436">
              <a:extLst>
                <a:ext uri="{FF2B5EF4-FFF2-40B4-BE49-F238E27FC236}">
                  <a16:creationId xmlns="" xmlns:a16="http://schemas.microsoft.com/office/drawing/2014/main" id="{E6E87D3E-1AA0-4FF5-BE58-2E0A0458A2AB}"/>
                </a:ext>
              </a:extLst>
            </p:cNvPr>
            <p:cNvSpPr/>
            <p:nvPr/>
          </p:nvSpPr>
          <p:spPr>
            <a:xfrm>
              <a:off x="3040807" y="4036682"/>
              <a:ext cx="1683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6" name="Shape 437">
              <a:extLst>
                <a:ext uri="{FF2B5EF4-FFF2-40B4-BE49-F238E27FC236}">
                  <a16:creationId xmlns="" xmlns:a16="http://schemas.microsoft.com/office/drawing/2014/main" id="{49422034-2726-4B31-B851-64DE97BFE9D7}"/>
                </a:ext>
              </a:extLst>
            </p:cNvPr>
            <p:cNvSpPr/>
            <p:nvPr/>
          </p:nvSpPr>
          <p:spPr>
            <a:xfrm>
              <a:off x="4724303" y="4036682"/>
              <a:ext cx="1715155" cy="50961"/>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7" name="Shape 438">
              <a:extLst>
                <a:ext uri="{FF2B5EF4-FFF2-40B4-BE49-F238E27FC236}">
                  <a16:creationId xmlns="" xmlns:a16="http://schemas.microsoft.com/office/drawing/2014/main" id="{2624578F-9C0A-4BDF-9E6A-545586E024BC}"/>
                </a:ext>
              </a:extLst>
            </p:cNvPr>
            <p:cNvSpPr/>
            <p:nvPr/>
          </p:nvSpPr>
          <p:spPr>
            <a:xfrm>
              <a:off x="6183638" y="4036682"/>
              <a:ext cx="2211550" cy="50961"/>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Roboto"/>
                <a:ea typeface="Roboto"/>
                <a:cs typeface="Roboto"/>
                <a:sym typeface="Roboto"/>
              </a:endParaRPr>
            </a:p>
          </p:txBody>
        </p:sp>
        <p:sp>
          <p:nvSpPr>
            <p:cNvPr id="8" name="Shape 439">
              <a:extLst>
                <a:ext uri="{FF2B5EF4-FFF2-40B4-BE49-F238E27FC236}">
                  <a16:creationId xmlns="" xmlns:a16="http://schemas.microsoft.com/office/drawing/2014/main" id="{9D66A61E-5F6B-4552-9A4A-99FF4EB369AE}"/>
                </a:ext>
              </a:extLst>
            </p:cNvPr>
            <p:cNvSpPr/>
            <p:nvPr/>
          </p:nvSpPr>
          <p:spPr>
            <a:xfrm>
              <a:off x="8326640" y="4036682"/>
              <a:ext cx="1967596" cy="58272"/>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Roboto"/>
                <a:ea typeface="Roboto"/>
                <a:cs typeface="Roboto"/>
                <a:sym typeface="Roboto"/>
              </a:endParaRPr>
            </a:p>
          </p:txBody>
        </p:sp>
        <p:sp>
          <p:nvSpPr>
            <p:cNvPr id="9" name="Shape 440">
              <a:extLst>
                <a:ext uri="{FF2B5EF4-FFF2-40B4-BE49-F238E27FC236}">
                  <a16:creationId xmlns="" xmlns:a16="http://schemas.microsoft.com/office/drawing/2014/main" id="{AD87DCDF-751E-48B4-86F4-825A02472E64}"/>
                </a:ext>
              </a:extLst>
            </p:cNvPr>
            <p:cNvSpPr/>
            <p:nvPr/>
          </p:nvSpPr>
          <p:spPr>
            <a:xfrm>
              <a:off x="1751419" y="4036682"/>
              <a:ext cx="1289385" cy="50961"/>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10" name="Shape 441">
              <a:extLst>
                <a:ext uri="{FF2B5EF4-FFF2-40B4-BE49-F238E27FC236}">
                  <a16:creationId xmlns="" xmlns:a16="http://schemas.microsoft.com/office/drawing/2014/main" id="{0832F15E-F165-47E2-BD96-B8587225ECAA}"/>
                </a:ext>
              </a:extLst>
            </p:cNvPr>
            <p:cNvSpPr/>
            <p:nvPr/>
          </p:nvSpPr>
          <p:spPr>
            <a:xfrm>
              <a:off x="10294236" y="4036682"/>
              <a:ext cx="1401640" cy="5799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Roboto"/>
                <a:ea typeface="Roboto"/>
                <a:cs typeface="Roboto"/>
                <a:sym typeface="Roboto"/>
              </a:endParaRPr>
            </a:p>
          </p:txBody>
        </p:sp>
      </p:grpSp>
      <p:grpSp>
        <p:nvGrpSpPr>
          <p:cNvPr id="16" name="Shape 447">
            <a:extLst>
              <a:ext uri="{FF2B5EF4-FFF2-40B4-BE49-F238E27FC236}">
                <a16:creationId xmlns="" xmlns:a16="http://schemas.microsoft.com/office/drawing/2014/main" id="{982CD0AA-0428-49EA-B371-50442EC9E6B1}"/>
              </a:ext>
            </a:extLst>
          </p:cNvPr>
          <p:cNvGrpSpPr/>
          <p:nvPr userDrawn="1"/>
        </p:nvGrpSpPr>
        <p:grpSpPr>
          <a:xfrm>
            <a:off x="1217471" y="2920934"/>
            <a:ext cx="1304470" cy="2431269"/>
            <a:chOff x="1217471" y="1893408"/>
            <a:chExt cx="1304470" cy="2431269"/>
          </a:xfrm>
        </p:grpSpPr>
        <p:grpSp>
          <p:nvGrpSpPr>
            <p:cNvPr id="17" name="Shape 448">
              <a:extLst>
                <a:ext uri="{FF2B5EF4-FFF2-40B4-BE49-F238E27FC236}">
                  <a16:creationId xmlns="" xmlns:a16="http://schemas.microsoft.com/office/drawing/2014/main" id="{D57C75A4-99B1-4A60-A578-0817DA8862EA}"/>
                </a:ext>
              </a:extLst>
            </p:cNvPr>
            <p:cNvGrpSpPr/>
            <p:nvPr/>
          </p:nvGrpSpPr>
          <p:grpSpPr>
            <a:xfrm>
              <a:off x="1217471" y="2766893"/>
              <a:ext cx="1304470" cy="1557784"/>
              <a:chOff x="1217471" y="2766893"/>
              <a:chExt cx="1304470" cy="1557784"/>
            </a:xfrm>
          </p:grpSpPr>
          <p:grpSp>
            <p:nvGrpSpPr>
              <p:cNvPr id="22" name="Shape 449">
                <a:extLst>
                  <a:ext uri="{FF2B5EF4-FFF2-40B4-BE49-F238E27FC236}">
                    <a16:creationId xmlns="" xmlns:a16="http://schemas.microsoft.com/office/drawing/2014/main" id="{6476D60F-04E7-4959-839A-D566BAC6FE28}"/>
                  </a:ext>
                </a:extLst>
              </p:cNvPr>
              <p:cNvGrpSpPr/>
              <p:nvPr/>
            </p:nvGrpSpPr>
            <p:grpSpPr>
              <a:xfrm>
                <a:off x="1217471" y="2766893"/>
                <a:ext cx="1304470" cy="1557784"/>
                <a:chOff x="1199541" y="3267114"/>
                <a:chExt cx="1304470" cy="1557784"/>
              </a:xfrm>
            </p:grpSpPr>
            <p:sp>
              <p:nvSpPr>
                <p:cNvPr id="24" name="Shape 450">
                  <a:extLst>
                    <a:ext uri="{FF2B5EF4-FFF2-40B4-BE49-F238E27FC236}">
                      <a16:creationId xmlns="" xmlns:a16="http://schemas.microsoft.com/office/drawing/2014/main" id="{ABE6ADD7-0E16-4D3E-B8FE-55D9D6B5A429}"/>
                    </a:ext>
                  </a:extLst>
                </p:cNvPr>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Shape 451">
                  <a:extLst>
                    <a:ext uri="{FF2B5EF4-FFF2-40B4-BE49-F238E27FC236}">
                      <a16:creationId xmlns="" xmlns:a16="http://schemas.microsoft.com/office/drawing/2014/main" id="{967C3D7A-0C05-4B93-A574-D54DA1463854}"/>
                    </a:ext>
                  </a:extLst>
                </p:cNvPr>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 name="Shape 452">
                <a:extLst>
                  <a:ext uri="{FF2B5EF4-FFF2-40B4-BE49-F238E27FC236}">
                    <a16:creationId xmlns="" xmlns:a16="http://schemas.microsoft.com/office/drawing/2014/main" id="{FD56A451-10DE-4E6C-A3A4-019DFCDFB665}"/>
                  </a:ext>
                </a:extLst>
              </p:cNvPr>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8" name="Shape 453">
              <a:extLst>
                <a:ext uri="{FF2B5EF4-FFF2-40B4-BE49-F238E27FC236}">
                  <a16:creationId xmlns="" xmlns:a16="http://schemas.microsoft.com/office/drawing/2014/main" id="{944ECBFB-14F5-4E6F-9CD3-C1A5BA972593}"/>
                </a:ext>
              </a:extLst>
            </p:cNvPr>
            <p:cNvGrpSpPr/>
            <p:nvPr/>
          </p:nvGrpSpPr>
          <p:grpSpPr>
            <a:xfrm>
              <a:off x="1289951" y="1893408"/>
              <a:ext cx="1136272" cy="1246506"/>
              <a:chOff x="627304" y="1987183"/>
              <a:chExt cx="1594616" cy="1749317"/>
            </a:xfrm>
          </p:grpSpPr>
          <p:sp>
            <p:nvSpPr>
              <p:cNvPr id="19" name="Shape 454">
                <a:extLst>
                  <a:ext uri="{FF2B5EF4-FFF2-40B4-BE49-F238E27FC236}">
                    <a16:creationId xmlns="" xmlns:a16="http://schemas.microsoft.com/office/drawing/2014/main" id="{2D18D259-9187-440A-8D09-F4AAD8ECCF4C}"/>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455">
                <a:extLst>
                  <a:ext uri="{FF2B5EF4-FFF2-40B4-BE49-F238E27FC236}">
                    <a16:creationId xmlns="" xmlns:a16="http://schemas.microsoft.com/office/drawing/2014/main" id="{A1E5E5C1-B874-49A4-879C-F8716240B38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456">
                <a:extLst>
                  <a:ext uri="{FF2B5EF4-FFF2-40B4-BE49-F238E27FC236}">
                    <a16:creationId xmlns="" xmlns:a16="http://schemas.microsoft.com/office/drawing/2014/main" id="{206CCF5C-C710-419B-BFF5-FB4297673CD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26" name="Shape 457">
            <a:extLst>
              <a:ext uri="{FF2B5EF4-FFF2-40B4-BE49-F238E27FC236}">
                <a16:creationId xmlns="" xmlns:a16="http://schemas.microsoft.com/office/drawing/2014/main" id="{D5C411AE-DC64-466D-BDAC-8DB05F9205C0}"/>
              </a:ext>
            </a:extLst>
          </p:cNvPr>
          <p:cNvGrpSpPr/>
          <p:nvPr userDrawn="1"/>
        </p:nvGrpSpPr>
        <p:grpSpPr>
          <a:xfrm>
            <a:off x="3286748" y="2920934"/>
            <a:ext cx="1304470" cy="2483739"/>
            <a:chOff x="3326504" y="1893408"/>
            <a:chExt cx="1304470" cy="2483739"/>
          </a:xfrm>
        </p:grpSpPr>
        <p:grpSp>
          <p:nvGrpSpPr>
            <p:cNvPr id="27" name="Shape 458">
              <a:extLst>
                <a:ext uri="{FF2B5EF4-FFF2-40B4-BE49-F238E27FC236}">
                  <a16:creationId xmlns="" xmlns:a16="http://schemas.microsoft.com/office/drawing/2014/main" id="{8B312BEF-2CFF-43D7-B08F-A736C6CC8EBE}"/>
                </a:ext>
              </a:extLst>
            </p:cNvPr>
            <p:cNvGrpSpPr/>
            <p:nvPr/>
          </p:nvGrpSpPr>
          <p:grpSpPr>
            <a:xfrm>
              <a:off x="3326504" y="2772528"/>
              <a:ext cx="1304470" cy="1604619"/>
              <a:chOff x="3326504" y="2772528"/>
              <a:chExt cx="1304470" cy="1604619"/>
            </a:xfrm>
          </p:grpSpPr>
          <p:grpSp>
            <p:nvGrpSpPr>
              <p:cNvPr id="32" name="Shape 459">
                <a:extLst>
                  <a:ext uri="{FF2B5EF4-FFF2-40B4-BE49-F238E27FC236}">
                    <a16:creationId xmlns="" xmlns:a16="http://schemas.microsoft.com/office/drawing/2014/main" id="{219FB92E-5EAF-424B-9B83-FD646C0076B2}"/>
                  </a:ext>
                </a:extLst>
              </p:cNvPr>
              <p:cNvGrpSpPr/>
              <p:nvPr/>
            </p:nvGrpSpPr>
            <p:grpSpPr>
              <a:xfrm>
                <a:off x="3326504" y="2772528"/>
                <a:ext cx="1304470" cy="1604619"/>
                <a:chOff x="3269602" y="3277053"/>
                <a:chExt cx="1304470" cy="1593145"/>
              </a:xfrm>
            </p:grpSpPr>
            <p:sp>
              <p:nvSpPr>
                <p:cNvPr id="34" name="Shape 460">
                  <a:extLst>
                    <a:ext uri="{FF2B5EF4-FFF2-40B4-BE49-F238E27FC236}">
                      <a16:creationId xmlns="" xmlns:a16="http://schemas.microsoft.com/office/drawing/2014/main" id="{B218C614-3BC3-48BC-92AB-3E78E40E5EE8}"/>
                    </a:ext>
                  </a:extLst>
                </p:cNvPr>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Shape 461">
                  <a:extLst>
                    <a:ext uri="{FF2B5EF4-FFF2-40B4-BE49-F238E27FC236}">
                      <a16:creationId xmlns="" xmlns:a16="http://schemas.microsoft.com/office/drawing/2014/main" id="{A9E76E57-5B8F-4C02-BC88-BD448B68136A}"/>
                    </a:ext>
                  </a:extLst>
                </p:cNvPr>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3" name="Shape 462">
                <a:extLst>
                  <a:ext uri="{FF2B5EF4-FFF2-40B4-BE49-F238E27FC236}">
                    <a16:creationId xmlns="" xmlns:a16="http://schemas.microsoft.com/office/drawing/2014/main" id="{27FD5014-646D-416B-B7E6-590867CD1C6B}"/>
                  </a:ext>
                </a:extLst>
              </p:cNvPr>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28" name="Shape 463">
              <a:extLst>
                <a:ext uri="{FF2B5EF4-FFF2-40B4-BE49-F238E27FC236}">
                  <a16:creationId xmlns="" xmlns:a16="http://schemas.microsoft.com/office/drawing/2014/main" id="{0CFC4DA9-5201-4460-A65C-DF1259107B76}"/>
                </a:ext>
              </a:extLst>
            </p:cNvPr>
            <p:cNvGrpSpPr/>
            <p:nvPr/>
          </p:nvGrpSpPr>
          <p:grpSpPr>
            <a:xfrm>
              <a:off x="3410604" y="1893408"/>
              <a:ext cx="1136272" cy="1246506"/>
              <a:chOff x="627304" y="1987183"/>
              <a:chExt cx="1594616" cy="1749317"/>
            </a:xfrm>
          </p:grpSpPr>
          <p:sp>
            <p:nvSpPr>
              <p:cNvPr id="29" name="Shape 464">
                <a:extLst>
                  <a:ext uri="{FF2B5EF4-FFF2-40B4-BE49-F238E27FC236}">
                    <a16:creationId xmlns="" xmlns:a16="http://schemas.microsoft.com/office/drawing/2014/main" id="{EED83CED-C348-4860-B717-3051B4931096}"/>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65">
                <a:extLst>
                  <a:ext uri="{FF2B5EF4-FFF2-40B4-BE49-F238E27FC236}">
                    <a16:creationId xmlns="" xmlns:a16="http://schemas.microsoft.com/office/drawing/2014/main" id="{EAF04ECD-FF1A-428F-8190-C9E23A80973D}"/>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66">
                <a:extLst>
                  <a:ext uri="{FF2B5EF4-FFF2-40B4-BE49-F238E27FC236}">
                    <a16:creationId xmlns="" xmlns:a16="http://schemas.microsoft.com/office/drawing/2014/main" id="{0EA48C78-4AF8-4576-9A52-3E3BEBD72F5D}"/>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36" name="Shape 467">
            <a:extLst>
              <a:ext uri="{FF2B5EF4-FFF2-40B4-BE49-F238E27FC236}">
                <a16:creationId xmlns="" xmlns:a16="http://schemas.microsoft.com/office/drawing/2014/main" id="{0D7161DF-0AAD-4596-A994-DDA0ACA22488}"/>
              </a:ext>
            </a:extLst>
          </p:cNvPr>
          <p:cNvGrpSpPr/>
          <p:nvPr userDrawn="1"/>
        </p:nvGrpSpPr>
        <p:grpSpPr>
          <a:xfrm>
            <a:off x="5362701" y="2917613"/>
            <a:ext cx="1304470" cy="2426375"/>
            <a:chOff x="5452152" y="1890087"/>
            <a:chExt cx="1304470" cy="2426375"/>
          </a:xfrm>
        </p:grpSpPr>
        <p:grpSp>
          <p:nvGrpSpPr>
            <p:cNvPr id="37" name="Shape 468">
              <a:extLst>
                <a:ext uri="{FF2B5EF4-FFF2-40B4-BE49-F238E27FC236}">
                  <a16:creationId xmlns="" xmlns:a16="http://schemas.microsoft.com/office/drawing/2014/main" id="{F973CDE4-E42F-42C5-B4FC-11591B7D5F2D}"/>
                </a:ext>
              </a:extLst>
            </p:cNvPr>
            <p:cNvGrpSpPr/>
            <p:nvPr/>
          </p:nvGrpSpPr>
          <p:grpSpPr>
            <a:xfrm>
              <a:off x="5452152" y="2763572"/>
              <a:ext cx="1304470" cy="1552890"/>
              <a:chOff x="5452152" y="2763572"/>
              <a:chExt cx="1304470" cy="1552890"/>
            </a:xfrm>
          </p:grpSpPr>
          <p:grpSp>
            <p:nvGrpSpPr>
              <p:cNvPr id="42" name="Shape 469">
                <a:extLst>
                  <a:ext uri="{FF2B5EF4-FFF2-40B4-BE49-F238E27FC236}">
                    <a16:creationId xmlns="" xmlns:a16="http://schemas.microsoft.com/office/drawing/2014/main" id="{CB67B603-EAF7-4478-AC18-47787E5517E3}"/>
                  </a:ext>
                </a:extLst>
              </p:cNvPr>
              <p:cNvGrpSpPr/>
              <p:nvPr/>
            </p:nvGrpSpPr>
            <p:grpSpPr>
              <a:xfrm>
                <a:off x="5452152" y="2763572"/>
                <a:ext cx="1304470" cy="1552890"/>
                <a:chOff x="5960996" y="3267114"/>
                <a:chExt cx="1304470" cy="1559509"/>
              </a:xfrm>
            </p:grpSpPr>
            <p:sp>
              <p:nvSpPr>
                <p:cNvPr id="44" name="Shape 470">
                  <a:extLst>
                    <a:ext uri="{FF2B5EF4-FFF2-40B4-BE49-F238E27FC236}">
                      <a16:creationId xmlns="" xmlns:a16="http://schemas.microsoft.com/office/drawing/2014/main" id="{4D128BA8-DDE1-4615-BEA5-5440FADBFE99}"/>
                    </a:ext>
                  </a:extLst>
                </p:cNvPr>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Shape 471">
                  <a:extLst>
                    <a:ext uri="{FF2B5EF4-FFF2-40B4-BE49-F238E27FC236}">
                      <a16:creationId xmlns="" xmlns:a16="http://schemas.microsoft.com/office/drawing/2014/main" id="{EE7DBB3D-4ECE-45D9-8938-F3D044F67A0C}"/>
                    </a:ext>
                  </a:extLst>
                </p:cNvPr>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3" name="Shape 472">
                <a:extLst>
                  <a:ext uri="{FF2B5EF4-FFF2-40B4-BE49-F238E27FC236}">
                    <a16:creationId xmlns="" xmlns:a16="http://schemas.microsoft.com/office/drawing/2014/main" id="{DB20D791-9F46-4246-9EF4-F13FDC2ACB82}"/>
                  </a:ext>
                </a:extLst>
              </p:cNvPr>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38" name="Shape 473">
              <a:extLst>
                <a:ext uri="{FF2B5EF4-FFF2-40B4-BE49-F238E27FC236}">
                  <a16:creationId xmlns="" xmlns:a16="http://schemas.microsoft.com/office/drawing/2014/main" id="{D1BB0BF4-7853-4995-BF08-A53684FEA298}"/>
                </a:ext>
              </a:extLst>
            </p:cNvPr>
            <p:cNvGrpSpPr/>
            <p:nvPr/>
          </p:nvGrpSpPr>
          <p:grpSpPr>
            <a:xfrm>
              <a:off x="5556109" y="1890087"/>
              <a:ext cx="1136272" cy="1246506"/>
              <a:chOff x="627304" y="1987183"/>
              <a:chExt cx="1594616" cy="1749317"/>
            </a:xfrm>
          </p:grpSpPr>
          <p:sp>
            <p:nvSpPr>
              <p:cNvPr id="39" name="Shape 474">
                <a:extLst>
                  <a:ext uri="{FF2B5EF4-FFF2-40B4-BE49-F238E27FC236}">
                    <a16:creationId xmlns="" xmlns:a16="http://schemas.microsoft.com/office/drawing/2014/main" id="{80F64E9E-C3B8-4FE9-9237-8D7C278CF1B3}"/>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475">
                <a:extLst>
                  <a:ext uri="{FF2B5EF4-FFF2-40B4-BE49-F238E27FC236}">
                    <a16:creationId xmlns="" xmlns:a16="http://schemas.microsoft.com/office/drawing/2014/main" id="{E12C83FD-F85C-4DC4-B2E2-A1274CFFB417}"/>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76">
                <a:extLst>
                  <a:ext uri="{FF2B5EF4-FFF2-40B4-BE49-F238E27FC236}">
                    <a16:creationId xmlns="" xmlns:a16="http://schemas.microsoft.com/office/drawing/2014/main" id="{BF3ED55B-7F3A-489B-A4D1-CE9FCB23B39B}"/>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46" name="Shape 477">
            <a:extLst>
              <a:ext uri="{FF2B5EF4-FFF2-40B4-BE49-F238E27FC236}">
                <a16:creationId xmlns="" xmlns:a16="http://schemas.microsoft.com/office/drawing/2014/main" id="{D261EBB7-D683-4AFF-8EA7-5B0902E38C3F}"/>
              </a:ext>
            </a:extLst>
          </p:cNvPr>
          <p:cNvGrpSpPr/>
          <p:nvPr userDrawn="1"/>
        </p:nvGrpSpPr>
        <p:grpSpPr>
          <a:xfrm>
            <a:off x="7695802" y="2917613"/>
            <a:ext cx="1304470" cy="2434590"/>
            <a:chOff x="7521759" y="1890087"/>
            <a:chExt cx="1304470" cy="2434590"/>
          </a:xfrm>
        </p:grpSpPr>
        <p:grpSp>
          <p:nvGrpSpPr>
            <p:cNvPr id="47" name="Shape 478">
              <a:extLst>
                <a:ext uri="{FF2B5EF4-FFF2-40B4-BE49-F238E27FC236}">
                  <a16:creationId xmlns="" xmlns:a16="http://schemas.microsoft.com/office/drawing/2014/main" id="{159EA3C3-06CD-4411-92E9-0226AD07C562}"/>
                </a:ext>
              </a:extLst>
            </p:cNvPr>
            <p:cNvGrpSpPr/>
            <p:nvPr/>
          </p:nvGrpSpPr>
          <p:grpSpPr>
            <a:xfrm>
              <a:off x="7521759" y="2766893"/>
              <a:ext cx="1304470" cy="1557784"/>
              <a:chOff x="7521759" y="2766893"/>
              <a:chExt cx="1304470" cy="1557784"/>
            </a:xfrm>
          </p:grpSpPr>
          <p:grpSp>
            <p:nvGrpSpPr>
              <p:cNvPr id="52" name="Shape 479">
                <a:extLst>
                  <a:ext uri="{FF2B5EF4-FFF2-40B4-BE49-F238E27FC236}">
                    <a16:creationId xmlns="" xmlns:a16="http://schemas.microsoft.com/office/drawing/2014/main" id="{AE71D7B4-6342-4D83-9A5F-C848830CD505}"/>
                  </a:ext>
                </a:extLst>
              </p:cNvPr>
              <p:cNvGrpSpPr/>
              <p:nvPr/>
            </p:nvGrpSpPr>
            <p:grpSpPr>
              <a:xfrm>
                <a:off x="7521759" y="2766893"/>
                <a:ext cx="1304470" cy="1557784"/>
                <a:chOff x="7980910" y="3267114"/>
                <a:chExt cx="1304470" cy="1557784"/>
              </a:xfrm>
            </p:grpSpPr>
            <p:sp>
              <p:nvSpPr>
                <p:cNvPr id="54" name="Shape 480">
                  <a:extLst>
                    <a:ext uri="{FF2B5EF4-FFF2-40B4-BE49-F238E27FC236}">
                      <a16:creationId xmlns="" xmlns:a16="http://schemas.microsoft.com/office/drawing/2014/main" id="{F81E36A1-4E11-4122-967B-0D6E75E85D35}"/>
                    </a:ext>
                  </a:extLst>
                </p:cNvPr>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Shape 481">
                  <a:extLst>
                    <a:ext uri="{FF2B5EF4-FFF2-40B4-BE49-F238E27FC236}">
                      <a16:creationId xmlns="" xmlns:a16="http://schemas.microsoft.com/office/drawing/2014/main" id="{608D6647-47EB-423C-9064-AE19AE656C68}"/>
                    </a:ext>
                  </a:extLst>
                </p:cNvPr>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3" name="Shape 482">
                <a:extLst>
                  <a:ext uri="{FF2B5EF4-FFF2-40B4-BE49-F238E27FC236}">
                    <a16:creationId xmlns="" xmlns:a16="http://schemas.microsoft.com/office/drawing/2014/main" id="{56836853-A908-4FEA-A2C7-8DBADB9BB699}"/>
                  </a:ext>
                </a:extLst>
              </p:cNvPr>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48" name="Shape 483">
              <a:extLst>
                <a:ext uri="{FF2B5EF4-FFF2-40B4-BE49-F238E27FC236}">
                  <a16:creationId xmlns="" xmlns:a16="http://schemas.microsoft.com/office/drawing/2014/main" id="{55BE059F-DA9F-46BF-AF97-0633D3C6C37D}"/>
                </a:ext>
              </a:extLst>
            </p:cNvPr>
            <p:cNvGrpSpPr/>
            <p:nvPr/>
          </p:nvGrpSpPr>
          <p:grpSpPr>
            <a:xfrm>
              <a:off x="7622141" y="1890087"/>
              <a:ext cx="1136272" cy="1246506"/>
              <a:chOff x="627304" y="1987183"/>
              <a:chExt cx="1594616" cy="1749317"/>
            </a:xfrm>
          </p:grpSpPr>
          <p:sp>
            <p:nvSpPr>
              <p:cNvPr id="49" name="Shape 484">
                <a:extLst>
                  <a:ext uri="{FF2B5EF4-FFF2-40B4-BE49-F238E27FC236}">
                    <a16:creationId xmlns="" xmlns:a16="http://schemas.microsoft.com/office/drawing/2014/main" id="{09A3F3CC-4A8C-473D-826C-CD8F7210E8CA}"/>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0" name="Shape 485">
                <a:extLst>
                  <a:ext uri="{FF2B5EF4-FFF2-40B4-BE49-F238E27FC236}">
                    <a16:creationId xmlns="" xmlns:a16="http://schemas.microsoft.com/office/drawing/2014/main" id="{90EE764B-5A68-40F7-B423-97A925DB043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1" name="Shape 486">
                <a:extLst>
                  <a:ext uri="{FF2B5EF4-FFF2-40B4-BE49-F238E27FC236}">
                    <a16:creationId xmlns="" xmlns:a16="http://schemas.microsoft.com/office/drawing/2014/main" id="{2BD1A69E-843D-4911-9639-72254DE5EC09}"/>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56" name="Shape 487">
            <a:extLst>
              <a:ext uri="{FF2B5EF4-FFF2-40B4-BE49-F238E27FC236}">
                <a16:creationId xmlns="" xmlns:a16="http://schemas.microsoft.com/office/drawing/2014/main" id="{0080E6C3-C699-4B27-84AB-D0ACE300B973}"/>
              </a:ext>
            </a:extLst>
          </p:cNvPr>
          <p:cNvGrpSpPr/>
          <p:nvPr userDrawn="1"/>
        </p:nvGrpSpPr>
        <p:grpSpPr>
          <a:xfrm>
            <a:off x="10039725" y="2881865"/>
            <a:ext cx="1304470" cy="2435707"/>
            <a:chOff x="9646841" y="1888970"/>
            <a:chExt cx="1304470" cy="2435707"/>
          </a:xfrm>
        </p:grpSpPr>
        <p:grpSp>
          <p:nvGrpSpPr>
            <p:cNvPr id="57" name="Shape 488">
              <a:extLst>
                <a:ext uri="{FF2B5EF4-FFF2-40B4-BE49-F238E27FC236}">
                  <a16:creationId xmlns="" xmlns:a16="http://schemas.microsoft.com/office/drawing/2014/main" id="{3FE98C58-3F26-4FB1-B3B9-00635E30E151}"/>
                </a:ext>
              </a:extLst>
            </p:cNvPr>
            <p:cNvGrpSpPr/>
            <p:nvPr/>
          </p:nvGrpSpPr>
          <p:grpSpPr>
            <a:xfrm>
              <a:off x="9646841" y="2766893"/>
              <a:ext cx="1304470" cy="1557784"/>
              <a:chOff x="9646841" y="2766893"/>
              <a:chExt cx="1304470" cy="1557784"/>
            </a:xfrm>
          </p:grpSpPr>
          <p:grpSp>
            <p:nvGrpSpPr>
              <p:cNvPr id="62" name="Shape 489">
                <a:extLst>
                  <a:ext uri="{FF2B5EF4-FFF2-40B4-BE49-F238E27FC236}">
                    <a16:creationId xmlns="" xmlns:a16="http://schemas.microsoft.com/office/drawing/2014/main" id="{FE7B0911-C4B5-4B68-98F1-3392C7659BF6}"/>
                  </a:ext>
                </a:extLst>
              </p:cNvPr>
              <p:cNvGrpSpPr/>
              <p:nvPr/>
            </p:nvGrpSpPr>
            <p:grpSpPr>
              <a:xfrm>
                <a:off x="9646841" y="2766893"/>
                <a:ext cx="1304470" cy="1557784"/>
                <a:chOff x="9539460" y="3267114"/>
                <a:chExt cx="1304470" cy="1557784"/>
              </a:xfrm>
            </p:grpSpPr>
            <p:sp>
              <p:nvSpPr>
                <p:cNvPr id="64" name="Shape 490">
                  <a:extLst>
                    <a:ext uri="{FF2B5EF4-FFF2-40B4-BE49-F238E27FC236}">
                      <a16:creationId xmlns="" xmlns:a16="http://schemas.microsoft.com/office/drawing/2014/main" id="{E81BAEB5-FB53-4146-8050-8D1B39E81D35}"/>
                    </a:ext>
                  </a:extLst>
                </p:cNvPr>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 name="Shape 491">
                  <a:extLst>
                    <a:ext uri="{FF2B5EF4-FFF2-40B4-BE49-F238E27FC236}">
                      <a16:creationId xmlns="" xmlns:a16="http://schemas.microsoft.com/office/drawing/2014/main" id="{83266BA3-B945-4258-A517-51947AE63675}"/>
                    </a:ext>
                  </a:extLst>
                </p:cNvPr>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3" name="Shape 492">
                <a:extLst>
                  <a:ext uri="{FF2B5EF4-FFF2-40B4-BE49-F238E27FC236}">
                    <a16:creationId xmlns="" xmlns:a16="http://schemas.microsoft.com/office/drawing/2014/main" id="{4DCE00BB-E6DA-434D-9544-EEEE4D91CE6E}"/>
                  </a:ext>
                </a:extLst>
              </p:cNvPr>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58" name="Shape 493">
              <a:extLst>
                <a:ext uri="{FF2B5EF4-FFF2-40B4-BE49-F238E27FC236}">
                  <a16:creationId xmlns="" xmlns:a16="http://schemas.microsoft.com/office/drawing/2014/main" id="{17B666D2-632B-4DC8-BE74-FE475AEDA604}"/>
                </a:ext>
              </a:extLst>
            </p:cNvPr>
            <p:cNvGrpSpPr/>
            <p:nvPr/>
          </p:nvGrpSpPr>
          <p:grpSpPr>
            <a:xfrm>
              <a:off x="9755990" y="1888970"/>
              <a:ext cx="1136272" cy="1246506"/>
              <a:chOff x="627304" y="1987183"/>
              <a:chExt cx="1594616" cy="1749317"/>
            </a:xfrm>
          </p:grpSpPr>
          <p:sp>
            <p:nvSpPr>
              <p:cNvPr id="59" name="Shape 494">
                <a:extLst>
                  <a:ext uri="{FF2B5EF4-FFF2-40B4-BE49-F238E27FC236}">
                    <a16:creationId xmlns="" xmlns:a16="http://schemas.microsoft.com/office/drawing/2014/main" id="{24D4D573-D659-43F5-B4B1-84228989D122}"/>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0" name="Shape 495">
                <a:extLst>
                  <a:ext uri="{FF2B5EF4-FFF2-40B4-BE49-F238E27FC236}">
                    <a16:creationId xmlns="" xmlns:a16="http://schemas.microsoft.com/office/drawing/2014/main" id="{B5E970E8-9AFA-47AB-BF58-8B932E1A2166}"/>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1" name="Shape 496">
                <a:extLst>
                  <a:ext uri="{FF2B5EF4-FFF2-40B4-BE49-F238E27FC236}">
                    <a16:creationId xmlns="" xmlns:a16="http://schemas.microsoft.com/office/drawing/2014/main" id="{CFC66BF3-FE1E-4C00-8539-787108A441C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sp>
        <p:nvSpPr>
          <p:cNvPr id="67" name="Text Placeholder 62">
            <a:extLst>
              <a:ext uri="{FF2B5EF4-FFF2-40B4-BE49-F238E27FC236}">
                <a16:creationId xmlns="" xmlns:a16="http://schemas.microsoft.com/office/drawing/2014/main" id="{A8536DC1-A46F-465B-9A37-0990CBE87D62}"/>
              </a:ext>
            </a:extLst>
          </p:cNvPr>
          <p:cNvSpPr>
            <a:spLocks noGrp="1"/>
          </p:cNvSpPr>
          <p:nvPr>
            <p:ph type="body" sz="quarter" idx="34" hasCustomPrompt="1"/>
          </p:nvPr>
        </p:nvSpPr>
        <p:spPr>
          <a:xfrm>
            <a:off x="868842" y="5707711"/>
            <a:ext cx="1733047" cy="362766"/>
          </a:xfrm>
          <a:prstGeom prst="rect">
            <a:avLst/>
          </a:prstGeom>
        </p:spPr>
        <p:txBody>
          <a:bodyPr/>
          <a:lstStyle>
            <a:lvl1pPr algn="ctr">
              <a:defRPr b="1"/>
            </a:lvl1pPr>
          </a:lstStyle>
          <a:p>
            <a:pPr lvl="0"/>
            <a:r>
              <a:rPr lang="en-US" dirty="0"/>
              <a:t>Heading 1</a:t>
            </a:r>
          </a:p>
        </p:txBody>
      </p:sp>
      <p:sp>
        <p:nvSpPr>
          <p:cNvPr id="69" name="Text Placeholder 62">
            <a:extLst>
              <a:ext uri="{FF2B5EF4-FFF2-40B4-BE49-F238E27FC236}">
                <a16:creationId xmlns="" xmlns:a16="http://schemas.microsoft.com/office/drawing/2014/main" id="{7EBE6AAA-37A5-42B6-8B8B-A44DFF247B23}"/>
              </a:ext>
            </a:extLst>
          </p:cNvPr>
          <p:cNvSpPr>
            <a:spLocks noGrp="1"/>
          </p:cNvSpPr>
          <p:nvPr>
            <p:ph type="body" sz="quarter" idx="36" hasCustomPrompt="1"/>
          </p:nvPr>
        </p:nvSpPr>
        <p:spPr>
          <a:xfrm>
            <a:off x="3081061" y="5721632"/>
            <a:ext cx="1733047" cy="362766"/>
          </a:xfrm>
          <a:prstGeom prst="rect">
            <a:avLst/>
          </a:prstGeom>
        </p:spPr>
        <p:txBody>
          <a:bodyPr/>
          <a:lstStyle>
            <a:lvl1pPr algn="ctr">
              <a:defRPr b="1"/>
            </a:lvl1pPr>
          </a:lstStyle>
          <a:p>
            <a:pPr lvl="0"/>
            <a:r>
              <a:rPr lang="en-US" dirty="0"/>
              <a:t>Heading 2</a:t>
            </a:r>
          </a:p>
        </p:txBody>
      </p:sp>
      <p:sp>
        <p:nvSpPr>
          <p:cNvPr id="71" name="Text Placeholder 62">
            <a:extLst>
              <a:ext uri="{FF2B5EF4-FFF2-40B4-BE49-F238E27FC236}">
                <a16:creationId xmlns="" xmlns:a16="http://schemas.microsoft.com/office/drawing/2014/main" id="{53D9D129-E2ED-4FA0-8906-E7C25CB5EF54}"/>
              </a:ext>
            </a:extLst>
          </p:cNvPr>
          <p:cNvSpPr>
            <a:spLocks noGrp="1"/>
          </p:cNvSpPr>
          <p:nvPr>
            <p:ph type="body" sz="quarter" idx="38" hasCustomPrompt="1"/>
          </p:nvPr>
        </p:nvSpPr>
        <p:spPr>
          <a:xfrm>
            <a:off x="5293281" y="5707711"/>
            <a:ext cx="1733047" cy="362766"/>
          </a:xfrm>
          <a:prstGeom prst="rect">
            <a:avLst/>
          </a:prstGeom>
        </p:spPr>
        <p:txBody>
          <a:bodyPr/>
          <a:lstStyle>
            <a:lvl1pPr algn="ctr">
              <a:defRPr b="1"/>
            </a:lvl1pPr>
          </a:lstStyle>
          <a:p>
            <a:pPr lvl="0"/>
            <a:r>
              <a:rPr lang="en-US" dirty="0"/>
              <a:t>Heading 3</a:t>
            </a:r>
          </a:p>
        </p:txBody>
      </p:sp>
      <p:sp>
        <p:nvSpPr>
          <p:cNvPr id="73" name="Text Placeholder 62">
            <a:extLst>
              <a:ext uri="{FF2B5EF4-FFF2-40B4-BE49-F238E27FC236}">
                <a16:creationId xmlns="" xmlns:a16="http://schemas.microsoft.com/office/drawing/2014/main" id="{D76665DF-2B18-4340-AD73-D5AFA208B0B7}"/>
              </a:ext>
            </a:extLst>
          </p:cNvPr>
          <p:cNvSpPr>
            <a:spLocks noGrp="1"/>
          </p:cNvSpPr>
          <p:nvPr>
            <p:ph type="body" sz="quarter" idx="40" hasCustomPrompt="1"/>
          </p:nvPr>
        </p:nvSpPr>
        <p:spPr>
          <a:xfrm>
            <a:off x="7412699" y="5707711"/>
            <a:ext cx="1733047" cy="362766"/>
          </a:xfrm>
          <a:prstGeom prst="rect">
            <a:avLst/>
          </a:prstGeom>
        </p:spPr>
        <p:txBody>
          <a:bodyPr/>
          <a:lstStyle>
            <a:lvl1pPr algn="ctr">
              <a:defRPr b="1"/>
            </a:lvl1pPr>
          </a:lstStyle>
          <a:p>
            <a:pPr lvl="0"/>
            <a:r>
              <a:rPr lang="en-US" dirty="0"/>
              <a:t>Heading 4</a:t>
            </a:r>
          </a:p>
        </p:txBody>
      </p:sp>
      <p:sp>
        <p:nvSpPr>
          <p:cNvPr id="75" name="Text Placeholder 62">
            <a:extLst>
              <a:ext uri="{FF2B5EF4-FFF2-40B4-BE49-F238E27FC236}">
                <a16:creationId xmlns="" xmlns:a16="http://schemas.microsoft.com/office/drawing/2014/main" id="{0854FF77-1078-43A2-B302-E29B4C6D8DAE}"/>
              </a:ext>
            </a:extLst>
          </p:cNvPr>
          <p:cNvSpPr>
            <a:spLocks noGrp="1"/>
          </p:cNvSpPr>
          <p:nvPr>
            <p:ph type="body" sz="quarter" idx="42" hasCustomPrompt="1"/>
          </p:nvPr>
        </p:nvSpPr>
        <p:spPr>
          <a:xfrm>
            <a:off x="9532117" y="5707711"/>
            <a:ext cx="1899629" cy="362766"/>
          </a:xfrm>
          <a:prstGeom prst="rect">
            <a:avLst/>
          </a:prstGeom>
        </p:spPr>
        <p:txBody>
          <a:bodyPr/>
          <a:lstStyle>
            <a:lvl1pPr algn="ctr">
              <a:defRPr b="1"/>
            </a:lvl1pPr>
          </a:lstStyle>
          <a:p>
            <a:pPr lvl="0"/>
            <a:r>
              <a:rPr lang="en-US" dirty="0"/>
              <a:t>Heading 5</a:t>
            </a:r>
          </a:p>
        </p:txBody>
      </p:sp>
      <p:sp>
        <p:nvSpPr>
          <p:cNvPr id="76" name="Text Placeholder 5">
            <a:extLst>
              <a:ext uri="{FF2B5EF4-FFF2-40B4-BE49-F238E27FC236}">
                <a16:creationId xmlns="" xmlns:a16="http://schemas.microsoft.com/office/drawing/2014/main" id="{0216F30E-09FF-4325-8E4B-DC1987DFD33C}"/>
              </a:ext>
            </a:extLst>
          </p:cNvPr>
          <p:cNvSpPr>
            <a:spLocks noGrp="1"/>
          </p:cNvSpPr>
          <p:nvPr>
            <p:ph type="body" sz="quarter" idx="24" hasCustomPrompt="1"/>
          </p:nvPr>
        </p:nvSpPr>
        <p:spPr>
          <a:xfrm>
            <a:off x="514350" y="1304995"/>
            <a:ext cx="10273812" cy="1453287"/>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Tree>
    <p:custDataLst>
      <p:tags r:id="rId1"/>
    </p:custDataLst>
    <p:extLst>
      <p:ext uri="{BB962C8B-B14F-4D97-AF65-F5344CB8AC3E}">
        <p14:creationId xmlns:p14="http://schemas.microsoft.com/office/powerpoint/2010/main" val="51301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quared-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435">
            <a:extLst>
              <a:ext uri="{FF2B5EF4-FFF2-40B4-BE49-F238E27FC236}">
                <a16:creationId xmlns="" xmlns:a16="http://schemas.microsoft.com/office/drawing/2014/main" id="{5E0A69AD-1907-438E-9B37-02CD6AD57E63}"/>
              </a:ext>
            </a:extLst>
          </p:cNvPr>
          <p:cNvGrpSpPr/>
          <p:nvPr userDrawn="1"/>
        </p:nvGrpSpPr>
        <p:grpSpPr>
          <a:xfrm>
            <a:off x="0" y="3998260"/>
            <a:ext cx="12192000" cy="126791"/>
            <a:chOff x="1751419" y="4036682"/>
            <a:chExt cx="9944456" cy="50961"/>
          </a:xfrm>
        </p:grpSpPr>
        <p:sp>
          <p:nvSpPr>
            <p:cNvPr id="5" name="Shape 436">
              <a:extLst>
                <a:ext uri="{FF2B5EF4-FFF2-40B4-BE49-F238E27FC236}">
                  <a16:creationId xmlns="" xmlns:a16="http://schemas.microsoft.com/office/drawing/2014/main" id="{E6E87D3E-1AA0-4FF5-BE58-2E0A0458A2AB}"/>
                </a:ext>
              </a:extLst>
            </p:cNvPr>
            <p:cNvSpPr/>
            <p:nvPr/>
          </p:nvSpPr>
          <p:spPr>
            <a:xfrm>
              <a:off x="3040807" y="4036682"/>
              <a:ext cx="1683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6" name="Shape 437">
              <a:extLst>
                <a:ext uri="{FF2B5EF4-FFF2-40B4-BE49-F238E27FC236}">
                  <a16:creationId xmlns="" xmlns:a16="http://schemas.microsoft.com/office/drawing/2014/main" id="{49422034-2726-4B31-B851-64DE97BFE9D7}"/>
                </a:ext>
              </a:extLst>
            </p:cNvPr>
            <p:cNvSpPr/>
            <p:nvPr/>
          </p:nvSpPr>
          <p:spPr>
            <a:xfrm>
              <a:off x="4724303" y="4036682"/>
              <a:ext cx="1715155" cy="50961"/>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7" name="Shape 438">
              <a:extLst>
                <a:ext uri="{FF2B5EF4-FFF2-40B4-BE49-F238E27FC236}">
                  <a16:creationId xmlns="" xmlns:a16="http://schemas.microsoft.com/office/drawing/2014/main" id="{2624578F-9C0A-4BDF-9E6A-545586E024BC}"/>
                </a:ext>
              </a:extLst>
            </p:cNvPr>
            <p:cNvSpPr/>
            <p:nvPr/>
          </p:nvSpPr>
          <p:spPr>
            <a:xfrm>
              <a:off x="6435557" y="4036682"/>
              <a:ext cx="1661571" cy="50961"/>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8" name="Shape 439">
              <a:extLst>
                <a:ext uri="{FF2B5EF4-FFF2-40B4-BE49-F238E27FC236}">
                  <a16:creationId xmlns="" xmlns:a16="http://schemas.microsoft.com/office/drawing/2014/main" id="{9D66A61E-5F6B-4552-9A4A-99FF4EB369AE}"/>
                </a:ext>
              </a:extLst>
            </p:cNvPr>
            <p:cNvSpPr/>
            <p:nvPr/>
          </p:nvSpPr>
          <p:spPr>
            <a:xfrm>
              <a:off x="8087642" y="4036682"/>
              <a:ext cx="1720740" cy="50961"/>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9" name="Shape 440">
              <a:extLst>
                <a:ext uri="{FF2B5EF4-FFF2-40B4-BE49-F238E27FC236}">
                  <a16:creationId xmlns="" xmlns:a16="http://schemas.microsoft.com/office/drawing/2014/main" id="{AD87DCDF-751E-48B4-86F4-825A02472E64}"/>
                </a:ext>
              </a:extLst>
            </p:cNvPr>
            <p:cNvSpPr/>
            <p:nvPr/>
          </p:nvSpPr>
          <p:spPr>
            <a:xfrm>
              <a:off x="1751419" y="4036682"/>
              <a:ext cx="1289385" cy="50961"/>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10" name="Shape 441">
              <a:extLst>
                <a:ext uri="{FF2B5EF4-FFF2-40B4-BE49-F238E27FC236}">
                  <a16:creationId xmlns="" xmlns:a16="http://schemas.microsoft.com/office/drawing/2014/main" id="{0832F15E-F165-47E2-BD96-B8587225ECAA}"/>
                </a:ext>
              </a:extLst>
            </p:cNvPr>
            <p:cNvSpPr/>
            <p:nvPr/>
          </p:nvSpPr>
          <p:spPr>
            <a:xfrm>
              <a:off x="9808382" y="4036682"/>
              <a:ext cx="1887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grpSp>
      <p:grpSp>
        <p:nvGrpSpPr>
          <p:cNvPr id="16" name="Shape 447">
            <a:extLst>
              <a:ext uri="{FF2B5EF4-FFF2-40B4-BE49-F238E27FC236}">
                <a16:creationId xmlns="" xmlns:a16="http://schemas.microsoft.com/office/drawing/2014/main" id="{982CD0AA-0428-49EA-B371-50442EC9E6B1}"/>
              </a:ext>
            </a:extLst>
          </p:cNvPr>
          <p:cNvGrpSpPr/>
          <p:nvPr userDrawn="1"/>
        </p:nvGrpSpPr>
        <p:grpSpPr>
          <a:xfrm>
            <a:off x="1217471" y="1893408"/>
            <a:ext cx="1304470" cy="2431269"/>
            <a:chOff x="1217471" y="1893408"/>
            <a:chExt cx="1304470" cy="2431269"/>
          </a:xfrm>
        </p:grpSpPr>
        <p:grpSp>
          <p:nvGrpSpPr>
            <p:cNvPr id="17" name="Shape 448">
              <a:extLst>
                <a:ext uri="{FF2B5EF4-FFF2-40B4-BE49-F238E27FC236}">
                  <a16:creationId xmlns="" xmlns:a16="http://schemas.microsoft.com/office/drawing/2014/main" id="{D57C75A4-99B1-4A60-A578-0817DA8862EA}"/>
                </a:ext>
              </a:extLst>
            </p:cNvPr>
            <p:cNvGrpSpPr/>
            <p:nvPr/>
          </p:nvGrpSpPr>
          <p:grpSpPr>
            <a:xfrm>
              <a:off x="1217471" y="2766893"/>
              <a:ext cx="1304470" cy="1557784"/>
              <a:chOff x="1217471" y="2766893"/>
              <a:chExt cx="1304470" cy="1557784"/>
            </a:xfrm>
          </p:grpSpPr>
          <p:grpSp>
            <p:nvGrpSpPr>
              <p:cNvPr id="22" name="Shape 449">
                <a:extLst>
                  <a:ext uri="{FF2B5EF4-FFF2-40B4-BE49-F238E27FC236}">
                    <a16:creationId xmlns="" xmlns:a16="http://schemas.microsoft.com/office/drawing/2014/main" id="{6476D60F-04E7-4959-839A-D566BAC6FE28}"/>
                  </a:ext>
                </a:extLst>
              </p:cNvPr>
              <p:cNvGrpSpPr/>
              <p:nvPr/>
            </p:nvGrpSpPr>
            <p:grpSpPr>
              <a:xfrm>
                <a:off x="1217471" y="2766893"/>
                <a:ext cx="1304470" cy="1557784"/>
                <a:chOff x="1199541" y="3267114"/>
                <a:chExt cx="1304470" cy="1557784"/>
              </a:xfrm>
            </p:grpSpPr>
            <p:sp>
              <p:nvSpPr>
                <p:cNvPr id="24" name="Shape 450">
                  <a:extLst>
                    <a:ext uri="{FF2B5EF4-FFF2-40B4-BE49-F238E27FC236}">
                      <a16:creationId xmlns="" xmlns:a16="http://schemas.microsoft.com/office/drawing/2014/main" id="{ABE6ADD7-0E16-4D3E-B8FE-55D9D6B5A429}"/>
                    </a:ext>
                  </a:extLst>
                </p:cNvPr>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Shape 451">
                  <a:extLst>
                    <a:ext uri="{FF2B5EF4-FFF2-40B4-BE49-F238E27FC236}">
                      <a16:creationId xmlns="" xmlns:a16="http://schemas.microsoft.com/office/drawing/2014/main" id="{967C3D7A-0C05-4B93-A574-D54DA1463854}"/>
                    </a:ext>
                  </a:extLst>
                </p:cNvPr>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 name="Shape 452">
                <a:extLst>
                  <a:ext uri="{FF2B5EF4-FFF2-40B4-BE49-F238E27FC236}">
                    <a16:creationId xmlns="" xmlns:a16="http://schemas.microsoft.com/office/drawing/2014/main" id="{FD56A451-10DE-4E6C-A3A4-019DFCDFB665}"/>
                  </a:ext>
                </a:extLst>
              </p:cNvPr>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8" name="Shape 453">
              <a:extLst>
                <a:ext uri="{FF2B5EF4-FFF2-40B4-BE49-F238E27FC236}">
                  <a16:creationId xmlns="" xmlns:a16="http://schemas.microsoft.com/office/drawing/2014/main" id="{944ECBFB-14F5-4E6F-9CD3-C1A5BA972593}"/>
                </a:ext>
              </a:extLst>
            </p:cNvPr>
            <p:cNvGrpSpPr/>
            <p:nvPr/>
          </p:nvGrpSpPr>
          <p:grpSpPr>
            <a:xfrm>
              <a:off x="1289951" y="1893408"/>
              <a:ext cx="1136272" cy="1246506"/>
              <a:chOff x="627304" y="1987183"/>
              <a:chExt cx="1594616" cy="1749317"/>
            </a:xfrm>
          </p:grpSpPr>
          <p:sp>
            <p:nvSpPr>
              <p:cNvPr id="19" name="Shape 454">
                <a:extLst>
                  <a:ext uri="{FF2B5EF4-FFF2-40B4-BE49-F238E27FC236}">
                    <a16:creationId xmlns="" xmlns:a16="http://schemas.microsoft.com/office/drawing/2014/main" id="{2D18D259-9187-440A-8D09-F4AAD8ECCF4C}"/>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455">
                <a:extLst>
                  <a:ext uri="{FF2B5EF4-FFF2-40B4-BE49-F238E27FC236}">
                    <a16:creationId xmlns="" xmlns:a16="http://schemas.microsoft.com/office/drawing/2014/main" id="{A1E5E5C1-B874-49A4-879C-F8716240B38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456">
                <a:extLst>
                  <a:ext uri="{FF2B5EF4-FFF2-40B4-BE49-F238E27FC236}">
                    <a16:creationId xmlns="" xmlns:a16="http://schemas.microsoft.com/office/drawing/2014/main" id="{206CCF5C-C710-419B-BFF5-FB4297673CD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26" name="Shape 457">
            <a:extLst>
              <a:ext uri="{FF2B5EF4-FFF2-40B4-BE49-F238E27FC236}">
                <a16:creationId xmlns="" xmlns:a16="http://schemas.microsoft.com/office/drawing/2014/main" id="{D5C411AE-DC64-466D-BDAC-8DB05F9205C0}"/>
              </a:ext>
            </a:extLst>
          </p:cNvPr>
          <p:cNvGrpSpPr/>
          <p:nvPr userDrawn="1"/>
        </p:nvGrpSpPr>
        <p:grpSpPr>
          <a:xfrm>
            <a:off x="3286748" y="1893408"/>
            <a:ext cx="1304470" cy="2483739"/>
            <a:chOff x="3326504" y="1893408"/>
            <a:chExt cx="1304470" cy="2483739"/>
          </a:xfrm>
        </p:grpSpPr>
        <p:grpSp>
          <p:nvGrpSpPr>
            <p:cNvPr id="27" name="Shape 458">
              <a:extLst>
                <a:ext uri="{FF2B5EF4-FFF2-40B4-BE49-F238E27FC236}">
                  <a16:creationId xmlns="" xmlns:a16="http://schemas.microsoft.com/office/drawing/2014/main" id="{8B312BEF-2CFF-43D7-B08F-A736C6CC8EBE}"/>
                </a:ext>
              </a:extLst>
            </p:cNvPr>
            <p:cNvGrpSpPr/>
            <p:nvPr/>
          </p:nvGrpSpPr>
          <p:grpSpPr>
            <a:xfrm>
              <a:off x="3326504" y="2772528"/>
              <a:ext cx="1304470" cy="1604619"/>
              <a:chOff x="3326504" y="2772528"/>
              <a:chExt cx="1304470" cy="1604619"/>
            </a:xfrm>
          </p:grpSpPr>
          <p:grpSp>
            <p:nvGrpSpPr>
              <p:cNvPr id="32" name="Shape 459">
                <a:extLst>
                  <a:ext uri="{FF2B5EF4-FFF2-40B4-BE49-F238E27FC236}">
                    <a16:creationId xmlns="" xmlns:a16="http://schemas.microsoft.com/office/drawing/2014/main" id="{219FB92E-5EAF-424B-9B83-FD646C0076B2}"/>
                  </a:ext>
                </a:extLst>
              </p:cNvPr>
              <p:cNvGrpSpPr/>
              <p:nvPr/>
            </p:nvGrpSpPr>
            <p:grpSpPr>
              <a:xfrm>
                <a:off x="3326504" y="2772528"/>
                <a:ext cx="1304470" cy="1604619"/>
                <a:chOff x="3269602" y="3277053"/>
                <a:chExt cx="1304470" cy="1593145"/>
              </a:xfrm>
            </p:grpSpPr>
            <p:sp>
              <p:nvSpPr>
                <p:cNvPr id="34" name="Shape 460">
                  <a:extLst>
                    <a:ext uri="{FF2B5EF4-FFF2-40B4-BE49-F238E27FC236}">
                      <a16:creationId xmlns="" xmlns:a16="http://schemas.microsoft.com/office/drawing/2014/main" id="{B218C614-3BC3-48BC-92AB-3E78E40E5EE8}"/>
                    </a:ext>
                  </a:extLst>
                </p:cNvPr>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Shape 461">
                  <a:extLst>
                    <a:ext uri="{FF2B5EF4-FFF2-40B4-BE49-F238E27FC236}">
                      <a16:creationId xmlns="" xmlns:a16="http://schemas.microsoft.com/office/drawing/2014/main" id="{A9E76E57-5B8F-4C02-BC88-BD448B68136A}"/>
                    </a:ext>
                  </a:extLst>
                </p:cNvPr>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3" name="Shape 462">
                <a:extLst>
                  <a:ext uri="{FF2B5EF4-FFF2-40B4-BE49-F238E27FC236}">
                    <a16:creationId xmlns="" xmlns:a16="http://schemas.microsoft.com/office/drawing/2014/main" id="{27FD5014-646D-416B-B7E6-590867CD1C6B}"/>
                  </a:ext>
                </a:extLst>
              </p:cNvPr>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28" name="Shape 463">
              <a:extLst>
                <a:ext uri="{FF2B5EF4-FFF2-40B4-BE49-F238E27FC236}">
                  <a16:creationId xmlns="" xmlns:a16="http://schemas.microsoft.com/office/drawing/2014/main" id="{0CFC4DA9-5201-4460-A65C-DF1259107B76}"/>
                </a:ext>
              </a:extLst>
            </p:cNvPr>
            <p:cNvGrpSpPr/>
            <p:nvPr/>
          </p:nvGrpSpPr>
          <p:grpSpPr>
            <a:xfrm>
              <a:off x="3410604" y="1893408"/>
              <a:ext cx="1136272" cy="1246506"/>
              <a:chOff x="627304" y="1987183"/>
              <a:chExt cx="1594616" cy="1749317"/>
            </a:xfrm>
          </p:grpSpPr>
          <p:sp>
            <p:nvSpPr>
              <p:cNvPr id="29" name="Shape 464">
                <a:extLst>
                  <a:ext uri="{FF2B5EF4-FFF2-40B4-BE49-F238E27FC236}">
                    <a16:creationId xmlns="" xmlns:a16="http://schemas.microsoft.com/office/drawing/2014/main" id="{EED83CED-C348-4860-B717-3051B4931096}"/>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65">
                <a:extLst>
                  <a:ext uri="{FF2B5EF4-FFF2-40B4-BE49-F238E27FC236}">
                    <a16:creationId xmlns="" xmlns:a16="http://schemas.microsoft.com/office/drawing/2014/main" id="{EAF04ECD-FF1A-428F-8190-C9E23A80973D}"/>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66">
                <a:extLst>
                  <a:ext uri="{FF2B5EF4-FFF2-40B4-BE49-F238E27FC236}">
                    <a16:creationId xmlns="" xmlns:a16="http://schemas.microsoft.com/office/drawing/2014/main" id="{0EA48C78-4AF8-4576-9A52-3E3BEBD72F5D}"/>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36" name="Shape 467">
            <a:extLst>
              <a:ext uri="{FF2B5EF4-FFF2-40B4-BE49-F238E27FC236}">
                <a16:creationId xmlns="" xmlns:a16="http://schemas.microsoft.com/office/drawing/2014/main" id="{0D7161DF-0AAD-4596-A994-DDA0ACA22488}"/>
              </a:ext>
            </a:extLst>
          </p:cNvPr>
          <p:cNvGrpSpPr/>
          <p:nvPr userDrawn="1"/>
        </p:nvGrpSpPr>
        <p:grpSpPr>
          <a:xfrm>
            <a:off x="5362701" y="1890087"/>
            <a:ext cx="1304470" cy="2426375"/>
            <a:chOff x="5452152" y="1890087"/>
            <a:chExt cx="1304470" cy="2426375"/>
          </a:xfrm>
        </p:grpSpPr>
        <p:grpSp>
          <p:nvGrpSpPr>
            <p:cNvPr id="37" name="Shape 468">
              <a:extLst>
                <a:ext uri="{FF2B5EF4-FFF2-40B4-BE49-F238E27FC236}">
                  <a16:creationId xmlns="" xmlns:a16="http://schemas.microsoft.com/office/drawing/2014/main" id="{F973CDE4-E42F-42C5-B4FC-11591B7D5F2D}"/>
                </a:ext>
              </a:extLst>
            </p:cNvPr>
            <p:cNvGrpSpPr/>
            <p:nvPr/>
          </p:nvGrpSpPr>
          <p:grpSpPr>
            <a:xfrm>
              <a:off x="5452152" y="2763572"/>
              <a:ext cx="1304470" cy="1552890"/>
              <a:chOff x="5452152" y="2763572"/>
              <a:chExt cx="1304470" cy="1552890"/>
            </a:xfrm>
          </p:grpSpPr>
          <p:grpSp>
            <p:nvGrpSpPr>
              <p:cNvPr id="42" name="Shape 469">
                <a:extLst>
                  <a:ext uri="{FF2B5EF4-FFF2-40B4-BE49-F238E27FC236}">
                    <a16:creationId xmlns="" xmlns:a16="http://schemas.microsoft.com/office/drawing/2014/main" id="{CB67B603-EAF7-4478-AC18-47787E5517E3}"/>
                  </a:ext>
                </a:extLst>
              </p:cNvPr>
              <p:cNvGrpSpPr/>
              <p:nvPr/>
            </p:nvGrpSpPr>
            <p:grpSpPr>
              <a:xfrm>
                <a:off x="5452152" y="2763572"/>
                <a:ext cx="1304470" cy="1552890"/>
                <a:chOff x="5960996" y="3267114"/>
                <a:chExt cx="1304470" cy="1559509"/>
              </a:xfrm>
            </p:grpSpPr>
            <p:sp>
              <p:nvSpPr>
                <p:cNvPr id="44" name="Shape 470">
                  <a:extLst>
                    <a:ext uri="{FF2B5EF4-FFF2-40B4-BE49-F238E27FC236}">
                      <a16:creationId xmlns="" xmlns:a16="http://schemas.microsoft.com/office/drawing/2014/main" id="{4D128BA8-DDE1-4615-BEA5-5440FADBFE99}"/>
                    </a:ext>
                  </a:extLst>
                </p:cNvPr>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Shape 471">
                  <a:extLst>
                    <a:ext uri="{FF2B5EF4-FFF2-40B4-BE49-F238E27FC236}">
                      <a16:creationId xmlns="" xmlns:a16="http://schemas.microsoft.com/office/drawing/2014/main" id="{EE7DBB3D-4ECE-45D9-8938-F3D044F67A0C}"/>
                    </a:ext>
                  </a:extLst>
                </p:cNvPr>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3" name="Shape 472">
                <a:extLst>
                  <a:ext uri="{FF2B5EF4-FFF2-40B4-BE49-F238E27FC236}">
                    <a16:creationId xmlns="" xmlns:a16="http://schemas.microsoft.com/office/drawing/2014/main" id="{DB20D791-9F46-4246-9EF4-F13FDC2ACB82}"/>
                  </a:ext>
                </a:extLst>
              </p:cNvPr>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38" name="Shape 473">
              <a:extLst>
                <a:ext uri="{FF2B5EF4-FFF2-40B4-BE49-F238E27FC236}">
                  <a16:creationId xmlns="" xmlns:a16="http://schemas.microsoft.com/office/drawing/2014/main" id="{D1BB0BF4-7853-4995-BF08-A53684FEA298}"/>
                </a:ext>
              </a:extLst>
            </p:cNvPr>
            <p:cNvGrpSpPr/>
            <p:nvPr/>
          </p:nvGrpSpPr>
          <p:grpSpPr>
            <a:xfrm>
              <a:off x="5556109" y="1890087"/>
              <a:ext cx="1136272" cy="1246506"/>
              <a:chOff x="627304" y="1987183"/>
              <a:chExt cx="1594616" cy="1749317"/>
            </a:xfrm>
          </p:grpSpPr>
          <p:sp>
            <p:nvSpPr>
              <p:cNvPr id="39" name="Shape 474">
                <a:extLst>
                  <a:ext uri="{FF2B5EF4-FFF2-40B4-BE49-F238E27FC236}">
                    <a16:creationId xmlns="" xmlns:a16="http://schemas.microsoft.com/office/drawing/2014/main" id="{80F64E9E-C3B8-4FE9-9237-8D7C278CF1B3}"/>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475">
                <a:extLst>
                  <a:ext uri="{FF2B5EF4-FFF2-40B4-BE49-F238E27FC236}">
                    <a16:creationId xmlns="" xmlns:a16="http://schemas.microsoft.com/office/drawing/2014/main" id="{E12C83FD-F85C-4DC4-B2E2-A1274CFFB417}"/>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76">
                <a:extLst>
                  <a:ext uri="{FF2B5EF4-FFF2-40B4-BE49-F238E27FC236}">
                    <a16:creationId xmlns="" xmlns:a16="http://schemas.microsoft.com/office/drawing/2014/main" id="{BF3ED55B-7F3A-489B-A4D1-CE9FCB23B39B}"/>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46" name="Shape 477">
            <a:extLst>
              <a:ext uri="{FF2B5EF4-FFF2-40B4-BE49-F238E27FC236}">
                <a16:creationId xmlns="" xmlns:a16="http://schemas.microsoft.com/office/drawing/2014/main" id="{D261EBB7-D683-4AFF-8EA7-5B0902E38C3F}"/>
              </a:ext>
            </a:extLst>
          </p:cNvPr>
          <p:cNvGrpSpPr/>
          <p:nvPr userDrawn="1"/>
        </p:nvGrpSpPr>
        <p:grpSpPr>
          <a:xfrm>
            <a:off x="7392552" y="1890087"/>
            <a:ext cx="1304470" cy="2434590"/>
            <a:chOff x="7521759" y="1890087"/>
            <a:chExt cx="1304470" cy="2434590"/>
          </a:xfrm>
        </p:grpSpPr>
        <p:grpSp>
          <p:nvGrpSpPr>
            <p:cNvPr id="47" name="Shape 478">
              <a:extLst>
                <a:ext uri="{FF2B5EF4-FFF2-40B4-BE49-F238E27FC236}">
                  <a16:creationId xmlns="" xmlns:a16="http://schemas.microsoft.com/office/drawing/2014/main" id="{159EA3C3-06CD-4411-92E9-0226AD07C562}"/>
                </a:ext>
              </a:extLst>
            </p:cNvPr>
            <p:cNvGrpSpPr/>
            <p:nvPr/>
          </p:nvGrpSpPr>
          <p:grpSpPr>
            <a:xfrm>
              <a:off x="7521759" y="2766893"/>
              <a:ext cx="1304470" cy="1557784"/>
              <a:chOff x="7521759" y="2766893"/>
              <a:chExt cx="1304470" cy="1557784"/>
            </a:xfrm>
          </p:grpSpPr>
          <p:grpSp>
            <p:nvGrpSpPr>
              <p:cNvPr id="52" name="Shape 479">
                <a:extLst>
                  <a:ext uri="{FF2B5EF4-FFF2-40B4-BE49-F238E27FC236}">
                    <a16:creationId xmlns="" xmlns:a16="http://schemas.microsoft.com/office/drawing/2014/main" id="{AE71D7B4-6342-4D83-9A5F-C848830CD505}"/>
                  </a:ext>
                </a:extLst>
              </p:cNvPr>
              <p:cNvGrpSpPr/>
              <p:nvPr/>
            </p:nvGrpSpPr>
            <p:grpSpPr>
              <a:xfrm>
                <a:off x="7521759" y="2766893"/>
                <a:ext cx="1304470" cy="1557784"/>
                <a:chOff x="7980910" y="3267114"/>
                <a:chExt cx="1304470" cy="1557784"/>
              </a:xfrm>
            </p:grpSpPr>
            <p:sp>
              <p:nvSpPr>
                <p:cNvPr id="54" name="Shape 480">
                  <a:extLst>
                    <a:ext uri="{FF2B5EF4-FFF2-40B4-BE49-F238E27FC236}">
                      <a16:creationId xmlns="" xmlns:a16="http://schemas.microsoft.com/office/drawing/2014/main" id="{F81E36A1-4E11-4122-967B-0D6E75E85D35}"/>
                    </a:ext>
                  </a:extLst>
                </p:cNvPr>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Shape 481">
                  <a:extLst>
                    <a:ext uri="{FF2B5EF4-FFF2-40B4-BE49-F238E27FC236}">
                      <a16:creationId xmlns="" xmlns:a16="http://schemas.microsoft.com/office/drawing/2014/main" id="{608D6647-47EB-423C-9064-AE19AE656C68}"/>
                    </a:ext>
                  </a:extLst>
                </p:cNvPr>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3" name="Shape 482">
                <a:extLst>
                  <a:ext uri="{FF2B5EF4-FFF2-40B4-BE49-F238E27FC236}">
                    <a16:creationId xmlns="" xmlns:a16="http://schemas.microsoft.com/office/drawing/2014/main" id="{56836853-A908-4FEA-A2C7-8DBADB9BB699}"/>
                  </a:ext>
                </a:extLst>
              </p:cNvPr>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48" name="Shape 483">
              <a:extLst>
                <a:ext uri="{FF2B5EF4-FFF2-40B4-BE49-F238E27FC236}">
                  <a16:creationId xmlns="" xmlns:a16="http://schemas.microsoft.com/office/drawing/2014/main" id="{55BE059F-DA9F-46BF-AF97-0633D3C6C37D}"/>
                </a:ext>
              </a:extLst>
            </p:cNvPr>
            <p:cNvGrpSpPr/>
            <p:nvPr/>
          </p:nvGrpSpPr>
          <p:grpSpPr>
            <a:xfrm>
              <a:off x="7622141" y="1890087"/>
              <a:ext cx="1136272" cy="1246506"/>
              <a:chOff x="627304" y="1987183"/>
              <a:chExt cx="1594616" cy="1749317"/>
            </a:xfrm>
          </p:grpSpPr>
          <p:sp>
            <p:nvSpPr>
              <p:cNvPr id="49" name="Shape 484">
                <a:extLst>
                  <a:ext uri="{FF2B5EF4-FFF2-40B4-BE49-F238E27FC236}">
                    <a16:creationId xmlns="" xmlns:a16="http://schemas.microsoft.com/office/drawing/2014/main" id="{09A3F3CC-4A8C-473D-826C-CD8F7210E8CA}"/>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0" name="Shape 485">
                <a:extLst>
                  <a:ext uri="{FF2B5EF4-FFF2-40B4-BE49-F238E27FC236}">
                    <a16:creationId xmlns="" xmlns:a16="http://schemas.microsoft.com/office/drawing/2014/main" id="{90EE764B-5A68-40F7-B423-97A925DB043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1" name="Shape 486">
                <a:extLst>
                  <a:ext uri="{FF2B5EF4-FFF2-40B4-BE49-F238E27FC236}">
                    <a16:creationId xmlns="" xmlns:a16="http://schemas.microsoft.com/office/drawing/2014/main" id="{2BD1A69E-843D-4911-9639-72254DE5EC09}"/>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56" name="Shape 487">
            <a:extLst>
              <a:ext uri="{FF2B5EF4-FFF2-40B4-BE49-F238E27FC236}">
                <a16:creationId xmlns="" xmlns:a16="http://schemas.microsoft.com/office/drawing/2014/main" id="{0080E6C3-C699-4B27-84AB-D0ACE300B973}"/>
              </a:ext>
            </a:extLst>
          </p:cNvPr>
          <p:cNvGrpSpPr/>
          <p:nvPr userDrawn="1"/>
        </p:nvGrpSpPr>
        <p:grpSpPr>
          <a:xfrm>
            <a:off x="9507695" y="1888970"/>
            <a:ext cx="1304470" cy="2435707"/>
            <a:chOff x="9646841" y="1888970"/>
            <a:chExt cx="1304470" cy="2435707"/>
          </a:xfrm>
        </p:grpSpPr>
        <p:grpSp>
          <p:nvGrpSpPr>
            <p:cNvPr id="57" name="Shape 488">
              <a:extLst>
                <a:ext uri="{FF2B5EF4-FFF2-40B4-BE49-F238E27FC236}">
                  <a16:creationId xmlns="" xmlns:a16="http://schemas.microsoft.com/office/drawing/2014/main" id="{3FE98C58-3F26-4FB1-B3B9-00635E30E151}"/>
                </a:ext>
              </a:extLst>
            </p:cNvPr>
            <p:cNvGrpSpPr/>
            <p:nvPr/>
          </p:nvGrpSpPr>
          <p:grpSpPr>
            <a:xfrm>
              <a:off x="9646841" y="2766893"/>
              <a:ext cx="1304470" cy="1557784"/>
              <a:chOff x="9646841" y="2766893"/>
              <a:chExt cx="1304470" cy="1557784"/>
            </a:xfrm>
          </p:grpSpPr>
          <p:grpSp>
            <p:nvGrpSpPr>
              <p:cNvPr id="62" name="Shape 489">
                <a:extLst>
                  <a:ext uri="{FF2B5EF4-FFF2-40B4-BE49-F238E27FC236}">
                    <a16:creationId xmlns="" xmlns:a16="http://schemas.microsoft.com/office/drawing/2014/main" id="{FE7B0911-C4B5-4B68-98F1-3392C7659BF6}"/>
                  </a:ext>
                </a:extLst>
              </p:cNvPr>
              <p:cNvGrpSpPr/>
              <p:nvPr/>
            </p:nvGrpSpPr>
            <p:grpSpPr>
              <a:xfrm>
                <a:off x="9646841" y="2766893"/>
                <a:ext cx="1304470" cy="1557784"/>
                <a:chOff x="9539460" y="3267114"/>
                <a:chExt cx="1304470" cy="1557784"/>
              </a:xfrm>
            </p:grpSpPr>
            <p:sp>
              <p:nvSpPr>
                <p:cNvPr id="64" name="Shape 490">
                  <a:extLst>
                    <a:ext uri="{FF2B5EF4-FFF2-40B4-BE49-F238E27FC236}">
                      <a16:creationId xmlns="" xmlns:a16="http://schemas.microsoft.com/office/drawing/2014/main" id="{E81BAEB5-FB53-4146-8050-8D1B39E81D35}"/>
                    </a:ext>
                  </a:extLst>
                </p:cNvPr>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 name="Shape 491">
                  <a:extLst>
                    <a:ext uri="{FF2B5EF4-FFF2-40B4-BE49-F238E27FC236}">
                      <a16:creationId xmlns="" xmlns:a16="http://schemas.microsoft.com/office/drawing/2014/main" id="{83266BA3-B945-4258-A517-51947AE63675}"/>
                    </a:ext>
                  </a:extLst>
                </p:cNvPr>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3" name="Shape 492">
                <a:extLst>
                  <a:ext uri="{FF2B5EF4-FFF2-40B4-BE49-F238E27FC236}">
                    <a16:creationId xmlns="" xmlns:a16="http://schemas.microsoft.com/office/drawing/2014/main" id="{4DCE00BB-E6DA-434D-9544-EEEE4D91CE6E}"/>
                  </a:ext>
                </a:extLst>
              </p:cNvPr>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58" name="Shape 493">
              <a:extLst>
                <a:ext uri="{FF2B5EF4-FFF2-40B4-BE49-F238E27FC236}">
                  <a16:creationId xmlns="" xmlns:a16="http://schemas.microsoft.com/office/drawing/2014/main" id="{17B666D2-632B-4DC8-BE74-FE475AEDA604}"/>
                </a:ext>
              </a:extLst>
            </p:cNvPr>
            <p:cNvGrpSpPr/>
            <p:nvPr/>
          </p:nvGrpSpPr>
          <p:grpSpPr>
            <a:xfrm>
              <a:off x="9755990" y="1888970"/>
              <a:ext cx="1136272" cy="1246506"/>
              <a:chOff x="627304" y="1987183"/>
              <a:chExt cx="1594616" cy="1749317"/>
            </a:xfrm>
          </p:grpSpPr>
          <p:sp>
            <p:nvSpPr>
              <p:cNvPr id="59" name="Shape 494">
                <a:extLst>
                  <a:ext uri="{FF2B5EF4-FFF2-40B4-BE49-F238E27FC236}">
                    <a16:creationId xmlns="" xmlns:a16="http://schemas.microsoft.com/office/drawing/2014/main" id="{24D4D573-D659-43F5-B4B1-84228989D122}"/>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0" name="Shape 495">
                <a:extLst>
                  <a:ext uri="{FF2B5EF4-FFF2-40B4-BE49-F238E27FC236}">
                    <a16:creationId xmlns="" xmlns:a16="http://schemas.microsoft.com/office/drawing/2014/main" id="{B5E970E8-9AFA-47AB-BF58-8B932E1A2166}"/>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1" name="Shape 496">
                <a:extLst>
                  <a:ext uri="{FF2B5EF4-FFF2-40B4-BE49-F238E27FC236}">
                    <a16:creationId xmlns="" xmlns:a16="http://schemas.microsoft.com/office/drawing/2014/main" id="{CFC66BF3-FE1E-4C00-8539-787108A441C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sp>
        <p:nvSpPr>
          <p:cNvPr id="66" name="Text Placeholder 5">
            <a:extLst>
              <a:ext uri="{FF2B5EF4-FFF2-40B4-BE49-F238E27FC236}">
                <a16:creationId xmlns="" xmlns:a16="http://schemas.microsoft.com/office/drawing/2014/main" id="{7C13DF08-9E5B-4341-A570-37D30A3A7021}"/>
              </a:ext>
            </a:extLst>
          </p:cNvPr>
          <p:cNvSpPr>
            <a:spLocks noGrp="1"/>
          </p:cNvSpPr>
          <p:nvPr>
            <p:ph type="body" sz="quarter" idx="24" hasCustomPrompt="1"/>
          </p:nvPr>
        </p:nvSpPr>
        <p:spPr>
          <a:xfrm>
            <a:off x="858786"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7" name="Text Placeholder 62">
            <a:extLst>
              <a:ext uri="{FF2B5EF4-FFF2-40B4-BE49-F238E27FC236}">
                <a16:creationId xmlns="" xmlns:a16="http://schemas.microsoft.com/office/drawing/2014/main" id="{A8536DC1-A46F-465B-9A37-0990CBE87D62}"/>
              </a:ext>
            </a:extLst>
          </p:cNvPr>
          <p:cNvSpPr>
            <a:spLocks noGrp="1"/>
          </p:cNvSpPr>
          <p:nvPr>
            <p:ph type="body" sz="quarter" idx="34" hasCustomPrompt="1"/>
          </p:nvPr>
        </p:nvSpPr>
        <p:spPr>
          <a:xfrm>
            <a:off x="868842" y="4680185"/>
            <a:ext cx="1733047" cy="362766"/>
          </a:xfrm>
          <a:prstGeom prst="rect">
            <a:avLst/>
          </a:prstGeom>
        </p:spPr>
        <p:txBody>
          <a:bodyPr/>
          <a:lstStyle>
            <a:lvl1pPr algn="ctr">
              <a:defRPr b="1"/>
            </a:lvl1pPr>
          </a:lstStyle>
          <a:p>
            <a:pPr lvl="0"/>
            <a:r>
              <a:rPr lang="en-US" dirty="0"/>
              <a:t>Heading 1</a:t>
            </a:r>
          </a:p>
        </p:txBody>
      </p:sp>
      <p:sp>
        <p:nvSpPr>
          <p:cNvPr id="68" name="Text Placeholder 5">
            <a:extLst>
              <a:ext uri="{FF2B5EF4-FFF2-40B4-BE49-F238E27FC236}">
                <a16:creationId xmlns="" xmlns:a16="http://schemas.microsoft.com/office/drawing/2014/main" id="{E25435FA-F64D-4594-A4C0-038B1B93E09B}"/>
              </a:ext>
            </a:extLst>
          </p:cNvPr>
          <p:cNvSpPr>
            <a:spLocks noGrp="1"/>
          </p:cNvSpPr>
          <p:nvPr>
            <p:ph type="body" sz="quarter" idx="35" hasCustomPrompt="1"/>
          </p:nvPr>
        </p:nvSpPr>
        <p:spPr>
          <a:xfrm>
            <a:off x="3213620"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62">
            <a:extLst>
              <a:ext uri="{FF2B5EF4-FFF2-40B4-BE49-F238E27FC236}">
                <a16:creationId xmlns="" xmlns:a16="http://schemas.microsoft.com/office/drawing/2014/main" id="{7EBE6AAA-37A5-42B6-8B8B-A44DFF247B23}"/>
              </a:ext>
            </a:extLst>
          </p:cNvPr>
          <p:cNvSpPr>
            <a:spLocks noGrp="1"/>
          </p:cNvSpPr>
          <p:nvPr>
            <p:ph type="body" sz="quarter" idx="36" hasCustomPrompt="1"/>
          </p:nvPr>
        </p:nvSpPr>
        <p:spPr>
          <a:xfrm>
            <a:off x="3223676" y="4680185"/>
            <a:ext cx="1733047" cy="362766"/>
          </a:xfrm>
          <a:prstGeom prst="rect">
            <a:avLst/>
          </a:prstGeom>
        </p:spPr>
        <p:txBody>
          <a:bodyPr/>
          <a:lstStyle>
            <a:lvl1pPr algn="ctr">
              <a:defRPr b="1"/>
            </a:lvl1pPr>
          </a:lstStyle>
          <a:p>
            <a:pPr lvl="0"/>
            <a:r>
              <a:rPr lang="en-US" dirty="0"/>
              <a:t>Heading 2</a:t>
            </a:r>
          </a:p>
        </p:txBody>
      </p:sp>
      <p:sp>
        <p:nvSpPr>
          <p:cNvPr id="70" name="Text Placeholder 5">
            <a:extLst>
              <a:ext uri="{FF2B5EF4-FFF2-40B4-BE49-F238E27FC236}">
                <a16:creationId xmlns="" xmlns:a16="http://schemas.microsoft.com/office/drawing/2014/main" id="{6DEB27EA-DCA3-4256-96B1-F0DF02C9ACA3}"/>
              </a:ext>
            </a:extLst>
          </p:cNvPr>
          <p:cNvSpPr>
            <a:spLocks noGrp="1"/>
          </p:cNvSpPr>
          <p:nvPr>
            <p:ph type="body" sz="quarter" idx="37" hasCustomPrompt="1"/>
          </p:nvPr>
        </p:nvSpPr>
        <p:spPr>
          <a:xfrm>
            <a:off x="5283225"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62">
            <a:extLst>
              <a:ext uri="{FF2B5EF4-FFF2-40B4-BE49-F238E27FC236}">
                <a16:creationId xmlns="" xmlns:a16="http://schemas.microsoft.com/office/drawing/2014/main" id="{53D9D129-E2ED-4FA0-8906-E7C25CB5EF54}"/>
              </a:ext>
            </a:extLst>
          </p:cNvPr>
          <p:cNvSpPr>
            <a:spLocks noGrp="1"/>
          </p:cNvSpPr>
          <p:nvPr>
            <p:ph type="body" sz="quarter" idx="38" hasCustomPrompt="1"/>
          </p:nvPr>
        </p:nvSpPr>
        <p:spPr>
          <a:xfrm>
            <a:off x="5293281" y="4680185"/>
            <a:ext cx="1733047" cy="362766"/>
          </a:xfrm>
          <a:prstGeom prst="rect">
            <a:avLst/>
          </a:prstGeom>
        </p:spPr>
        <p:txBody>
          <a:bodyPr/>
          <a:lstStyle>
            <a:lvl1pPr algn="ctr">
              <a:defRPr b="1"/>
            </a:lvl1pPr>
          </a:lstStyle>
          <a:p>
            <a:pPr lvl="0"/>
            <a:r>
              <a:rPr lang="en-US" dirty="0"/>
              <a:t>Heading 3</a:t>
            </a:r>
          </a:p>
        </p:txBody>
      </p:sp>
      <p:sp>
        <p:nvSpPr>
          <p:cNvPr id="72" name="Text Placeholder 5">
            <a:extLst>
              <a:ext uri="{FF2B5EF4-FFF2-40B4-BE49-F238E27FC236}">
                <a16:creationId xmlns="" xmlns:a16="http://schemas.microsoft.com/office/drawing/2014/main" id="{CA81A2FC-8FEB-4E1C-8AB7-4B5F944A4161}"/>
              </a:ext>
            </a:extLst>
          </p:cNvPr>
          <p:cNvSpPr>
            <a:spLocks noGrp="1"/>
          </p:cNvSpPr>
          <p:nvPr>
            <p:ph type="body" sz="quarter" idx="39" hasCustomPrompt="1"/>
          </p:nvPr>
        </p:nvSpPr>
        <p:spPr>
          <a:xfrm>
            <a:off x="7402643"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3" name="Text Placeholder 62">
            <a:extLst>
              <a:ext uri="{FF2B5EF4-FFF2-40B4-BE49-F238E27FC236}">
                <a16:creationId xmlns="" xmlns:a16="http://schemas.microsoft.com/office/drawing/2014/main" id="{D76665DF-2B18-4340-AD73-D5AFA208B0B7}"/>
              </a:ext>
            </a:extLst>
          </p:cNvPr>
          <p:cNvSpPr>
            <a:spLocks noGrp="1"/>
          </p:cNvSpPr>
          <p:nvPr>
            <p:ph type="body" sz="quarter" idx="40" hasCustomPrompt="1"/>
          </p:nvPr>
        </p:nvSpPr>
        <p:spPr>
          <a:xfrm>
            <a:off x="7412699" y="4680185"/>
            <a:ext cx="1733047" cy="362766"/>
          </a:xfrm>
          <a:prstGeom prst="rect">
            <a:avLst/>
          </a:prstGeom>
        </p:spPr>
        <p:txBody>
          <a:bodyPr/>
          <a:lstStyle>
            <a:lvl1pPr algn="ctr">
              <a:defRPr b="1"/>
            </a:lvl1pPr>
          </a:lstStyle>
          <a:p>
            <a:pPr lvl="0"/>
            <a:r>
              <a:rPr lang="en-US" dirty="0"/>
              <a:t>Heading 4</a:t>
            </a:r>
          </a:p>
        </p:txBody>
      </p:sp>
      <p:sp>
        <p:nvSpPr>
          <p:cNvPr id="74" name="Text Placeholder 5">
            <a:extLst>
              <a:ext uri="{FF2B5EF4-FFF2-40B4-BE49-F238E27FC236}">
                <a16:creationId xmlns="" xmlns:a16="http://schemas.microsoft.com/office/drawing/2014/main" id="{C4A743C1-1C1E-4FBE-A344-F3AD7F93A441}"/>
              </a:ext>
            </a:extLst>
          </p:cNvPr>
          <p:cNvSpPr>
            <a:spLocks noGrp="1"/>
          </p:cNvSpPr>
          <p:nvPr>
            <p:ph type="body" sz="quarter" idx="41" hasCustomPrompt="1"/>
          </p:nvPr>
        </p:nvSpPr>
        <p:spPr>
          <a:xfrm>
            <a:off x="9688643"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 xmlns:a16="http://schemas.microsoft.com/office/drawing/2014/main" id="{0854FF77-1078-43A2-B302-E29B4C6D8DAE}"/>
              </a:ext>
            </a:extLst>
          </p:cNvPr>
          <p:cNvSpPr>
            <a:spLocks noGrp="1"/>
          </p:cNvSpPr>
          <p:nvPr>
            <p:ph type="body" sz="quarter" idx="42" hasCustomPrompt="1"/>
          </p:nvPr>
        </p:nvSpPr>
        <p:spPr>
          <a:xfrm>
            <a:off x="9698699" y="4680185"/>
            <a:ext cx="1733047" cy="362766"/>
          </a:xfrm>
          <a:prstGeom prst="rect">
            <a:avLst/>
          </a:prstGeom>
        </p:spPr>
        <p:txBody>
          <a:bodyPr/>
          <a:lstStyle>
            <a:lvl1pPr algn="ctr">
              <a:defRPr b="1"/>
            </a:lvl1pPr>
          </a:lstStyle>
          <a:p>
            <a:pPr lvl="0"/>
            <a:r>
              <a:rPr lang="en-US" dirty="0"/>
              <a:t>Heading 5</a:t>
            </a:r>
          </a:p>
        </p:txBody>
      </p:sp>
    </p:spTree>
    <p:custDataLst>
      <p:tags r:id="rId1"/>
    </p:custDataLst>
    <p:extLst>
      <p:ext uri="{BB962C8B-B14F-4D97-AF65-F5344CB8AC3E}">
        <p14:creationId xmlns:p14="http://schemas.microsoft.com/office/powerpoint/2010/main" val="1344055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cess-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4" name="Shape 504">
            <a:extLst>
              <a:ext uri="{FF2B5EF4-FFF2-40B4-BE49-F238E27FC236}">
                <a16:creationId xmlns="" xmlns:a16="http://schemas.microsoft.com/office/drawing/2014/main" id="{8EE05E3C-4654-4110-9093-E6E09042D0A6}"/>
              </a:ext>
            </a:extLst>
          </p:cNvPr>
          <p:cNvSpPr/>
          <p:nvPr userDrawn="1"/>
        </p:nvSpPr>
        <p:spPr>
          <a:xfrm>
            <a:off x="635766"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 name="Shape 505">
            <a:extLst>
              <a:ext uri="{FF2B5EF4-FFF2-40B4-BE49-F238E27FC236}">
                <a16:creationId xmlns="" xmlns:a16="http://schemas.microsoft.com/office/drawing/2014/main" id="{5C0A20B6-2B44-47B6-9349-03F4794552E6}"/>
              </a:ext>
            </a:extLst>
          </p:cNvPr>
          <p:cNvSpPr/>
          <p:nvPr userDrawn="1"/>
        </p:nvSpPr>
        <p:spPr>
          <a:xfrm>
            <a:off x="488076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 name="Shape 506">
            <a:extLst>
              <a:ext uri="{FF2B5EF4-FFF2-40B4-BE49-F238E27FC236}">
                <a16:creationId xmlns="" xmlns:a16="http://schemas.microsoft.com/office/drawing/2014/main" id="{57A0FEF5-824D-49BE-8E59-1DE5C094573A}"/>
              </a:ext>
            </a:extLst>
          </p:cNvPr>
          <p:cNvSpPr/>
          <p:nvPr userDrawn="1"/>
        </p:nvSpPr>
        <p:spPr>
          <a:xfrm rot="10800000" flipH="1">
            <a:off x="2754593"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 name="Shape 507">
            <a:extLst>
              <a:ext uri="{FF2B5EF4-FFF2-40B4-BE49-F238E27FC236}">
                <a16:creationId xmlns="" xmlns:a16="http://schemas.microsoft.com/office/drawing/2014/main" id="{3D8E97F6-DC32-4C0E-8C7A-528AA2C65974}"/>
              </a:ext>
            </a:extLst>
          </p:cNvPr>
          <p:cNvSpPr/>
          <p:nvPr userDrawn="1"/>
        </p:nvSpPr>
        <p:spPr>
          <a:xfrm>
            <a:off x="913309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8" name="Shape 508">
            <a:extLst>
              <a:ext uri="{FF2B5EF4-FFF2-40B4-BE49-F238E27FC236}">
                <a16:creationId xmlns="" xmlns:a16="http://schemas.microsoft.com/office/drawing/2014/main" id="{E41AB909-76E6-4862-BCC5-C4737584BE83}"/>
              </a:ext>
            </a:extLst>
          </p:cNvPr>
          <p:cNvSpPr/>
          <p:nvPr userDrawn="1"/>
        </p:nvSpPr>
        <p:spPr>
          <a:xfrm rot="10800000" flipH="1">
            <a:off x="7006925"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 name="Shape 509">
            <a:extLst>
              <a:ext uri="{FF2B5EF4-FFF2-40B4-BE49-F238E27FC236}">
                <a16:creationId xmlns="" xmlns:a16="http://schemas.microsoft.com/office/drawing/2014/main" id="{776A1405-5F86-43DB-B04E-436D3091499C}"/>
              </a:ext>
            </a:extLst>
          </p:cNvPr>
          <p:cNvSpPr/>
          <p:nvPr userDrawn="1"/>
        </p:nvSpPr>
        <p:spPr>
          <a:xfrm>
            <a:off x="2754593"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 name="Shape 510">
            <a:extLst>
              <a:ext uri="{FF2B5EF4-FFF2-40B4-BE49-F238E27FC236}">
                <a16:creationId xmlns="" xmlns:a16="http://schemas.microsoft.com/office/drawing/2014/main" id="{1CCAE1D5-9D2F-466D-9314-851FA75AF91A}"/>
              </a:ext>
            </a:extLst>
          </p:cNvPr>
          <p:cNvSpPr/>
          <p:nvPr userDrawn="1"/>
        </p:nvSpPr>
        <p:spPr>
          <a:xfrm rot="10800000" flipH="1">
            <a:off x="628427"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1" name="Shape 511">
            <a:extLst>
              <a:ext uri="{FF2B5EF4-FFF2-40B4-BE49-F238E27FC236}">
                <a16:creationId xmlns="" xmlns:a16="http://schemas.microsoft.com/office/drawing/2014/main" id="{18312130-E231-431C-BA1E-6BCDFC3F7DA1}"/>
              </a:ext>
            </a:extLst>
          </p:cNvPr>
          <p:cNvSpPr/>
          <p:nvPr userDrawn="1"/>
        </p:nvSpPr>
        <p:spPr>
          <a:xfrm>
            <a:off x="7006925"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2" name="Shape 512">
            <a:extLst>
              <a:ext uri="{FF2B5EF4-FFF2-40B4-BE49-F238E27FC236}">
                <a16:creationId xmlns="" xmlns:a16="http://schemas.microsoft.com/office/drawing/2014/main" id="{1C2383B8-88E7-4247-8837-FD669DB5F57B}"/>
              </a:ext>
            </a:extLst>
          </p:cNvPr>
          <p:cNvSpPr/>
          <p:nvPr userDrawn="1"/>
        </p:nvSpPr>
        <p:spPr>
          <a:xfrm rot="10800000" flipH="1">
            <a:off x="488076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3" name="Shape 513">
            <a:extLst>
              <a:ext uri="{FF2B5EF4-FFF2-40B4-BE49-F238E27FC236}">
                <a16:creationId xmlns="" xmlns:a16="http://schemas.microsoft.com/office/drawing/2014/main" id="{4996DBD2-AC34-441E-AD29-DC93DE619547}"/>
              </a:ext>
            </a:extLst>
          </p:cNvPr>
          <p:cNvSpPr/>
          <p:nvPr userDrawn="1"/>
        </p:nvSpPr>
        <p:spPr>
          <a:xfrm rot="10800000" flipH="1">
            <a:off x="913309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0" name="Shape 530">
            <a:extLst>
              <a:ext uri="{FF2B5EF4-FFF2-40B4-BE49-F238E27FC236}">
                <a16:creationId xmlns="" xmlns:a16="http://schemas.microsoft.com/office/drawing/2014/main" id="{33C2BFBB-61CA-470C-A395-2E68262C71B8}"/>
              </a:ext>
            </a:extLst>
          </p:cNvPr>
          <p:cNvSpPr/>
          <p:nvPr/>
        </p:nvSpPr>
        <p:spPr>
          <a:xfrm>
            <a:off x="662131" y="4762328"/>
            <a:ext cx="179999" cy="17999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34" name="Shape 534">
            <a:extLst>
              <a:ext uri="{FF2B5EF4-FFF2-40B4-BE49-F238E27FC236}">
                <a16:creationId xmlns="" xmlns:a16="http://schemas.microsoft.com/office/drawing/2014/main" id="{44FBF887-DD6B-4E51-86AA-6A03E1F43EDB}"/>
              </a:ext>
            </a:extLst>
          </p:cNvPr>
          <p:cNvSpPr/>
          <p:nvPr/>
        </p:nvSpPr>
        <p:spPr>
          <a:xfrm>
            <a:off x="2947441" y="4756135"/>
            <a:ext cx="179999" cy="179999"/>
          </a:xfrm>
          <a:prstGeom prst="ellipse">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38" name="Shape 538">
            <a:extLst>
              <a:ext uri="{FF2B5EF4-FFF2-40B4-BE49-F238E27FC236}">
                <a16:creationId xmlns="" xmlns:a16="http://schemas.microsoft.com/office/drawing/2014/main" id="{F1D787DA-B9BA-4139-86EA-DB8819107147}"/>
              </a:ext>
            </a:extLst>
          </p:cNvPr>
          <p:cNvSpPr/>
          <p:nvPr/>
        </p:nvSpPr>
        <p:spPr>
          <a:xfrm>
            <a:off x="7158061" y="4749373"/>
            <a:ext cx="179999" cy="179999"/>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42" name="Shape 542">
            <a:extLst>
              <a:ext uri="{FF2B5EF4-FFF2-40B4-BE49-F238E27FC236}">
                <a16:creationId xmlns="" xmlns:a16="http://schemas.microsoft.com/office/drawing/2014/main" id="{3BDF665C-1AE7-4A85-851C-C92FAC6D3597}"/>
              </a:ext>
            </a:extLst>
          </p:cNvPr>
          <p:cNvSpPr/>
          <p:nvPr/>
        </p:nvSpPr>
        <p:spPr>
          <a:xfrm>
            <a:off x="9436042" y="4749944"/>
            <a:ext cx="179999" cy="179999"/>
          </a:xfrm>
          <a:prstGeom prst="ellipse">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46" name="Shape 546">
            <a:extLst>
              <a:ext uri="{FF2B5EF4-FFF2-40B4-BE49-F238E27FC236}">
                <a16:creationId xmlns="" xmlns:a16="http://schemas.microsoft.com/office/drawing/2014/main" id="{17981FCC-7E80-4EAA-9A08-17FC85D73E96}"/>
              </a:ext>
            </a:extLst>
          </p:cNvPr>
          <p:cNvSpPr/>
          <p:nvPr/>
        </p:nvSpPr>
        <p:spPr>
          <a:xfrm>
            <a:off x="5052751" y="4749944"/>
            <a:ext cx="179999" cy="179999"/>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49" name="Text Placeholder 5">
            <a:extLst>
              <a:ext uri="{FF2B5EF4-FFF2-40B4-BE49-F238E27FC236}">
                <a16:creationId xmlns="" xmlns:a16="http://schemas.microsoft.com/office/drawing/2014/main" id="{A9F7C66A-BC03-4016-8D39-4190E04F7A02}"/>
              </a:ext>
            </a:extLst>
          </p:cNvPr>
          <p:cNvSpPr>
            <a:spLocks noGrp="1"/>
          </p:cNvSpPr>
          <p:nvPr>
            <p:ph type="body" sz="quarter" idx="24" hasCustomPrompt="1"/>
          </p:nvPr>
        </p:nvSpPr>
        <p:spPr>
          <a:xfrm>
            <a:off x="858786"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0" name="Text Placeholder 62">
            <a:extLst>
              <a:ext uri="{FF2B5EF4-FFF2-40B4-BE49-F238E27FC236}">
                <a16:creationId xmlns="" xmlns:a16="http://schemas.microsoft.com/office/drawing/2014/main" id="{F670C073-FED8-468D-A35C-D947408AD55A}"/>
              </a:ext>
            </a:extLst>
          </p:cNvPr>
          <p:cNvSpPr>
            <a:spLocks noGrp="1"/>
          </p:cNvSpPr>
          <p:nvPr>
            <p:ph type="body" sz="quarter" idx="29" hasCustomPrompt="1"/>
          </p:nvPr>
        </p:nvSpPr>
        <p:spPr>
          <a:xfrm>
            <a:off x="989700" y="2873670"/>
            <a:ext cx="1733047" cy="496064"/>
          </a:xfrm>
          <a:prstGeom prst="rect">
            <a:avLst/>
          </a:prstGeom>
        </p:spPr>
        <p:txBody>
          <a:bodyPr/>
          <a:lstStyle>
            <a:lvl1pPr algn="ctr">
              <a:defRPr b="1"/>
            </a:lvl1pPr>
          </a:lstStyle>
          <a:p>
            <a:pPr lvl="0"/>
            <a:r>
              <a:rPr lang="en-US" dirty="0"/>
              <a:t>Process 1</a:t>
            </a:r>
          </a:p>
        </p:txBody>
      </p:sp>
      <p:sp>
        <p:nvSpPr>
          <p:cNvPr id="51" name="Text Placeholder 62">
            <a:extLst>
              <a:ext uri="{FF2B5EF4-FFF2-40B4-BE49-F238E27FC236}">
                <a16:creationId xmlns="" xmlns:a16="http://schemas.microsoft.com/office/drawing/2014/main" id="{E4F1942D-2EED-4056-AFA3-5E627EDB967F}"/>
              </a:ext>
            </a:extLst>
          </p:cNvPr>
          <p:cNvSpPr>
            <a:spLocks noGrp="1"/>
          </p:cNvSpPr>
          <p:nvPr>
            <p:ph type="body" sz="quarter" idx="30" hasCustomPrompt="1"/>
          </p:nvPr>
        </p:nvSpPr>
        <p:spPr>
          <a:xfrm>
            <a:off x="3080692" y="2873670"/>
            <a:ext cx="1733047" cy="496064"/>
          </a:xfrm>
          <a:prstGeom prst="rect">
            <a:avLst/>
          </a:prstGeom>
        </p:spPr>
        <p:txBody>
          <a:bodyPr/>
          <a:lstStyle>
            <a:lvl1pPr algn="ctr">
              <a:defRPr b="1"/>
            </a:lvl1pPr>
          </a:lstStyle>
          <a:p>
            <a:pPr lvl="0"/>
            <a:r>
              <a:rPr lang="en-US" dirty="0"/>
              <a:t>Process 2</a:t>
            </a:r>
          </a:p>
        </p:txBody>
      </p:sp>
      <p:sp>
        <p:nvSpPr>
          <p:cNvPr id="52" name="Text Placeholder 62">
            <a:extLst>
              <a:ext uri="{FF2B5EF4-FFF2-40B4-BE49-F238E27FC236}">
                <a16:creationId xmlns="" xmlns:a16="http://schemas.microsoft.com/office/drawing/2014/main" id="{AEFCED38-CF0C-4A44-941E-355DE751699F}"/>
              </a:ext>
            </a:extLst>
          </p:cNvPr>
          <p:cNvSpPr>
            <a:spLocks noGrp="1"/>
          </p:cNvSpPr>
          <p:nvPr>
            <p:ph type="body" sz="quarter" idx="31" hasCustomPrompt="1"/>
          </p:nvPr>
        </p:nvSpPr>
        <p:spPr>
          <a:xfrm>
            <a:off x="5220008" y="2873670"/>
            <a:ext cx="1733047" cy="496064"/>
          </a:xfrm>
          <a:prstGeom prst="rect">
            <a:avLst/>
          </a:prstGeom>
        </p:spPr>
        <p:txBody>
          <a:bodyPr/>
          <a:lstStyle>
            <a:lvl1pPr algn="ctr">
              <a:defRPr b="1"/>
            </a:lvl1pPr>
          </a:lstStyle>
          <a:p>
            <a:pPr lvl="0"/>
            <a:r>
              <a:rPr lang="en-US" dirty="0"/>
              <a:t>Process 3</a:t>
            </a:r>
          </a:p>
        </p:txBody>
      </p:sp>
      <p:sp>
        <p:nvSpPr>
          <p:cNvPr id="53" name="Text Placeholder 62">
            <a:extLst>
              <a:ext uri="{FF2B5EF4-FFF2-40B4-BE49-F238E27FC236}">
                <a16:creationId xmlns="" xmlns:a16="http://schemas.microsoft.com/office/drawing/2014/main" id="{0860E510-A640-48C2-BA0A-62FD823CC5C8}"/>
              </a:ext>
            </a:extLst>
          </p:cNvPr>
          <p:cNvSpPr>
            <a:spLocks noGrp="1"/>
          </p:cNvSpPr>
          <p:nvPr>
            <p:ph type="body" sz="quarter" idx="32" hasCustomPrompt="1"/>
          </p:nvPr>
        </p:nvSpPr>
        <p:spPr>
          <a:xfrm>
            <a:off x="7366812" y="2873670"/>
            <a:ext cx="1733047" cy="496064"/>
          </a:xfrm>
          <a:prstGeom prst="rect">
            <a:avLst/>
          </a:prstGeom>
        </p:spPr>
        <p:txBody>
          <a:bodyPr/>
          <a:lstStyle>
            <a:lvl1pPr algn="ctr">
              <a:defRPr b="1"/>
            </a:lvl1pPr>
          </a:lstStyle>
          <a:p>
            <a:pPr lvl="0"/>
            <a:r>
              <a:rPr lang="en-US" dirty="0"/>
              <a:t>Process 4</a:t>
            </a:r>
          </a:p>
        </p:txBody>
      </p:sp>
      <p:sp>
        <p:nvSpPr>
          <p:cNvPr id="54" name="Text Placeholder 62">
            <a:extLst>
              <a:ext uri="{FF2B5EF4-FFF2-40B4-BE49-F238E27FC236}">
                <a16:creationId xmlns="" xmlns:a16="http://schemas.microsoft.com/office/drawing/2014/main" id="{F8D03D24-614D-4489-BED0-83AA480BF824}"/>
              </a:ext>
            </a:extLst>
          </p:cNvPr>
          <p:cNvSpPr>
            <a:spLocks noGrp="1"/>
          </p:cNvSpPr>
          <p:nvPr>
            <p:ph type="body" sz="quarter" idx="33" hasCustomPrompt="1"/>
          </p:nvPr>
        </p:nvSpPr>
        <p:spPr>
          <a:xfrm>
            <a:off x="9485359" y="2873670"/>
            <a:ext cx="1733047" cy="496064"/>
          </a:xfrm>
          <a:prstGeom prst="rect">
            <a:avLst/>
          </a:prstGeom>
        </p:spPr>
        <p:txBody>
          <a:bodyPr/>
          <a:lstStyle>
            <a:lvl1pPr algn="ctr">
              <a:defRPr b="1"/>
            </a:lvl1pPr>
          </a:lstStyle>
          <a:p>
            <a:pPr lvl="0"/>
            <a:r>
              <a:rPr lang="en-US" dirty="0"/>
              <a:t>Process 5</a:t>
            </a:r>
          </a:p>
        </p:txBody>
      </p:sp>
      <p:sp>
        <p:nvSpPr>
          <p:cNvPr id="55" name="Text Placeholder 62">
            <a:extLst>
              <a:ext uri="{FF2B5EF4-FFF2-40B4-BE49-F238E27FC236}">
                <a16:creationId xmlns="" xmlns:a16="http://schemas.microsoft.com/office/drawing/2014/main" id="{A1A9321B-BD81-4CB7-BA09-524B6295C261}"/>
              </a:ext>
            </a:extLst>
          </p:cNvPr>
          <p:cNvSpPr>
            <a:spLocks noGrp="1"/>
          </p:cNvSpPr>
          <p:nvPr>
            <p:ph type="body" sz="quarter" idx="34" hasCustomPrompt="1"/>
          </p:nvPr>
        </p:nvSpPr>
        <p:spPr>
          <a:xfrm>
            <a:off x="868842" y="4680185"/>
            <a:ext cx="1733047" cy="362766"/>
          </a:xfrm>
          <a:prstGeom prst="rect">
            <a:avLst/>
          </a:prstGeom>
        </p:spPr>
        <p:txBody>
          <a:bodyPr/>
          <a:lstStyle>
            <a:lvl1pPr algn="l">
              <a:defRPr b="1"/>
            </a:lvl1pPr>
          </a:lstStyle>
          <a:p>
            <a:pPr lvl="0"/>
            <a:r>
              <a:rPr lang="en-US" dirty="0"/>
              <a:t>Heading 1</a:t>
            </a:r>
          </a:p>
        </p:txBody>
      </p:sp>
      <p:sp>
        <p:nvSpPr>
          <p:cNvPr id="56" name="Text Placeholder 5">
            <a:extLst>
              <a:ext uri="{FF2B5EF4-FFF2-40B4-BE49-F238E27FC236}">
                <a16:creationId xmlns="" xmlns:a16="http://schemas.microsoft.com/office/drawing/2014/main" id="{606D1564-09A3-40F1-A218-B64957DB80A1}"/>
              </a:ext>
            </a:extLst>
          </p:cNvPr>
          <p:cNvSpPr>
            <a:spLocks noGrp="1"/>
          </p:cNvSpPr>
          <p:nvPr>
            <p:ph type="body" sz="quarter" idx="35" hasCustomPrompt="1"/>
          </p:nvPr>
        </p:nvSpPr>
        <p:spPr>
          <a:xfrm>
            <a:off x="3213620"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 xmlns:a16="http://schemas.microsoft.com/office/drawing/2014/main" id="{480F2D2B-12A5-42CB-BB74-3FACA237763F}"/>
              </a:ext>
            </a:extLst>
          </p:cNvPr>
          <p:cNvSpPr>
            <a:spLocks noGrp="1"/>
          </p:cNvSpPr>
          <p:nvPr>
            <p:ph type="body" sz="quarter" idx="36" hasCustomPrompt="1"/>
          </p:nvPr>
        </p:nvSpPr>
        <p:spPr>
          <a:xfrm>
            <a:off x="3223676" y="4680185"/>
            <a:ext cx="1733047" cy="362766"/>
          </a:xfrm>
          <a:prstGeom prst="rect">
            <a:avLst/>
          </a:prstGeom>
        </p:spPr>
        <p:txBody>
          <a:bodyPr/>
          <a:lstStyle>
            <a:lvl1pPr algn="l">
              <a:defRPr b="1"/>
            </a:lvl1pPr>
          </a:lstStyle>
          <a:p>
            <a:pPr lvl="0"/>
            <a:r>
              <a:rPr lang="en-US" dirty="0"/>
              <a:t>Heading 2</a:t>
            </a:r>
          </a:p>
        </p:txBody>
      </p:sp>
      <p:sp>
        <p:nvSpPr>
          <p:cNvPr id="58" name="Text Placeholder 5">
            <a:extLst>
              <a:ext uri="{FF2B5EF4-FFF2-40B4-BE49-F238E27FC236}">
                <a16:creationId xmlns="" xmlns:a16="http://schemas.microsoft.com/office/drawing/2014/main" id="{2CD874F2-D8B2-4DBA-8688-1F23224A87A4}"/>
              </a:ext>
            </a:extLst>
          </p:cNvPr>
          <p:cNvSpPr>
            <a:spLocks noGrp="1"/>
          </p:cNvSpPr>
          <p:nvPr>
            <p:ph type="body" sz="quarter" idx="37" hasCustomPrompt="1"/>
          </p:nvPr>
        </p:nvSpPr>
        <p:spPr>
          <a:xfrm>
            <a:off x="5283225"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9" name="Text Placeholder 62">
            <a:extLst>
              <a:ext uri="{FF2B5EF4-FFF2-40B4-BE49-F238E27FC236}">
                <a16:creationId xmlns="" xmlns:a16="http://schemas.microsoft.com/office/drawing/2014/main" id="{96B5E294-3B81-461C-BB23-BAC5DBC61AD0}"/>
              </a:ext>
            </a:extLst>
          </p:cNvPr>
          <p:cNvSpPr>
            <a:spLocks noGrp="1"/>
          </p:cNvSpPr>
          <p:nvPr>
            <p:ph type="body" sz="quarter" idx="38" hasCustomPrompt="1"/>
          </p:nvPr>
        </p:nvSpPr>
        <p:spPr>
          <a:xfrm>
            <a:off x="5293281" y="4680185"/>
            <a:ext cx="1733047" cy="362766"/>
          </a:xfrm>
          <a:prstGeom prst="rect">
            <a:avLst/>
          </a:prstGeom>
        </p:spPr>
        <p:txBody>
          <a:bodyPr/>
          <a:lstStyle>
            <a:lvl1pPr algn="l">
              <a:defRPr b="1"/>
            </a:lvl1pPr>
          </a:lstStyle>
          <a:p>
            <a:pPr lvl="0"/>
            <a:r>
              <a:rPr lang="en-US" dirty="0"/>
              <a:t>Heading 3</a:t>
            </a:r>
          </a:p>
        </p:txBody>
      </p:sp>
      <p:sp>
        <p:nvSpPr>
          <p:cNvPr id="60" name="Text Placeholder 5">
            <a:extLst>
              <a:ext uri="{FF2B5EF4-FFF2-40B4-BE49-F238E27FC236}">
                <a16:creationId xmlns="" xmlns:a16="http://schemas.microsoft.com/office/drawing/2014/main" id="{8FA705CC-0E60-422B-92BB-4C0D8A520A86}"/>
              </a:ext>
            </a:extLst>
          </p:cNvPr>
          <p:cNvSpPr>
            <a:spLocks noGrp="1"/>
          </p:cNvSpPr>
          <p:nvPr>
            <p:ph type="body" sz="quarter" idx="39" hasCustomPrompt="1"/>
          </p:nvPr>
        </p:nvSpPr>
        <p:spPr>
          <a:xfrm>
            <a:off x="7402643"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1" name="Text Placeholder 62">
            <a:extLst>
              <a:ext uri="{FF2B5EF4-FFF2-40B4-BE49-F238E27FC236}">
                <a16:creationId xmlns="" xmlns:a16="http://schemas.microsoft.com/office/drawing/2014/main" id="{16D25923-5A9B-4209-836B-4D0E6F2F60BC}"/>
              </a:ext>
            </a:extLst>
          </p:cNvPr>
          <p:cNvSpPr>
            <a:spLocks noGrp="1"/>
          </p:cNvSpPr>
          <p:nvPr>
            <p:ph type="body" sz="quarter" idx="40" hasCustomPrompt="1"/>
          </p:nvPr>
        </p:nvSpPr>
        <p:spPr>
          <a:xfrm>
            <a:off x="7412699" y="4680185"/>
            <a:ext cx="1733047" cy="362766"/>
          </a:xfrm>
          <a:prstGeom prst="rect">
            <a:avLst/>
          </a:prstGeom>
        </p:spPr>
        <p:txBody>
          <a:bodyPr/>
          <a:lstStyle>
            <a:lvl1pPr algn="l">
              <a:defRPr b="1"/>
            </a:lvl1pPr>
          </a:lstStyle>
          <a:p>
            <a:pPr lvl="0"/>
            <a:r>
              <a:rPr lang="en-US" dirty="0"/>
              <a:t>Heading 4</a:t>
            </a:r>
          </a:p>
        </p:txBody>
      </p:sp>
      <p:sp>
        <p:nvSpPr>
          <p:cNvPr id="62" name="Text Placeholder 5">
            <a:extLst>
              <a:ext uri="{FF2B5EF4-FFF2-40B4-BE49-F238E27FC236}">
                <a16:creationId xmlns="" xmlns:a16="http://schemas.microsoft.com/office/drawing/2014/main" id="{E198014D-09E7-49B1-874D-94E9EEE47B3F}"/>
              </a:ext>
            </a:extLst>
          </p:cNvPr>
          <p:cNvSpPr>
            <a:spLocks noGrp="1"/>
          </p:cNvSpPr>
          <p:nvPr>
            <p:ph type="body" sz="quarter" idx="41" hasCustomPrompt="1"/>
          </p:nvPr>
        </p:nvSpPr>
        <p:spPr>
          <a:xfrm>
            <a:off x="9688643"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3" name="Text Placeholder 62">
            <a:extLst>
              <a:ext uri="{FF2B5EF4-FFF2-40B4-BE49-F238E27FC236}">
                <a16:creationId xmlns="" xmlns:a16="http://schemas.microsoft.com/office/drawing/2014/main" id="{EFEF511C-C1A6-4296-AF5F-F6141A719C75}"/>
              </a:ext>
            </a:extLst>
          </p:cNvPr>
          <p:cNvSpPr>
            <a:spLocks noGrp="1"/>
          </p:cNvSpPr>
          <p:nvPr>
            <p:ph type="body" sz="quarter" idx="42" hasCustomPrompt="1"/>
          </p:nvPr>
        </p:nvSpPr>
        <p:spPr>
          <a:xfrm>
            <a:off x="9698699" y="4680185"/>
            <a:ext cx="1733047" cy="362766"/>
          </a:xfrm>
          <a:prstGeom prst="rect">
            <a:avLst/>
          </a:prstGeom>
        </p:spPr>
        <p:txBody>
          <a:bodyPr/>
          <a:lstStyle>
            <a:lvl1pPr algn="l">
              <a:defRPr b="1"/>
            </a:lvl1pPr>
          </a:lstStyle>
          <a:p>
            <a:pPr lvl="0"/>
            <a:r>
              <a:rPr lang="en-US" dirty="0"/>
              <a:t>Heading 5</a:t>
            </a:r>
          </a:p>
        </p:txBody>
      </p:sp>
    </p:spTree>
    <p:custDataLst>
      <p:tags r:id="rId1"/>
    </p:custDataLst>
    <p:extLst>
      <p:ext uri="{BB962C8B-B14F-4D97-AF65-F5344CB8AC3E}">
        <p14:creationId xmlns:p14="http://schemas.microsoft.com/office/powerpoint/2010/main" val="2620935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linedArrows-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4" name="Shape 553">
            <a:extLst>
              <a:ext uri="{FF2B5EF4-FFF2-40B4-BE49-F238E27FC236}">
                <a16:creationId xmlns="" xmlns:a16="http://schemas.microsoft.com/office/drawing/2014/main" id="{CA7AFB7A-C202-4F17-9224-AA113FC07B36}"/>
              </a:ext>
            </a:extLst>
          </p:cNvPr>
          <p:cNvSpPr/>
          <p:nvPr userDrawn="1"/>
        </p:nvSpPr>
        <p:spPr>
          <a:xfrm>
            <a:off x="9198865"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 name="Shape 554">
            <a:extLst>
              <a:ext uri="{FF2B5EF4-FFF2-40B4-BE49-F238E27FC236}">
                <a16:creationId xmlns="" xmlns:a16="http://schemas.microsoft.com/office/drawing/2014/main" id="{74950B2E-9CD9-451F-927E-0057ADFB6F88}"/>
              </a:ext>
            </a:extLst>
          </p:cNvPr>
          <p:cNvSpPr/>
          <p:nvPr userDrawn="1"/>
        </p:nvSpPr>
        <p:spPr>
          <a:xfrm>
            <a:off x="9198865"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555">
            <a:extLst>
              <a:ext uri="{FF2B5EF4-FFF2-40B4-BE49-F238E27FC236}">
                <a16:creationId xmlns="" xmlns:a16="http://schemas.microsoft.com/office/drawing/2014/main" id="{A01731EC-D07B-4421-BC14-F2C50A42B765}"/>
              </a:ext>
            </a:extLst>
          </p:cNvPr>
          <p:cNvSpPr/>
          <p:nvPr userDrawn="1"/>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556">
            <a:extLst>
              <a:ext uri="{FF2B5EF4-FFF2-40B4-BE49-F238E27FC236}">
                <a16:creationId xmlns="" xmlns:a16="http://schemas.microsoft.com/office/drawing/2014/main" id="{4E31ADD1-31C1-484F-AB79-4CEBE594C087}"/>
              </a:ext>
            </a:extLst>
          </p:cNvPr>
          <p:cNvSpPr/>
          <p:nvPr userDrawn="1"/>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557">
            <a:extLst>
              <a:ext uri="{FF2B5EF4-FFF2-40B4-BE49-F238E27FC236}">
                <a16:creationId xmlns="" xmlns:a16="http://schemas.microsoft.com/office/drawing/2014/main" id="{B2A749B1-E6DB-4C34-AC77-EE490A894F96}"/>
              </a:ext>
            </a:extLst>
          </p:cNvPr>
          <p:cNvSpPr/>
          <p:nvPr userDrawn="1"/>
        </p:nvSpPr>
        <p:spPr>
          <a:xfrm>
            <a:off x="8640065" y="1177410"/>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558">
            <a:extLst>
              <a:ext uri="{FF2B5EF4-FFF2-40B4-BE49-F238E27FC236}">
                <a16:creationId xmlns="" xmlns:a16="http://schemas.microsoft.com/office/drawing/2014/main" id="{1A975469-4644-4C4E-A60B-8F3FFBAC8F6B}"/>
              </a:ext>
            </a:extLst>
          </p:cNvPr>
          <p:cNvSpPr/>
          <p:nvPr userDrawn="1"/>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559">
            <a:extLst>
              <a:ext uri="{FF2B5EF4-FFF2-40B4-BE49-F238E27FC236}">
                <a16:creationId xmlns="" xmlns:a16="http://schemas.microsoft.com/office/drawing/2014/main" id="{FBAEF89E-CB83-4742-A6E0-E6C0CEB179B0}"/>
              </a:ext>
            </a:extLst>
          </p:cNvPr>
          <p:cNvSpPr/>
          <p:nvPr userDrawn="1"/>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560">
            <a:extLst>
              <a:ext uri="{FF2B5EF4-FFF2-40B4-BE49-F238E27FC236}">
                <a16:creationId xmlns="" xmlns:a16="http://schemas.microsoft.com/office/drawing/2014/main" id="{506AAAE8-677B-457B-AAAD-D54768AE7D98}"/>
              </a:ext>
            </a:extLst>
          </p:cNvPr>
          <p:cNvSpPr/>
          <p:nvPr userDrawn="1"/>
        </p:nvSpPr>
        <p:spPr>
          <a:xfrm>
            <a:off x="8736902" y="1483798"/>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561">
            <a:extLst>
              <a:ext uri="{FF2B5EF4-FFF2-40B4-BE49-F238E27FC236}">
                <a16:creationId xmlns="" xmlns:a16="http://schemas.microsoft.com/office/drawing/2014/main" id="{C301BC4A-42E3-479E-9EFC-824886BC04FB}"/>
              </a:ext>
            </a:extLst>
          </p:cNvPr>
          <p:cNvSpPr/>
          <p:nvPr userDrawn="1"/>
        </p:nvSpPr>
        <p:spPr>
          <a:xfrm>
            <a:off x="9198865" y="3193536"/>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562">
            <a:extLst>
              <a:ext uri="{FF2B5EF4-FFF2-40B4-BE49-F238E27FC236}">
                <a16:creationId xmlns="" xmlns:a16="http://schemas.microsoft.com/office/drawing/2014/main" id="{DF53544F-30A3-4E8F-848E-697FDD49BCC3}"/>
              </a:ext>
            </a:extLst>
          </p:cNvPr>
          <p:cNvSpPr/>
          <p:nvPr userDrawn="1"/>
        </p:nvSpPr>
        <p:spPr>
          <a:xfrm>
            <a:off x="9198865" y="3193536"/>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563">
            <a:extLst>
              <a:ext uri="{FF2B5EF4-FFF2-40B4-BE49-F238E27FC236}">
                <a16:creationId xmlns="" xmlns:a16="http://schemas.microsoft.com/office/drawing/2014/main" id="{4FC14539-D82C-45F6-B26E-99C7DE8FEA2A}"/>
              </a:ext>
            </a:extLst>
          </p:cNvPr>
          <p:cNvSpPr/>
          <p:nvPr userDrawn="1"/>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 name="Shape 564">
            <a:extLst>
              <a:ext uri="{FF2B5EF4-FFF2-40B4-BE49-F238E27FC236}">
                <a16:creationId xmlns="" xmlns:a16="http://schemas.microsoft.com/office/drawing/2014/main" id="{BB18166D-A540-4E1C-9BF6-D3411D39C4D0}"/>
              </a:ext>
            </a:extLst>
          </p:cNvPr>
          <p:cNvSpPr/>
          <p:nvPr userDrawn="1"/>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565">
            <a:extLst>
              <a:ext uri="{FF2B5EF4-FFF2-40B4-BE49-F238E27FC236}">
                <a16:creationId xmlns="" xmlns:a16="http://schemas.microsoft.com/office/drawing/2014/main" id="{AA37AD28-187C-4A04-9D32-A322A446C33E}"/>
              </a:ext>
            </a:extLst>
          </p:cNvPr>
          <p:cNvSpPr/>
          <p:nvPr userDrawn="1"/>
        </p:nvSpPr>
        <p:spPr>
          <a:xfrm>
            <a:off x="8640065" y="3179247"/>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 name="Shape 566">
            <a:extLst>
              <a:ext uri="{FF2B5EF4-FFF2-40B4-BE49-F238E27FC236}">
                <a16:creationId xmlns="" xmlns:a16="http://schemas.microsoft.com/office/drawing/2014/main" id="{B04D3749-F12A-40C4-B12B-786E4170EC3D}"/>
              </a:ext>
            </a:extLst>
          </p:cNvPr>
          <p:cNvSpPr/>
          <p:nvPr userDrawn="1"/>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567">
            <a:extLst>
              <a:ext uri="{FF2B5EF4-FFF2-40B4-BE49-F238E27FC236}">
                <a16:creationId xmlns="" xmlns:a16="http://schemas.microsoft.com/office/drawing/2014/main" id="{556D54DC-4A0B-471D-8959-CB88E31B297C}"/>
              </a:ext>
            </a:extLst>
          </p:cNvPr>
          <p:cNvSpPr/>
          <p:nvPr userDrawn="1"/>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9" name="Shape 568">
            <a:extLst>
              <a:ext uri="{FF2B5EF4-FFF2-40B4-BE49-F238E27FC236}">
                <a16:creationId xmlns="" xmlns:a16="http://schemas.microsoft.com/office/drawing/2014/main" id="{39679C2C-97D6-4636-805E-8A476251B054}"/>
              </a:ext>
            </a:extLst>
          </p:cNvPr>
          <p:cNvSpPr/>
          <p:nvPr userDrawn="1"/>
        </p:nvSpPr>
        <p:spPr>
          <a:xfrm>
            <a:off x="8736902" y="3488811"/>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569">
            <a:extLst>
              <a:ext uri="{FF2B5EF4-FFF2-40B4-BE49-F238E27FC236}">
                <a16:creationId xmlns="" xmlns:a16="http://schemas.microsoft.com/office/drawing/2014/main" id="{F967995E-5DE1-4193-955B-C1AAAF4B743F}"/>
              </a:ext>
            </a:extLst>
          </p:cNvPr>
          <p:cNvSpPr/>
          <p:nvPr userDrawn="1"/>
        </p:nvSpPr>
        <p:spPr>
          <a:xfrm>
            <a:off x="8979790" y="2194998"/>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570">
            <a:extLst>
              <a:ext uri="{FF2B5EF4-FFF2-40B4-BE49-F238E27FC236}">
                <a16:creationId xmlns="" xmlns:a16="http://schemas.microsoft.com/office/drawing/2014/main" id="{857C721E-E01D-4E55-B4DF-E39C2B4751B7}"/>
              </a:ext>
            </a:extLst>
          </p:cNvPr>
          <p:cNvSpPr/>
          <p:nvPr userDrawn="1"/>
        </p:nvSpPr>
        <p:spPr>
          <a:xfrm>
            <a:off x="8979790" y="2194998"/>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 name="Shape 571">
            <a:extLst>
              <a:ext uri="{FF2B5EF4-FFF2-40B4-BE49-F238E27FC236}">
                <a16:creationId xmlns="" xmlns:a16="http://schemas.microsoft.com/office/drawing/2014/main" id="{55294F32-024F-430A-B405-3A71C74FB574}"/>
              </a:ext>
            </a:extLst>
          </p:cNvPr>
          <p:cNvSpPr/>
          <p:nvPr userDrawn="1"/>
        </p:nvSpPr>
        <p:spPr>
          <a:xfrm>
            <a:off x="9006777" y="2507736"/>
            <a:ext cx="58738"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3" name="Shape 572">
            <a:extLst>
              <a:ext uri="{FF2B5EF4-FFF2-40B4-BE49-F238E27FC236}">
                <a16:creationId xmlns="" xmlns:a16="http://schemas.microsoft.com/office/drawing/2014/main" id="{AD6F4C64-C32F-43BE-BFDE-6292279A8226}"/>
              </a:ext>
            </a:extLst>
          </p:cNvPr>
          <p:cNvSpPr/>
          <p:nvPr userDrawn="1"/>
        </p:nvSpPr>
        <p:spPr>
          <a:xfrm>
            <a:off x="8997252" y="2485511"/>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4" name="Shape 573">
            <a:extLst>
              <a:ext uri="{FF2B5EF4-FFF2-40B4-BE49-F238E27FC236}">
                <a16:creationId xmlns="" xmlns:a16="http://schemas.microsoft.com/office/drawing/2014/main" id="{665B9D61-A490-460D-AB37-0982B6D7CDBE}"/>
              </a:ext>
            </a:extLst>
          </p:cNvPr>
          <p:cNvSpPr/>
          <p:nvPr userDrawn="1"/>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5" name="Shape 574">
            <a:extLst>
              <a:ext uri="{FF2B5EF4-FFF2-40B4-BE49-F238E27FC236}">
                <a16:creationId xmlns="" xmlns:a16="http://schemas.microsoft.com/office/drawing/2014/main" id="{274A92B9-175F-4B4A-8A3B-31F7638D0B89}"/>
              </a:ext>
            </a:extLst>
          </p:cNvPr>
          <p:cNvSpPr/>
          <p:nvPr userDrawn="1"/>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575">
            <a:extLst>
              <a:ext uri="{FF2B5EF4-FFF2-40B4-BE49-F238E27FC236}">
                <a16:creationId xmlns="" xmlns:a16="http://schemas.microsoft.com/office/drawing/2014/main" id="{DABE7661-FB58-4417-B046-C9A16446C14E}"/>
              </a:ext>
            </a:extLst>
          </p:cNvPr>
          <p:cNvSpPr/>
          <p:nvPr userDrawn="1"/>
        </p:nvSpPr>
        <p:spPr>
          <a:xfrm>
            <a:off x="9411590"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576">
            <a:extLst>
              <a:ext uri="{FF2B5EF4-FFF2-40B4-BE49-F238E27FC236}">
                <a16:creationId xmlns="" xmlns:a16="http://schemas.microsoft.com/office/drawing/2014/main" id="{5AE80109-C933-4BA8-9D95-8624BD992836}"/>
              </a:ext>
            </a:extLst>
          </p:cNvPr>
          <p:cNvSpPr/>
          <p:nvPr userDrawn="1"/>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577">
            <a:extLst>
              <a:ext uri="{FF2B5EF4-FFF2-40B4-BE49-F238E27FC236}">
                <a16:creationId xmlns="" xmlns:a16="http://schemas.microsoft.com/office/drawing/2014/main" id="{547CB561-48CC-4107-87C0-630C9E877902}"/>
              </a:ext>
            </a:extLst>
          </p:cNvPr>
          <p:cNvSpPr/>
          <p:nvPr userDrawn="1"/>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578">
            <a:extLst>
              <a:ext uri="{FF2B5EF4-FFF2-40B4-BE49-F238E27FC236}">
                <a16:creationId xmlns="" xmlns:a16="http://schemas.microsoft.com/office/drawing/2014/main" id="{E003F64B-59F5-4BA4-96C7-038488418B77}"/>
              </a:ext>
            </a:extLst>
          </p:cNvPr>
          <p:cNvSpPr/>
          <p:nvPr userDrawn="1"/>
        </p:nvSpPr>
        <p:spPr>
          <a:xfrm>
            <a:off x="9246490" y="2485511"/>
            <a:ext cx="284162"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579">
            <a:extLst>
              <a:ext uri="{FF2B5EF4-FFF2-40B4-BE49-F238E27FC236}">
                <a16:creationId xmlns="" xmlns:a16="http://schemas.microsoft.com/office/drawing/2014/main" id="{DD007668-A4EE-4AF0-91BD-2EDB8B587FDC}"/>
              </a:ext>
            </a:extLst>
          </p:cNvPr>
          <p:cNvSpPr/>
          <p:nvPr userDrawn="1"/>
        </p:nvSpPr>
        <p:spPr>
          <a:xfrm>
            <a:off x="8979790"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580">
            <a:extLst>
              <a:ext uri="{FF2B5EF4-FFF2-40B4-BE49-F238E27FC236}">
                <a16:creationId xmlns="" xmlns:a16="http://schemas.microsoft.com/office/drawing/2014/main" id="{F8E131AC-E33E-4A4A-8889-D30A6AA3A4AE}"/>
              </a:ext>
            </a:extLst>
          </p:cNvPr>
          <p:cNvSpPr/>
          <p:nvPr userDrawn="1"/>
        </p:nvSpPr>
        <p:spPr>
          <a:xfrm>
            <a:off x="8979790"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581">
            <a:extLst>
              <a:ext uri="{FF2B5EF4-FFF2-40B4-BE49-F238E27FC236}">
                <a16:creationId xmlns="" xmlns:a16="http://schemas.microsoft.com/office/drawing/2014/main" id="{A9D8A760-A95C-4C21-A343-ADA582A5510F}"/>
              </a:ext>
            </a:extLst>
          </p:cNvPr>
          <p:cNvSpPr/>
          <p:nvPr userDrawn="1"/>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582">
            <a:extLst>
              <a:ext uri="{FF2B5EF4-FFF2-40B4-BE49-F238E27FC236}">
                <a16:creationId xmlns="" xmlns:a16="http://schemas.microsoft.com/office/drawing/2014/main" id="{FBB9BAF4-6264-4943-8CE1-A7A54684F369}"/>
              </a:ext>
            </a:extLst>
          </p:cNvPr>
          <p:cNvSpPr/>
          <p:nvPr userDrawn="1"/>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4" name="Shape 583">
            <a:extLst>
              <a:ext uri="{FF2B5EF4-FFF2-40B4-BE49-F238E27FC236}">
                <a16:creationId xmlns="" xmlns:a16="http://schemas.microsoft.com/office/drawing/2014/main" id="{8C68848B-1B9B-499B-994E-821190EA18C2}"/>
              </a:ext>
            </a:extLst>
          </p:cNvPr>
          <p:cNvSpPr/>
          <p:nvPr userDrawn="1"/>
        </p:nvSpPr>
        <p:spPr>
          <a:xfrm>
            <a:off x="9411590" y="4177786"/>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5" name="Shape 584">
            <a:extLst>
              <a:ext uri="{FF2B5EF4-FFF2-40B4-BE49-F238E27FC236}">
                <a16:creationId xmlns="" xmlns:a16="http://schemas.microsoft.com/office/drawing/2014/main" id="{1C89C524-8B4B-46A7-AF25-0D7C30AF1FD6}"/>
              </a:ext>
            </a:extLst>
          </p:cNvPr>
          <p:cNvSpPr/>
          <p:nvPr userDrawn="1"/>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6" name="Shape 585">
            <a:extLst>
              <a:ext uri="{FF2B5EF4-FFF2-40B4-BE49-F238E27FC236}">
                <a16:creationId xmlns="" xmlns:a16="http://schemas.microsoft.com/office/drawing/2014/main" id="{5045C00C-1DE2-4806-BB50-1C2485755BFB}"/>
              </a:ext>
            </a:extLst>
          </p:cNvPr>
          <p:cNvSpPr/>
          <p:nvPr userDrawn="1"/>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7" name="Shape 586">
            <a:extLst>
              <a:ext uri="{FF2B5EF4-FFF2-40B4-BE49-F238E27FC236}">
                <a16:creationId xmlns="" xmlns:a16="http://schemas.microsoft.com/office/drawing/2014/main" id="{FEED0952-36D5-44E5-8BD4-A92505E8DBBD}"/>
              </a:ext>
            </a:extLst>
          </p:cNvPr>
          <p:cNvSpPr/>
          <p:nvPr userDrawn="1"/>
        </p:nvSpPr>
        <p:spPr>
          <a:xfrm>
            <a:off x="9246490" y="4484172"/>
            <a:ext cx="284162"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589">
            <a:extLst>
              <a:ext uri="{FF2B5EF4-FFF2-40B4-BE49-F238E27FC236}">
                <a16:creationId xmlns="" xmlns:a16="http://schemas.microsoft.com/office/drawing/2014/main" id="{E884813A-F4EF-40E9-B3A6-4950B97C1887}"/>
              </a:ext>
            </a:extLst>
          </p:cNvPr>
          <p:cNvSpPr/>
          <p:nvPr/>
        </p:nvSpPr>
        <p:spPr>
          <a:xfrm>
            <a:off x="507146" y="130607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3" name="Shape 592">
            <a:extLst>
              <a:ext uri="{FF2B5EF4-FFF2-40B4-BE49-F238E27FC236}">
                <a16:creationId xmlns="" xmlns:a16="http://schemas.microsoft.com/office/drawing/2014/main" id="{AAA8852D-ADBD-428C-9A9E-ECC06B2A1C8E}"/>
              </a:ext>
            </a:extLst>
          </p:cNvPr>
          <p:cNvSpPr/>
          <p:nvPr/>
        </p:nvSpPr>
        <p:spPr>
          <a:xfrm>
            <a:off x="507146" y="253426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6" name="Shape 595">
            <a:extLst>
              <a:ext uri="{FF2B5EF4-FFF2-40B4-BE49-F238E27FC236}">
                <a16:creationId xmlns="" xmlns:a16="http://schemas.microsoft.com/office/drawing/2014/main" id="{8AE6DBD2-7D33-46C1-9E64-28BF359B0104}"/>
              </a:ext>
            </a:extLst>
          </p:cNvPr>
          <p:cNvSpPr/>
          <p:nvPr/>
        </p:nvSpPr>
        <p:spPr>
          <a:xfrm>
            <a:off x="506448" y="511559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9" name="Shape 598">
            <a:extLst>
              <a:ext uri="{FF2B5EF4-FFF2-40B4-BE49-F238E27FC236}">
                <a16:creationId xmlns="" xmlns:a16="http://schemas.microsoft.com/office/drawing/2014/main" id="{2C7B1013-AD5D-4565-B2EF-4C07C6777630}"/>
              </a:ext>
            </a:extLst>
          </p:cNvPr>
          <p:cNvSpPr/>
          <p:nvPr/>
        </p:nvSpPr>
        <p:spPr>
          <a:xfrm>
            <a:off x="506448"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nvGrpSpPr>
          <p:cNvPr id="53" name="Shape 602">
            <a:extLst>
              <a:ext uri="{FF2B5EF4-FFF2-40B4-BE49-F238E27FC236}">
                <a16:creationId xmlns="" xmlns:a16="http://schemas.microsoft.com/office/drawing/2014/main" id="{7B33A154-CF9B-4BBA-B0EF-14CE3F43F98C}"/>
              </a:ext>
            </a:extLst>
          </p:cNvPr>
          <p:cNvGrpSpPr/>
          <p:nvPr userDrawn="1"/>
        </p:nvGrpSpPr>
        <p:grpSpPr>
          <a:xfrm>
            <a:off x="8852789" y="1619529"/>
            <a:ext cx="2105024" cy="1658938"/>
            <a:chOff x="5946775" y="4468571"/>
            <a:chExt cx="2105024" cy="1658938"/>
          </a:xfrm>
        </p:grpSpPr>
        <p:sp>
          <p:nvSpPr>
            <p:cNvPr id="54" name="Shape 603">
              <a:extLst>
                <a:ext uri="{FF2B5EF4-FFF2-40B4-BE49-F238E27FC236}">
                  <a16:creationId xmlns="" xmlns:a16="http://schemas.microsoft.com/office/drawing/2014/main" id="{6D0286BE-7642-43A5-A4A0-9DC43DDCE54B}"/>
                </a:ext>
              </a:extLst>
            </p:cNvPr>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5" name="Shape 604">
              <a:extLst>
                <a:ext uri="{FF2B5EF4-FFF2-40B4-BE49-F238E27FC236}">
                  <a16:creationId xmlns="" xmlns:a16="http://schemas.microsoft.com/office/drawing/2014/main" id="{E016D335-6A07-4365-B5BF-7C639A9192DB}"/>
                </a:ext>
              </a:extLst>
            </p:cNvPr>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6" name="Shape 605">
              <a:extLst>
                <a:ext uri="{FF2B5EF4-FFF2-40B4-BE49-F238E27FC236}">
                  <a16:creationId xmlns="" xmlns:a16="http://schemas.microsoft.com/office/drawing/2014/main" id="{3E628A15-BDA1-49B1-84F5-26A94C2F6AA4}"/>
                </a:ext>
              </a:extLst>
            </p:cNvPr>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7" name="Shape 606">
              <a:extLst>
                <a:ext uri="{FF2B5EF4-FFF2-40B4-BE49-F238E27FC236}">
                  <a16:creationId xmlns="" xmlns:a16="http://schemas.microsoft.com/office/drawing/2014/main" id="{24CA120C-D643-4239-ACF1-4E9222CCE7D8}"/>
                </a:ext>
              </a:extLst>
            </p:cNvPr>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8" name="Shape 607">
              <a:extLst>
                <a:ext uri="{FF2B5EF4-FFF2-40B4-BE49-F238E27FC236}">
                  <a16:creationId xmlns="" xmlns:a16="http://schemas.microsoft.com/office/drawing/2014/main" id="{3D713302-F2F8-4E6F-8AA8-9144EF74371D}"/>
                </a:ext>
              </a:extLst>
            </p:cNvPr>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74" name="Shape 623">
            <a:extLst>
              <a:ext uri="{FF2B5EF4-FFF2-40B4-BE49-F238E27FC236}">
                <a16:creationId xmlns="" xmlns:a16="http://schemas.microsoft.com/office/drawing/2014/main" id="{2EAED949-A52D-4893-883E-04AEF4A8D896}"/>
              </a:ext>
            </a:extLst>
          </p:cNvPr>
          <p:cNvGrpSpPr/>
          <p:nvPr userDrawn="1"/>
        </p:nvGrpSpPr>
        <p:grpSpPr>
          <a:xfrm>
            <a:off x="7179565" y="559872"/>
            <a:ext cx="2105024" cy="1658938"/>
            <a:chOff x="4146550" y="1468196"/>
            <a:chExt cx="2105024" cy="1658938"/>
          </a:xfrm>
        </p:grpSpPr>
        <p:sp>
          <p:nvSpPr>
            <p:cNvPr id="75" name="Shape 624">
              <a:extLst>
                <a:ext uri="{FF2B5EF4-FFF2-40B4-BE49-F238E27FC236}">
                  <a16:creationId xmlns="" xmlns:a16="http://schemas.microsoft.com/office/drawing/2014/main" id="{A601D22C-50CB-4BB4-9806-FFDBC731EAF8}"/>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6" name="Shape 625">
              <a:extLst>
                <a:ext uri="{FF2B5EF4-FFF2-40B4-BE49-F238E27FC236}">
                  <a16:creationId xmlns="" xmlns:a16="http://schemas.microsoft.com/office/drawing/2014/main" id="{AF421FC4-672A-40DE-9D19-ACFFDBCCF8D5}"/>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7" name="Shape 626">
              <a:extLst>
                <a:ext uri="{FF2B5EF4-FFF2-40B4-BE49-F238E27FC236}">
                  <a16:creationId xmlns="" xmlns:a16="http://schemas.microsoft.com/office/drawing/2014/main" id="{0BEBBCE7-BE17-4F70-B2B2-0E06C4911BA6}"/>
                </a:ext>
              </a:extLst>
            </p:cNvPr>
            <p:cNvSpPr/>
            <p:nvPr userDrawn="1"/>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8" name="Shape 627">
              <a:extLst>
                <a:ext uri="{FF2B5EF4-FFF2-40B4-BE49-F238E27FC236}">
                  <a16:creationId xmlns="" xmlns:a16="http://schemas.microsoft.com/office/drawing/2014/main" id="{BB84F295-6865-412A-AD4C-6979E119EF0D}"/>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9" name="Shape 628">
              <a:extLst>
                <a:ext uri="{FF2B5EF4-FFF2-40B4-BE49-F238E27FC236}">
                  <a16:creationId xmlns="" xmlns:a16="http://schemas.microsoft.com/office/drawing/2014/main" id="{14A75ED6-B7DD-4149-8AA4-FBB71FCCE78B}"/>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81" name="Text Placeholder 62">
            <a:extLst>
              <a:ext uri="{FF2B5EF4-FFF2-40B4-BE49-F238E27FC236}">
                <a16:creationId xmlns="" xmlns:a16="http://schemas.microsoft.com/office/drawing/2014/main" id="{7433CFC7-3069-40D0-A5C1-AB9A9544A4E6}"/>
              </a:ext>
            </a:extLst>
          </p:cNvPr>
          <p:cNvSpPr>
            <a:spLocks noGrp="1"/>
          </p:cNvSpPr>
          <p:nvPr>
            <p:ph type="body" sz="quarter" idx="27" hasCustomPrompt="1"/>
          </p:nvPr>
        </p:nvSpPr>
        <p:spPr>
          <a:xfrm>
            <a:off x="905608" y="1249053"/>
            <a:ext cx="5190391" cy="396875"/>
          </a:xfrm>
          <a:prstGeom prst="rect">
            <a:avLst/>
          </a:prstGeom>
        </p:spPr>
        <p:txBody>
          <a:bodyPr/>
          <a:lstStyle>
            <a:lvl1pPr algn="l">
              <a:defRPr b="1"/>
            </a:lvl1pPr>
          </a:lstStyle>
          <a:p>
            <a:pPr lvl="0"/>
            <a:r>
              <a:rPr lang="en-US" dirty="0"/>
              <a:t>Header 1</a:t>
            </a:r>
          </a:p>
        </p:txBody>
      </p:sp>
      <p:sp>
        <p:nvSpPr>
          <p:cNvPr id="82" name="Text Placeholder 5">
            <a:extLst>
              <a:ext uri="{FF2B5EF4-FFF2-40B4-BE49-F238E27FC236}">
                <a16:creationId xmlns="" xmlns:a16="http://schemas.microsoft.com/office/drawing/2014/main" id="{2F257E7D-F8D9-4B71-B9AC-178024041F8B}"/>
              </a:ext>
            </a:extLst>
          </p:cNvPr>
          <p:cNvSpPr>
            <a:spLocks noGrp="1"/>
          </p:cNvSpPr>
          <p:nvPr>
            <p:ph type="body" sz="quarter" idx="24" hasCustomPrompt="1"/>
          </p:nvPr>
        </p:nvSpPr>
        <p:spPr>
          <a:xfrm>
            <a:off x="905609" y="1660599"/>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3" name="Text Placeholder 62">
            <a:extLst>
              <a:ext uri="{FF2B5EF4-FFF2-40B4-BE49-F238E27FC236}">
                <a16:creationId xmlns="" xmlns:a16="http://schemas.microsoft.com/office/drawing/2014/main" id="{F0852F3D-EFF0-492D-AD94-3C30E6CF0A44}"/>
              </a:ext>
            </a:extLst>
          </p:cNvPr>
          <p:cNvSpPr>
            <a:spLocks noGrp="1"/>
          </p:cNvSpPr>
          <p:nvPr>
            <p:ph type="body" sz="quarter" idx="28" hasCustomPrompt="1"/>
          </p:nvPr>
        </p:nvSpPr>
        <p:spPr>
          <a:xfrm>
            <a:off x="905608" y="2518553"/>
            <a:ext cx="5190391" cy="396875"/>
          </a:xfrm>
          <a:prstGeom prst="rect">
            <a:avLst/>
          </a:prstGeom>
        </p:spPr>
        <p:txBody>
          <a:bodyPr/>
          <a:lstStyle>
            <a:lvl1pPr algn="l">
              <a:defRPr b="1"/>
            </a:lvl1pPr>
          </a:lstStyle>
          <a:p>
            <a:pPr lvl="0"/>
            <a:r>
              <a:rPr lang="en-US" dirty="0"/>
              <a:t>Header 2</a:t>
            </a:r>
          </a:p>
        </p:txBody>
      </p:sp>
      <p:sp>
        <p:nvSpPr>
          <p:cNvPr id="94" name="Text Placeholder 5">
            <a:extLst>
              <a:ext uri="{FF2B5EF4-FFF2-40B4-BE49-F238E27FC236}">
                <a16:creationId xmlns="" xmlns:a16="http://schemas.microsoft.com/office/drawing/2014/main" id="{1AF3D49D-8F67-4495-B41F-6E6CAAD3196E}"/>
              </a:ext>
            </a:extLst>
          </p:cNvPr>
          <p:cNvSpPr>
            <a:spLocks noGrp="1"/>
          </p:cNvSpPr>
          <p:nvPr>
            <p:ph type="body" sz="quarter" idx="29" hasCustomPrompt="1"/>
          </p:nvPr>
        </p:nvSpPr>
        <p:spPr>
          <a:xfrm>
            <a:off x="905609" y="2930099"/>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6" name="Text Placeholder 62">
            <a:extLst>
              <a:ext uri="{FF2B5EF4-FFF2-40B4-BE49-F238E27FC236}">
                <a16:creationId xmlns="" xmlns:a16="http://schemas.microsoft.com/office/drawing/2014/main" id="{6E87BDD1-5F4C-44B7-A897-01E93D130F4B}"/>
              </a:ext>
            </a:extLst>
          </p:cNvPr>
          <p:cNvSpPr>
            <a:spLocks noGrp="1"/>
          </p:cNvSpPr>
          <p:nvPr>
            <p:ph type="body" sz="quarter" idx="30" hasCustomPrompt="1"/>
          </p:nvPr>
        </p:nvSpPr>
        <p:spPr>
          <a:xfrm>
            <a:off x="905608" y="3774421"/>
            <a:ext cx="5190391" cy="396875"/>
          </a:xfrm>
          <a:prstGeom prst="rect">
            <a:avLst/>
          </a:prstGeom>
        </p:spPr>
        <p:txBody>
          <a:bodyPr/>
          <a:lstStyle>
            <a:lvl1pPr algn="l">
              <a:defRPr b="1"/>
            </a:lvl1pPr>
          </a:lstStyle>
          <a:p>
            <a:pPr lvl="0"/>
            <a:r>
              <a:rPr lang="en-US" dirty="0"/>
              <a:t>Header 3</a:t>
            </a:r>
          </a:p>
        </p:txBody>
      </p:sp>
      <p:sp>
        <p:nvSpPr>
          <p:cNvPr id="97" name="Text Placeholder 5">
            <a:extLst>
              <a:ext uri="{FF2B5EF4-FFF2-40B4-BE49-F238E27FC236}">
                <a16:creationId xmlns="" xmlns:a16="http://schemas.microsoft.com/office/drawing/2014/main" id="{781F4AF0-8CFB-40C5-A9A9-A1D7DC64F388}"/>
              </a:ext>
            </a:extLst>
          </p:cNvPr>
          <p:cNvSpPr>
            <a:spLocks noGrp="1"/>
          </p:cNvSpPr>
          <p:nvPr>
            <p:ph type="body" sz="quarter" idx="31" hasCustomPrompt="1"/>
          </p:nvPr>
        </p:nvSpPr>
        <p:spPr>
          <a:xfrm>
            <a:off x="905609" y="4185967"/>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9" name="Text Placeholder 62">
            <a:extLst>
              <a:ext uri="{FF2B5EF4-FFF2-40B4-BE49-F238E27FC236}">
                <a16:creationId xmlns="" xmlns:a16="http://schemas.microsoft.com/office/drawing/2014/main" id="{E43C4915-D393-4C7F-8D70-439CEDBB2269}"/>
              </a:ext>
            </a:extLst>
          </p:cNvPr>
          <p:cNvSpPr>
            <a:spLocks noGrp="1"/>
          </p:cNvSpPr>
          <p:nvPr>
            <p:ph type="body" sz="quarter" idx="32" hasCustomPrompt="1"/>
          </p:nvPr>
        </p:nvSpPr>
        <p:spPr>
          <a:xfrm>
            <a:off x="905608" y="5041623"/>
            <a:ext cx="5190391" cy="396875"/>
          </a:xfrm>
          <a:prstGeom prst="rect">
            <a:avLst/>
          </a:prstGeom>
        </p:spPr>
        <p:txBody>
          <a:bodyPr/>
          <a:lstStyle>
            <a:lvl1pPr algn="l">
              <a:defRPr b="1"/>
            </a:lvl1pPr>
          </a:lstStyle>
          <a:p>
            <a:pPr lvl="0"/>
            <a:r>
              <a:rPr lang="en-US" dirty="0"/>
              <a:t>Header 4</a:t>
            </a:r>
          </a:p>
        </p:txBody>
      </p:sp>
      <p:sp>
        <p:nvSpPr>
          <p:cNvPr id="100" name="Text Placeholder 5">
            <a:extLst>
              <a:ext uri="{FF2B5EF4-FFF2-40B4-BE49-F238E27FC236}">
                <a16:creationId xmlns="" xmlns:a16="http://schemas.microsoft.com/office/drawing/2014/main" id="{921FD2A7-3B72-4FB6-8157-D91A0F5ADCE1}"/>
              </a:ext>
            </a:extLst>
          </p:cNvPr>
          <p:cNvSpPr>
            <a:spLocks noGrp="1"/>
          </p:cNvSpPr>
          <p:nvPr>
            <p:ph type="body" sz="quarter" idx="33" hasCustomPrompt="1"/>
          </p:nvPr>
        </p:nvSpPr>
        <p:spPr>
          <a:xfrm>
            <a:off x="905609" y="5453169"/>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grpSp>
        <p:nvGrpSpPr>
          <p:cNvPr id="83" name="Shape 623">
            <a:extLst>
              <a:ext uri="{FF2B5EF4-FFF2-40B4-BE49-F238E27FC236}">
                <a16:creationId xmlns="" xmlns:a16="http://schemas.microsoft.com/office/drawing/2014/main" id="{ACD4F1E6-16C0-4E4D-ADDE-258B5D035B84}"/>
              </a:ext>
            </a:extLst>
          </p:cNvPr>
          <p:cNvGrpSpPr/>
          <p:nvPr userDrawn="1"/>
        </p:nvGrpSpPr>
        <p:grpSpPr>
          <a:xfrm>
            <a:off x="7179565" y="2719086"/>
            <a:ext cx="2105024" cy="1658938"/>
            <a:chOff x="4146550" y="1468196"/>
            <a:chExt cx="2105024" cy="1658938"/>
          </a:xfrm>
        </p:grpSpPr>
        <p:sp>
          <p:nvSpPr>
            <p:cNvPr id="84" name="Shape 624">
              <a:extLst>
                <a:ext uri="{FF2B5EF4-FFF2-40B4-BE49-F238E27FC236}">
                  <a16:creationId xmlns="" xmlns:a16="http://schemas.microsoft.com/office/drawing/2014/main" id="{79FF71AC-572E-4677-8518-77B036EDD0EE}"/>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5" name="Shape 625">
              <a:extLst>
                <a:ext uri="{FF2B5EF4-FFF2-40B4-BE49-F238E27FC236}">
                  <a16:creationId xmlns="" xmlns:a16="http://schemas.microsoft.com/office/drawing/2014/main" id="{B8651981-8299-466B-ADFE-B6AB229F4670}"/>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6" name="Shape 626">
              <a:extLst>
                <a:ext uri="{FF2B5EF4-FFF2-40B4-BE49-F238E27FC236}">
                  <a16:creationId xmlns="" xmlns:a16="http://schemas.microsoft.com/office/drawing/2014/main" id="{6F8E9060-C5A4-4C1F-B317-A16D538208D9}"/>
                </a:ext>
              </a:extLst>
            </p:cNvPr>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87" name="Shape 627">
              <a:extLst>
                <a:ext uri="{FF2B5EF4-FFF2-40B4-BE49-F238E27FC236}">
                  <a16:creationId xmlns="" xmlns:a16="http://schemas.microsoft.com/office/drawing/2014/main" id="{E4B995BC-687E-49CA-8F3D-B7641AF62808}"/>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8" name="Shape 628">
              <a:extLst>
                <a:ext uri="{FF2B5EF4-FFF2-40B4-BE49-F238E27FC236}">
                  <a16:creationId xmlns="" xmlns:a16="http://schemas.microsoft.com/office/drawing/2014/main" id="{9F4BC6D9-7786-4A20-BAFF-84F2E354D9EF}"/>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90" name="Shape 602">
            <a:extLst>
              <a:ext uri="{FF2B5EF4-FFF2-40B4-BE49-F238E27FC236}">
                <a16:creationId xmlns="" xmlns:a16="http://schemas.microsoft.com/office/drawing/2014/main" id="{E5DECCDD-82F9-4BFE-A489-5DF857BA97FD}"/>
              </a:ext>
            </a:extLst>
          </p:cNvPr>
          <p:cNvGrpSpPr/>
          <p:nvPr userDrawn="1"/>
        </p:nvGrpSpPr>
        <p:grpSpPr>
          <a:xfrm>
            <a:off x="8852789" y="3752912"/>
            <a:ext cx="2105024" cy="1658938"/>
            <a:chOff x="5946775" y="4468571"/>
            <a:chExt cx="2105024" cy="1658938"/>
          </a:xfrm>
        </p:grpSpPr>
        <p:sp>
          <p:nvSpPr>
            <p:cNvPr id="91" name="Shape 603">
              <a:extLst>
                <a:ext uri="{FF2B5EF4-FFF2-40B4-BE49-F238E27FC236}">
                  <a16:creationId xmlns="" xmlns:a16="http://schemas.microsoft.com/office/drawing/2014/main" id="{73669C53-560E-4DFF-8D36-1A85B548F228}"/>
                </a:ext>
              </a:extLst>
            </p:cNvPr>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2" name="Shape 604">
              <a:extLst>
                <a:ext uri="{FF2B5EF4-FFF2-40B4-BE49-F238E27FC236}">
                  <a16:creationId xmlns="" xmlns:a16="http://schemas.microsoft.com/office/drawing/2014/main" id="{D9136105-05F8-4DE2-A18E-E12BF3AB0DB7}"/>
                </a:ext>
              </a:extLst>
            </p:cNvPr>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5" name="Shape 605">
              <a:extLst>
                <a:ext uri="{FF2B5EF4-FFF2-40B4-BE49-F238E27FC236}">
                  <a16:creationId xmlns="" xmlns:a16="http://schemas.microsoft.com/office/drawing/2014/main" id="{C59B8332-E048-4F72-BBAA-5085E2671B36}"/>
                </a:ext>
              </a:extLst>
            </p:cNvPr>
            <p:cNvSpPr/>
            <p:nvPr userDrawn="1"/>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98" name="Shape 606">
              <a:extLst>
                <a:ext uri="{FF2B5EF4-FFF2-40B4-BE49-F238E27FC236}">
                  <a16:creationId xmlns="" xmlns:a16="http://schemas.microsoft.com/office/drawing/2014/main" id="{93388633-F441-45DB-A7A2-90C697C2DA98}"/>
                </a:ext>
              </a:extLst>
            </p:cNvPr>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1" name="Shape 607">
              <a:extLst>
                <a:ext uri="{FF2B5EF4-FFF2-40B4-BE49-F238E27FC236}">
                  <a16:creationId xmlns="" xmlns:a16="http://schemas.microsoft.com/office/drawing/2014/main" id="{3DA9FB05-FEF0-4555-B634-438240790800}"/>
                </a:ext>
              </a:extLst>
            </p:cNvPr>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103" name="Shape 623">
            <a:extLst>
              <a:ext uri="{FF2B5EF4-FFF2-40B4-BE49-F238E27FC236}">
                <a16:creationId xmlns="" xmlns:a16="http://schemas.microsoft.com/office/drawing/2014/main" id="{A8271B3A-F76E-498A-88C5-451454C1DD04}"/>
              </a:ext>
            </a:extLst>
          </p:cNvPr>
          <p:cNvGrpSpPr/>
          <p:nvPr userDrawn="1"/>
        </p:nvGrpSpPr>
        <p:grpSpPr>
          <a:xfrm>
            <a:off x="7179565" y="4794313"/>
            <a:ext cx="2105024" cy="1658938"/>
            <a:chOff x="4146550" y="1468196"/>
            <a:chExt cx="2105024" cy="1658938"/>
          </a:xfrm>
        </p:grpSpPr>
        <p:sp>
          <p:nvSpPr>
            <p:cNvPr id="104" name="Shape 624">
              <a:extLst>
                <a:ext uri="{FF2B5EF4-FFF2-40B4-BE49-F238E27FC236}">
                  <a16:creationId xmlns="" xmlns:a16="http://schemas.microsoft.com/office/drawing/2014/main" id="{83EA1E53-176C-4B59-A9B1-4A7D97F10D84}"/>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5" name="Shape 625">
              <a:extLst>
                <a:ext uri="{FF2B5EF4-FFF2-40B4-BE49-F238E27FC236}">
                  <a16:creationId xmlns="" xmlns:a16="http://schemas.microsoft.com/office/drawing/2014/main" id="{285680B7-AA12-4E18-9622-E89C7B30A314}"/>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6" name="Shape 626">
              <a:extLst>
                <a:ext uri="{FF2B5EF4-FFF2-40B4-BE49-F238E27FC236}">
                  <a16:creationId xmlns="" xmlns:a16="http://schemas.microsoft.com/office/drawing/2014/main" id="{67309638-475E-4671-AE9C-BB53EF419528}"/>
                </a:ext>
              </a:extLst>
            </p:cNvPr>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107" name="Shape 627">
              <a:extLst>
                <a:ext uri="{FF2B5EF4-FFF2-40B4-BE49-F238E27FC236}">
                  <a16:creationId xmlns="" xmlns:a16="http://schemas.microsoft.com/office/drawing/2014/main" id="{8E71D98D-5B94-47BD-9F74-160D8A3A91D6}"/>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8" name="Shape 628">
              <a:extLst>
                <a:ext uri="{FF2B5EF4-FFF2-40B4-BE49-F238E27FC236}">
                  <a16:creationId xmlns="" xmlns:a16="http://schemas.microsoft.com/office/drawing/2014/main" id="{0AAFA912-ADF0-4B75-A3D7-D67FCEF00DD7}"/>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Tree>
    <p:custDataLst>
      <p:tags r:id="rId1"/>
    </p:custDataLst>
    <p:extLst>
      <p:ext uri="{BB962C8B-B14F-4D97-AF65-F5344CB8AC3E}">
        <p14:creationId xmlns:p14="http://schemas.microsoft.com/office/powerpoint/2010/main" val="452772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ero-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9569083"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 xmlns:a16="http://schemas.microsoft.com/office/drawing/2014/main" id="{AA3A6B75-CDC0-4F22-90BE-313037895E09}"/>
              </a:ext>
            </a:extLst>
          </p:cNvPr>
          <p:cNvSpPr>
            <a:spLocks noGrp="1"/>
          </p:cNvSpPr>
          <p:nvPr>
            <p:ph type="body" sz="quarter" idx="13" hasCustomPrompt="1"/>
          </p:nvPr>
        </p:nvSpPr>
        <p:spPr>
          <a:xfrm>
            <a:off x="207963" y="273050"/>
            <a:ext cx="9569083"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115" name="Shape 640">
            <a:extLst>
              <a:ext uri="{FF2B5EF4-FFF2-40B4-BE49-F238E27FC236}">
                <a16:creationId xmlns="" xmlns:a16="http://schemas.microsoft.com/office/drawing/2014/main" id="{BE84066B-D22A-44DE-9FE9-08243DD728BA}"/>
              </a:ext>
            </a:extLst>
          </p:cNvPr>
          <p:cNvSpPr/>
          <p:nvPr userDrawn="1"/>
        </p:nvSpPr>
        <p:spPr>
          <a:xfrm>
            <a:off x="3918" y="1709739"/>
            <a:ext cx="10596936" cy="4224309"/>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accent1">
                <a:lumMod val="75000"/>
              </a:schemeClr>
            </a:solidFill>
            <a:prstDash val="dash"/>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grpSp>
        <p:nvGrpSpPr>
          <p:cNvPr id="116" name="Shape 641">
            <a:extLst>
              <a:ext uri="{FF2B5EF4-FFF2-40B4-BE49-F238E27FC236}">
                <a16:creationId xmlns="" xmlns:a16="http://schemas.microsoft.com/office/drawing/2014/main" id="{7BAAD9F0-A20C-44B1-AD34-BA7CFF050506}"/>
              </a:ext>
            </a:extLst>
          </p:cNvPr>
          <p:cNvGrpSpPr/>
          <p:nvPr userDrawn="1"/>
        </p:nvGrpSpPr>
        <p:grpSpPr>
          <a:xfrm>
            <a:off x="550158" y="4708150"/>
            <a:ext cx="995965" cy="993236"/>
            <a:chOff x="696134" y="4434776"/>
            <a:chExt cx="995965" cy="993236"/>
          </a:xfrm>
        </p:grpSpPr>
        <p:sp>
          <p:nvSpPr>
            <p:cNvPr id="117" name="Shape 642">
              <a:extLst>
                <a:ext uri="{FF2B5EF4-FFF2-40B4-BE49-F238E27FC236}">
                  <a16:creationId xmlns="" xmlns:a16="http://schemas.microsoft.com/office/drawing/2014/main" id="{FD4DAA75-5164-481C-8487-08956A24FA7D}"/>
                </a:ext>
              </a:extLst>
            </p:cNvPr>
            <p:cNvSpPr/>
            <p:nvPr/>
          </p:nvSpPr>
          <p:spPr>
            <a:xfrm>
              <a:off x="696134" y="4434776"/>
              <a:ext cx="995965" cy="993236"/>
            </a:xfrm>
            <a:prstGeom prst="ellipse">
              <a:avLst/>
            </a:prstGeom>
            <a:solidFill>
              <a:srgbClr val="556276"/>
            </a:soli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dirty="0">
                <a:solidFill>
                  <a:schemeClr val="lt1"/>
                </a:solidFill>
                <a:latin typeface="Arial"/>
                <a:ea typeface="Arial"/>
                <a:cs typeface="Arial"/>
                <a:sym typeface="Arial"/>
              </a:endParaRPr>
            </a:p>
          </p:txBody>
        </p:sp>
        <p:sp>
          <p:nvSpPr>
            <p:cNvPr id="118" name="Shape 643">
              <a:extLst>
                <a:ext uri="{FF2B5EF4-FFF2-40B4-BE49-F238E27FC236}">
                  <a16:creationId xmlns="" xmlns:a16="http://schemas.microsoft.com/office/drawing/2014/main" id="{780C702C-5A54-48D4-9A89-A7613F2CB90E}"/>
                </a:ext>
              </a:extLst>
            </p:cNvPr>
            <p:cNvSpPr/>
            <p:nvPr userDrawn="1"/>
          </p:nvSpPr>
          <p:spPr>
            <a:xfrm>
              <a:off x="1001874" y="4767142"/>
              <a:ext cx="350499" cy="355748"/>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19" name="Shape 644">
            <a:extLst>
              <a:ext uri="{FF2B5EF4-FFF2-40B4-BE49-F238E27FC236}">
                <a16:creationId xmlns="" xmlns:a16="http://schemas.microsoft.com/office/drawing/2014/main" id="{EF0B5633-74D9-4894-8736-7E115B9E0F8C}"/>
              </a:ext>
            </a:extLst>
          </p:cNvPr>
          <p:cNvGrpSpPr/>
          <p:nvPr userDrawn="1"/>
        </p:nvGrpSpPr>
        <p:grpSpPr>
          <a:xfrm>
            <a:off x="2669479" y="3749991"/>
            <a:ext cx="995965" cy="993236"/>
            <a:chOff x="3658378" y="4366073"/>
            <a:chExt cx="995965" cy="993236"/>
          </a:xfrm>
        </p:grpSpPr>
        <p:sp>
          <p:nvSpPr>
            <p:cNvPr id="120" name="Shape 645">
              <a:extLst>
                <a:ext uri="{FF2B5EF4-FFF2-40B4-BE49-F238E27FC236}">
                  <a16:creationId xmlns="" xmlns:a16="http://schemas.microsoft.com/office/drawing/2014/main" id="{F67DEC15-03B3-43FA-B317-996F9CDBDB72}"/>
                </a:ext>
              </a:extLst>
            </p:cNvPr>
            <p:cNvSpPr/>
            <p:nvPr/>
          </p:nvSpPr>
          <p:spPr>
            <a:xfrm>
              <a:off x="3658378" y="4366073"/>
              <a:ext cx="995965" cy="993236"/>
            </a:xfrm>
            <a:prstGeom prst="ellipse">
              <a:avLst/>
            </a:prstGeom>
            <a:solidFill>
              <a:srgbClr val="637386"/>
            </a:soli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dirty="0">
                <a:solidFill>
                  <a:schemeClr val="lt1"/>
                </a:solidFill>
                <a:latin typeface="Calibri"/>
                <a:ea typeface="Calibri"/>
                <a:cs typeface="Calibri"/>
                <a:sym typeface="Calibri"/>
              </a:endParaRPr>
            </a:p>
          </p:txBody>
        </p:sp>
        <p:sp>
          <p:nvSpPr>
            <p:cNvPr id="121" name="Shape 646">
              <a:extLst>
                <a:ext uri="{FF2B5EF4-FFF2-40B4-BE49-F238E27FC236}">
                  <a16:creationId xmlns="" xmlns:a16="http://schemas.microsoft.com/office/drawing/2014/main" id="{C011C1EF-9031-4B17-9E60-CDE589C49CAF}"/>
                </a:ext>
              </a:extLst>
            </p:cNvPr>
            <p:cNvSpPr/>
            <p:nvPr userDrawn="1"/>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22" name="Shape 647">
            <a:extLst>
              <a:ext uri="{FF2B5EF4-FFF2-40B4-BE49-F238E27FC236}">
                <a16:creationId xmlns="" xmlns:a16="http://schemas.microsoft.com/office/drawing/2014/main" id="{14EC8225-E5A3-456E-AFAE-06E9623F448B}"/>
              </a:ext>
            </a:extLst>
          </p:cNvPr>
          <p:cNvGrpSpPr/>
          <p:nvPr userDrawn="1"/>
        </p:nvGrpSpPr>
        <p:grpSpPr>
          <a:xfrm>
            <a:off x="5121185" y="3281590"/>
            <a:ext cx="995965" cy="993236"/>
            <a:chOff x="5556451" y="3010474"/>
            <a:chExt cx="995965" cy="993236"/>
          </a:xfrm>
        </p:grpSpPr>
        <p:sp>
          <p:nvSpPr>
            <p:cNvPr id="123" name="Shape 648">
              <a:extLst>
                <a:ext uri="{FF2B5EF4-FFF2-40B4-BE49-F238E27FC236}">
                  <a16:creationId xmlns="" xmlns:a16="http://schemas.microsoft.com/office/drawing/2014/main" id="{6A84DA7A-59EF-4D0F-9AE4-0E64598042E8}"/>
                </a:ext>
              </a:extLst>
            </p:cNvPr>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24" name="Shape 649">
              <a:extLst>
                <a:ext uri="{FF2B5EF4-FFF2-40B4-BE49-F238E27FC236}">
                  <a16:creationId xmlns="" xmlns:a16="http://schemas.microsoft.com/office/drawing/2014/main" id="{486A1968-57A0-4A9B-818A-200188CBB7BE}"/>
                </a:ext>
              </a:extLst>
            </p:cNvPr>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25" name="Shape 650">
            <a:extLst>
              <a:ext uri="{FF2B5EF4-FFF2-40B4-BE49-F238E27FC236}">
                <a16:creationId xmlns="" xmlns:a16="http://schemas.microsoft.com/office/drawing/2014/main" id="{04D3AA63-55DF-4BF8-9B8F-790D1F70A8D3}"/>
              </a:ext>
            </a:extLst>
          </p:cNvPr>
          <p:cNvGrpSpPr/>
          <p:nvPr userDrawn="1"/>
        </p:nvGrpSpPr>
        <p:grpSpPr>
          <a:xfrm>
            <a:off x="7313062" y="3051856"/>
            <a:ext cx="995965" cy="993236"/>
            <a:chOff x="7454525" y="3536691"/>
            <a:chExt cx="995965" cy="993236"/>
          </a:xfrm>
        </p:grpSpPr>
        <p:sp>
          <p:nvSpPr>
            <p:cNvPr id="126" name="Shape 651">
              <a:extLst>
                <a:ext uri="{FF2B5EF4-FFF2-40B4-BE49-F238E27FC236}">
                  <a16:creationId xmlns="" xmlns:a16="http://schemas.microsoft.com/office/drawing/2014/main" id="{C1FF5CA3-7C85-4755-BBEA-EFD9DB60C005}"/>
                </a:ext>
              </a:extLst>
            </p:cNvPr>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27" name="Shape 652">
              <a:extLst>
                <a:ext uri="{FF2B5EF4-FFF2-40B4-BE49-F238E27FC236}">
                  <a16:creationId xmlns="" xmlns:a16="http://schemas.microsoft.com/office/drawing/2014/main" id="{2BAA0DEB-9ACC-4A20-BAA1-BF2BF3463072}"/>
                </a:ext>
              </a:extLst>
            </p:cNvPr>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sp>
        <p:nvSpPr>
          <p:cNvPr id="128" name="Shape 653">
            <a:extLst>
              <a:ext uri="{FF2B5EF4-FFF2-40B4-BE49-F238E27FC236}">
                <a16:creationId xmlns="" xmlns:a16="http://schemas.microsoft.com/office/drawing/2014/main" id="{BDD536CA-4F71-4B5D-8A6D-A4C8D0FFE27D}"/>
              </a:ext>
            </a:extLst>
          </p:cNvPr>
          <p:cNvSpPr/>
          <p:nvPr userDrawn="1"/>
        </p:nvSpPr>
        <p:spPr>
          <a:xfrm>
            <a:off x="10512366" y="415675"/>
            <a:ext cx="1294064" cy="1294064"/>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sp>
        <p:nvSpPr>
          <p:cNvPr id="141" name="Text Placeholder 5">
            <a:extLst>
              <a:ext uri="{FF2B5EF4-FFF2-40B4-BE49-F238E27FC236}">
                <a16:creationId xmlns="" xmlns:a16="http://schemas.microsoft.com/office/drawing/2014/main" id="{DF41830F-D33A-482B-A933-9DC73CDB06B4}"/>
              </a:ext>
            </a:extLst>
          </p:cNvPr>
          <p:cNvSpPr>
            <a:spLocks noGrp="1"/>
          </p:cNvSpPr>
          <p:nvPr>
            <p:ph type="body" sz="quarter" idx="24" hasCustomPrompt="1"/>
          </p:nvPr>
        </p:nvSpPr>
        <p:spPr>
          <a:xfrm>
            <a:off x="1180757" y="2775427"/>
            <a:ext cx="2247780" cy="87365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2" name="Text Placeholder 5">
            <a:extLst>
              <a:ext uri="{FF2B5EF4-FFF2-40B4-BE49-F238E27FC236}">
                <a16:creationId xmlns="" xmlns:a16="http://schemas.microsoft.com/office/drawing/2014/main" id="{4BBE4A1B-C118-42A3-B41E-8D80E79CFC6C}"/>
              </a:ext>
            </a:extLst>
          </p:cNvPr>
          <p:cNvSpPr>
            <a:spLocks noGrp="1"/>
          </p:cNvSpPr>
          <p:nvPr>
            <p:ph type="body" sz="quarter" idx="25" hasCustomPrompt="1"/>
          </p:nvPr>
        </p:nvSpPr>
        <p:spPr>
          <a:xfrm>
            <a:off x="3025297" y="5390259"/>
            <a:ext cx="2327466" cy="789646"/>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3" name="Text Placeholder 5">
            <a:extLst>
              <a:ext uri="{FF2B5EF4-FFF2-40B4-BE49-F238E27FC236}">
                <a16:creationId xmlns="" xmlns:a16="http://schemas.microsoft.com/office/drawing/2014/main" id="{7D014F77-75D5-41EB-B3CE-756E60A0A016}"/>
              </a:ext>
            </a:extLst>
          </p:cNvPr>
          <p:cNvSpPr>
            <a:spLocks noGrp="1"/>
          </p:cNvSpPr>
          <p:nvPr>
            <p:ph type="body" sz="quarter" idx="26" hasCustomPrompt="1"/>
          </p:nvPr>
        </p:nvSpPr>
        <p:spPr>
          <a:xfrm>
            <a:off x="4721151" y="2149850"/>
            <a:ext cx="2327466" cy="86275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4" name="Text Placeholder 5">
            <a:extLst>
              <a:ext uri="{FF2B5EF4-FFF2-40B4-BE49-F238E27FC236}">
                <a16:creationId xmlns="" xmlns:a16="http://schemas.microsoft.com/office/drawing/2014/main" id="{E044AE32-5A33-4D3C-B8E4-6E9D7D77C6E7}"/>
              </a:ext>
            </a:extLst>
          </p:cNvPr>
          <p:cNvSpPr>
            <a:spLocks noGrp="1"/>
          </p:cNvSpPr>
          <p:nvPr>
            <p:ph type="body" sz="quarter" idx="27" hasCustomPrompt="1"/>
          </p:nvPr>
        </p:nvSpPr>
        <p:spPr>
          <a:xfrm>
            <a:off x="6986775" y="4708150"/>
            <a:ext cx="2327466" cy="789646"/>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5" name="Text Placeholder 5">
            <a:extLst>
              <a:ext uri="{FF2B5EF4-FFF2-40B4-BE49-F238E27FC236}">
                <a16:creationId xmlns="" xmlns:a16="http://schemas.microsoft.com/office/drawing/2014/main" id="{549738EF-53EB-4ECC-B905-FA381ED4E7C4}"/>
              </a:ext>
            </a:extLst>
          </p:cNvPr>
          <p:cNvSpPr>
            <a:spLocks noGrp="1"/>
          </p:cNvSpPr>
          <p:nvPr>
            <p:ph type="body" sz="quarter" idx="28" hasCustomPrompt="1"/>
          </p:nvPr>
        </p:nvSpPr>
        <p:spPr>
          <a:xfrm>
            <a:off x="10694145" y="1955612"/>
            <a:ext cx="1318631" cy="1860250"/>
          </a:xfrm>
          <a:prstGeom prst="rect">
            <a:avLst/>
          </a:prstGeom>
        </p:spPr>
        <p:txBody>
          <a:bodyPr/>
          <a:lstStyle>
            <a:lvl1pPr algn="ctr">
              <a:defRPr lang="en-US" sz="1100" b="1"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b="1"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6" name="Text Placeholder 62">
            <a:extLst>
              <a:ext uri="{FF2B5EF4-FFF2-40B4-BE49-F238E27FC236}">
                <a16:creationId xmlns="" xmlns:a16="http://schemas.microsoft.com/office/drawing/2014/main" id="{1F5086E3-571D-4E5F-A952-D76CBD1AD231}"/>
              </a:ext>
            </a:extLst>
          </p:cNvPr>
          <p:cNvSpPr>
            <a:spLocks noGrp="1"/>
          </p:cNvSpPr>
          <p:nvPr>
            <p:ph type="body" sz="quarter" idx="29" hasCustomPrompt="1"/>
          </p:nvPr>
        </p:nvSpPr>
        <p:spPr>
          <a:xfrm>
            <a:off x="1180758" y="2222957"/>
            <a:ext cx="2247780" cy="496064"/>
          </a:xfrm>
          <a:prstGeom prst="rect">
            <a:avLst/>
          </a:prstGeom>
        </p:spPr>
        <p:txBody>
          <a:bodyPr/>
          <a:lstStyle>
            <a:lvl1pPr algn="ctr">
              <a:defRPr b="1"/>
            </a:lvl1pPr>
          </a:lstStyle>
          <a:p>
            <a:pPr lvl="0"/>
            <a:r>
              <a:rPr lang="en-US" dirty="0"/>
              <a:t>Header 1</a:t>
            </a:r>
          </a:p>
        </p:txBody>
      </p:sp>
      <p:sp>
        <p:nvSpPr>
          <p:cNvPr id="147" name="Text Placeholder 62">
            <a:extLst>
              <a:ext uri="{FF2B5EF4-FFF2-40B4-BE49-F238E27FC236}">
                <a16:creationId xmlns="" xmlns:a16="http://schemas.microsoft.com/office/drawing/2014/main" id="{21C5DDE7-1BF7-40B9-A2B2-8F89D1B4B3E9}"/>
              </a:ext>
            </a:extLst>
          </p:cNvPr>
          <p:cNvSpPr>
            <a:spLocks noGrp="1"/>
          </p:cNvSpPr>
          <p:nvPr>
            <p:ph type="body" sz="quarter" idx="30" hasCustomPrompt="1"/>
          </p:nvPr>
        </p:nvSpPr>
        <p:spPr>
          <a:xfrm>
            <a:off x="4721151" y="1607631"/>
            <a:ext cx="2327466" cy="496064"/>
          </a:xfrm>
          <a:prstGeom prst="rect">
            <a:avLst/>
          </a:prstGeom>
        </p:spPr>
        <p:txBody>
          <a:bodyPr/>
          <a:lstStyle>
            <a:lvl1pPr algn="ctr">
              <a:defRPr b="1"/>
            </a:lvl1pPr>
          </a:lstStyle>
          <a:p>
            <a:pPr lvl="0"/>
            <a:r>
              <a:rPr lang="en-US" dirty="0"/>
              <a:t>Header 3</a:t>
            </a:r>
          </a:p>
        </p:txBody>
      </p:sp>
      <p:sp>
        <p:nvSpPr>
          <p:cNvPr id="148" name="Text Placeholder 62">
            <a:extLst>
              <a:ext uri="{FF2B5EF4-FFF2-40B4-BE49-F238E27FC236}">
                <a16:creationId xmlns="" xmlns:a16="http://schemas.microsoft.com/office/drawing/2014/main" id="{35CDD150-7D0F-4935-AB06-6AE5C9DCAA6B}"/>
              </a:ext>
            </a:extLst>
          </p:cNvPr>
          <p:cNvSpPr>
            <a:spLocks noGrp="1"/>
          </p:cNvSpPr>
          <p:nvPr>
            <p:ph type="body" sz="quarter" idx="31" hasCustomPrompt="1"/>
          </p:nvPr>
        </p:nvSpPr>
        <p:spPr>
          <a:xfrm>
            <a:off x="3025297" y="6180788"/>
            <a:ext cx="2327466" cy="364177"/>
          </a:xfrm>
          <a:prstGeom prst="rect">
            <a:avLst/>
          </a:prstGeom>
        </p:spPr>
        <p:txBody>
          <a:bodyPr/>
          <a:lstStyle>
            <a:lvl1pPr algn="ctr">
              <a:defRPr b="1"/>
            </a:lvl1pPr>
          </a:lstStyle>
          <a:p>
            <a:pPr lvl="0"/>
            <a:r>
              <a:rPr lang="en-US" dirty="0"/>
              <a:t>Header 2</a:t>
            </a:r>
          </a:p>
        </p:txBody>
      </p:sp>
      <p:sp>
        <p:nvSpPr>
          <p:cNvPr id="149" name="Text Placeholder 62">
            <a:extLst>
              <a:ext uri="{FF2B5EF4-FFF2-40B4-BE49-F238E27FC236}">
                <a16:creationId xmlns="" xmlns:a16="http://schemas.microsoft.com/office/drawing/2014/main" id="{4516922C-B57D-4374-AD76-007B5619A1ED}"/>
              </a:ext>
            </a:extLst>
          </p:cNvPr>
          <p:cNvSpPr>
            <a:spLocks noGrp="1"/>
          </p:cNvSpPr>
          <p:nvPr>
            <p:ph type="body" sz="quarter" idx="32" hasCustomPrompt="1"/>
          </p:nvPr>
        </p:nvSpPr>
        <p:spPr>
          <a:xfrm>
            <a:off x="6986775" y="5537050"/>
            <a:ext cx="2327466" cy="496064"/>
          </a:xfrm>
          <a:prstGeom prst="rect">
            <a:avLst/>
          </a:prstGeom>
        </p:spPr>
        <p:txBody>
          <a:bodyPr/>
          <a:lstStyle>
            <a:lvl1pPr algn="ctr">
              <a:defRPr b="1"/>
            </a:lvl1pPr>
          </a:lstStyle>
          <a:p>
            <a:pPr lvl="0"/>
            <a:r>
              <a:rPr lang="en-US" dirty="0"/>
              <a:t>Header 4</a:t>
            </a:r>
          </a:p>
        </p:txBody>
      </p:sp>
      <p:grpSp>
        <p:nvGrpSpPr>
          <p:cNvPr id="4" name="Group 3">
            <a:extLst>
              <a:ext uri="{FF2B5EF4-FFF2-40B4-BE49-F238E27FC236}">
                <a16:creationId xmlns="" xmlns:a16="http://schemas.microsoft.com/office/drawing/2014/main" id="{8243E2EB-4A35-4E22-99FA-EFB0DA7C85FB}"/>
              </a:ext>
            </a:extLst>
          </p:cNvPr>
          <p:cNvGrpSpPr/>
          <p:nvPr userDrawn="1"/>
        </p:nvGrpSpPr>
        <p:grpSpPr>
          <a:xfrm>
            <a:off x="9153552" y="2149850"/>
            <a:ext cx="995965" cy="993236"/>
            <a:chOff x="8639923" y="2278809"/>
            <a:chExt cx="995965" cy="993236"/>
          </a:xfrm>
        </p:grpSpPr>
        <p:sp>
          <p:nvSpPr>
            <p:cNvPr id="32" name="Shape 651">
              <a:extLst>
                <a:ext uri="{FF2B5EF4-FFF2-40B4-BE49-F238E27FC236}">
                  <a16:creationId xmlns="" xmlns:a16="http://schemas.microsoft.com/office/drawing/2014/main" id="{61E1F12A-4E0E-4B80-8646-BA0A35911438}"/>
                </a:ext>
              </a:extLst>
            </p:cNvPr>
            <p:cNvSpPr/>
            <p:nvPr/>
          </p:nvSpPr>
          <p:spPr>
            <a:xfrm>
              <a:off x="8639923" y="2278809"/>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dirty="0">
                <a:solidFill>
                  <a:schemeClr val="lt1"/>
                </a:solidFill>
                <a:latin typeface="Arial"/>
                <a:ea typeface="Arial"/>
                <a:cs typeface="Arial"/>
                <a:sym typeface="Arial"/>
              </a:endParaRPr>
            </a:p>
          </p:txBody>
        </p:sp>
        <p:sp>
          <p:nvSpPr>
            <p:cNvPr id="35" name="Shape 643">
              <a:extLst>
                <a:ext uri="{FF2B5EF4-FFF2-40B4-BE49-F238E27FC236}">
                  <a16:creationId xmlns="" xmlns:a16="http://schemas.microsoft.com/office/drawing/2014/main" id="{F894E443-5A33-408F-9EA6-EB2543C423E7}"/>
                </a:ext>
              </a:extLst>
            </p:cNvPr>
            <p:cNvSpPr/>
            <p:nvPr userDrawn="1"/>
          </p:nvSpPr>
          <p:spPr>
            <a:xfrm>
              <a:off x="8996489" y="2619266"/>
              <a:ext cx="317752" cy="322511"/>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spTree>
    <p:custDataLst>
      <p:tags r:id="rId1"/>
    </p:custDataLst>
    <p:extLst>
      <p:ext uri="{BB962C8B-B14F-4D97-AF65-F5344CB8AC3E}">
        <p14:creationId xmlns:p14="http://schemas.microsoft.com/office/powerpoint/2010/main" val="3900350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24" name="Shape 673">
            <a:extLst>
              <a:ext uri="{FF2B5EF4-FFF2-40B4-BE49-F238E27FC236}">
                <a16:creationId xmlns="" xmlns:a16="http://schemas.microsoft.com/office/drawing/2014/main" id="{ABCA47E5-93AD-46CA-A049-02822D20CAA1}"/>
              </a:ext>
            </a:extLst>
          </p:cNvPr>
          <p:cNvGrpSpPr/>
          <p:nvPr userDrawn="1"/>
        </p:nvGrpSpPr>
        <p:grpSpPr>
          <a:xfrm>
            <a:off x="8705339" y="1607951"/>
            <a:ext cx="2504670" cy="2336329"/>
            <a:chOff x="8705339" y="1607951"/>
            <a:chExt cx="2504670" cy="2336329"/>
          </a:xfrm>
        </p:grpSpPr>
        <p:grpSp>
          <p:nvGrpSpPr>
            <p:cNvPr id="25" name="Shape 674">
              <a:extLst>
                <a:ext uri="{FF2B5EF4-FFF2-40B4-BE49-F238E27FC236}">
                  <a16:creationId xmlns="" xmlns:a16="http://schemas.microsoft.com/office/drawing/2014/main" id="{3968C91A-B0E5-4029-B03A-6F4A56459341}"/>
                </a:ext>
              </a:extLst>
            </p:cNvPr>
            <p:cNvGrpSpPr/>
            <p:nvPr/>
          </p:nvGrpSpPr>
          <p:grpSpPr>
            <a:xfrm>
              <a:off x="8705339" y="1607951"/>
              <a:ext cx="2358105" cy="2097263"/>
              <a:chOff x="8705339" y="1607951"/>
              <a:chExt cx="2358105" cy="2097263"/>
            </a:xfrm>
          </p:grpSpPr>
          <p:sp>
            <p:nvSpPr>
              <p:cNvPr id="27" name="Shape 675">
                <a:extLst>
                  <a:ext uri="{FF2B5EF4-FFF2-40B4-BE49-F238E27FC236}">
                    <a16:creationId xmlns="" xmlns:a16="http://schemas.microsoft.com/office/drawing/2014/main" id="{5C5AEE53-F5E1-4643-8613-E64BDE5052F2}"/>
                  </a:ext>
                </a:extLst>
              </p:cNvPr>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8" name="Shape 676">
                <a:extLst>
                  <a:ext uri="{FF2B5EF4-FFF2-40B4-BE49-F238E27FC236}">
                    <a16:creationId xmlns="" xmlns:a16="http://schemas.microsoft.com/office/drawing/2014/main" id="{A51C4982-2BA9-45CD-A0B7-83B91B84B545}"/>
                  </a:ext>
                </a:extLst>
              </p:cNvPr>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9" name="Shape 677">
                <a:extLst>
                  <a:ext uri="{FF2B5EF4-FFF2-40B4-BE49-F238E27FC236}">
                    <a16:creationId xmlns="" xmlns:a16="http://schemas.microsoft.com/office/drawing/2014/main" id="{9BDF3149-3022-451B-A5B7-10D998B68959}"/>
                  </a:ext>
                </a:extLst>
              </p:cNvPr>
              <p:cNvSpPr/>
              <p:nvPr/>
            </p:nvSpPr>
            <p:spPr>
              <a:xfrm>
                <a:off x="8705339" y="2785319"/>
                <a:ext cx="455853" cy="919353"/>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0" name="Shape 678">
                <a:extLst>
                  <a:ext uri="{FF2B5EF4-FFF2-40B4-BE49-F238E27FC236}">
                    <a16:creationId xmlns="" xmlns:a16="http://schemas.microsoft.com/office/drawing/2014/main" id="{58998497-94D8-4015-BC2A-C4D8CECC2661}"/>
                  </a:ext>
                </a:extLst>
              </p:cNvPr>
              <p:cNvSpPr/>
              <p:nvPr/>
            </p:nvSpPr>
            <p:spPr>
              <a:xfrm>
                <a:off x="10607442" y="2785321"/>
                <a:ext cx="455853" cy="919893"/>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sp>
          <p:nvSpPr>
            <p:cNvPr id="26" name="Shape 679">
              <a:extLst>
                <a:ext uri="{FF2B5EF4-FFF2-40B4-BE49-F238E27FC236}">
                  <a16:creationId xmlns="" xmlns:a16="http://schemas.microsoft.com/office/drawing/2014/main" id="{7C9E70DC-2EA6-47AF-8BCB-6C4D782C8AA3}"/>
                </a:ext>
              </a:extLst>
            </p:cNvPr>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31" name="Shape 680">
            <a:extLst>
              <a:ext uri="{FF2B5EF4-FFF2-40B4-BE49-F238E27FC236}">
                <a16:creationId xmlns="" xmlns:a16="http://schemas.microsoft.com/office/drawing/2014/main" id="{40C2FDD8-7401-4625-8911-BE50359DF171}"/>
              </a:ext>
            </a:extLst>
          </p:cNvPr>
          <p:cNvGrpSpPr/>
          <p:nvPr userDrawn="1"/>
        </p:nvGrpSpPr>
        <p:grpSpPr>
          <a:xfrm>
            <a:off x="6794670" y="3441706"/>
            <a:ext cx="2503758" cy="2336329"/>
            <a:chOff x="3371475" y="3591818"/>
            <a:chExt cx="2074749" cy="1936008"/>
          </a:xfrm>
        </p:grpSpPr>
        <p:sp>
          <p:nvSpPr>
            <p:cNvPr id="32" name="Shape 681">
              <a:extLst>
                <a:ext uri="{FF2B5EF4-FFF2-40B4-BE49-F238E27FC236}">
                  <a16:creationId xmlns="" xmlns:a16="http://schemas.microsoft.com/office/drawing/2014/main" id="{2DB8DD6E-C7E1-4FD8-A058-72FF1F2E5A19}"/>
                </a:ext>
              </a:extLst>
            </p:cNvPr>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3" name="Shape 682">
              <a:extLst>
                <a:ext uri="{FF2B5EF4-FFF2-40B4-BE49-F238E27FC236}">
                  <a16:creationId xmlns="" xmlns:a16="http://schemas.microsoft.com/office/drawing/2014/main" id="{AF35809D-2B84-446D-8F1E-2DEAE5C2B502}"/>
                </a:ext>
              </a:extLst>
            </p:cNvPr>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4" name="Shape 683">
              <a:extLst>
                <a:ext uri="{FF2B5EF4-FFF2-40B4-BE49-F238E27FC236}">
                  <a16:creationId xmlns="" xmlns:a16="http://schemas.microsoft.com/office/drawing/2014/main" id="{B37FCABD-234F-4D0B-A932-F6EA7670E180}"/>
                </a:ext>
              </a:extLst>
            </p:cNvPr>
            <p:cNvSpPr/>
            <p:nvPr/>
          </p:nvSpPr>
          <p:spPr>
            <a:xfrm rot="10800000" flipH="1">
              <a:off x="3371475" y="3790370"/>
              <a:ext cx="377745" cy="761826"/>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5" name="Shape 684">
              <a:extLst>
                <a:ext uri="{FF2B5EF4-FFF2-40B4-BE49-F238E27FC236}">
                  <a16:creationId xmlns="" xmlns:a16="http://schemas.microsoft.com/office/drawing/2014/main" id="{90C05467-6358-4CA9-83D2-5E2A68F9155F}"/>
                </a:ext>
              </a:extLst>
            </p:cNvPr>
            <p:cNvSpPr/>
            <p:nvPr/>
          </p:nvSpPr>
          <p:spPr>
            <a:xfrm rot="10800000" flipH="1">
              <a:off x="4946903" y="3789921"/>
              <a:ext cx="377745" cy="762272"/>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6" name="Shape 685">
              <a:extLst>
                <a:ext uri="{FF2B5EF4-FFF2-40B4-BE49-F238E27FC236}">
                  <a16:creationId xmlns="" xmlns:a16="http://schemas.microsoft.com/office/drawing/2014/main" id="{6AEABE15-2DD3-4EC9-9A22-E828B92C7263}"/>
                </a:ext>
              </a:extLst>
            </p:cNvPr>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38" name="Shape 686">
            <a:extLst>
              <a:ext uri="{FF2B5EF4-FFF2-40B4-BE49-F238E27FC236}">
                <a16:creationId xmlns="" xmlns:a16="http://schemas.microsoft.com/office/drawing/2014/main" id="{923784E5-6765-467D-A59E-CC0DE4F652E4}"/>
              </a:ext>
            </a:extLst>
          </p:cNvPr>
          <p:cNvGrpSpPr/>
          <p:nvPr userDrawn="1"/>
        </p:nvGrpSpPr>
        <p:grpSpPr>
          <a:xfrm>
            <a:off x="4892567" y="1607951"/>
            <a:ext cx="2504670" cy="2336329"/>
            <a:chOff x="4892567" y="1607951"/>
            <a:chExt cx="2504670" cy="2336329"/>
          </a:xfrm>
        </p:grpSpPr>
        <p:sp>
          <p:nvSpPr>
            <p:cNvPr id="39" name="Shape 687">
              <a:extLst>
                <a:ext uri="{FF2B5EF4-FFF2-40B4-BE49-F238E27FC236}">
                  <a16:creationId xmlns="" xmlns:a16="http://schemas.microsoft.com/office/drawing/2014/main" id="{A75CE160-D266-4828-B524-367490A6728A}"/>
                </a:ext>
              </a:extLst>
            </p:cNvPr>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0" name="Shape 688">
              <a:extLst>
                <a:ext uri="{FF2B5EF4-FFF2-40B4-BE49-F238E27FC236}">
                  <a16:creationId xmlns="" xmlns:a16="http://schemas.microsoft.com/office/drawing/2014/main" id="{F10F8F41-8ED8-4444-A244-05AC7AA9B03B}"/>
                </a:ext>
              </a:extLst>
            </p:cNvPr>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2" name="Shape 689">
              <a:extLst>
                <a:ext uri="{FF2B5EF4-FFF2-40B4-BE49-F238E27FC236}">
                  <a16:creationId xmlns="" xmlns:a16="http://schemas.microsoft.com/office/drawing/2014/main" id="{C3208E45-AB24-4CBF-9AF5-4AC2FC2EEDEF}"/>
                </a:ext>
              </a:extLst>
            </p:cNvPr>
            <p:cNvSpPr/>
            <p:nvPr/>
          </p:nvSpPr>
          <p:spPr>
            <a:xfrm>
              <a:off x="4892567" y="2785319"/>
              <a:ext cx="455853" cy="919353"/>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4" name="Shape 690">
              <a:extLst>
                <a:ext uri="{FF2B5EF4-FFF2-40B4-BE49-F238E27FC236}">
                  <a16:creationId xmlns="" xmlns:a16="http://schemas.microsoft.com/office/drawing/2014/main" id="{5AEFFCA0-21EB-42FE-B035-A2438E7D14EF}"/>
                </a:ext>
              </a:extLst>
            </p:cNvPr>
            <p:cNvSpPr/>
            <p:nvPr/>
          </p:nvSpPr>
          <p:spPr>
            <a:xfrm>
              <a:off x="6794671" y="2785321"/>
              <a:ext cx="455853" cy="919893"/>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 name="Shape 691">
              <a:extLst>
                <a:ext uri="{FF2B5EF4-FFF2-40B4-BE49-F238E27FC236}">
                  <a16:creationId xmlns="" xmlns:a16="http://schemas.microsoft.com/office/drawing/2014/main" id="{7F235A49-87D7-4453-9EDB-31DBBCD8B9CE}"/>
                </a:ext>
              </a:extLst>
            </p:cNvPr>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47" name="Shape 692">
            <a:extLst>
              <a:ext uri="{FF2B5EF4-FFF2-40B4-BE49-F238E27FC236}">
                <a16:creationId xmlns="" xmlns:a16="http://schemas.microsoft.com/office/drawing/2014/main" id="{F868CC5A-CA0B-4422-97D7-2771AEAF1FA2}"/>
              </a:ext>
            </a:extLst>
          </p:cNvPr>
          <p:cNvGrpSpPr/>
          <p:nvPr userDrawn="1"/>
        </p:nvGrpSpPr>
        <p:grpSpPr>
          <a:xfrm>
            <a:off x="2992894" y="3441706"/>
            <a:ext cx="2503758" cy="2336329"/>
            <a:chOff x="3371475" y="3591818"/>
            <a:chExt cx="2074749" cy="1936008"/>
          </a:xfrm>
        </p:grpSpPr>
        <p:sp>
          <p:nvSpPr>
            <p:cNvPr id="48" name="Shape 693">
              <a:extLst>
                <a:ext uri="{FF2B5EF4-FFF2-40B4-BE49-F238E27FC236}">
                  <a16:creationId xmlns="" xmlns:a16="http://schemas.microsoft.com/office/drawing/2014/main" id="{48FDA51A-9264-451B-AD16-63B885CC55DC}"/>
                </a:ext>
              </a:extLst>
            </p:cNvPr>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9" name="Shape 694">
              <a:extLst>
                <a:ext uri="{FF2B5EF4-FFF2-40B4-BE49-F238E27FC236}">
                  <a16:creationId xmlns="" xmlns:a16="http://schemas.microsoft.com/office/drawing/2014/main" id="{4C266344-D7C7-45AB-A25C-728E3B8B43CA}"/>
                </a:ext>
              </a:extLst>
            </p:cNvPr>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4" name="Shape 695">
              <a:extLst>
                <a:ext uri="{FF2B5EF4-FFF2-40B4-BE49-F238E27FC236}">
                  <a16:creationId xmlns="" xmlns:a16="http://schemas.microsoft.com/office/drawing/2014/main" id="{579931F3-ED70-48AD-B03C-125599F7D0EB}"/>
                </a:ext>
              </a:extLst>
            </p:cNvPr>
            <p:cNvSpPr/>
            <p:nvPr/>
          </p:nvSpPr>
          <p:spPr>
            <a:xfrm rot="10800000" flipH="1">
              <a:off x="3371475" y="3790370"/>
              <a:ext cx="377745" cy="761826"/>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7" name="Shape 696">
              <a:extLst>
                <a:ext uri="{FF2B5EF4-FFF2-40B4-BE49-F238E27FC236}">
                  <a16:creationId xmlns="" xmlns:a16="http://schemas.microsoft.com/office/drawing/2014/main" id="{62212073-02CA-4BFB-ADDD-BB258A5370A5}"/>
                </a:ext>
              </a:extLst>
            </p:cNvPr>
            <p:cNvSpPr/>
            <p:nvPr/>
          </p:nvSpPr>
          <p:spPr>
            <a:xfrm rot="10800000" flipH="1">
              <a:off x="4946903" y="3789921"/>
              <a:ext cx="377745" cy="76227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8" name="Shape 697">
              <a:extLst>
                <a:ext uri="{FF2B5EF4-FFF2-40B4-BE49-F238E27FC236}">
                  <a16:creationId xmlns="" xmlns:a16="http://schemas.microsoft.com/office/drawing/2014/main" id="{0F4BA028-3B0E-4489-AFEE-27B40A569A78}"/>
                </a:ext>
              </a:extLst>
            </p:cNvPr>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60" name="Shape 698">
            <a:extLst>
              <a:ext uri="{FF2B5EF4-FFF2-40B4-BE49-F238E27FC236}">
                <a16:creationId xmlns="" xmlns:a16="http://schemas.microsoft.com/office/drawing/2014/main" id="{B6B1DFDB-6F6C-4107-9F78-093F11C42580}"/>
              </a:ext>
            </a:extLst>
          </p:cNvPr>
          <p:cNvGrpSpPr/>
          <p:nvPr userDrawn="1"/>
        </p:nvGrpSpPr>
        <p:grpSpPr>
          <a:xfrm>
            <a:off x="1090792" y="1607950"/>
            <a:ext cx="2504672" cy="2336330"/>
            <a:chOff x="1090792" y="1607950"/>
            <a:chExt cx="2504672" cy="2336330"/>
          </a:xfrm>
        </p:grpSpPr>
        <p:sp>
          <p:nvSpPr>
            <p:cNvPr id="63" name="Shape 699">
              <a:extLst>
                <a:ext uri="{FF2B5EF4-FFF2-40B4-BE49-F238E27FC236}">
                  <a16:creationId xmlns="" xmlns:a16="http://schemas.microsoft.com/office/drawing/2014/main" id="{84311B8C-3FA9-4287-ABE0-1C6D054BDE17}"/>
                </a:ext>
              </a:extLst>
            </p:cNvPr>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5" name="Shape 700">
              <a:extLst>
                <a:ext uri="{FF2B5EF4-FFF2-40B4-BE49-F238E27FC236}">
                  <a16:creationId xmlns="" xmlns:a16="http://schemas.microsoft.com/office/drawing/2014/main" id="{1490BB54-6A8D-4163-B1F8-A0A56FF11FFA}"/>
                </a:ext>
              </a:extLst>
            </p:cNvPr>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6" name="Shape 701">
              <a:extLst>
                <a:ext uri="{FF2B5EF4-FFF2-40B4-BE49-F238E27FC236}">
                  <a16:creationId xmlns="" xmlns:a16="http://schemas.microsoft.com/office/drawing/2014/main" id="{2AD631C8-EB98-41F3-9D5E-E7BE3FB6AA97}"/>
                </a:ext>
              </a:extLst>
            </p:cNvPr>
            <p:cNvSpPr/>
            <p:nvPr/>
          </p:nvSpPr>
          <p:spPr>
            <a:xfrm>
              <a:off x="1090792" y="2785318"/>
              <a:ext cx="455853" cy="91935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3" name="Shape 702">
              <a:extLst>
                <a:ext uri="{FF2B5EF4-FFF2-40B4-BE49-F238E27FC236}">
                  <a16:creationId xmlns="" xmlns:a16="http://schemas.microsoft.com/office/drawing/2014/main" id="{77F02D79-DAA9-4FAF-BB3D-667A553F73C2}"/>
                </a:ext>
              </a:extLst>
            </p:cNvPr>
            <p:cNvSpPr/>
            <p:nvPr/>
          </p:nvSpPr>
          <p:spPr>
            <a:xfrm>
              <a:off x="2992894" y="2785318"/>
              <a:ext cx="455853" cy="91989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4" name="Shape 703">
              <a:extLst>
                <a:ext uri="{FF2B5EF4-FFF2-40B4-BE49-F238E27FC236}">
                  <a16:creationId xmlns="" xmlns:a16="http://schemas.microsoft.com/office/drawing/2014/main" id="{E4763273-E5BA-458E-9668-EFA50A173120}"/>
                </a:ext>
              </a:extLst>
            </p:cNvPr>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sp>
        <p:nvSpPr>
          <p:cNvPr id="80" name="Shape 708">
            <a:extLst>
              <a:ext uri="{FF2B5EF4-FFF2-40B4-BE49-F238E27FC236}">
                <a16:creationId xmlns="" xmlns:a16="http://schemas.microsoft.com/office/drawing/2014/main" id="{715E436E-EEC3-433C-A48E-D645DFBFEE9C}"/>
              </a:ext>
            </a:extLst>
          </p:cNvPr>
          <p:cNvSpPr/>
          <p:nvPr/>
        </p:nvSpPr>
        <p:spPr>
          <a:xfrm>
            <a:off x="1981263" y="2448663"/>
            <a:ext cx="611596" cy="611596"/>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77" name="Shape 709">
            <a:extLst>
              <a:ext uri="{FF2B5EF4-FFF2-40B4-BE49-F238E27FC236}">
                <a16:creationId xmlns="" xmlns:a16="http://schemas.microsoft.com/office/drawing/2014/main" id="{6CF648C3-5DCA-4793-B371-FD8DA2E24444}"/>
              </a:ext>
            </a:extLst>
          </p:cNvPr>
          <p:cNvSpPr/>
          <p:nvPr/>
        </p:nvSpPr>
        <p:spPr>
          <a:xfrm>
            <a:off x="2153233" y="2615963"/>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86" name="Shape 714">
            <a:extLst>
              <a:ext uri="{FF2B5EF4-FFF2-40B4-BE49-F238E27FC236}">
                <a16:creationId xmlns="" xmlns:a16="http://schemas.microsoft.com/office/drawing/2014/main" id="{CCFC0A60-9B4D-4FAA-87E8-C2FE19EEBE0D}"/>
              </a:ext>
            </a:extLst>
          </p:cNvPr>
          <p:cNvSpPr/>
          <p:nvPr/>
        </p:nvSpPr>
        <p:spPr>
          <a:xfrm>
            <a:off x="3864632" y="4349703"/>
            <a:ext cx="611596" cy="611596"/>
          </a:xfrm>
          <a:prstGeom prst="ellipse">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83" name="Shape 715">
            <a:extLst>
              <a:ext uri="{FF2B5EF4-FFF2-40B4-BE49-F238E27FC236}">
                <a16:creationId xmlns="" xmlns:a16="http://schemas.microsoft.com/office/drawing/2014/main" id="{3CF10F1D-AD07-4F5F-8EA2-46D8586A2FB9}"/>
              </a:ext>
            </a:extLst>
          </p:cNvPr>
          <p:cNvSpPr/>
          <p:nvPr/>
        </p:nvSpPr>
        <p:spPr>
          <a:xfrm>
            <a:off x="4047092" y="451583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nvGrpSpPr>
          <p:cNvPr id="87" name="Shape 716">
            <a:extLst>
              <a:ext uri="{FF2B5EF4-FFF2-40B4-BE49-F238E27FC236}">
                <a16:creationId xmlns="" xmlns:a16="http://schemas.microsoft.com/office/drawing/2014/main" id="{A8CA1216-8456-4BC0-9A16-75878370C9A6}"/>
              </a:ext>
            </a:extLst>
          </p:cNvPr>
          <p:cNvGrpSpPr/>
          <p:nvPr/>
        </p:nvGrpSpPr>
        <p:grpSpPr>
          <a:xfrm>
            <a:off x="5759496" y="2448663"/>
            <a:ext cx="611596" cy="611596"/>
            <a:chOff x="5759496" y="2448663"/>
            <a:chExt cx="611596" cy="611596"/>
          </a:xfrm>
        </p:grpSpPr>
        <p:sp>
          <p:nvSpPr>
            <p:cNvPr id="92" name="Shape 720">
              <a:extLst>
                <a:ext uri="{FF2B5EF4-FFF2-40B4-BE49-F238E27FC236}">
                  <a16:creationId xmlns="" xmlns:a16="http://schemas.microsoft.com/office/drawing/2014/main" id="{0F404E3E-9C76-40EA-91F5-6A14B0A92969}"/>
                </a:ext>
              </a:extLst>
            </p:cNvPr>
            <p:cNvSpPr/>
            <p:nvPr/>
          </p:nvSpPr>
          <p:spPr>
            <a:xfrm>
              <a:off x="5759496" y="2448663"/>
              <a:ext cx="611596" cy="611596"/>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89" name="Shape 721">
              <a:extLst>
                <a:ext uri="{FF2B5EF4-FFF2-40B4-BE49-F238E27FC236}">
                  <a16:creationId xmlns="" xmlns:a16="http://schemas.microsoft.com/office/drawing/2014/main" id="{0CA2B884-4E18-4704-9E19-CD6AA6122C96}"/>
                </a:ext>
              </a:extLst>
            </p:cNvPr>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93" name="Shape 722">
            <a:extLst>
              <a:ext uri="{FF2B5EF4-FFF2-40B4-BE49-F238E27FC236}">
                <a16:creationId xmlns="" xmlns:a16="http://schemas.microsoft.com/office/drawing/2014/main" id="{DFC9CA1F-4FE6-43BD-B8CA-F996C5EC61D7}"/>
              </a:ext>
            </a:extLst>
          </p:cNvPr>
          <p:cNvGrpSpPr/>
          <p:nvPr/>
        </p:nvGrpSpPr>
        <p:grpSpPr>
          <a:xfrm>
            <a:off x="7681647" y="4349703"/>
            <a:ext cx="611596" cy="611596"/>
            <a:chOff x="7681647" y="4349703"/>
            <a:chExt cx="611596" cy="611596"/>
          </a:xfrm>
        </p:grpSpPr>
        <p:sp>
          <p:nvSpPr>
            <p:cNvPr id="98" name="Shape 726">
              <a:extLst>
                <a:ext uri="{FF2B5EF4-FFF2-40B4-BE49-F238E27FC236}">
                  <a16:creationId xmlns="" xmlns:a16="http://schemas.microsoft.com/office/drawing/2014/main" id="{D75605D9-805D-4B27-AA18-A16532F5EF45}"/>
                </a:ext>
              </a:extLst>
            </p:cNvPr>
            <p:cNvSpPr/>
            <p:nvPr/>
          </p:nvSpPr>
          <p:spPr>
            <a:xfrm>
              <a:off x="7681647" y="4349703"/>
              <a:ext cx="611596" cy="611596"/>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5" name="Shape 727">
              <a:extLst>
                <a:ext uri="{FF2B5EF4-FFF2-40B4-BE49-F238E27FC236}">
                  <a16:creationId xmlns="" xmlns:a16="http://schemas.microsoft.com/office/drawing/2014/main" id="{3C5E18B2-D8D9-4761-8E14-39407A56F8CA}"/>
                </a:ext>
              </a:extLst>
            </p:cNvPr>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99" name="Shape 728">
            <a:extLst>
              <a:ext uri="{FF2B5EF4-FFF2-40B4-BE49-F238E27FC236}">
                <a16:creationId xmlns="" xmlns:a16="http://schemas.microsoft.com/office/drawing/2014/main" id="{AD7031A5-621D-43B2-A39F-14AF7A080F83}"/>
              </a:ext>
            </a:extLst>
          </p:cNvPr>
          <p:cNvGrpSpPr/>
          <p:nvPr/>
        </p:nvGrpSpPr>
        <p:grpSpPr>
          <a:xfrm>
            <a:off x="9576939" y="2448663"/>
            <a:ext cx="611596" cy="611596"/>
            <a:chOff x="9576939" y="2448663"/>
            <a:chExt cx="611596" cy="611596"/>
          </a:xfrm>
        </p:grpSpPr>
        <p:sp>
          <p:nvSpPr>
            <p:cNvPr id="104" name="Shape 732">
              <a:extLst>
                <a:ext uri="{FF2B5EF4-FFF2-40B4-BE49-F238E27FC236}">
                  <a16:creationId xmlns="" xmlns:a16="http://schemas.microsoft.com/office/drawing/2014/main" id="{8D47404B-43A8-4F27-A63F-86038E9993B6}"/>
                </a:ext>
              </a:extLst>
            </p:cNvPr>
            <p:cNvSpPr/>
            <p:nvPr/>
          </p:nvSpPr>
          <p:spPr>
            <a:xfrm>
              <a:off x="9576939" y="2448663"/>
              <a:ext cx="611596" cy="611596"/>
            </a:xfrm>
            <a:prstGeom prst="ellipse">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01" name="Shape 733">
              <a:extLst>
                <a:ext uri="{FF2B5EF4-FFF2-40B4-BE49-F238E27FC236}">
                  <a16:creationId xmlns="" xmlns:a16="http://schemas.microsoft.com/office/drawing/2014/main" id="{C6DE8881-D444-4AB7-984F-958CBF883150}"/>
                </a:ext>
              </a:extLst>
            </p:cNvPr>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sp>
        <p:nvSpPr>
          <p:cNvPr id="105" name="Text Placeholder 62">
            <a:extLst>
              <a:ext uri="{FF2B5EF4-FFF2-40B4-BE49-F238E27FC236}">
                <a16:creationId xmlns="" xmlns:a16="http://schemas.microsoft.com/office/drawing/2014/main" id="{C348DCD8-BDF9-4390-B0D9-6FC0D7D3673C}"/>
              </a:ext>
            </a:extLst>
          </p:cNvPr>
          <p:cNvSpPr>
            <a:spLocks noGrp="1"/>
          </p:cNvSpPr>
          <p:nvPr>
            <p:ph type="body" sz="quarter" idx="27" hasCustomPrompt="1"/>
          </p:nvPr>
        </p:nvSpPr>
        <p:spPr>
          <a:xfrm>
            <a:off x="1584929" y="3111615"/>
            <a:ext cx="1334043" cy="396875"/>
          </a:xfrm>
          <a:prstGeom prst="rect">
            <a:avLst/>
          </a:prstGeom>
        </p:spPr>
        <p:txBody>
          <a:bodyPr/>
          <a:lstStyle>
            <a:lvl1pPr algn="ctr">
              <a:defRPr b="1"/>
            </a:lvl1pPr>
          </a:lstStyle>
          <a:p>
            <a:pPr lvl="0"/>
            <a:r>
              <a:rPr lang="en-US" dirty="0"/>
              <a:t>Header 1</a:t>
            </a:r>
          </a:p>
        </p:txBody>
      </p:sp>
      <p:sp>
        <p:nvSpPr>
          <p:cNvPr id="106" name="Text Placeholder 5">
            <a:extLst>
              <a:ext uri="{FF2B5EF4-FFF2-40B4-BE49-F238E27FC236}">
                <a16:creationId xmlns="" xmlns:a16="http://schemas.microsoft.com/office/drawing/2014/main" id="{9E539142-A9D5-432C-8B64-FCC959D9F40C}"/>
              </a:ext>
            </a:extLst>
          </p:cNvPr>
          <p:cNvSpPr>
            <a:spLocks noGrp="1"/>
          </p:cNvSpPr>
          <p:nvPr>
            <p:ph type="body" sz="quarter" idx="24" hasCustomPrompt="1"/>
          </p:nvPr>
        </p:nvSpPr>
        <p:spPr>
          <a:xfrm>
            <a:off x="1575449" y="3523161"/>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07" name="Text Placeholder 62">
            <a:extLst>
              <a:ext uri="{FF2B5EF4-FFF2-40B4-BE49-F238E27FC236}">
                <a16:creationId xmlns="" xmlns:a16="http://schemas.microsoft.com/office/drawing/2014/main" id="{6ACC7ADD-972C-4676-9374-854F84E2E563}"/>
              </a:ext>
            </a:extLst>
          </p:cNvPr>
          <p:cNvSpPr>
            <a:spLocks noGrp="1"/>
          </p:cNvSpPr>
          <p:nvPr>
            <p:ph type="body" sz="quarter" idx="28" hasCustomPrompt="1"/>
          </p:nvPr>
        </p:nvSpPr>
        <p:spPr>
          <a:xfrm>
            <a:off x="3519528" y="3908411"/>
            <a:ext cx="1334043" cy="396875"/>
          </a:xfrm>
          <a:prstGeom prst="rect">
            <a:avLst/>
          </a:prstGeom>
        </p:spPr>
        <p:txBody>
          <a:bodyPr/>
          <a:lstStyle>
            <a:lvl1pPr algn="ctr">
              <a:defRPr b="1"/>
            </a:lvl1pPr>
          </a:lstStyle>
          <a:p>
            <a:pPr lvl="0"/>
            <a:r>
              <a:rPr lang="en-US" dirty="0"/>
              <a:t>Header 2</a:t>
            </a:r>
          </a:p>
        </p:txBody>
      </p:sp>
      <p:sp>
        <p:nvSpPr>
          <p:cNvPr id="108" name="Text Placeholder 5">
            <a:extLst>
              <a:ext uri="{FF2B5EF4-FFF2-40B4-BE49-F238E27FC236}">
                <a16:creationId xmlns="" xmlns:a16="http://schemas.microsoft.com/office/drawing/2014/main" id="{E636FB0C-E4EE-4F69-85F2-FABB956941EB}"/>
              </a:ext>
            </a:extLst>
          </p:cNvPr>
          <p:cNvSpPr>
            <a:spLocks noGrp="1"/>
          </p:cNvSpPr>
          <p:nvPr>
            <p:ph type="body" sz="quarter" idx="29" hasCustomPrompt="1"/>
          </p:nvPr>
        </p:nvSpPr>
        <p:spPr>
          <a:xfrm>
            <a:off x="3518381" y="2588973"/>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09" name="Text Placeholder 62">
            <a:extLst>
              <a:ext uri="{FF2B5EF4-FFF2-40B4-BE49-F238E27FC236}">
                <a16:creationId xmlns="" xmlns:a16="http://schemas.microsoft.com/office/drawing/2014/main" id="{D46CDC27-4A6E-4065-96E3-E164B4857B0A}"/>
              </a:ext>
            </a:extLst>
          </p:cNvPr>
          <p:cNvSpPr>
            <a:spLocks noGrp="1"/>
          </p:cNvSpPr>
          <p:nvPr>
            <p:ph type="body" sz="quarter" idx="30" hasCustomPrompt="1"/>
          </p:nvPr>
        </p:nvSpPr>
        <p:spPr>
          <a:xfrm>
            <a:off x="5400162" y="3111615"/>
            <a:ext cx="1334043" cy="396875"/>
          </a:xfrm>
          <a:prstGeom prst="rect">
            <a:avLst/>
          </a:prstGeom>
        </p:spPr>
        <p:txBody>
          <a:bodyPr/>
          <a:lstStyle>
            <a:lvl1pPr algn="ctr">
              <a:defRPr b="1"/>
            </a:lvl1pPr>
          </a:lstStyle>
          <a:p>
            <a:pPr lvl="0"/>
            <a:r>
              <a:rPr lang="en-US" dirty="0"/>
              <a:t>Header 3</a:t>
            </a:r>
          </a:p>
        </p:txBody>
      </p:sp>
      <p:sp>
        <p:nvSpPr>
          <p:cNvPr id="110" name="Text Placeholder 5">
            <a:extLst>
              <a:ext uri="{FF2B5EF4-FFF2-40B4-BE49-F238E27FC236}">
                <a16:creationId xmlns="" xmlns:a16="http://schemas.microsoft.com/office/drawing/2014/main" id="{920CC1AA-0F93-4206-950B-1EEA62B3542B}"/>
              </a:ext>
            </a:extLst>
          </p:cNvPr>
          <p:cNvSpPr>
            <a:spLocks noGrp="1"/>
          </p:cNvSpPr>
          <p:nvPr>
            <p:ph type="body" sz="quarter" idx="31" hasCustomPrompt="1"/>
          </p:nvPr>
        </p:nvSpPr>
        <p:spPr>
          <a:xfrm>
            <a:off x="5390682" y="3523161"/>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11" name="Text Placeholder 62">
            <a:extLst>
              <a:ext uri="{FF2B5EF4-FFF2-40B4-BE49-F238E27FC236}">
                <a16:creationId xmlns="" xmlns:a16="http://schemas.microsoft.com/office/drawing/2014/main" id="{94861B89-8C5C-4BA3-929B-83544E81C3C7}"/>
              </a:ext>
            </a:extLst>
          </p:cNvPr>
          <p:cNvSpPr>
            <a:spLocks noGrp="1"/>
          </p:cNvSpPr>
          <p:nvPr>
            <p:ph type="body" sz="quarter" idx="32" hasCustomPrompt="1"/>
          </p:nvPr>
        </p:nvSpPr>
        <p:spPr>
          <a:xfrm>
            <a:off x="7308390" y="3908411"/>
            <a:ext cx="1334043" cy="396875"/>
          </a:xfrm>
          <a:prstGeom prst="rect">
            <a:avLst/>
          </a:prstGeom>
        </p:spPr>
        <p:txBody>
          <a:bodyPr/>
          <a:lstStyle>
            <a:lvl1pPr algn="ctr">
              <a:defRPr b="1"/>
            </a:lvl1pPr>
          </a:lstStyle>
          <a:p>
            <a:pPr lvl="0"/>
            <a:r>
              <a:rPr lang="en-US" dirty="0"/>
              <a:t>Header 4</a:t>
            </a:r>
          </a:p>
        </p:txBody>
      </p:sp>
      <p:sp>
        <p:nvSpPr>
          <p:cNvPr id="112" name="Text Placeholder 5">
            <a:extLst>
              <a:ext uri="{FF2B5EF4-FFF2-40B4-BE49-F238E27FC236}">
                <a16:creationId xmlns="" xmlns:a16="http://schemas.microsoft.com/office/drawing/2014/main" id="{7075460B-BB64-450F-9AA5-D31BA4205E44}"/>
              </a:ext>
            </a:extLst>
          </p:cNvPr>
          <p:cNvSpPr>
            <a:spLocks noGrp="1"/>
          </p:cNvSpPr>
          <p:nvPr>
            <p:ph type="body" sz="quarter" idx="33" hasCustomPrompt="1"/>
          </p:nvPr>
        </p:nvSpPr>
        <p:spPr>
          <a:xfrm>
            <a:off x="7307243" y="2588973"/>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13" name="Text Placeholder 62">
            <a:extLst>
              <a:ext uri="{FF2B5EF4-FFF2-40B4-BE49-F238E27FC236}">
                <a16:creationId xmlns="" xmlns:a16="http://schemas.microsoft.com/office/drawing/2014/main" id="{F57C5EAC-166C-4260-B931-33004F77B47E}"/>
              </a:ext>
            </a:extLst>
          </p:cNvPr>
          <p:cNvSpPr>
            <a:spLocks noGrp="1"/>
          </p:cNvSpPr>
          <p:nvPr>
            <p:ph type="body" sz="quarter" idx="34" hasCustomPrompt="1"/>
          </p:nvPr>
        </p:nvSpPr>
        <p:spPr>
          <a:xfrm>
            <a:off x="9250776" y="3111615"/>
            <a:ext cx="1334043" cy="396875"/>
          </a:xfrm>
          <a:prstGeom prst="rect">
            <a:avLst/>
          </a:prstGeom>
        </p:spPr>
        <p:txBody>
          <a:bodyPr/>
          <a:lstStyle>
            <a:lvl1pPr algn="ctr">
              <a:defRPr b="1"/>
            </a:lvl1pPr>
          </a:lstStyle>
          <a:p>
            <a:pPr lvl="0"/>
            <a:r>
              <a:rPr lang="en-US" dirty="0"/>
              <a:t>Header 5</a:t>
            </a:r>
          </a:p>
        </p:txBody>
      </p:sp>
      <p:sp>
        <p:nvSpPr>
          <p:cNvPr id="114" name="Text Placeholder 5">
            <a:extLst>
              <a:ext uri="{FF2B5EF4-FFF2-40B4-BE49-F238E27FC236}">
                <a16:creationId xmlns="" xmlns:a16="http://schemas.microsoft.com/office/drawing/2014/main" id="{C6F35A79-B3BD-497B-8492-41B7FDDD9082}"/>
              </a:ext>
            </a:extLst>
          </p:cNvPr>
          <p:cNvSpPr>
            <a:spLocks noGrp="1"/>
          </p:cNvSpPr>
          <p:nvPr>
            <p:ph type="body" sz="quarter" idx="35" hasCustomPrompt="1"/>
          </p:nvPr>
        </p:nvSpPr>
        <p:spPr>
          <a:xfrm>
            <a:off x="9241296" y="3523161"/>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Tree>
    <p:custDataLst>
      <p:tags r:id="rId1"/>
    </p:custDataLst>
    <p:extLst>
      <p:ext uri="{BB962C8B-B14F-4D97-AF65-F5344CB8AC3E}">
        <p14:creationId xmlns:p14="http://schemas.microsoft.com/office/powerpoint/2010/main" val="1454137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ee-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772">
            <a:extLst>
              <a:ext uri="{FF2B5EF4-FFF2-40B4-BE49-F238E27FC236}">
                <a16:creationId xmlns="" xmlns:a16="http://schemas.microsoft.com/office/drawing/2014/main" id="{6408836B-25F1-4FEC-99BE-71B99FBA60F9}"/>
              </a:ext>
            </a:extLst>
          </p:cNvPr>
          <p:cNvGrpSpPr/>
          <p:nvPr userDrawn="1"/>
        </p:nvGrpSpPr>
        <p:grpSpPr>
          <a:xfrm>
            <a:off x="6992716" y="1169665"/>
            <a:ext cx="4573641" cy="5344829"/>
            <a:chOff x="2813" y="961"/>
            <a:chExt cx="2052" cy="2397"/>
          </a:xfrm>
        </p:grpSpPr>
        <p:sp>
          <p:nvSpPr>
            <p:cNvPr id="5" name="Shape 773">
              <a:extLst>
                <a:ext uri="{FF2B5EF4-FFF2-40B4-BE49-F238E27FC236}">
                  <a16:creationId xmlns="" xmlns:a16="http://schemas.microsoft.com/office/drawing/2014/main" id="{606A6764-0846-4986-8C07-642732110BFE}"/>
                </a:ext>
              </a:extLst>
            </p:cNvPr>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774">
              <a:extLst>
                <a:ext uri="{FF2B5EF4-FFF2-40B4-BE49-F238E27FC236}">
                  <a16:creationId xmlns="" xmlns:a16="http://schemas.microsoft.com/office/drawing/2014/main" id="{ADAA746C-7DAA-4436-AE1E-4DBA799756D5}"/>
                </a:ext>
              </a:extLst>
            </p:cNvPr>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775">
              <a:extLst>
                <a:ext uri="{FF2B5EF4-FFF2-40B4-BE49-F238E27FC236}">
                  <a16:creationId xmlns="" xmlns:a16="http://schemas.microsoft.com/office/drawing/2014/main" id="{05D5CD6E-F663-4801-9F4D-46AAB236B6AE}"/>
                </a:ext>
              </a:extLst>
            </p:cNvPr>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776">
              <a:extLst>
                <a:ext uri="{FF2B5EF4-FFF2-40B4-BE49-F238E27FC236}">
                  <a16:creationId xmlns="" xmlns:a16="http://schemas.microsoft.com/office/drawing/2014/main" id="{DF225701-1166-44C1-9534-51B2427290E6}"/>
                </a:ext>
              </a:extLst>
            </p:cNvPr>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777">
              <a:extLst>
                <a:ext uri="{FF2B5EF4-FFF2-40B4-BE49-F238E27FC236}">
                  <a16:creationId xmlns="" xmlns:a16="http://schemas.microsoft.com/office/drawing/2014/main" id="{00A12AEC-A791-4F2B-B51A-619CF510A129}"/>
                </a:ext>
              </a:extLst>
            </p:cNvPr>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778">
              <a:extLst>
                <a:ext uri="{FF2B5EF4-FFF2-40B4-BE49-F238E27FC236}">
                  <a16:creationId xmlns="" xmlns:a16="http://schemas.microsoft.com/office/drawing/2014/main" id="{C823446C-3B52-43A3-8DC4-7753D2F86F0B}"/>
                </a:ext>
              </a:extLst>
            </p:cNvPr>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779">
              <a:extLst>
                <a:ext uri="{FF2B5EF4-FFF2-40B4-BE49-F238E27FC236}">
                  <a16:creationId xmlns="" xmlns:a16="http://schemas.microsoft.com/office/drawing/2014/main" id="{147FFD84-3238-479B-B635-B98E0A895C8B}"/>
                </a:ext>
              </a:extLst>
            </p:cNvPr>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780">
              <a:extLst>
                <a:ext uri="{FF2B5EF4-FFF2-40B4-BE49-F238E27FC236}">
                  <a16:creationId xmlns="" xmlns:a16="http://schemas.microsoft.com/office/drawing/2014/main" id="{1B8FB0FE-8124-4748-8463-ED34E2D359CB}"/>
                </a:ext>
              </a:extLst>
            </p:cNvPr>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781">
              <a:extLst>
                <a:ext uri="{FF2B5EF4-FFF2-40B4-BE49-F238E27FC236}">
                  <a16:creationId xmlns="" xmlns:a16="http://schemas.microsoft.com/office/drawing/2014/main" id="{77C28519-CCED-4F77-BB38-3EDDEA1F1815}"/>
                </a:ext>
              </a:extLst>
            </p:cNvPr>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782">
              <a:extLst>
                <a:ext uri="{FF2B5EF4-FFF2-40B4-BE49-F238E27FC236}">
                  <a16:creationId xmlns="" xmlns:a16="http://schemas.microsoft.com/office/drawing/2014/main" id="{E1341188-C358-40B0-B93D-4E158A0C290C}"/>
                </a:ext>
              </a:extLst>
            </p:cNvPr>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 name="Shape 783">
              <a:extLst>
                <a:ext uri="{FF2B5EF4-FFF2-40B4-BE49-F238E27FC236}">
                  <a16:creationId xmlns="" xmlns:a16="http://schemas.microsoft.com/office/drawing/2014/main" id="{9F5F2E60-E21C-4E7C-8D11-460B37B1BBB8}"/>
                </a:ext>
              </a:extLst>
            </p:cNvPr>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66" name="Group 65">
            <a:extLst>
              <a:ext uri="{FF2B5EF4-FFF2-40B4-BE49-F238E27FC236}">
                <a16:creationId xmlns="" xmlns:a16="http://schemas.microsoft.com/office/drawing/2014/main" id="{E75070BE-3B5A-4673-8C40-DE1D09816B2B}"/>
              </a:ext>
            </a:extLst>
          </p:cNvPr>
          <p:cNvGrpSpPr/>
          <p:nvPr userDrawn="1"/>
        </p:nvGrpSpPr>
        <p:grpSpPr>
          <a:xfrm>
            <a:off x="1044399" y="1419553"/>
            <a:ext cx="699075" cy="699074"/>
            <a:chOff x="1044399" y="1577809"/>
            <a:chExt cx="699075" cy="699074"/>
          </a:xfrm>
        </p:grpSpPr>
        <p:sp>
          <p:nvSpPr>
            <p:cNvPr id="21" name="Shape 789">
              <a:extLst>
                <a:ext uri="{FF2B5EF4-FFF2-40B4-BE49-F238E27FC236}">
                  <a16:creationId xmlns="" xmlns:a16="http://schemas.microsoft.com/office/drawing/2014/main" id="{C1CDDCB9-D75F-4821-93E5-6DB9CB7624BE}"/>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22" name="Shape 790">
              <a:extLst>
                <a:ext uri="{FF2B5EF4-FFF2-40B4-BE49-F238E27FC236}">
                  <a16:creationId xmlns="" xmlns:a16="http://schemas.microsoft.com/office/drawing/2014/main" id="{41D0117C-67FE-40CE-A164-AC3FF01F3854}"/>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63" name="Text Placeholder 62">
            <a:extLst>
              <a:ext uri="{FF2B5EF4-FFF2-40B4-BE49-F238E27FC236}">
                <a16:creationId xmlns="" xmlns:a16="http://schemas.microsoft.com/office/drawing/2014/main" id="{6FAC6FF0-A2EB-4511-AC67-C438D434B139}"/>
              </a:ext>
            </a:extLst>
          </p:cNvPr>
          <p:cNvSpPr>
            <a:spLocks noGrp="1"/>
          </p:cNvSpPr>
          <p:nvPr>
            <p:ph type="body" sz="quarter" idx="27" hasCustomPrompt="1"/>
          </p:nvPr>
        </p:nvSpPr>
        <p:spPr>
          <a:xfrm>
            <a:off x="1890220" y="1569374"/>
            <a:ext cx="4030291" cy="364504"/>
          </a:xfrm>
          <a:prstGeom prst="rect">
            <a:avLst/>
          </a:prstGeom>
        </p:spPr>
        <p:txBody>
          <a:bodyPr/>
          <a:lstStyle>
            <a:lvl1pPr>
              <a:defRPr sz="1800" b="1"/>
            </a:lvl1pPr>
          </a:lstStyle>
          <a:p>
            <a:pPr lvl="0"/>
            <a:r>
              <a:rPr lang="en-US" dirty="0"/>
              <a:t>Header 1</a:t>
            </a:r>
          </a:p>
        </p:txBody>
      </p:sp>
      <p:cxnSp>
        <p:nvCxnSpPr>
          <p:cNvPr id="65" name="Straight Connector 64">
            <a:extLst>
              <a:ext uri="{FF2B5EF4-FFF2-40B4-BE49-F238E27FC236}">
                <a16:creationId xmlns="" xmlns:a16="http://schemas.microsoft.com/office/drawing/2014/main" id="{A0B58609-2249-4F0B-A803-4E9CF2F1C4F9}"/>
              </a:ext>
            </a:extLst>
          </p:cNvPr>
          <p:cNvCxnSpPr/>
          <p:nvPr/>
        </p:nvCxnSpPr>
        <p:spPr>
          <a:xfrm>
            <a:off x="1186962" y="2464026"/>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 xmlns:a16="http://schemas.microsoft.com/office/drawing/2014/main" id="{E8EF92A9-AB07-42CF-9570-FD47FA54E655}"/>
              </a:ext>
            </a:extLst>
          </p:cNvPr>
          <p:cNvGrpSpPr/>
          <p:nvPr userDrawn="1"/>
        </p:nvGrpSpPr>
        <p:grpSpPr>
          <a:xfrm>
            <a:off x="1044399" y="2791669"/>
            <a:ext cx="699075" cy="699074"/>
            <a:chOff x="1044399" y="1577809"/>
            <a:chExt cx="699075" cy="699074"/>
          </a:xfrm>
        </p:grpSpPr>
        <p:sp>
          <p:nvSpPr>
            <p:cNvPr id="37" name="Shape 789">
              <a:extLst>
                <a:ext uri="{FF2B5EF4-FFF2-40B4-BE49-F238E27FC236}">
                  <a16:creationId xmlns="" xmlns:a16="http://schemas.microsoft.com/office/drawing/2014/main" id="{B5E484AF-8D46-457B-8392-2681C254893C}"/>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39" name="Shape 790">
              <a:extLst>
                <a:ext uri="{FF2B5EF4-FFF2-40B4-BE49-F238E27FC236}">
                  <a16:creationId xmlns="" xmlns:a16="http://schemas.microsoft.com/office/drawing/2014/main" id="{97989D02-BC31-4DB5-816F-B932C39AF8A6}"/>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42" name="Text Placeholder 62">
            <a:extLst>
              <a:ext uri="{FF2B5EF4-FFF2-40B4-BE49-F238E27FC236}">
                <a16:creationId xmlns="" xmlns:a16="http://schemas.microsoft.com/office/drawing/2014/main" id="{2087D478-A55E-4A11-8C92-B2134C2017C6}"/>
              </a:ext>
            </a:extLst>
          </p:cNvPr>
          <p:cNvSpPr>
            <a:spLocks noGrp="1"/>
          </p:cNvSpPr>
          <p:nvPr>
            <p:ph type="body" sz="quarter" idx="28" hasCustomPrompt="1"/>
          </p:nvPr>
        </p:nvSpPr>
        <p:spPr>
          <a:xfrm>
            <a:off x="1890220" y="2929171"/>
            <a:ext cx="4045444" cy="335238"/>
          </a:xfrm>
          <a:prstGeom prst="rect">
            <a:avLst/>
          </a:prstGeom>
        </p:spPr>
        <p:txBody>
          <a:bodyPr/>
          <a:lstStyle>
            <a:lvl1pPr>
              <a:defRPr sz="1800" b="1"/>
            </a:lvl1pPr>
          </a:lstStyle>
          <a:p>
            <a:pPr lvl="0"/>
            <a:r>
              <a:rPr lang="en-US" dirty="0"/>
              <a:t>Header 2</a:t>
            </a:r>
          </a:p>
        </p:txBody>
      </p:sp>
      <p:cxnSp>
        <p:nvCxnSpPr>
          <p:cNvPr id="43" name="Straight Connector 42">
            <a:extLst>
              <a:ext uri="{FF2B5EF4-FFF2-40B4-BE49-F238E27FC236}">
                <a16:creationId xmlns="" xmlns:a16="http://schemas.microsoft.com/office/drawing/2014/main" id="{58E8496A-C213-466A-A133-38DC2ADE4D36}"/>
              </a:ext>
            </a:extLst>
          </p:cNvPr>
          <p:cNvCxnSpPr/>
          <p:nvPr userDrawn="1"/>
        </p:nvCxnSpPr>
        <p:spPr>
          <a:xfrm>
            <a:off x="1186962" y="3836142"/>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 xmlns:a16="http://schemas.microsoft.com/office/drawing/2014/main" id="{FC460D4B-A0B3-4F22-9119-F54DC6B8BF1C}"/>
              </a:ext>
            </a:extLst>
          </p:cNvPr>
          <p:cNvGrpSpPr/>
          <p:nvPr userDrawn="1"/>
        </p:nvGrpSpPr>
        <p:grpSpPr>
          <a:xfrm>
            <a:off x="1044399" y="4089831"/>
            <a:ext cx="699075" cy="699074"/>
            <a:chOff x="1044399" y="1577809"/>
            <a:chExt cx="699075" cy="699074"/>
          </a:xfrm>
        </p:grpSpPr>
        <p:sp>
          <p:nvSpPr>
            <p:cNvPr id="45" name="Shape 789">
              <a:extLst>
                <a:ext uri="{FF2B5EF4-FFF2-40B4-BE49-F238E27FC236}">
                  <a16:creationId xmlns="" xmlns:a16="http://schemas.microsoft.com/office/drawing/2014/main" id="{BBA02E4B-1394-4E86-B058-D54856869550}"/>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46" name="Shape 790">
              <a:extLst>
                <a:ext uri="{FF2B5EF4-FFF2-40B4-BE49-F238E27FC236}">
                  <a16:creationId xmlns="" xmlns:a16="http://schemas.microsoft.com/office/drawing/2014/main" id="{C39122CE-EAC0-4CB5-8F84-29B49A40A054}"/>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48" name="Text Placeholder 62">
            <a:extLst>
              <a:ext uri="{FF2B5EF4-FFF2-40B4-BE49-F238E27FC236}">
                <a16:creationId xmlns="" xmlns:a16="http://schemas.microsoft.com/office/drawing/2014/main" id="{F460A120-E85D-481B-95DB-8E0846633957}"/>
              </a:ext>
            </a:extLst>
          </p:cNvPr>
          <p:cNvSpPr>
            <a:spLocks noGrp="1"/>
          </p:cNvSpPr>
          <p:nvPr>
            <p:ph type="body" sz="quarter" idx="29" hasCustomPrompt="1"/>
          </p:nvPr>
        </p:nvSpPr>
        <p:spPr>
          <a:xfrm>
            <a:off x="1906182" y="4366292"/>
            <a:ext cx="3967163" cy="396875"/>
          </a:xfrm>
          <a:prstGeom prst="rect">
            <a:avLst/>
          </a:prstGeom>
        </p:spPr>
        <p:txBody>
          <a:bodyPr/>
          <a:lstStyle>
            <a:lvl1pPr>
              <a:defRPr sz="1800" b="1"/>
            </a:lvl1pPr>
          </a:lstStyle>
          <a:p>
            <a:pPr lvl="0"/>
            <a:r>
              <a:rPr lang="en-US" dirty="0"/>
              <a:t>Header 3</a:t>
            </a:r>
          </a:p>
        </p:txBody>
      </p:sp>
      <p:cxnSp>
        <p:nvCxnSpPr>
          <p:cNvPr id="49" name="Straight Connector 48">
            <a:extLst>
              <a:ext uri="{FF2B5EF4-FFF2-40B4-BE49-F238E27FC236}">
                <a16:creationId xmlns="" xmlns:a16="http://schemas.microsoft.com/office/drawing/2014/main" id="{7C1D3CF0-8BAD-4DF1-8A2A-170079CD5642}"/>
              </a:ext>
            </a:extLst>
          </p:cNvPr>
          <p:cNvCxnSpPr/>
          <p:nvPr userDrawn="1"/>
        </p:nvCxnSpPr>
        <p:spPr>
          <a:xfrm>
            <a:off x="1186962" y="5134304"/>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 xmlns:a16="http://schemas.microsoft.com/office/drawing/2014/main" id="{F9746F36-37A7-43EF-9330-6F95D7190E34}"/>
              </a:ext>
            </a:extLst>
          </p:cNvPr>
          <p:cNvGrpSpPr/>
          <p:nvPr userDrawn="1"/>
        </p:nvGrpSpPr>
        <p:grpSpPr>
          <a:xfrm>
            <a:off x="1044399" y="5328616"/>
            <a:ext cx="699075" cy="699074"/>
            <a:chOff x="1044399" y="1577809"/>
            <a:chExt cx="699075" cy="699074"/>
          </a:xfrm>
        </p:grpSpPr>
        <p:sp>
          <p:nvSpPr>
            <p:cNvPr id="51" name="Shape 789">
              <a:extLst>
                <a:ext uri="{FF2B5EF4-FFF2-40B4-BE49-F238E27FC236}">
                  <a16:creationId xmlns="" xmlns:a16="http://schemas.microsoft.com/office/drawing/2014/main" id="{F96FCBCB-2CFC-449C-AEEA-594E0B1EF8B0}"/>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52" name="Shape 790">
              <a:extLst>
                <a:ext uri="{FF2B5EF4-FFF2-40B4-BE49-F238E27FC236}">
                  <a16:creationId xmlns="" xmlns:a16="http://schemas.microsoft.com/office/drawing/2014/main" id="{E3B87114-CEEF-4DA0-9229-33D5B971DEB2}"/>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54" name="Text Placeholder 62">
            <a:extLst>
              <a:ext uri="{FF2B5EF4-FFF2-40B4-BE49-F238E27FC236}">
                <a16:creationId xmlns="" xmlns:a16="http://schemas.microsoft.com/office/drawing/2014/main" id="{23B47A01-375F-4238-B2F7-AF4126F6939D}"/>
              </a:ext>
            </a:extLst>
          </p:cNvPr>
          <p:cNvSpPr>
            <a:spLocks noGrp="1"/>
          </p:cNvSpPr>
          <p:nvPr>
            <p:ph type="body" sz="quarter" idx="30" hasCustomPrompt="1"/>
          </p:nvPr>
        </p:nvSpPr>
        <p:spPr>
          <a:xfrm>
            <a:off x="1906182" y="5522107"/>
            <a:ext cx="3967163" cy="396875"/>
          </a:xfrm>
          <a:prstGeom prst="rect">
            <a:avLst/>
          </a:prstGeom>
        </p:spPr>
        <p:txBody>
          <a:bodyPr/>
          <a:lstStyle>
            <a:lvl1pPr>
              <a:defRPr sz="1800" b="1"/>
            </a:lvl1pPr>
          </a:lstStyle>
          <a:p>
            <a:pPr lvl="0"/>
            <a:r>
              <a:rPr lang="en-US" dirty="0"/>
              <a:t>Header 4</a:t>
            </a:r>
          </a:p>
        </p:txBody>
      </p:sp>
    </p:spTree>
    <p:custDataLst>
      <p:tags r:id="rId1"/>
    </p:custDataLst>
    <p:extLst>
      <p:ext uri="{BB962C8B-B14F-4D97-AF65-F5344CB8AC3E}">
        <p14:creationId xmlns:p14="http://schemas.microsoft.com/office/powerpoint/2010/main" val="956723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eps-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37" name="Shape 742">
            <a:extLst>
              <a:ext uri="{FF2B5EF4-FFF2-40B4-BE49-F238E27FC236}">
                <a16:creationId xmlns="" xmlns:a16="http://schemas.microsoft.com/office/drawing/2014/main" id="{A546302F-B2BD-4167-BA80-E1E7377A484F}"/>
              </a:ext>
            </a:extLst>
          </p:cNvPr>
          <p:cNvSpPr/>
          <p:nvPr/>
        </p:nvSpPr>
        <p:spPr>
          <a:xfrm>
            <a:off x="610294" y="3441780"/>
            <a:ext cx="3200400" cy="609600"/>
          </a:xfrm>
          <a:prstGeom prst="roundRect">
            <a:avLst>
              <a:gd name="adj" fmla="val 50000"/>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41" name="Shape 744">
            <a:extLst>
              <a:ext uri="{FF2B5EF4-FFF2-40B4-BE49-F238E27FC236}">
                <a16:creationId xmlns="" xmlns:a16="http://schemas.microsoft.com/office/drawing/2014/main" id="{3108AD30-2546-45FF-A9CA-E2CC129480DD}"/>
              </a:ext>
            </a:extLst>
          </p:cNvPr>
          <p:cNvSpPr/>
          <p:nvPr/>
        </p:nvSpPr>
        <p:spPr>
          <a:xfrm>
            <a:off x="2087814" y="3266609"/>
            <a:ext cx="237065" cy="175172"/>
          </a:xfrm>
          <a:prstGeom prst="triangle">
            <a:avLst>
              <a:gd name="adj" fmla="val 50000"/>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43" name="Shape 746">
            <a:extLst>
              <a:ext uri="{FF2B5EF4-FFF2-40B4-BE49-F238E27FC236}">
                <a16:creationId xmlns="" xmlns:a16="http://schemas.microsoft.com/office/drawing/2014/main" id="{4C374ACE-2717-4B45-B5DF-A204001D73FE}"/>
              </a:ext>
            </a:extLst>
          </p:cNvPr>
          <p:cNvSpPr/>
          <p:nvPr/>
        </p:nvSpPr>
        <p:spPr>
          <a:xfrm>
            <a:off x="3144105" y="3441781"/>
            <a:ext cx="3200400" cy="609600"/>
          </a:xfrm>
          <a:prstGeom prst="roundRect">
            <a:avLst>
              <a:gd name="adj" fmla="val 50000"/>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Open Sans"/>
              <a:ea typeface="Open Sans"/>
              <a:cs typeface="Open Sans"/>
              <a:sym typeface="Open Sans"/>
            </a:endParaRPr>
          </a:p>
        </p:txBody>
      </p:sp>
      <p:sp>
        <p:nvSpPr>
          <p:cNvPr id="45" name="Shape 748">
            <a:extLst>
              <a:ext uri="{FF2B5EF4-FFF2-40B4-BE49-F238E27FC236}">
                <a16:creationId xmlns="" xmlns:a16="http://schemas.microsoft.com/office/drawing/2014/main" id="{25F556A2-C066-4139-A306-8253B4F4CD74}"/>
              </a:ext>
            </a:extLst>
          </p:cNvPr>
          <p:cNvSpPr/>
          <p:nvPr/>
        </p:nvSpPr>
        <p:spPr>
          <a:xfrm rot="10800000" flipH="1">
            <a:off x="4620556" y="4054130"/>
            <a:ext cx="237065" cy="175172"/>
          </a:xfrm>
          <a:prstGeom prst="triangle">
            <a:avLst>
              <a:gd name="adj" fmla="val 50000"/>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Open Sans"/>
              <a:ea typeface="Open Sans"/>
              <a:cs typeface="Open Sans"/>
              <a:sym typeface="Open Sans"/>
            </a:endParaRPr>
          </a:p>
        </p:txBody>
      </p:sp>
      <p:sp>
        <p:nvSpPr>
          <p:cNvPr id="50" name="Shape 753">
            <a:extLst>
              <a:ext uri="{FF2B5EF4-FFF2-40B4-BE49-F238E27FC236}">
                <a16:creationId xmlns="" xmlns:a16="http://schemas.microsoft.com/office/drawing/2014/main" id="{869AE6AD-5B8C-4188-B2FB-14B5C0E3EEB4}"/>
              </a:ext>
            </a:extLst>
          </p:cNvPr>
          <p:cNvSpPr txBox="1"/>
          <p:nvPr userDrawn="1"/>
        </p:nvSpPr>
        <p:spPr>
          <a:xfrm>
            <a:off x="1359528" y="4186519"/>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2"/>
              </a:buClr>
              <a:buSzPct val="25000"/>
              <a:buFont typeface="Source Sans Pro"/>
              <a:buNone/>
            </a:pPr>
            <a:r>
              <a:rPr lang="en-US" sz="7200" b="1" dirty="0">
                <a:solidFill>
                  <a:schemeClr val="accent2"/>
                </a:solidFill>
                <a:latin typeface="+mj-lt"/>
                <a:ea typeface="Source Sans Pro"/>
                <a:cs typeface="Source Sans Pro"/>
                <a:sym typeface="Source Sans Pro"/>
              </a:rPr>
              <a:t>01</a:t>
            </a:r>
          </a:p>
        </p:txBody>
      </p:sp>
      <p:sp>
        <p:nvSpPr>
          <p:cNvPr id="51" name="Shape 754">
            <a:extLst>
              <a:ext uri="{FF2B5EF4-FFF2-40B4-BE49-F238E27FC236}">
                <a16:creationId xmlns="" xmlns:a16="http://schemas.microsoft.com/office/drawing/2014/main" id="{437A55DE-72BF-41B3-B826-B3228B9C7E2B}"/>
              </a:ext>
            </a:extLst>
          </p:cNvPr>
          <p:cNvSpPr txBox="1"/>
          <p:nvPr userDrawn="1"/>
        </p:nvSpPr>
        <p:spPr>
          <a:xfrm>
            <a:off x="6445471" y="4186519"/>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4"/>
              </a:buClr>
              <a:buSzPct val="25000"/>
              <a:buFont typeface="Source Sans Pro"/>
              <a:buNone/>
            </a:pPr>
            <a:r>
              <a:rPr lang="en-US" sz="7200" b="1">
                <a:solidFill>
                  <a:schemeClr val="accent4"/>
                </a:solidFill>
                <a:latin typeface="+mj-lt"/>
                <a:ea typeface="Source Sans Pro"/>
                <a:cs typeface="Source Sans Pro"/>
                <a:sym typeface="Source Sans Pro"/>
              </a:rPr>
              <a:t>03</a:t>
            </a:r>
          </a:p>
        </p:txBody>
      </p:sp>
      <p:sp>
        <p:nvSpPr>
          <p:cNvPr id="52" name="Shape 755">
            <a:extLst>
              <a:ext uri="{FF2B5EF4-FFF2-40B4-BE49-F238E27FC236}">
                <a16:creationId xmlns="" xmlns:a16="http://schemas.microsoft.com/office/drawing/2014/main" id="{BF36C622-7AB1-4E17-8139-4DA904B02719}"/>
              </a:ext>
            </a:extLst>
          </p:cNvPr>
          <p:cNvSpPr txBox="1"/>
          <p:nvPr userDrawn="1"/>
        </p:nvSpPr>
        <p:spPr>
          <a:xfrm>
            <a:off x="3857016" y="1962294"/>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3"/>
              </a:buClr>
              <a:buSzPct val="25000"/>
              <a:buFont typeface="Source Sans Pro"/>
              <a:buNone/>
            </a:pPr>
            <a:r>
              <a:rPr lang="en-US" sz="7200" b="1" dirty="0">
                <a:solidFill>
                  <a:schemeClr val="accent3"/>
                </a:solidFill>
                <a:latin typeface="+mj-lt"/>
                <a:ea typeface="Source Sans Pro"/>
                <a:cs typeface="Source Sans Pro"/>
                <a:sym typeface="Source Sans Pro"/>
              </a:rPr>
              <a:t>02</a:t>
            </a:r>
          </a:p>
        </p:txBody>
      </p:sp>
      <p:sp>
        <p:nvSpPr>
          <p:cNvPr id="53" name="Shape 756">
            <a:extLst>
              <a:ext uri="{FF2B5EF4-FFF2-40B4-BE49-F238E27FC236}">
                <a16:creationId xmlns="" xmlns:a16="http://schemas.microsoft.com/office/drawing/2014/main" id="{D22787E4-979A-4034-B446-6022EA86CEA3}"/>
              </a:ext>
            </a:extLst>
          </p:cNvPr>
          <p:cNvSpPr txBox="1"/>
          <p:nvPr userDrawn="1"/>
        </p:nvSpPr>
        <p:spPr>
          <a:xfrm>
            <a:off x="9140954" y="1947916"/>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5"/>
              </a:buClr>
              <a:buSzPct val="25000"/>
              <a:buFont typeface="Source Sans Pro"/>
              <a:buNone/>
            </a:pPr>
            <a:r>
              <a:rPr lang="en-US" sz="7200" b="1">
                <a:solidFill>
                  <a:schemeClr val="accent5"/>
                </a:solidFill>
                <a:latin typeface="+mj-lt"/>
                <a:ea typeface="Source Sans Pro"/>
                <a:cs typeface="Source Sans Pro"/>
                <a:sym typeface="Source Sans Pro"/>
              </a:rPr>
              <a:t>04</a:t>
            </a:r>
          </a:p>
        </p:txBody>
      </p:sp>
      <p:sp>
        <p:nvSpPr>
          <p:cNvPr id="55" name="Shape 758">
            <a:extLst>
              <a:ext uri="{FF2B5EF4-FFF2-40B4-BE49-F238E27FC236}">
                <a16:creationId xmlns="" xmlns:a16="http://schemas.microsoft.com/office/drawing/2014/main" id="{6FADEED0-5AF1-4358-8329-C6D61A962540}"/>
              </a:ext>
            </a:extLst>
          </p:cNvPr>
          <p:cNvSpPr/>
          <p:nvPr/>
        </p:nvSpPr>
        <p:spPr>
          <a:xfrm>
            <a:off x="5783425" y="3441780"/>
            <a:ext cx="3200400" cy="609600"/>
          </a:xfrm>
          <a:prstGeom prst="roundRect">
            <a:avLst>
              <a:gd name="adj" fmla="val 50000"/>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56" name="Shape 759">
            <a:extLst>
              <a:ext uri="{FF2B5EF4-FFF2-40B4-BE49-F238E27FC236}">
                <a16:creationId xmlns="" xmlns:a16="http://schemas.microsoft.com/office/drawing/2014/main" id="{CFBFF74F-247D-4D7A-9F9B-9D75D0299D86}"/>
              </a:ext>
            </a:extLst>
          </p:cNvPr>
          <p:cNvSpPr/>
          <p:nvPr/>
        </p:nvSpPr>
        <p:spPr>
          <a:xfrm>
            <a:off x="7166547" y="3266609"/>
            <a:ext cx="237065" cy="175172"/>
          </a:xfrm>
          <a:prstGeom prst="triangle">
            <a:avLst>
              <a:gd name="adj" fmla="val 50000"/>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59" name="Shape 762">
            <a:extLst>
              <a:ext uri="{FF2B5EF4-FFF2-40B4-BE49-F238E27FC236}">
                <a16:creationId xmlns="" xmlns:a16="http://schemas.microsoft.com/office/drawing/2014/main" id="{8A69CAE0-3B18-47D0-9029-9632DFABCCF6}"/>
              </a:ext>
            </a:extLst>
          </p:cNvPr>
          <p:cNvSpPr/>
          <p:nvPr/>
        </p:nvSpPr>
        <p:spPr>
          <a:xfrm>
            <a:off x="8387575" y="3441781"/>
            <a:ext cx="3200400" cy="609600"/>
          </a:xfrm>
          <a:prstGeom prst="roundRect">
            <a:avLst>
              <a:gd name="adj" fmla="val 50000"/>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61" name="Shape 764">
            <a:extLst>
              <a:ext uri="{FF2B5EF4-FFF2-40B4-BE49-F238E27FC236}">
                <a16:creationId xmlns="" xmlns:a16="http://schemas.microsoft.com/office/drawing/2014/main" id="{1943DBC6-8899-4FFE-8462-1AE5DD0E135F}"/>
              </a:ext>
            </a:extLst>
          </p:cNvPr>
          <p:cNvSpPr/>
          <p:nvPr/>
        </p:nvSpPr>
        <p:spPr>
          <a:xfrm rot="10800000" flipH="1">
            <a:off x="9869243" y="4054130"/>
            <a:ext cx="237065" cy="175172"/>
          </a:xfrm>
          <a:prstGeom prst="triangle">
            <a:avLst>
              <a:gd name="adj" fmla="val 50000"/>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62" name="Text Placeholder 62">
            <a:extLst>
              <a:ext uri="{FF2B5EF4-FFF2-40B4-BE49-F238E27FC236}">
                <a16:creationId xmlns="" xmlns:a16="http://schemas.microsoft.com/office/drawing/2014/main" id="{94CCBABA-CF03-4165-926C-3AFD4C1ED8A3}"/>
              </a:ext>
            </a:extLst>
          </p:cNvPr>
          <p:cNvSpPr>
            <a:spLocks noGrp="1"/>
          </p:cNvSpPr>
          <p:nvPr>
            <p:ph type="body" sz="quarter" idx="27" hasCustomPrompt="1"/>
          </p:nvPr>
        </p:nvSpPr>
        <p:spPr>
          <a:xfrm>
            <a:off x="861881" y="3551958"/>
            <a:ext cx="2269863" cy="396875"/>
          </a:xfrm>
          <a:prstGeom prst="rect">
            <a:avLst/>
          </a:prstGeom>
          <a:solidFill>
            <a:schemeClr val="accent2"/>
          </a:solidFill>
          <a:ln>
            <a:noFill/>
          </a:ln>
        </p:spPr>
        <p:txBody>
          <a:bodyPr lIns="121900" tIns="60950" rIns="121900" bIns="60950" anchor="t" anchorCtr="0">
            <a:noAutofit/>
          </a:bodyPr>
          <a:lstStyle>
            <a:lvl1pPr>
              <a:defRPr lang="en-US" sz="1467" b="1" dirty="0" smtClean="0">
                <a:solidFill>
                  <a:schemeClr val="lt1"/>
                </a:solidFill>
                <a:latin typeface="+mj-lt"/>
                <a:ea typeface="Source Sans Pro"/>
                <a:cs typeface="Source Sans Pro"/>
              </a:defRPr>
            </a:lvl1pPr>
          </a:lstStyle>
          <a:p>
            <a:pPr marL="0" lvl="0" indent="0" algn="ctr">
              <a:buClr>
                <a:schemeClr val="lt1"/>
              </a:buClr>
              <a:buSzPct val="25000"/>
              <a:buFont typeface="Arial"/>
            </a:pPr>
            <a:r>
              <a:rPr lang="en-US" dirty="0"/>
              <a:t>Header 1</a:t>
            </a:r>
          </a:p>
        </p:txBody>
      </p:sp>
      <p:sp>
        <p:nvSpPr>
          <p:cNvPr id="64" name="Text Placeholder 62">
            <a:extLst>
              <a:ext uri="{FF2B5EF4-FFF2-40B4-BE49-F238E27FC236}">
                <a16:creationId xmlns="" xmlns:a16="http://schemas.microsoft.com/office/drawing/2014/main" id="{B3F89B5A-F20C-408A-BE15-BE68BE07F11D}"/>
              </a:ext>
            </a:extLst>
          </p:cNvPr>
          <p:cNvSpPr>
            <a:spLocks noGrp="1"/>
          </p:cNvSpPr>
          <p:nvPr>
            <p:ph type="body" sz="quarter" idx="28" hasCustomPrompt="1"/>
          </p:nvPr>
        </p:nvSpPr>
        <p:spPr>
          <a:xfrm>
            <a:off x="3434369" y="3551958"/>
            <a:ext cx="2269863" cy="396875"/>
          </a:xfrm>
          <a:prstGeom prst="rect">
            <a:avLst/>
          </a:prstGeom>
          <a:solidFill>
            <a:schemeClr val="accent3"/>
          </a:solidFill>
          <a:ln>
            <a:noFill/>
          </a:ln>
        </p:spPr>
        <p:txBody>
          <a:bodyPr lIns="121900" tIns="60950" rIns="121900" bIns="60950" anchor="t" anchorCtr="0">
            <a:noAutofit/>
          </a:bodyPr>
          <a:lstStyle>
            <a:lvl1pPr>
              <a:defRPr lang="en-US" sz="1467" b="1" dirty="0" smtClean="0">
                <a:solidFill>
                  <a:schemeClr val="lt1"/>
                </a:solidFill>
                <a:latin typeface="Open Sans"/>
                <a:ea typeface="Open Sans"/>
                <a:cs typeface="Open Sans"/>
              </a:defRPr>
            </a:lvl1pPr>
          </a:lstStyle>
          <a:p>
            <a:pPr marL="0" lvl="0" indent="0" algn="ctr">
              <a:buClr>
                <a:schemeClr val="lt1"/>
              </a:buClr>
              <a:buSzPct val="25000"/>
              <a:buFont typeface="Arial"/>
            </a:pPr>
            <a:r>
              <a:rPr lang="en-US" dirty="0"/>
              <a:t>Header 2</a:t>
            </a:r>
          </a:p>
        </p:txBody>
      </p:sp>
      <p:sp>
        <p:nvSpPr>
          <p:cNvPr id="67" name="Text Placeholder 62">
            <a:extLst>
              <a:ext uri="{FF2B5EF4-FFF2-40B4-BE49-F238E27FC236}">
                <a16:creationId xmlns="" xmlns:a16="http://schemas.microsoft.com/office/drawing/2014/main" id="{52BF7029-9060-4C10-B139-6DFAAAC398DB}"/>
              </a:ext>
            </a:extLst>
          </p:cNvPr>
          <p:cNvSpPr>
            <a:spLocks noGrp="1"/>
          </p:cNvSpPr>
          <p:nvPr>
            <p:ph type="body" sz="quarter" idx="29" hasCustomPrompt="1"/>
          </p:nvPr>
        </p:nvSpPr>
        <p:spPr>
          <a:xfrm>
            <a:off x="5932984" y="3551958"/>
            <a:ext cx="2384252" cy="396875"/>
          </a:xfrm>
          <a:prstGeom prst="rect">
            <a:avLst/>
          </a:prstGeom>
          <a:solidFill>
            <a:schemeClr val="accent3"/>
          </a:solidFill>
          <a:ln>
            <a:noFill/>
          </a:ln>
        </p:spPr>
        <p:txBody>
          <a:bodyPr lIns="121900" tIns="60950" rIns="121900" bIns="60950" anchor="t" anchorCtr="0">
            <a:noAutofit/>
          </a:bodyPr>
          <a:lstStyle>
            <a:lvl1pPr>
              <a:defRPr lang="en-US" sz="1467" b="1" dirty="0" smtClean="0">
                <a:solidFill>
                  <a:schemeClr val="lt1"/>
                </a:solidFill>
                <a:latin typeface="Open Sans"/>
                <a:ea typeface="Open Sans"/>
                <a:cs typeface="Open Sans"/>
              </a:defRPr>
            </a:lvl1pPr>
          </a:lstStyle>
          <a:p>
            <a:pPr marL="0" lvl="0" indent="0" algn="ctr">
              <a:buClr>
                <a:schemeClr val="lt1"/>
              </a:buClr>
              <a:buSzPct val="25000"/>
              <a:buFont typeface="Arial"/>
            </a:pPr>
            <a:r>
              <a:rPr lang="en-US" dirty="0"/>
              <a:t>Header 3</a:t>
            </a:r>
          </a:p>
        </p:txBody>
      </p:sp>
      <p:sp>
        <p:nvSpPr>
          <p:cNvPr id="68" name="Text Placeholder 62">
            <a:extLst>
              <a:ext uri="{FF2B5EF4-FFF2-40B4-BE49-F238E27FC236}">
                <a16:creationId xmlns="" xmlns:a16="http://schemas.microsoft.com/office/drawing/2014/main" id="{7FC2F35F-141A-4486-88AC-673B80F40BC7}"/>
              </a:ext>
            </a:extLst>
          </p:cNvPr>
          <p:cNvSpPr>
            <a:spLocks noGrp="1"/>
          </p:cNvSpPr>
          <p:nvPr>
            <p:ph type="body" sz="quarter" idx="30" hasCustomPrompt="1"/>
          </p:nvPr>
        </p:nvSpPr>
        <p:spPr>
          <a:xfrm>
            <a:off x="8789087" y="3551958"/>
            <a:ext cx="2384252" cy="396875"/>
          </a:xfrm>
          <a:prstGeom prst="rect">
            <a:avLst/>
          </a:prstGeom>
          <a:solidFill>
            <a:schemeClr val="accent5"/>
          </a:solidFill>
          <a:ln>
            <a:noFill/>
          </a:ln>
        </p:spPr>
        <p:txBody>
          <a:bodyPr lIns="121900" tIns="60950" rIns="121900" bIns="60950" anchor="t" anchorCtr="0">
            <a:noAutofit/>
          </a:bodyPr>
          <a:lstStyle>
            <a:lvl1pPr>
              <a:defRPr lang="en-US" sz="1467" b="1" dirty="0" smtClean="0">
                <a:solidFill>
                  <a:schemeClr val="lt1"/>
                </a:solidFill>
                <a:latin typeface="Source Sans Pro"/>
                <a:ea typeface="Source Sans Pro"/>
                <a:cs typeface="Source Sans Pro"/>
              </a:defRPr>
            </a:lvl1pPr>
          </a:lstStyle>
          <a:p>
            <a:pPr marL="0" lvl="0" indent="0" algn="ctr">
              <a:buClr>
                <a:schemeClr val="lt1"/>
              </a:buClr>
              <a:buSzPct val="25000"/>
              <a:buFont typeface="Arial"/>
            </a:pPr>
            <a:r>
              <a:rPr lang="en-US" dirty="0"/>
              <a:t>Header 4</a:t>
            </a:r>
          </a:p>
        </p:txBody>
      </p:sp>
      <p:sp>
        <p:nvSpPr>
          <p:cNvPr id="69" name="Text Placeholder 5">
            <a:extLst>
              <a:ext uri="{FF2B5EF4-FFF2-40B4-BE49-F238E27FC236}">
                <a16:creationId xmlns="" xmlns:a16="http://schemas.microsoft.com/office/drawing/2014/main" id="{9C36EE26-365A-4884-BF56-2D61BA137697}"/>
              </a:ext>
            </a:extLst>
          </p:cNvPr>
          <p:cNvSpPr>
            <a:spLocks noGrp="1"/>
          </p:cNvSpPr>
          <p:nvPr>
            <p:ph type="body" sz="quarter" idx="24" hasCustomPrompt="1"/>
          </p:nvPr>
        </p:nvSpPr>
        <p:spPr>
          <a:xfrm>
            <a:off x="861882" y="2095806"/>
            <a:ext cx="2282224"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0" name="Text Placeholder 5">
            <a:extLst>
              <a:ext uri="{FF2B5EF4-FFF2-40B4-BE49-F238E27FC236}">
                <a16:creationId xmlns="" xmlns:a16="http://schemas.microsoft.com/office/drawing/2014/main" id="{9E68A4A2-427D-4232-AD14-27964283FC53}"/>
              </a:ext>
            </a:extLst>
          </p:cNvPr>
          <p:cNvSpPr>
            <a:spLocks noGrp="1"/>
          </p:cNvSpPr>
          <p:nvPr>
            <p:ph type="body" sz="quarter" idx="31" hasCustomPrompt="1"/>
          </p:nvPr>
        </p:nvSpPr>
        <p:spPr>
          <a:xfrm>
            <a:off x="5932984" y="2095806"/>
            <a:ext cx="2384252"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5">
            <a:extLst>
              <a:ext uri="{FF2B5EF4-FFF2-40B4-BE49-F238E27FC236}">
                <a16:creationId xmlns="" xmlns:a16="http://schemas.microsoft.com/office/drawing/2014/main" id="{4337F900-4A8B-4A41-AA8F-6701F0DC6A9B}"/>
              </a:ext>
            </a:extLst>
          </p:cNvPr>
          <p:cNvSpPr>
            <a:spLocks noGrp="1"/>
          </p:cNvSpPr>
          <p:nvPr>
            <p:ph type="body" sz="quarter" idx="32" hasCustomPrompt="1"/>
          </p:nvPr>
        </p:nvSpPr>
        <p:spPr>
          <a:xfrm>
            <a:off x="3428429" y="4469248"/>
            <a:ext cx="2384252"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2" name="Text Placeholder 5">
            <a:extLst>
              <a:ext uri="{FF2B5EF4-FFF2-40B4-BE49-F238E27FC236}">
                <a16:creationId xmlns="" xmlns:a16="http://schemas.microsoft.com/office/drawing/2014/main" id="{C7FD552D-4ECB-4D20-9BFB-5EFBC5BDAC63}"/>
              </a:ext>
            </a:extLst>
          </p:cNvPr>
          <p:cNvSpPr>
            <a:spLocks noGrp="1"/>
          </p:cNvSpPr>
          <p:nvPr>
            <p:ph type="body" sz="quarter" idx="33" hasCustomPrompt="1"/>
          </p:nvPr>
        </p:nvSpPr>
        <p:spPr>
          <a:xfrm>
            <a:off x="8789087" y="4469248"/>
            <a:ext cx="2384252"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Tree>
    <p:custDataLst>
      <p:tags r:id="rId1"/>
    </p:custDataLst>
    <p:extLst>
      <p:ext uri="{BB962C8B-B14F-4D97-AF65-F5344CB8AC3E}">
        <p14:creationId xmlns:p14="http://schemas.microsoft.com/office/powerpoint/2010/main" val="28461416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Phone_01">
    <p:spTree>
      <p:nvGrpSpPr>
        <p:cNvPr id="1" name="Shape 119"/>
        <p:cNvGrpSpPr/>
        <p:nvPr/>
      </p:nvGrpSpPr>
      <p:grpSpPr>
        <a:xfrm>
          <a:off x="0" y="0"/>
          <a:ext cx="0" cy="0"/>
          <a:chOff x="0" y="0"/>
          <a:chExt cx="0" cy="0"/>
        </a:xfrm>
      </p:grpSpPr>
      <p:sp>
        <p:nvSpPr>
          <p:cNvPr id="120" name="Shape 120"/>
          <p:cNvSpPr>
            <a:spLocks noGrp="1"/>
          </p:cNvSpPr>
          <p:nvPr>
            <p:ph type="pic" idx="2"/>
          </p:nvPr>
        </p:nvSpPr>
        <p:spPr>
          <a:xfrm>
            <a:off x="5652253" y="1975483"/>
            <a:ext cx="1790586" cy="3183847"/>
          </a:xfrm>
          <a:prstGeom prst="rect">
            <a:avLst/>
          </a:prstGeom>
          <a:solidFill>
            <a:srgbClr val="F7F7F7"/>
          </a:solid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1" name="Shape 121"/>
          <p:cNvSpPr>
            <a:spLocks noGrp="1"/>
          </p:cNvSpPr>
          <p:nvPr>
            <p:ph type="pic" idx="3"/>
          </p:nvPr>
        </p:nvSpPr>
        <p:spPr>
          <a:xfrm>
            <a:off x="4468896" y="2177860"/>
            <a:ext cx="1790586" cy="3183847"/>
          </a:xfrm>
          <a:prstGeom prst="rect">
            <a:avLst/>
          </a:prstGeom>
          <a:solidFill>
            <a:srgbClr val="F7F7F7"/>
          </a:solid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Title 1">
            <a:extLst>
              <a:ext uri="{FF2B5EF4-FFF2-40B4-BE49-F238E27FC236}">
                <a16:creationId xmlns="" xmlns:a16="http://schemas.microsoft.com/office/drawing/2014/main" id="{91FEC514-5A79-4937-B3F6-1A8D56F167C7}"/>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9" name="Text Placeholder 7">
            <a:extLst>
              <a:ext uri="{FF2B5EF4-FFF2-40B4-BE49-F238E27FC236}">
                <a16:creationId xmlns="" xmlns:a16="http://schemas.microsoft.com/office/drawing/2014/main" id="{B717E0FF-3415-471F-8B03-0F6EB0561121}"/>
              </a:ext>
            </a:extLst>
          </p:cNvPr>
          <p:cNvSpPr>
            <a:spLocks noGrp="1"/>
          </p:cNvSpPr>
          <p:nvPr>
            <p:ph type="body" sz="quarter" idx="13" hasCustomPrompt="1"/>
          </p:nvPr>
        </p:nvSpPr>
        <p:spPr>
          <a:xfrm>
            <a:off x="207963" y="273050"/>
            <a:ext cx="10515600" cy="298450"/>
          </a:xfrm>
          <a:prstGeom prst="rect">
            <a:avLst/>
          </a:prstGeom>
        </p:spPr>
        <p:txBody>
          <a:bodyPr/>
          <a:lstStyle>
            <a:lvl1pPr marL="0" indent="0">
              <a:buNone/>
              <a:defRPr sz="1600">
                <a:solidFill>
                  <a:srgbClr val="0EC07D"/>
                </a:solidFill>
                <a:latin typeface="Arial" panose="020B0604020202020204" pitchFamily="34" charset="0"/>
                <a:cs typeface="Arial" panose="020B0604020202020204" pitchFamily="34" charset="0"/>
              </a:defRPr>
            </a:lvl1pPr>
          </a:lstStyle>
          <a:p>
            <a:pPr lvl="0"/>
            <a:r>
              <a:rPr lang="en-US" dirty="0"/>
              <a:t>Main Topic Name</a:t>
            </a:r>
            <a:endParaRPr lang="en-IN"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of-Module">
    <p:spTree>
      <p:nvGrpSpPr>
        <p:cNvPr id="1" name="Shape 16"/>
        <p:cNvGrpSpPr/>
        <p:nvPr/>
      </p:nvGrpSpPr>
      <p:grpSpPr>
        <a:xfrm>
          <a:off x="0" y="0"/>
          <a:ext cx="0" cy="0"/>
          <a:chOff x="0" y="0"/>
          <a:chExt cx="0" cy="0"/>
        </a:xfrm>
      </p:grpSpPr>
      <p:pic>
        <p:nvPicPr>
          <p:cNvPr id="7" name="Picture 6">
            <a:extLst>
              <a:ext uri="{FF2B5EF4-FFF2-40B4-BE49-F238E27FC236}">
                <a16:creationId xmlns="" xmlns:a16="http://schemas.microsoft.com/office/drawing/2014/main" id="{BB814FAB-5C09-4704-BD9D-0FB433D8C10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33" y="5307"/>
            <a:ext cx="12185706" cy="6847385"/>
          </a:xfrm>
          <a:prstGeom prst="rect">
            <a:avLst/>
          </a:prstGeom>
        </p:spPr>
      </p:pic>
      <p:sp>
        <p:nvSpPr>
          <p:cNvPr id="12" name="Shape 1252">
            <a:extLst>
              <a:ext uri="{FF2B5EF4-FFF2-40B4-BE49-F238E27FC236}">
                <a16:creationId xmlns="" xmlns:a16="http://schemas.microsoft.com/office/drawing/2014/main" id="{F30AC126-A27E-4A8D-BF1C-2040C7346620}"/>
              </a:ext>
            </a:extLst>
          </p:cNvPr>
          <p:cNvSpPr/>
          <p:nvPr userDrawn="1"/>
        </p:nvSpPr>
        <p:spPr>
          <a:xfrm>
            <a:off x="0" y="1447588"/>
            <a:ext cx="12192000" cy="1491049"/>
          </a:xfrm>
          <a:prstGeom prst="rect">
            <a:avLst/>
          </a:prstGeom>
          <a:solidFill>
            <a:schemeClr val="bg1">
              <a:lumMod val="95000"/>
              <a:alpha val="44705"/>
            </a:schemeClr>
          </a:solidFill>
          <a:ln>
            <a:noFill/>
          </a:ln>
        </p:spPr>
        <p:txBody>
          <a:bodyPr lIns="91425" tIns="45700" rIns="91425" bIns="45700" anchor="ctr" anchorCtr="0">
            <a:noAutofit/>
          </a:bodyPr>
          <a:lstStyle/>
          <a:p>
            <a:pPr marL="0" marR="0" lvl="0" indent="0" algn="r" rtl="0">
              <a:spcBef>
                <a:spcPts val="0"/>
              </a:spcBef>
              <a:buNone/>
            </a:pPr>
            <a:endParaRPr sz="1800">
              <a:solidFill>
                <a:schemeClr val="lt1"/>
              </a:solidFill>
              <a:latin typeface="Calibri"/>
              <a:ea typeface="Calibri"/>
              <a:cs typeface="Calibri"/>
              <a:sym typeface="Calibri"/>
            </a:endParaRPr>
          </a:p>
        </p:txBody>
      </p:sp>
      <p:sp>
        <p:nvSpPr>
          <p:cNvPr id="13" name="Shape 1253">
            <a:extLst>
              <a:ext uri="{FF2B5EF4-FFF2-40B4-BE49-F238E27FC236}">
                <a16:creationId xmlns="" xmlns:a16="http://schemas.microsoft.com/office/drawing/2014/main" id="{CD5BA0FC-E3FD-4013-9D2C-1A16311AB6D3}"/>
              </a:ext>
            </a:extLst>
          </p:cNvPr>
          <p:cNvSpPr/>
          <p:nvPr userDrawn="1"/>
        </p:nvSpPr>
        <p:spPr>
          <a:xfrm>
            <a:off x="12075283" y="1449583"/>
            <a:ext cx="116718" cy="1489054"/>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E60141"/>
              </a:solidFill>
              <a:latin typeface="Calibri"/>
              <a:ea typeface="Calibri"/>
              <a:cs typeface="Calibri"/>
              <a:sym typeface="Calibri"/>
            </a:endParaRPr>
          </a:p>
        </p:txBody>
      </p:sp>
      <p:sp>
        <p:nvSpPr>
          <p:cNvPr id="14" name="Shape 1254">
            <a:extLst>
              <a:ext uri="{FF2B5EF4-FFF2-40B4-BE49-F238E27FC236}">
                <a16:creationId xmlns="" xmlns:a16="http://schemas.microsoft.com/office/drawing/2014/main" id="{410933D0-C104-4CAD-8BD8-1E8629590DF6}"/>
              </a:ext>
            </a:extLst>
          </p:cNvPr>
          <p:cNvSpPr txBox="1"/>
          <p:nvPr userDrawn="1"/>
        </p:nvSpPr>
        <p:spPr>
          <a:xfrm>
            <a:off x="571924" y="1713956"/>
            <a:ext cx="11192183" cy="707886"/>
          </a:xfrm>
          <a:prstGeom prst="rect">
            <a:avLst/>
          </a:prstGeom>
        </p:spPr>
        <p:txBody>
          <a:bodyPr anchor="t" anchorCtr="0"/>
          <a:lstStyle>
            <a:defPPr marR="0" lvl="0" algn="l" rtl="0">
              <a:lnSpc>
                <a:spcPct val="100000"/>
              </a:lnSpc>
              <a:spcBef>
                <a:spcPts val="0"/>
              </a:spcBef>
              <a:spcAft>
                <a:spcPts val="0"/>
              </a:spcAft>
            </a:defPPr>
            <a:lvl1pPr marL="0" indent="0" algn="r" defTabSz="914400" eaLnBrk="0" fontAlgn="base" latinLnBrk="0" hangingPunct="0">
              <a:spcBef>
                <a:spcPct val="20000"/>
              </a:spcBef>
              <a:spcAft>
                <a:spcPct val="0"/>
              </a:spcAft>
              <a:buClrTx/>
              <a:buSzTx/>
              <a:buFont typeface="Arial" charset="0"/>
              <a:tabLst/>
              <a:defRPr sz="3200">
                <a:solidFill>
                  <a:schemeClr val="tx1"/>
                </a:solidFill>
                <a:latin typeface="Arial" panose="020B0604020202020204" pitchFamily="34" charset="0"/>
                <a:cs typeface="Arial" panose="020B0604020202020204" pitchFamily="34" charset="0"/>
              </a:defRPr>
            </a:lvl1pPr>
          </a:lstStyle>
          <a:p>
            <a:pPr lvl="0"/>
            <a:r>
              <a:rPr lang="en-US" dirty="0">
                <a:sym typeface="Source Sans Pro"/>
              </a:rPr>
              <a:t>End of Module</a:t>
            </a:r>
          </a:p>
        </p:txBody>
      </p:sp>
      <p:sp>
        <p:nvSpPr>
          <p:cNvPr id="16" name="Text Placeholder 15">
            <a:extLst>
              <a:ext uri="{FF2B5EF4-FFF2-40B4-BE49-F238E27FC236}">
                <a16:creationId xmlns="" xmlns:a16="http://schemas.microsoft.com/office/drawing/2014/main" id="{9F49E983-192E-475C-BB58-786255158AA7}"/>
              </a:ext>
            </a:extLst>
          </p:cNvPr>
          <p:cNvSpPr>
            <a:spLocks noGrp="1"/>
          </p:cNvSpPr>
          <p:nvPr>
            <p:ph type="body" sz="quarter" idx="10" hasCustomPrompt="1"/>
          </p:nvPr>
        </p:nvSpPr>
        <p:spPr>
          <a:xfrm>
            <a:off x="571925" y="2422525"/>
            <a:ext cx="11192181" cy="400050"/>
          </a:xfrm>
          <a:prstGeom prst="rect">
            <a:avLst/>
          </a:prstGeom>
        </p:spPr>
        <p:txBody>
          <a:bodyPr/>
          <a:lstStyle>
            <a:lvl1pPr algn="r">
              <a:defRPr>
                <a:solidFill>
                  <a:schemeClr val="tx1"/>
                </a:solidFill>
              </a:defRPr>
            </a:lvl1pPr>
          </a:lstStyle>
          <a:p>
            <a:pPr lvl="0"/>
            <a:r>
              <a:rPr lang="en-US" dirty="0"/>
              <a:t>Next module name here</a:t>
            </a:r>
            <a:endParaRPr lang="en-IN" dirty="0"/>
          </a:p>
        </p:txBody>
      </p:sp>
    </p:spTree>
    <p:custDataLst>
      <p:tags r:id="rId1"/>
    </p:custDataLst>
    <p:extLst>
      <p:ext uri="{BB962C8B-B14F-4D97-AF65-F5344CB8AC3E}">
        <p14:creationId xmlns:p14="http://schemas.microsoft.com/office/powerpoint/2010/main" val="30540845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7C2F3E-6180-4743-9E34-7FBB6A02B3E6}"/>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8" name="Text Placeholder 7">
            <a:extLst>
              <a:ext uri="{FF2B5EF4-FFF2-40B4-BE49-F238E27FC236}">
                <a16:creationId xmlns="" xmlns:a16="http://schemas.microsoft.com/office/drawing/2014/main" id="{01DEA6E9-2D1C-46D4-A2C0-8E1B685C2271}"/>
              </a:ext>
            </a:extLst>
          </p:cNvPr>
          <p:cNvSpPr>
            <a:spLocks noGrp="1"/>
          </p:cNvSpPr>
          <p:nvPr>
            <p:ph type="body" sz="quarter" idx="13" hasCustomPrompt="1"/>
          </p:nvPr>
        </p:nvSpPr>
        <p:spPr>
          <a:xfrm>
            <a:off x="207963" y="273050"/>
            <a:ext cx="10515600" cy="298450"/>
          </a:xfrm>
          <a:prstGeom prst="rect">
            <a:avLst/>
          </a:prstGeom>
        </p:spPr>
        <p:txBody>
          <a:bodyPr/>
          <a:lstStyle>
            <a:lvl1pPr marL="0" indent="0">
              <a:buNone/>
              <a:defRPr sz="1600">
                <a:solidFill>
                  <a:srgbClr val="0EC07D"/>
                </a:solidFill>
                <a:latin typeface="Arial" panose="020B0604020202020204" pitchFamily="34" charset="0"/>
                <a:cs typeface="Arial" panose="020B0604020202020204" pitchFamily="34" charset="0"/>
              </a:defRPr>
            </a:lvl1pPr>
          </a:lstStyle>
          <a:p>
            <a:pPr lvl="0"/>
            <a:r>
              <a:rPr lang="en-US" dirty="0"/>
              <a:t>Main Topic Name</a:t>
            </a:r>
            <a:endParaRPr lang="en-IN" dirty="0"/>
          </a:p>
        </p:txBody>
      </p:sp>
      <p:sp>
        <p:nvSpPr>
          <p:cNvPr id="10" name="Text Placeholder 5">
            <a:extLst>
              <a:ext uri="{FF2B5EF4-FFF2-40B4-BE49-F238E27FC236}">
                <a16:creationId xmlns="" xmlns:a16="http://schemas.microsoft.com/office/drawing/2014/main"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t>‹#›</a:t>
            </a:fld>
            <a:endParaRPr lang="en-IN" dirty="0"/>
          </a:p>
        </p:txBody>
      </p:sp>
    </p:spTree>
    <p:custDataLst>
      <p:tags r:id="rId1"/>
    </p:custDataLst>
    <p:extLst>
      <p:ext uri="{BB962C8B-B14F-4D97-AF65-F5344CB8AC3E}">
        <p14:creationId xmlns:p14="http://schemas.microsoft.com/office/powerpoint/2010/main" val="26952566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Content+ImageFull">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7C2F3E-6180-4743-9E34-7FBB6A02B3E6}"/>
              </a:ext>
            </a:extLst>
          </p:cNvPr>
          <p:cNvSpPr>
            <a:spLocks noGrp="1"/>
          </p:cNvSpPr>
          <p:nvPr>
            <p:ph type="title" hasCustomPrompt="1"/>
          </p:nvPr>
        </p:nvSpPr>
        <p:spPr>
          <a:xfrm>
            <a:off x="208634" y="633245"/>
            <a:ext cx="10984645" cy="492172"/>
          </a:xfrm>
          <a:prstGeom prst="rect">
            <a:avLst/>
          </a:prstGeom>
        </p:spPr>
        <p:txBody>
          <a:bodyPr/>
          <a:lstStyle>
            <a:lvl1pPr>
              <a:defRPr/>
            </a:lvl1pPr>
          </a:lstStyle>
          <a:p>
            <a:r>
              <a:rPr lang="en-US" dirty="0"/>
              <a:t>Slide Topic Name</a:t>
            </a:r>
            <a:endParaRPr lang="en-IN" dirty="0"/>
          </a:p>
        </p:txBody>
      </p:sp>
      <p:sp>
        <p:nvSpPr>
          <p:cNvPr id="8" name="Text Placeholder 7">
            <a:extLst>
              <a:ext uri="{FF2B5EF4-FFF2-40B4-BE49-F238E27FC236}">
                <a16:creationId xmlns="" xmlns:a16="http://schemas.microsoft.com/office/drawing/2014/main" id="{01DEA6E9-2D1C-46D4-A2C0-8E1B685C2271}"/>
              </a:ext>
            </a:extLst>
          </p:cNvPr>
          <p:cNvSpPr>
            <a:spLocks noGrp="1"/>
          </p:cNvSpPr>
          <p:nvPr>
            <p:ph type="body" sz="quarter" idx="13" hasCustomPrompt="1"/>
          </p:nvPr>
        </p:nvSpPr>
        <p:spPr>
          <a:xfrm>
            <a:off x="207962" y="273050"/>
            <a:ext cx="10984645" cy="298450"/>
          </a:xfrm>
          <a:prstGeom prst="rect">
            <a:avLst/>
          </a:prstGeom>
        </p:spPr>
        <p:txBody>
          <a:bodyPr/>
          <a:lstStyle>
            <a:lvl1pPr marL="0" indent="0">
              <a:buNone/>
              <a:defRPr sz="1600">
                <a:solidFill>
                  <a:srgbClr val="0EC07D"/>
                </a:solidFill>
                <a:latin typeface="Arial" panose="020B0604020202020204" pitchFamily="34" charset="0"/>
                <a:cs typeface="Arial" panose="020B0604020202020204" pitchFamily="34" charset="0"/>
              </a:defRPr>
            </a:lvl1pPr>
          </a:lstStyle>
          <a:p>
            <a:pPr lvl="0"/>
            <a:r>
              <a:rPr lang="en-US" dirty="0"/>
              <a:t>Main Topic Name</a:t>
            </a:r>
            <a:endParaRPr lang="en-IN" dirty="0"/>
          </a:p>
        </p:txBody>
      </p:sp>
      <p:sp>
        <p:nvSpPr>
          <p:cNvPr id="10" name="Text Placeholder 5">
            <a:extLst>
              <a:ext uri="{FF2B5EF4-FFF2-40B4-BE49-F238E27FC236}">
                <a16:creationId xmlns="" xmlns:a16="http://schemas.microsoft.com/office/drawing/2014/main" id="{EE5E9140-1A8C-42FB-A94E-82737A59A1FF}"/>
              </a:ext>
            </a:extLst>
          </p:cNvPr>
          <p:cNvSpPr>
            <a:spLocks noGrp="1"/>
          </p:cNvSpPr>
          <p:nvPr>
            <p:ph type="body" sz="quarter" idx="24" hasCustomPrompt="1"/>
          </p:nvPr>
        </p:nvSpPr>
        <p:spPr>
          <a:xfrm>
            <a:off x="514350" y="1304995"/>
            <a:ext cx="5323742" cy="4840828"/>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t>‹#›</a:t>
            </a:fld>
            <a:endParaRPr lang="en-IN" dirty="0"/>
          </a:p>
        </p:txBody>
      </p:sp>
      <p:sp>
        <p:nvSpPr>
          <p:cNvPr id="4" name="Picture Placeholder 3">
            <a:extLst>
              <a:ext uri="{FF2B5EF4-FFF2-40B4-BE49-F238E27FC236}">
                <a16:creationId xmlns="" xmlns:a16="http://schemas.microsoft.com/office/drawing/2014/main" id="{87B08EEE-EF54-4CCF-BD6F-2D9D5DE464EC}"/>
              </a:ext>
            </a:extLst>
          </p:cNvPr>
          <p:cNvSpPr>
            <a:spLocks noGrp="1"/>
          </p:cNvSpPr>
          <p:nvPr>
            <p:ph type="pic" sz="quarter" idx="25"/>
          </p:nvPr>
        </p:nvSpPr>
        <p:spPr>
          <a:xfrm>
            <a:off x="6096000" y="1292225"/>
            <a:ext cx="5096608" cy="4835525"/>
          </a:xfrm>
          <a:prstGeom prst="rect">
            <a:avLst/>
          </a:prstGeom>
        </p:spPr>
        <p:txBody>
          <a:bodyPr anchor="ctr"/>
          <a:lstStyle>
            <a:lvl1pPr marL="0" indent="0" algn="ctr">
              <a:buNone/>
              <a:defRPr sz="1400">
                <a:latin typeface="Arial" panose="020B0604020202020204" pitchFamily="34" charset="0"/>
                <a:cs typeface="Arial" panose="020B0604020202020204" pitchFamily="34" charset="0"/>
              </a:defRPr>
            </a:lvl1pPr>
          </a:lstStyle>
          <a:p>
            <a:endParaRPr lang="en-IN" dirty="0"/>
          </a:p>
        </p:txBody>
      </p:sp>
    </p:spTree>
    <p:custDataLst>
      <p:tags r:id="rId1"/>
    </p:custDataLst>
    <p:extLst>
      <p:ext uri="{BB962C8B-B14F-4D97-AF65-F5344CB8AC3E}">
        <p14:creationId xmlns:p14="http://schemas.microsoft.com/office/powerpoint/2010/main" val="27536490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Content+Imag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7C2F3E-6180-4743-9E34-7FBB6A02B3E6}"/>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8" name="Text Placeholder 7">
            <a:extLst>
              <a:ext uri="{FF2B5EF4-FFF2-40B4-BE49-F238E27FC236}">
                <a16:creationId xmlns="" xmlns:a16="http://schemas.microsoft.com/office/drawing/2014/main" id="{01DEA6E9-2D1C-46D4-A2C0-8E1B685C2271}"/>
              </a:ext>
            </a:extLst>
          </p:cNvPr>
          <p:cNvSpPr>
            <a:spLocks noGrp="1"/>
          </p:cNvSpPr>
          <p:nvPr>
            <p:ph type="body" sz="quarter" idx="13" hasCustomPrompt="1"/>
          </p:nvPr>
        </p:nvSpPr>
        <p:spPr>
          <a:xfrm>
            <a:off x="207963" y="273050"/>
            <a:ext cx="10515600" cy="298450"/>
          </a:xfrm>
          <a:prstGeom prst="rect">
            <a:avLst/>
          </a:prstGeom>
        </p:spPr>
        <p:txBody>
          <a:bodyPr/>
          <a:lstStyle>
            <a:lvl1pPr marL="0" indent="0">
              <a:buNone/>
              <a:defRPr sz="1600">
                <a:solidFill>
                  <a:srgbClr val="0EC07D"/>
                </a:solidFill>
                <a:latin typeface="Arial" panose="020B0604020202020204" pitchFamily="34" charset="0"/>
                <a:cs typeface="Arial" panose="020B0604020202020204" pitchFamily="34" charset="0"/>
              </a:defRPr>
            </a:lvl1pPr>
          </a:lstStyle>
          <a:p>
            <a:pPr lvl="0"/>
            <a:r>
              <a:rPr lang="en-US" dirty="0"/>
              <a:t>Main Topic Name</a:t>
            </a:r>
            <a:endParaRPr lang="en-IN" dirty="0"/>
          </a:p>
        </p:txBody>
      </p:sp>
      <p:sp>
        <p:nvSpPr>
          <p:cNvPr id="10" name="Text Placeholder 5">
            <a:extLst>
              <a:ext uri="{FF2B5EF4-FFF2-40B4-BE49-F238E27FC236}">
                <a16:creationId xmlns="" xmlns:a16="http://schemas.microsoft.com/office/drawing/2014/main"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t>‹#›</a:t>
            </a:fld>
            <a:endParaRPr lang="en-IN" dirty="0"/>
          </a:p>
        </p:txBody>
      </p:sp>
      <p:sp>
        <p:nvSpPr>
          <p:cNvPr id="4" name="Picture Placeholder 3">
            <a:extLst>
              <a:ext uri="{FF2B5EF4-FFF2-40B4-BE49-F238E27FC236}">
                <a16:creationId xmlns="" xmlns:a16="http://schemas.microsoft.com/office/drawing/2014/main" id="{6681895E-09EB-4A5E-B728-7C5ADD7D8689}"/>
              </a:ext>
            </a:extLst>
          </p:cNvPr>
          <p:cNvSpPr>
            <a:spLocks noGrp="1"/>
          </p:cNvSpPr>
          <p:nvPr>
            <p:ph type="pic" sz="quarter" idx="25" hasCustomPrompt="1"/>
          </p:nvPr>
        </p:nvSpPr>
        <p:spPr>
          <a:xfrm>
            <a:off x="8354662" y="3279531"/>
            <a:ext cx="3322988" cy="2865682"/>
          </a:xfrm>
          <a:prstGeom prst="rect">
            <a:avLst/>
          </a:prstGeom>
        </p:spPr>
        <p:txBody>
          <a:bodyPr anchor="ctr"/>
          <a:lstStyle>
            <a:lvl1pPr marL="0" indent="0" algn="ctr">
              <a:buNone/>
              <a:defRPr sz="1400"/>
            </a:lvl1pPr>
          </a:lstStyle>
          <a:p>
            <a:r>
              <a:rPr lang="en-IN" dirty="0"/>
              <a:t> Click to add picture</a:t>
            </a:r>
          </a:p>
        </p:txBody>
      </p:sp>
    </p:spTree>
    <p:custDataLst>
      <p:tags r:id="rId1"/>
    </p:custDataLst>
    <p:extLst>
      <p:ext uri="{BB962C8B-B14F-4D97-AF65-F5344CB8AC3E}">
        <p14:creationId xmlns:p14="http://schemas.microsoft.com/office/powerpoint/2010/main" val="1083724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05A4C4-FAC3-4DE6-9209-D3A5BDE23611}"/>
              </a:ext>
            </a:extLst>
          </p:cNvPr>
          <p:cNvSpPr>
            <a:spLocks noGrp="1"/>
          </p:cNvSpPr>
          <p:nvPr>
            <p:ph type="title"/>
          </p:nvPr>
        </p:nvSpPr>
        <p:spPr>
          <a:xfrm>
            <a:off x="560327" y="246382"/>
            <a:ext cx="10515600" cy="550205"/>
          </a:xfrm>
          <a:prstGeom prst="rect">
            <a:avLst/>
          </a:prstGeom>
        </p:spPr>
        <p:txBody>
          <a:bodyPr/>
          <a:lstStyle/>
          <a:p>
            <a:r>
              <a:rPr lang="en-US"/>
              <a:t>Click to edit Master title style</a:t>
            </a:r>
            <a:endParaRPr lang="en-IN"/>
          </a:p>
        </p:txBody>
      </p:sp>
      <p:sp>
        <p:nvSpPr>
          <p:cNvPr id="5" name="Slide Number Placeholder 4">
            <a:extLst>
              <a:ext uri="{FF2B5EF4-FFF2-40B4-BE49-F238E27FC236}">
                <a16:creationId xmlns="" xmlns:a16="http://schemas.microsoft.com/office/drawing/2014/main" id="{0CD6A775-CB56-4DA8-88F5-9DE3055751F2}"/>
              </a:ext>
            </a:extLst>
          </p:cNvPr>
          <p:cNvSpPr>
            <a:spLocks noGrp="1"/>
          </p:cNvSpPr>
          <p:nvPr>
            <p:ph type="sldNum" sz="quarter" idx="12"/>
          </p:nvPr>
        </p:nvSpPr>
        <p:spPr/>
        <p:txBody>
          <a:bodyPr/>
          <a:lstStyle/>
          <a:p>
            <a:fld id="{AEE158EC-8AAB-4AC2-BB01-557722FA2B15}" type="slidenum">
              <a:rPr lang="en-IN" smtClean="0"/>
              <a:t>‹#›</a:t>
            </a:fld>
            <a:endParaRPr lang="en-IN"/>
          </a:p>
        </p:txBody>
      </p:sp>
    </p:spTree>
    <p:custDataLst>
      <p:tags r:id="rId1"/>
    </p:custDataLst>
    <p:extLst>
      <p:ext uri="{BB962C8B-B14F-4D97-AF65-F5344CB8AC3E}">
        <p14:creationId xmlns:p14="http://schemas.microsoft.com/office/powerpoint/2010/main" val="27107010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DA0087DE-F67A-4340-9EAF-681A8158FD94}"/>
              </a:ext>
            </a:extLst>
          </p:cNvPr>
          <p:cNvSpPr>
            <a:spLocks noGrp="1"/>
          </p:cNvSpPr>
          <p:nvPr>
            <p:ph type="sldNum" sz="quarter" idx="10"/>
          </p:nvPr>
        </p:nvSpPr>
        <p:spPr/>
        <p:txBody>
          <a:bodyPr/>
          <a:lstStyle/>
          <a:p>
            <a:fld id="{AEE158EC-8AAB-4AC2-BB01-557722FA2B15}" type="slidenum">
              <a:rPr lang="en-IN" smtClean="0"/>
              <a:pPr/>
              <a:t>‹#›</a:t>
            </a:fld>
            <a:endParaRPr lang="en-IN" dirty="0"/>
          </a:p>
        </p:txBody>
      </p:sp>
    </p:spTree>
    <p:custDataLst>
      <p:tags r:id="rId1"/>
    </p:custDataLst>
    <p:extLst>
      <p:ext uri="{BB962C8B-B14F-4D97-AF65-F5344CB8AC3E}">
        <p14:creationId xmlns:p14="http://schemas.microsoft.com/office/powerpoint/2010/main" val="345677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Definition">
    <p:spTree>
      <p:nvGrpSpPr>
        <p:cNvPr id="1" name="Shape 24"/>
        <p:cNvGrpSpPr/>
        <p:nvPr/>
      </p:nvGrpSpPr>
      <p:grpSpPr>
        <a:xfrm>
          <a:off x="0" y="0"/>
          <a:ext cx="0" cy="0"/>
          <a:chOff x="0" y="0"/>
          <a:chExt cx="0" cy="0"/>
        </a:xfrm>
      </p:grpSpPr>
      <p:sp>
        <p:nvSpPr>
          <p:cNvPr id="14" name="Picture Placeholder 13">
            <a:extLst>
              <a:ext uri="{FF2B5EF4-FFF2-40B4-BE49-F238E27FC236}">
                <a16:creationId xmlns="" xmlns:a16="http://schemas.microsoft.com/office/drawing/2014/main" id="{3E801EDD-6E33-41C2-8C32-FF486B478E33}"/>
              </a:ext>
            </a:extLst>
          </p:cNvPr>
          <p:cNvSpPr>
            <a:spLocks noGrp="1"/>
          </p:cNvSpPr>
          <p:nvPr>
            <p:ph type="pic" sz="quarter" idx="27" hasCustomPrompt="1"/>
          </p:nvPr>
        </p:nvSpPr>
        <p:spPr>
          <a:xfrm>
            <a:off x="0" y="1450975"/>
            <a:ext cx="12192000" cy="2822575"/>
          </a:xfrm>
          <a:prstGeom prst="rect">
            <a:avLst/>
          </a:prstGeom>
        </p:spPr>
        <p:txBody>
          <a:bodyPr/>
          <a:lstStyle>
            <a:lvl1pPr>
              <a:defRPr/>
            </a:lvl1pPr>
          </a:lstStyle>
          <a:p>
            <a:r>
              <a:rPr lang="en-IN" dirty="0"/>
              <a:t>Click to upload a picture</a:t>
            </a:r>
          </a:p>
        </p:txBody>
      </p:sp>
      <p:sp>
        <p:nvSpPr>
          <p:cNvPr id="5" name="Text Placeholder 5">
            <a:extLst>
              <a:ext uri="{FF2B5EF4-FFF2-40B4-BE49-F238E27FC236}">
                <a16:creationId xmlns="" xmlns:a16="http://schemas.microsoft.com/office/drawing/2014/main" id="{5F6392DF-364C-4899-B417-7A4FB220A38D}"/>
              </a:ext>
            </a:extLst>
          </p:cNvPr>
          <p:cNvSpPr>
            <a:spLocks noGrp="1"/>
          </p:cNvSpPr>
          <p:nvPr>
            <p:ph type="body" sz="quarter" idx="24" hasCustomPrompt="1"/>
          </p:nvPr>
        </p:nvSpPr>
        <p:spPr>
          <a:xfrm>
            <a:off x="2207738" y="4565682"/>
            <a:ext cx="7375007" cy="874953"/>
          </a:xfrm>
          <a:prstGeom prst="rect">
            <a:avLst/>
          </a:prstGeom>
        </p:spPr>
        <p:txBody>
          <a:bodyPr/>
          <a:lstStyle>
            <a:lvl1pPr algn="ctr">
              <a:defRPr lang="en-US" sz="1800" i="1"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800" i="1"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 name="Text Placeholder 3">
            <a:extLst>
              <a:ext uri="{FF2B5EF4-FFF2-40B4-BE49-F238E27FC236}">
                <a16:creationId xmlns="" xmlns:a16="http://schemas.microsoft.com/office/drawing/2014/main" id="{B0CC9AF3-9608-4E52-963E-E3CA82B40DA4}"/>
              </a:ext>
            </a:extLst>
          </p:cNvPr>
          <p:cNvSpPr>
            <a:spLocks noGrp="1"/>
          </p:cNvSpPr>
          <p:nvPr>
            <p:ph type="body" sz="quarter" idx="15" hasCustomPrompt="1"/>
          </p:nvPr>
        </p:nvSpPr>
        <p:spPr>
          <a:xfrm>
            <a:off x="207963" y="6206597"/>
            <a:ext cx="11622793" cy="365125"/>
          </a:xfrm>
          <a:prstGeom prst="rect">
            <a:avLst/>
          </a:prstGeom>
        </p:spPr>
        <p:txBody>
          <a:bodyPr/>
          <a:lstStyle>
            <a:lvl1pPr marL="0" indent="0" algn="l">
              <a:buNone/>
              <a:defRPr sz="900" i="1" baseline="0"/>
            </a:lvl1pPr>
          </a:lstStyle>
          <a:p>
            <a:pPr lvl="0"/>
            <a:r>
              <a:rPr lang="en-US" dirty="0"/>
              <a:t>Source/ Adapted from text should come here</a:t>
            </a:r>
          </a:p>
        </p:txBody>
      </p:sp>
      <p:sp>
        <p:nvSpPr>
          <p:cNvPr id="6" name="Text Placeholder 44">
            <a:extLst>
              <a:ext uri="{FF2B5EF4-FFF2-40B4-BE49-F238E27FC236}">
                <a16:creationId xmlns="" xmlns:a16="http://schemas.microsoft.com/office/drawing/2014/main" id="{07E99A12-45B3-4318-BB68-6269394A2147}"/>
              </a:ext>
            </a:extLst>
          </p:cNvPr>
          <p:cNvSpPr>
            <a:spLocks noGrp="1"/>
          </p:cNvSpPr>
          <p:nvPr>
            <p:ph type="body" sz="quarter" idx="25" hasCustomPrompt="1"/>
          </p:nvPr>
        </p:nvSpPr>
        <p:spPr>
          <a:xfrm>
            <a:off x="8522430" y="3132903"/>
            <a:ext cx="3308326" cy="457200"/>
          </a:xfrm>
          <a:prstGeom prst="rect">
            <a:avLst/>
          </a:prstGeom>
          <a:solidFill>
            <a:srgbClr val="7F7F7F">
              <a:alpha val="58039"/>
            </a:srgbClr>
          </a:solidFill>
        </p:spPr>
        <p:txBody>
          <a:bodyPr/>
          <a:lstStyle>
            <a:lvl1pPr algn="l">
              <a:defRPr sz="1800" b="1">
                <a:solidFill>
                  <a:schemeClr val="bg1"/>
                </a:solidFill>
              </a:defRPr>
            </a:lvl1pPr>
          </a:lstStyle>
          <a:p>
            <a:pPr lvl="0"/>
            <a:r>
              <a:rPr lang="en-US" dirty="0"/>
              <a:t>Name of the Author</a:t>
            </a:r>
            <a:endParaRPr lang="en-IN" dirty="0"/>
          </a:p>
        </p:txBody>
      </p:sp>
      <p:sp>
        <p:nvSpPr>
          <p:cNvPr id="11" name="Text Placeholder 44">
            <a:extLst>
              <a:ext uri="{FF2B5EF4-FFF2-40B4-BE49-F238E27FC236}">
                <a16:creationId xmlns="" xmlns:a16="http://schemas.microsoft.com/office/drawing/2014/main" id="{B7479927-4896-4691-8765-4AC4E7C43B85}"/>
              </a:ext>
            </a:extLst>
          </p:cNvPr>
          <p:cNvSpPr>
            <a:spLocks noGrp="1"/>
          </p:cNvSpPr>
          <p:nvPr>
            <p:ph type="body" sz="quarter" idx="26" hasCustomPrompt="1"/>
          </p:nvPr>
        </p:nvSpPr>
        <p:spPr>
          <a:xfrm>
            <a:off x="8522429" y="3590102"/>
            <a:ext cx="3308327" cy="544575"/>
          </a:xfrm>
          <a:prstGeom prst="rect">
            <a:avLst/>
          </a:prstGeom>
          <a:solidFill>
            <a:srgbClr val="7F7F7F">
              <a:alpha val="58039"/>
            </a:srgbClr>
          </a:solidFill>
        </p:spPr>
        <p:txBody>
          <a:bodyPr/>
          <a:lstStyle>
            <a:lvl1pPr algn="l">
              <a:defRPr lang="en-IN" sz="1100" b="0" dirty="0">
                <a:solidFill>
                  <a:schemeClr val="bg1"/>
                </a:solidFill>
              </a:defRPr>
            </a:lvl1pPr>
          </a:lstStyle>
          <a:p>
            <a:pPr lvl="0" algn="r"/>
            <a:r>
              <a:rPr lang="en-US" dirty="0"/>
              <a:t>0000 - 0000</a:t>
            </a:r>
            <a:endParaRPr lang="en-IN" dirty="0"/>
          </a:p>
        </p:txBody>
      </p:sp>
      <p:sp>
        <p:nvSpPr>
          <p:cNvPr id="15" name="Slide Number Placeholder 14">
            <a:extLst>
              <a:ext uri="{FF2B5EF4-FFF2-40B4-BE49-F238E27FC236}">
                <a16:creationId xmlns="" xmlns:a16="http://schemas.microsoft.com/office/drawing/2014/main" id="{7E5B12B9-7AC7-4FBC-8DA7-7D22893583AA}"/>
              </a:ext>
            </a:extLst>
          </p:cNvPr>
          <p:cNvSpPr>
            <a:spLocks noGrp="1"/>
          </p:cNvSpPr>
          <p:nvPr>
            <p:ph type="sldNum" sz="quarter" idx="28"/>
          </p:nvPr>
        </p:nvSpPr>
        <p:spPr/>
        <p:txBody>
          <a:bodyPr/>
          <a:lstStyle/>
          <a:p>
            <a:fld id="{AEE158EC-8AAB-4AC2-BB01-557722FA2B15}" type="slidenum">
              <a:rPr lang="en-IN" smtClean="0"/>
              <a:pPr/>
              <a:t>‹#›</a:t>
            </a:fld>
            <a:endParaRPr lang="en-IN" dirty="0"/>
          </a:p>
        </p:txBody>
      </p:sp>
      <p:sp>
        <p:nvSpPr>
          <p:cNvPr id="10" name="Title 1">
            <a:extLst>
              <a:ext uri="{FF2B5EF4-FFF2-40B4-BE49-F238E27FC236}">
                <a16:creationId xmlns="" xmlns:a16="http://schemas.microsoft.com/office/drawing/2014/main" id="{FFA16340-9C2D-4193-A071-998F99CE6011}"/>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2" name="Text Placeholder 7">
            <a:extLst>
              <a:ext uri="{FF2B5EF4-FFF2-40B4-BE49-F238E27FC236}">
                <a16:creationId xmlns="" xmlns:a16="http://schemas.microsoft.com/office/drawing/2014/main" id="{0085C593-958C-4137-BEBC-8880AE016682}"/>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rGraph-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4" name="Shape 908">
            <a:extLst>
              <a:ext uri="{FF2B5EF4-FFF2-40B4-BE49-F238E27FC236}">
                <a16:creationId xmlns="" xmlns:a16="http://schemas.microsoft.com/office/drawing/2014/main" id="{12E803C3-A600-4F3E-9322-C200F26E200E}"/>
              </a:ext>
            </a:extLst>
          </p:cNvPr>
          <p:cNvSpPr/>
          <p:nvPr userDrawn="1"/>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grpSp>
        <p:nvGrpSpPr>
          <p:cNvPr id="5" name="Shape 909">
            <a:extLst>
              <a:ext uri="{FF2B5EF4-FFF2-40B4-BE49-F238E27FC236}">
                <a16:creationId xmlns="" xmlns:a16="http://schemas.microsoft.com/office/drawing/2014/main" id="{87445EA2-EBAA-42F9-B37D-AC1E944B9888}"/>
              </a:ext>
            </a:extLst>
          </p:cNvPr>
          <p:cNvGrpSpPr/>
          <p:nvPr userDrawn="1"/>
        </p:nvGrpSpPr>
        <p:grpSpPr>
          <a:xfrm>
            <a:off x="638049" y="4989635"/>
            <a:ext cx="4348480" cy="128151"/>
            <a:chOff x="4800600" y="3954464"/>
            <a:chExt cx="3261360" cy="96113"/>
          </a:xfrm>
        </p:grpSpPr>
        <p:cxnSp>
          <p:nvCxnSpPr>
            <p:cNvPr id="6" name="Shape 910">
              <a:extLst>
                <a:ext uri="{FF2B5EF4-FFF2-40B4-BE49-F238E27FC236}">
                  <a16:creationId xmlns="" xmlns:a16="http://schemas.microsoft.com/office/drawing/2014/main" id="{F6CFCF23-6FF6-4F81-AE9E-FD63C0A73A2E}"/>
                </a:ext>
              </a:extLst>
            </p:cNvPr>
            <p:cNvCxnSpPr/>
            <p:nvPr/>
          </p:nvCxnSpPr>
          <p:spPr>
            <a:xfrm>
              <a:off x="4800600" y="4004857"/>
              <a:ext cx="3261360" cy="1587"/>
            </a:xfrm>
            <a:prstGeom prst="straightConnector1">
              <a:avLst/>
            </a:prstGeom>
            <a:noFill/>
            <a:ln w="12700" cap="flat" cmpd="sng">
              <a:solidFill>
                <a:srgbClr val="CCCCCA"/>
              </a:solidFill>
              <a:prstDash val="dot"/>
              <a:miter/>
              <a:headEnd type="oval" w="med" len="med"/>
              <a:tailEnd type="oval" w="med" len="med"/>
            </a:ln>
          </p:spPr>
        </p:cxnSp>
        <p:sp>
          <p:nvSpPr>
            <p:cNvPr id="7" name="Shape 911">
              <a:extLst>
                <a:ext uri="{FF2B5EF4-FFF2-40B4-BE49-F238E27FC236}">
                  <a16:creationId xmlns="" xmlns:a16="http://schemas.microsoft.com/office/drawing/2014/main" id="{710618F7-957D-4A0C-B2DC-C18214A72D77}"/>
                </a:ext>
              </a:extLst>
            </p:cNvPr>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8" name="Shape 912">
              <a:extLst>
                <a:ext uri="{FF2B5EF4-FFF2-40B4-BE49-F238E27FC236}">
                  <a16:creationId xmlns="" xmlns:a16="http://schemas.microsoft.com/office/drawing/2014/main" id="{CBC13673-BFFE-4BBC-B504-C9BB7AAF8561}"/>
                </a:ext>
              </a:extLst>
            </p:cNvPr>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9" name="Shape 913">
              <a:extLst>
                <a:ext uri="{FF2B5EF4-FFF2-40B4-BE49-F238E27FC236}">
                  <a16:creationId xmlns="" xmlns:a16="http://schemas.microsoft.com/office/drawing/2014/main" id="{1E9FDC04-B673-4E16-8324-4A1039EC6256}"/>
                </a:ext>
              </a:extLst>
            </p:cNvPr>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10" name="Shape 914">
              <a:extLst>
                <a:ext uri="{FF2B5EF4-FFF2-40B4-BE49-F238E27FC236}">
                  <a16:creationId xmlns="" xmlns:a16="http://schemas.microsoft.com/office/drawing/2014/main" id="{154BAC40-7785-4FD0-B9B8-5DF52D7D3A86}"/>
                </a:ext>
              </a:extLst>
            </p:cNvPr>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11" name="Shape 915">
              <a:extLst>
                <a:ext uri="{FF2B5EF4-FFF2-40B4-BE49-F238E27FC236}">
                  <a16:creationId xmlns="" xmlns:a16="http://schemas.microsoft.com/office/drawing/2014/main" id="{8222FE2E-547E-49A5-B964-EE9F91F66ECE}"/>
                </a:ext>
              </a:extLst>
            </p:cNvPr>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12" name="Shape 916">
              <a:extLst>
                <a:ext uri="{FF2B5EF4-FFF2-40B4-BE49-F238E27FC236}">
                  <a16:creationId xmlns="" xmlns:a16="http://schemas.microsoft.com/office/drawing/2014/main" id="{5AE0E455-474D-4CE7-8796-39D56B814548}"/>
                </a:ext>
              </a:extLst>
            </p:cNvPr>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grpSp>
      <p:sp>
        <p:nvSpPr>
          <p:cNvPr id="19" name="Shape 923">
            <a:extLst>
              <a:ext uri="{FF2B5EF4-FFF2-40B4-BE49-F238E27FC236}">
                <a16:creationId xmlns="" xmlns:a16="http://schemas.microsoft.com/office/drawing/2014/main" id="{1A7BAF14-917F-4804-92A3-9C0FD702C26B}"/>
              </a:ext>
            </a:extLst>
          </p:cNvPr>
          <p:cNvSpPr/>
          <p:nvPr userDrawn="1"/>
        </p:nvSpPr>
        <p:spPr>
          <a:xfrm>
            <a:off x="638050" y="3685578"/>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0" name="Shape 924">
            <a:extLst>
              <a:ext uri="{FF2B5EF4-FFF2-40B4-BE49-F238E27FC236}">
                <a16:creationId xmlns="" xmlns:a16="http://schemas.microsoft.com/office/drawing/2014/main" id="{7D9E3648-41D7-4C37-9615-D2C316526AE8}"/>
              </a:ext>
            </a:extLst>
          </p:cNvPr>
          <p:cNvSpPr/>
          <p:nvPr userDrawn="1"/>
        </p:nvSpPr>
        <p:spPr>
          <a:xfrm>
            <a:off x="1406149"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1" name="Shape 925">
            <a:extLst>
              <a:ext uri="{FF2B5EF4-FFF2-40B4-BE49-F238E27FC236}">
                <a16:creationId xmlns="" xmlns:a16="http://schemas.microsoft.com/office/drawing/2014/main" id="{CA200731-F505-4E05-8D83-343401414CDE}"/>
              </a:ext>
            </a:extLst>
          </p:cNvPr>
          <p:cNvSpPr/>
          <p:nvPr userDrawn="1"/>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2" name="Shape 926">
            <a:extLst>
              <a:ext uri="{FF2B5EF4-FFF2-40B4-BE49-F238E27FC236}">
                <a16:creationId xmlns="" xmlns:a16="http://schemas.microsoft.com/office/drawing/2014/main" id="{B9DDC7C0-348B-48C6-BDD0-60F494C084F7}"/>
              </a:ext>
            </a:extLst>
          </p:cNvPr>
          <p:cNvSpPr/>
          <p:nvPr userDrawn="1"/>
        </p:nvSpPr>
        <p:spPr>
          <a:xfrm>
            <a:off x="3710437" y="3266700"/>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3" name="Shape 927">
            <a:extLst>
              <a:ext uri="{FF2B5EF4-FFF2-40B4-BE49-F238E27FC236}">
                <a16:creationId xmlns="" xmlns:a16="http://schemas.microsoft.com/office/drawing/2014/main" id="{0E31674A-2429-4508-8655-1DD8BD6A4AF7}"/>
              </a:ext>
            </a:extLst>
          </p:cNvPr>
          <p:cNvSpPr/>
          <p:nvPr userDrawn="1"/>
        </p:nvSpPr>
        <p:spPr>
          <a:xfrm>
            <a:off x="4478532"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grpSp>
        <p:nvGrpSpPr>
          <p:cNvPr id="24" name="Shape 928">
            <a:extLst>
              <a:ext uri="{FF2B5EF4-FFF2-40B4-BE49-F238E27FC236}">
                <a16:creationId xmlns="" xmlns:a16="http://schemas.microsoft.com/office/drawing/2014/main" id="{D0971B69-D3C0-419C-8609-0CEB232B31B0}"/>
              </a:ext>
            </a:extLst>
          </p:cNvPr>
          <p:cNvGrpSpPr/>
          <p:nvPr userDrawn="1"/>
        </p:nvGrpSpPr>
        <p:grpSpPr>
          <a:xfrm>
            <a:off x="8797949" y="3162820"/>
            <a:ext cx="616688" cy="616688"/>
            <a:chOff x="8998834" y="3241078"/>
            <a:chExt cx="616688" cy="616688"/>
          </a:xfrm>
        </p:grpSpPr>
        <p:sp>
          <p:nvSpPr>
            <p:cNvPr id="27" name="Shape 930">
              <a:extLst>
                <a:ext uri="{FF2B5EF4-FFF2-40B4-BE49-F238E27FC236}">
                  <a16:creationId xmlns="" xmlns:a16="http://schemas.microsoft.com/office/drawing/2014/main" id="{3F1F4304-E613-48EC-82A0-27D52335F26E}"/>
                </a:ext>
              </a:extLst>
            </p:cNvPr>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6" name="Shape 932">
              <a:extLst>
                <a:ext uri="{FF2B5EF4-FFF2-40B4-BE49-F238E27FC236}">
                  <a16:creationId xmlns="" xmlns:a16="http://schemas.microsoft.com/office/drawing/2014/main" id="{DB914F60-4D17-43F6-9AAE-08D3C2C63B3A}"/>
                </a:ext>
              </a:extLst>
            </p:cNvPr>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29" name="Shape 933">
            <a:extLst>
              <a:ext uri="{FF2B5EF4-FFF2-40B4-BE49-F238E27FC236}">
                <a16:creationId xmlns="" xmlns:a16="http://schemas.microsoft.com/office/drawing/2014/main" id="{6CA0E3E7-40E4-4007-A8CF-B5B841DFA89D}"/>
              </a:ext>
            </a:extLst>
          </p:cNvPr>
          <p:cNvGrpSpPr/>
          <p:nvPr userDrawn="1"/>
        </p:nvGrpSpPr>
        <p:grpSpPr>
          <a:xfrm>
            <a:off x="8754275" y="1601639"/>
            <a:ext cx="616688" cy="616688"/>
            <a:chOff x="8998834" y="2145924"/>
            <a:chExt cx="616688" cy="616688"/>
          </a:xfrm>
        </p:grpSpPr>
        <p:sp>
          <p:nvSpPr>
            <p:cNvPr id="32" name="Shape 935">
              <a:extLst>
                <a:ext uri="{FF2B5EF4-FFF2-40B4-BE49-F238E27FC236}">
                  <a16:creationId xmlns="" xmlns:a16="http://schemas.microsoft.com/office/drawing/2014/main" id="{9B7B267F-A4F8-4C30-95CE-F4378AFF0769}"/>
                </a:ext>
              </a:extLst>
            </p:cNvPr>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1" name="Shape 937">
              <a:extLst>
                <a:ext uri="{FF2B5EF4-FFF2-40B4-BE49-F238E27FC236}">
                  <a16:creationId xmlns="" xmlns:a16="http://schemas.microsoft.com/office/drawing/2014/main" id="{EF9D4D89-A4E3-4D4E-99F6-50D4A5C3D205}"/>
                </a:ext>
              </a:extLst>
            </p:cNvPr>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34" name="Shape 938">
            <a:extLst>
              <a:ext uri="{FF2B5EF4-FFF2-40B4-BE49-F238E27FC236}">
                <a16:creationId xmlns="" xmlns:a16="http://schemas.microsoft.com/office/drawing/2014/main" id="{2526495C-A5C8-473D-85CC-395F70A04339}"/>
              </a:ext>
            </a:extLst>
          </p:cNvPr>
          <p:cNvGrpSpPr/>
          <p:nvPr userDrawn="1"/>
        </p:nvGrpSpPr>
        <p:grpSpPr>
          <a:xfrm>
            <a:off x="5852665" y="3159323"/>
            <a:ext cx="616688" cy="616688"/>
            <a:chOff x="5866603" y="3248975"/>
            <a:chExt cx="616688" cy="616688"/>
          </a:xfrm>
        </p:grpSpPr>
        <p:sp>
          <p:nvSpPr>
            <p:cNvPr id="37" name="Shape 940">
              <a:extLst>
                <a:ext uri="{FF2B5EF4-FFF2-40B4-BE49-F238E27FC236}">
                  <a16:creationId xmlns="" xmlns:a16="http://schemas.microsoft.com/office/drawing/2014/main" id="{B50AF6A3-F6A3-4169-87D5-7A7BE86569B7}"/>
                </a:ext>
              </a:extLst>
            </p:cNvPr>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6" name="Shape 942">
              <a:extLst>
                <a:ext uri="{FF2B5EF4-FFF2-40B4-BE49-F238E27FC236}">
                  <a16:creationId xmlns="" xmlns:a16="http://schemas.microsoft.com/office/drawing/2014/main" id="{4E19AED3-DC9B-435D-9DC2-F042FFF39D42}"/>
                </a:ext>
              </a:extLst>
            </p:cNvPr>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39" name="Shape 943">
            <a:extLst>
              <a:ext uri="{FF2B5EF4-FFF2-40B4-BE49-F238E27FC236}">
                <a16:creationId xmlns="" xmlns:a16="http://schemas.microsoft.com/office/drawing/2014/main" id="{D9288BBA-18A7-4C6E-AEF3-DC54065F31BE}"/>
              </a:ext>
            </a:extLst>
          </p:cNvPr>
          <p:cNvGrpSpPr/>
          <p:nvPr userDrawn="1"/>
        </p:nvGrpSpPr>
        <p:grpSpPr>
          <a:xfrm>
            <a:off x="8806369" y="4754662"/>
            <a:ext cx="616688" cy="616688"/>
            <a:chOff x="8998834" y="4446928"/>
            <a:chExt cx="616688" cy="616688"/>
          </a:xfrm>
        </p:grpSpPr>
        <p:sp>
          <p:nvSpPr>
            <p:cNvPr id="42" name="Shape 945">
              <a:extLst>
                <a:ext uri="{FF2B5EF4-FFF2-40B4-BE49-F238E27FC236}">
                  <a16:creationId xmlns="" xmlns:a16="http://schemas.microsoft.com/office/drawing/2014/main" id="{8D92C960-F3CE-462D-BF45-BA4CD78D9480}"/>
                </a:ext>
              </a:extLst>
            </p:cNvPr>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1" name="Shape 947">
              <a:extLst>
                <a:ext uri="{FF2B5EF4-FFF2-40B4-BE49-F238E27FC236}">
                  <a16:creationId xmlns="" xmlns:a16="http://schemas.microsoft.com/office/drawing/2014/main" id="{AA435A42-7B23-47FA-8EFE-F7D655AFE77D}"/>
                </a:ext>
              </a:extLst>
            </p:cNvPr>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44" name="Shape 948">
            <a:extLst>
              <a:ext uri="{FF2B5EF4-FFF2-40B4-BE49-F238E27FC236}">
                <a16:creationId xmlns="" xmlns:a16="http://schemas.microsoft.com/office/drawing/2014/main" id="{F48F311E-2968-4279-86B1-B0BAA47CE6D6}"/>
              </a:ext>
            </a:extLst>
          </p:cNvPr>
          <p:cNvGrpSpPr/>
          <p:nvPr userDrawn="1"/>
        </p:nvGrpSpPr>
        <p:grpSpPr>
          <a:xfrm>
            <a:off x="5866603" y="1538356"/>
            <a:ext cx="616688" cy="616688"/>
            <a:chOff x="5866603" y="2153819"/>
            <a:chExt cx="616688" cy="616688"/>
          </a:xfrm>
        </p:grpSpPr>
        <p:sp>
          <p:nvSpPr>
            <p:cNvPr id="47" name="Shape 950">
              <a:extLst>
                <a:ext uri="{FF2B5EF4-FFF2-40B4-BE49-F238E27FC236}">
                  <a16:creationId xmlns="" xmlns:a16="http://schemas.microsoft.com/office/drawing/2014/main" id="{84E8DAAC-E80A-4A72-A5C9-0CFC503DB8CB}"/>
                </a:ext>
              </a:extLst>
            </p:cNvPr>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 name="Shape 952">
              <a:extLst>
                <a:ext uri="{FF2B5EF4-FFF2-40B4-BE49-F238E27FC236}">
                  <a16:creationId xmlns="" xmlns:a16="http://schemas.microsoft.com/office/drawing/2014/main" id="{E965A707-C781-4519-B5AE-C0F57FA109C5}"/>
                </a:ext>
              </a:extLst>
            </p:cNvPr>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49" name="Shape 953">
            <a:extLst>
              <a:ext uri="{FF2B5EF4-FFF2-40B4-BE49-F238E27FC236}">
                <a16:creationId xmlns="" xmlns:a16="http://schemas.microsoft.com/office/drawing/2014/main" id="{4E557C3F-FD2E-40DC-A283-3B795000D60F}"/>
              </a:ext>
            </a:extLst>
          </p:cNvPr>
          <p:cNvGrpSpPr/>
          <p:nvPr userDrawn="1"/>
        </p:nvGrpSpPr>
        <p:grpSpPr>
          <a:xfrm>
            <a:off x="5884007" y="4735486"/>
            <a:ext cx="616688" cy="616688"/>
            <a:chOff x="5866603" y="4454825"/>
            <a:chExt cx="616688" cy="616688"/>
          </a:xfrm>
        </p:grpSpPr>
        <p:sp>
          <p:nvSpPr>
            <p:cNvPr id="52" name="Shape 955">
              <a:extLst>
                <a:ext uri="{FF2B5EF4-FFF2-40B4-BE49-F238E27FC236}">
                  <a16:creationId xmlns="" xmlns:a16="http://schemas.microsoft.com/office/drawing/2014/main" id="{80A55137-E62A-4058-8A8C-B07C4901A67D}"/>
                </a:ext>
              </a:extLst>
            </p:cNvPr>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1" name="Shape 957">
              <a:extLst>
                <a:ext uri="{FF2B5EF4-FFF2-40B4-BE49-F238E27FC236}">
                  <a16:creationId xmlns="" xmlns:a16="http://schemas.microsoft.com/office/drawing/2014/main" id="{6F5DAFB6-5335-4091-ABF2-A9C403F6EEFF}"/>
                </a:ext>
              </a:extLst>
            </p:cNvPr>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54" name="Text Placeholder 62">
            <a:extLst>
              <a:ext uri="{FF2B5EF4-FFF2-40B4-BE49-F238E27FC236}">
                <a16:creationId xmlns="" xmlns:a16="http://schemas.microsoft.com/office/drawing/2014/main" id="{1D34045B-63C4-4E96-B75A-E7372AC80228}"/>
              </a:ext>
            </a:extLst>
          </p:cNvPr>
          <p:cNvSpPr>
            <a:spLocks noGrp="1"/>
          </p:cNvSpPr>
          <p:nvPr>
            <p:ph type="body" sz="quarter" idx="34" hasCustomPrompt="1"/>
          </p:nvPr>
        </p:nvSpPr>
        <p:spPr>
          <a:xfrm>
            <a:off x="329371" y="5238565"/>
            <a:ext cx="832172" cy="487940"/>
          </a:xfrm>
          <a:prstGeom prst="rect">
            <a:avLst/>
          </a:prstGeom>
        </p:spPr>
        <p:txBody>
          <a:bodyPr/>
          <a:lstStyle>
            <a:lvl1pPr algn="ctr">
              <a:defRPr sz="1100" b="1"/>
            </a:lvl1pPr>
          </a:lstStyle>
          <a:p>
            <a:pPr lvl="0"/>
            <a:r>
              <a:rPr lang="en-US" dirty="0"/>
              <a:t>Heading One</a:t>
            </a:r>
          </a:p>
        </p:txBody>
      </p:sp>
      <p:sp>
        <p:nvSpPr>
          <p:cNvPr id="59" name="Text Placeholder 62">
            <a:extLst>
              <a:ext uri="{FF2B5EF4-FFF2-40B4-BE49-F238E27FC236}">
                <a16:creationId xmlns="" xmlns:a16="http://schemas.microsoft.com/office/drawing/2014/main" id="{19367F7F-0016-4D9E-9AAC-615BA93541CD}"/>
              </a:ext>
            </a:extLst>
          </p:cNvPr>
          <p:cNvSpPr>
            <a:spLocks noGrp="1"/>
          </p:cNvSpPr>
          <p:nvPr>
            <p:ph type="body" sz="quarter" idx="35" hasCustomPrompt="1"/>
          </p:nvPr>
        </p:nvSpPr>
        <p:spPr>
          <a:xfrm>
            <a:off x="1164931" y="5238565"/>
            <a:ext cx="832172" cy="487940"/>
          </a:xfrm>
          <a:prstGeom prst="rect">
            <a:avLst/>
          </a:prstGeom>
        </p:spPr>
        <p:txBody>
          <a:bodyPr/>
          <a:lstStyle>
            <a:lvl1pPr algn="ctr">
              <a:defRPr sz="1100" b="1"/>
            </a:lvl1pPr>
          </a:lstStyle>
          <a:p>
            <a:pPr lvl="0"/>
            <a:r>
              <a:rPr lang="en-US" dirty="0"/>
              <a:t>Heading Two</a:t>
            </a:r>
          </a:p>
        </p:txBody>
      </p:sp>
      <p:sp>
        <p:nvSpPr>
          <p:cNvPr id="60" name="Text Placeholder 62">
            <a:extLst>
              <a:ext uri="{FF2B5EF4-FFF2-40B4-BE49-F238E27FC236}">
                <a16:creationId xmlns="" xmlns:a16="http://schemas.microsoft.com/office/drawing/2014/main" id="{5B54AFA0-DB64-4E83-8602-4BBF16F25424}"/>
              </a:ext>
            </a:extLst>
          </p:cNvPr>
          <p:cNvSpPr>
            <a:spLocks noGrp="1"/>
          </p:cNvSpPr>
          <p:nvPr>
            <p:ph type="body" sz="quarter" idx="36" hasCustomPrompt="1"/>
          </p:nvPr>
        </p:nvSpPr>
        <p:spPr>
          <a:xfrm>
            <a:off x="2004882" y="5238565"/>
            <a:ext cx="832172" cy="487940"/>
          </a:xfrm>
          <a:prstGeom prst="rect">
            <a:avLst/>
          </a:prstGeom>
        </p:spPr>
        <p:txBody>
          <a:bodyPr/>
          <a:lstStyle>
            <a:lvl1pPr algn="ctr">
              <a:defRPr sz="1100" b="1"/>
            </a:lvl1pPr>
          </a:lstStyle>
          <a:p>
            <a:pPr lvl="0"/>
            <a:r>
              <a:rPr lang="en-US" dirty="0"/>
              <a:t>Heading Three</a:t>
            </a:r>
          </a:p>
        </p:txBody>
      </p:sp>
      <p:sp>
        <p:nvSpPr>
          <p:cNvPr id="61" name="Text Placeholder 62">
            <a:extLst>
              <a:ext uri="{FF2B5EF4-FFF2-40B4-BE49-F238E27FC236}">
                <a16:creationId xmlns="" xmlns:a16="http://schemas.microsoft.com/office/drawing/2014/main" id="{5ABFC4A7-C351-48F8-9E49-7E6ED6B3AA41}"/>
              </a:ext>
            </a:extLst>
          </p:cNvPr>
          <p:cNvSpPr>
            <a:spLocks noGrp="1"/>
          </p:cNvSpPr>
          <p:nvPr>
            <p:ph type="body" sz="quarter" idx="37" hasCustomPrompt="1"/>
          </p:nvPr>
        </p:nvSpPr>
        <p:spPr>
          <a:xfrm>
            <a:off x="2840956" y="5238565"/>
            <a:ext cx="832172" cy="487940"/>
          </a:xfrm>
          <a:prstGeom prst="rect">
            <a:avLst/>
          </a:prstGeom>
        </p:spPr>
        <p:txBody>
          <a:bodyPr/>
          <a:lstStyle>
            <a:lvl1pPr algn="ctr">
              <a:defRPr sz="1100" b="1"/>
            </a:lvl1pPr>
          </a:lstStyle>
          <a:p>
            <a:pPr lvl="0"/>
            <a:r>
              <a:rPr lang="en-US" dirty="0"/>
              <a:t>Heading Four</a:t>
            </a:r>
          </a:p>
        </p:txBody>
      </p:sp>
      <p:sp>
        <p:nvSpPr>
          <p:cNvPr id="62" name="Text Placeholder 62">
            <a:extLst>
              <a:ext uri="{FF2B5EF4-FFF2-40B4-BE49-F238E27FC236}">
                <a16:creationId xmlns="" xmlns:a16="http://schemas.microsoft.com/office/drawing/2014/main" id="{1FFC7161-80F1-4705-9489-6AEBF0115414}"/>
              </a:ext>
            </a:extLst>
          </p:cNvPr>
          <p:cNvSpPr>
            <a:spLocks noGrp="1"/>
          </p:cNvSpPr>
          <p:nvPr>
            <p:ph type="body" sz="quarter" idx="38" hasCustomPrompt="1"/>
          </p:nvPr>
        </p:nvSpPr>
        <p:spPr>
          <a:xfrm>
            <a:off x="3673128" y="5238565"/>
            <a:ext cx="832172" cy="487940"/>
          </a:xfrm>
          <a:prstGeom prst="rect">
            <a:avLst/>
          </a:prstGeom>
        </p:spPr>
        <p:txBody>
          <a:bodyPr/>
          <a:lstStyle>
            <a:lvl1pPr algn="ctr">
              <a:defRPr sz="1100" b="1"/>
            </a:lvl1pPr>
          </a:lstStyle>
          <a:p>
            <a:pPr lvl="0"/>
            <a:r>
              <a:rPr lang="en-US" dirty="0"/>
              <a:t>Heading </a:t>
            </a:r>
          </a:p>
          <a:p>
            <a:pPr lvl="0"/>
            <a:r>
              <a:rPr lang="en-US" dirty="0"/>
              <a:t>Five</a:t>
            </a:r>
          </a:p>
        </p:txBody>
      </p:sp>
      <p:sp>
        <p:nvSpPr>
          <p:cNvPr id="63" name="Text Placeholder 62">
            <a:extLst>
              <a:ext uri="{FF2B5EF4-FFF2-40B4-BE49-F238E27FC236}">
                <a16:creationId xmlns="" xmlns:a16="http://schemas.microsoft.com/office/drawing/2014/main" id="{B61088E2-95E1-4596-B66F-DDF8AA521493}"/>
              </a:ext>
            </a:extLst>
          </p:cNvPr>
          <p:cNvSpPr>
            <a:spLocks noGrp="1"/>
          </p:cNvSpPr>
          <p:nvPr>
            <p:ph type="body" sz="quarter" idx="39" hasCustomPrompt="1"/>
          </p:nvPr>
        </p:nvSpPr>
        <p:spPr>
          <a:xfrm>
            <a:off x="4505300" y="5238565"/>
            <a:ext cx="832172" cy="487940"/>
          </a:xfrm>
          <a:prstGeom prst="rect">
            <a:avLst/>
          </a:prstGeom>
        </p:spPr>
        <p:txBody>
          <a:bodyPr/>
          <a:lstStyle>
            <a:lvl1pPr algn="ctr">
              <a:defRPr sz="1100" b="1"/>
            </a:lvl1pPr>
          </a:lstStyle>
          <a:p>
            <a:pPr lvl="0"/>
            <a:r>
              <a:rPr lang="en-US" dirty="0"/>
              <a:t>Heading Six</a:t>
            </a:r>
          </a:p>
        </p:txBody>
      </p:sp>
      <p:sp>
        <p:nvSpPr>
          <p:cNvPr id="64" name="Text Placeholder 5">
            <a:extLst>
              <a:ext uri="{FF2B5EF4-FFF2-40B4-BE49-F238E27FC236}">
                <a16:creationId xmlns="" xmlns:a16="http://schemas.microsoft.com/office/drawing/2014/main" id="{CB84CF67-E517-4D5B-B6E4-567150FAE63A}"/>
              </a:ext>
            </a:extLst>
          </p:cNvPr>
          <p:cNvSpPr>
            <a:spLocks noGrp="1"/>
          </p:cNvSpPr>
          <p:nvPr>
            <p:ph type="body" sz="quarter" idx="24" hasCustomPrompt="1"/>
          </p:nvPr>
        </p:nvSpPr>
        <p:spPr>
          <a:xfrm>
            <a:off x="6585035" y="2080353"/>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5" name="Text Placeholder 62">
            <a:extLst>
              <a:ext uri="{FF2B5EF4-FFF2-40B4-BE49-F238E27FC236}">
                <a16:creationId xmlns="" xmlns:a16="http://schemas.microsoft.com/office/drawing/2014/main" id="{76483D2A-8CF8-4283-B56E-5B092C18E105}"/>
              </a:ext>
            </a:extLst>
          </p:cNvPr>
          <p:cNvSpPr>
            <a:spLocks noGrp="1"/>
          </p:cNvSpPr>
          <p:nvPr>
            <p:ph type="body" sz="quarter" idx="40" hasCustomPrompt="1"/>
          </p:nvPr>
        </p:nvSpPr>
        <p:spPr>
          <a:xfrm>
            <a:off x="6595091" y="1621018"/>
            <a:ext cx="2013842" cy="362766"/>
          </a:xfrm>
          <a:prstGeom prst="rect">
            <a:avLst/>
          </a:prstGeom>
        </p:spPr>
        <p:txBody>
          <a:bodyPr/>
          <a:lstStyle>
            <a:lvl1pPr algn="l">
              <a:defRPr b="1"/>
            </a:lvl1pPr>
          </a:lstStyle>
          <a:p>
            <a:pPr lvl="0"/>
            <a:r>
              <a:rPr lang="en-US" dirty="0"/>
              <a:t>Heading 1</a:t>
            </a:r>
          </a:p>
        </p:txBody>
      </p:sp>
      <p:sp>
        <p:nvSpPr>
          <p:cNvPr id="66" name="Text Placeholder 5">
            <a:extLst>
              <a:ext uri="{FF2B5EF4-FFF2-40B4-BE49-F238E27FC236}">
                <a16:creationId xmlns="" xmlns:a16="http://schemas.microsoft.com/office/drawing/2014/main" id="{72759740-9BE8-4F88-ACB4-C7877C2921AF}"/>
              </a:ext>
            </a:extLst>
          </p:cNvPr>
          <p:cNvSpPr>
            <a:spLocks noGrp="1"/>
          </p:cNvSpPr>
          <p:nvPr>
            <p:ph type="body" sz="quarter" idx="41" hasCustomPrompt="1"/>
          </p:nvPr>
        </p:nvSpPr>
        <p:spPr>
          <a:xfrm>
            <a:off x="6585035" y="3661586"/>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7" name="Text Placeholder 62">
            <a:extLst>
              <a:ext uri="{FF2B5EF4-FFF2-40B4-BE49-F238E27FC236}">
                <a16:creationId xmlns="" xmlns:a16="http://schemas.microsoft.com/office/drawing/2014/main" id="{39BE9F63-BA1C-459B-864D-139B78DF0E24}"/>
              </a:ext>
            </a:extLst>
          </p:cNvPr>
          <p:cNvSpPr>
            <a:spLocks noGrp="1"/>
          </p:cNvSpPr>
          <p:nvPr>
            <p:ph type="body" sz="quarter" idx="42" hasCustomPrompt="1"/>
          </p:nvPr>
        </p:nvSpPr>
        <p:spPr>
          <a:xfrm>
            <a:off x="6595091" y="3202251"/>
            <a:ext cx="2013842" cy="362766"/>
          </a:xfrm>
          <a:prstGeom prst="rect">
            <a:avLst/>
          </a:prstGeom>
        </p:spPr>
        <p:txBody>
          <a:bodyPr/>
          <a:lstStyle>
            <a:lvl1pPr algn="l">
              <a:defRPr b="1"/>
            </a:lvl1pPr>
          </a:lstStyle>
          <a:p>
            <a:pPr lvl="0"/>
            <a:r>
              <a:rPr lang="en-US" dirty="0"/>
              <a:t>Heading 2</a:t>
            </a:r>
          </a:p>
        </p:txBody>
      </p:sp>
      <p:sp>
        <p:nvSpPr>
          <p:cNvPr id="68" name="Text Placeholder 5">
            <a:extLst>
              <a:ext uri="{FF2B5EF4-FFF2-40B4-BE49-F238E27FC236}">
                <a16:creationId xmlns="" xmlns:a16="http://schemas.microsoft.com/office/drawing/2014/main" id="{BCD2AEBF-E0E9-43FD-8B54-3D6502BB78F8}"/>
              </a:ext>
            </a:extLst>
          </p:cNvPr>
          <p:cNvSpPr>
            <a:spLocks noGrp="1"/>
          </p:cNvSpPr>
          <p:nvPr>
            <p:ph type="body" sz="quarter" idx="43" hasCustomPrompt="1"/>
          </p:nvPr>
        </p:nvSpPr>
        <p:spPr>
          <a:xfrm>
            <a:off x="6585035" y="5214355"/>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62">
            <a:extLst>
              <a:ext uri="{FF2B5EF4-FFF2-40B4-BE49-F238E27FC236}">
                <a16:creationId xmlns="" xmlns:a16="http://schemas.microsoft.com/office/drawing/2014/main" id="{1EF5A5FA-405F-4C35-AF3C-E6810BCF65F6}"/>
              </a:ext>
            </a:extLst>
          </p:cNvPr>
          <p:cNvSpPr>
            <a:spLocks noGrp="1"/>
          </p:cNvSpPr>
          <p:nvPr>
            <p:ph type="body" sz="quarter" idx="44" hasCustomPrompt="1"/>
          </p:nvPr>
        </p:nvSpPr>
        <p:spPr>
          <a:xfrm>
            <a:off x="6595091" y="4755020"/>
            <a:ext cx="2003786" cy="362766"/>
          </a:xfrm>
          <a:prstGeom prst="rect">
            <a:avLst/>
          </a:prstGeom>
        </p:spPr>
        <p:txBody>
          <a:bodyPr/>
          <a:lstStyle>
            <a:lvl1pPr algn="l">
              <a:defRPr b="1"/>
            </a:lvl1pPr>
          </a:lstStyle>
          <a:p>
            <a:pPr lvl="0"/>
            <a:r>
              <a:rPr lang="en-US" dirty="0"/>
              <a:t>Heading 3</a:t>
            </a:r>
          </a:p>
        </p:txBody>
      </p:sp>
      <p:sp>
        <p:nvSpPr>
          <p:cNvPr id="70" name="Text Placeholder 5">
            <a:extLst>
              <a:ext uri="{FF2B5EF4-FFF2-40B4-BE49-F238E27FC236}">
                <a16:creationId xmlns="" xmlns:a16="http://schemas.microsoft.com/office/drawing/2014/main" id="{60CB8201-251C-4C05-BF97-DC90D83C5E86}"/>
              </a:ext>
            </a:extLst>
          </p:cNvPr>
          <p:cNvSpPr>
            <a:spLocks noGrp="1"/>
          </p:cNvSpPr>
          <p:nvPr>
            <p:ph type="body" sz="quarter" idx="45" hasCustomPrompt="1"/>
          </p:nvPr>
        </p:nvSpPr>
        <p:spPr>
          <a:xfrm>
            <a:off x="9506250" y="2080353"/>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62">
            <a:extLst>
              <a:ext uri="{FF2B5EF4-FFF2-40B4-BE49-F238E27FC236}">
                <a16:creationId xmlns="" xmlns:a16="http://schemas.microsoft.com/office/drawing/2014/main" id="{F6F216B3-EA87-4AA4-8217-3AE6B17B1FC7}"/>
              </a:ext>
            </a:extLst>
          </p:cNvPr>
          <p:cNvSpPr>
            <a:spLocks noGrp="1"/>
          </p:cNvSpPr>
          <p:nvPr>
            <p:ph type="body" sz="quarter" idx="46" hasCustomPrompt="1"/>
          </p:nvPr>
        </p:nvSpPr>
        <p:spPr>
          <a:xfrm>
            <a:off x="9516306" y="1621018"/>
            <a:ext cx="2013842" cy="362766"/>
          </a:xfrm>
          <a:prstGeom prst="rect">
            <a:avLst/>
          </a:prstGeom>
        </p:spPr>
        <p:txBody>
          <a:bodyPr/>
          <a:lstStyle>
            <a:lvl1pPr algn="l">
              <a:defRPr b="1"/>
            </a:lvl1pPr>
          </a:lstStyle>
          <a:p>
            <a:pPr lvl="0"/>
            <a:r>
              <a:rPr lang="en-US" dirty="0"/>
              <a:t>Heading 4</a:t>
            </a:r>
          </a:p>
        </p:txBody>
      </p:sp>
      <p:sp>
        <p:nvSpPr>
          <p:cNvPr id="72" name="Text Placeholder 5">
            <a:extLst>
              <a:ext uri="{FF2B5EF4-FFF2-40B4-BE49-F238E27FC236}">
                <a16:creationId xmlns="" xmlns:a16="http://schemas.microsoft.com/office/drawing/2014/main" id="{924B33C3-507F-4E1A-82FD-06703F110110}"/>
              </a:ext>
            </a:extLst>
          </p:cNvPr>
          <p:cNvSpPr>
            <a:spLocks noGrp="1"/>
          </p:cNvSpPr>
          <p:nvPr>
            <p:ph type="body" sz="quarter" idx="47" hasCustomPrompt="1"/>
          </p:nvPr>
        </p:nvSpPr>
        <p:spPr>
          <a:xfrm>
            <a:off x="9506250" y="3661586"/>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3" name="Text Placeholder 62">
            <a:extLst>
              <a:ext uri="{FF2B5EF4-FFF2-40B4-BE49-F238E27FC236}">
                <a16:creationId xmlns="" xmlns:a16="http://schemas.microsoft.com/office/drawing/2014/main" id="{F8D8235E-A4E8-4F30-91DD-025697995CE7}"/>
              </a:ext>
            </a:extLst>
          </p:cNvPr>
          <p:cNvSpPr>
            <a:spLocks noGrp="1"/>
          </p:cNvSpPr>
          <p:nvPr>
            <p:ph type="body" sz="quarter" idx="48" hasCustomPrompt="1"/>
          </p:nvPr>
        </p:nvSpPr>
        <p:spPr>
          <a:xfrm>
            <a:off x="9516306" y="3202251"/>
            <a:ext cx="2013842" cy="362766"/>
          </a:xfrm>
          <a:prstGeom prst="rect">
            <a:avLst/>
          </a:prstGeom>
        </p:spPr>
        <p:txBody>
          <a:bodyPr/>
          <a:lstStyle>
            <a:lvl1pPr algn="l">
              <a:defRPr b="1"/>
            </a:lvl1pPr>
          </a:lstStyle>
          <a:p>
            <a:pPr lvl="0"/>
            <a:r>
              <a:rPr lang="en-US" dirty="0"/>
              <a:t>Heading 5</a:t>
            </a:r>
          </a:p>
        </p:txBody>
      </p:sp>
      <p:sp>
        <p:nvSpPr>
          <p:cNvPr id="74" name="Text Placeholder 5">
            <a:extLst>
              <a:ext uri="{FF2B5EF4-FFF2-40B4-BE49-F238E27FC236}">
                <a16:creationId xmlns="" xmlns:a16="http://schemas.microsoft.com/office/drawing/2014/main" id="{ABBF8A9B-5B79-43C7-9BC0-8DF50B939DDD}"/>
              </a:ext>
            </a:extLst>
          </p:cNvPr>
          <p:cNvSpPr>
            <a:spLocks noGrp="1"/>
          </p:cNvSpPr>
          <p:nvPr>
            <p:ph type="body" sz="quarter" idx="49" hasCustomPrompt="1"/>
          </p:nvPr>
        </p:nvSpPr>
        <p:spPr>
          <a:xfrm>
            <a:off x="9506250" y="5214355"/>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 xmlns:a16="http://schemas.microsoft.com/office/drawing/2014/main" id="{E7B5BA4B-CE4E-420F-A474-C701179EB370}"/>
              </a:ext>
            </a:extLst>
          </p:cNvPr>
          <p:cNvSpPr>
            <a:spLocks noGrp="1"/>
          </p:cNvSpPr>
          <p:nvPr>
            <p:ph type="body" sz="quarter" idx="50" hasCustomPrompt="1"/>
          </p:nvPr>
        </p:nvSpPr>
        <p:spPr>
          <a:xfrm>
            <a:off x="9516306" y="4755020"/>
            <a:ext cx="2003786" cy="362766"/>
          </a:xfrm>
          <a:prstGeom prst="rect">
            <a:avLst/>
          </a:prstGeom>
        </p:spPr>
        <p:txBody>
          <a:bodyPr/>
          <a:lstStyle>
            <a:lvl1pPr algn="l">
              <a:defRPr b="1"/>
            </a:lvl1pPr>
          </a:lstStyle>
          <a:p>
            <a:pPr lvl="0"/>
            <a:r>
              <a:rPr lang="en-US" dirty="0"/>
              <a:t>Heading 6</a:t>
            </a:r>
          </a:p>
        </p:txBody>
      </p:sp>
    </p:spTree>
    <p:custDataLst>
      <p:tags r:id="rId1"/>
    </p:custDataLst>
    <p:extLst>
      <p:ext uri="{BB962C8B-B14F-4D97-AF65-F5344CB8AC3E}">
        <p14:creationId xmlns:p14="http://schemas.microsoft.com/office/powerpoint/2010/main" val="3578634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unningMan-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55" name="Shape 965">
            <a:extLst>
              <a:ext uri="{FF2B5EF4-FFF2-40B4-BE49-F238E27FC236}">
                <a16:creationId xmlns="" xmlns:a16="http://schemas.microsoft.com/office/drawing/2014/main" id="{3C954750-73AC-430F-9ADC-79D0C3E49E6C}"/>
              </a:ext>
            </a:extLst>
          </p:cNvPr>
          <p:cNvGrpSpPr/>
          <p:nvPr userDrawn="1"/>
        </p:nvGrpSpPr>
        <p:grpSpPr>
          <a:xfrm flipH="1">
            <a:off x="0" y="1967241"/>
            <a:ext cx="6132405" cy="3823634"/>
            <a:chOff x="6625864" y="1832110"/>
            <a:chExt cx="6820169" cy="4367731"/>
          </a:xfrm>
        </p:grpSpPr>
        <p:sp>
          <p:nvSpPr>
            <p:cNvPr id="56" name="Shape 966">
              <a:extLst>
                <a:ext uri="{FF2B5EF4-FFF2-40B4-BE49-F238E27FC236}">
                  <a16:creationId xmlns="" xmlns:a16="http://schemas.microsoft.com/office/drawing/2014/main" id="{81CE4BA8-2BDE-46C3-B15D-3942A3DD8EEE}"/>
                </a:ext>
              </a:extLst>
            </p:cNvPr>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7" name="Shape 967">
              <a:extLst>
                <a:ext uri="{FF2B5EF4-FFF2-40B4-BE49-F238E27FC236}">
                  <a16:creationId xmlns="" xmlns:a16="http://schemas.microsoft.com/office/drawing/2014/main" id="{DBDC88C7-6E21-451A-934D-C928724C3CC0}"/>
                </a:ext>
              </a:extLst>
            </p:cNvPr>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58" name="Shape 968">
              <a:extLst>
                <a:ext uri="{FF2B5EF4-FFF2-40B4-BE49-F238E27FC236}">
                  <a16:creationId xmlns="" xmlns:a16="http://schemas.microsoft.com/office/drawing/2014/main" id="{6CA76557-F139-432D-9F78-3B2C0B035A63}"/>
                </a:ext>
              </a:extLst>
            </p:cNvPr>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6" name="Shape 969">
              <a:extLst>
                <a:ext uri="{FF2B5EF4-FFF2-40B4-BE49-F238E27FC236}">
                  <a16:creationId xmlns="" xmlns:a16="http://schemas.microsoft.com/office/drawing/2014/main" id="{354269D8-D142-4E8C-88D8-BDD8FD26CC12}"/>
                </a:ext>
              </a:extLst>
            </p:cNvPr>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7" name="Shape 970">
              <a:extLst>
                <a:ext uri="{FF2B5EF4-FFF2-40B4-BE49-F238E27FC236}">
                  <a16:creationId xmlns="" xmlns:a16="http://schemas.microsoft.com/office/drawing/2014/main" id="{9E8E9EA3-7F8A-48FD-9BE7-F227B7EA4487}"/>
                </a:ext>
              </a:extLst>
            </p:cNvPr>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8" name="Shape 971">
              <a:extLst>
                <a:ext uri="{FF2B5EF4-FFF2-40B4-BE49-F238E27FC236}">
                  <a16:creationId xmlns="" xmlns:a16="http://schemas.microsoft.com/office/drawing/2014/main" id="{0FF11527-5523-446D-B0D0-BF24D9A5AAF2}"/>
                </a:ext>
              </a:extLst>
            </p:cNvPr>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9" name="Shape 972">
              <a:extLst>
                <a:ext uri="{FF2B5EF4-FFF2-40B4-BE49-F238E27FC236}">
                  <a16:creationId xmlns="" xmlns:a16="http://schemas.microsoft.com/office/drawing/2014/main" id="{5B1C3EDF-AB9D-4AE4-889B-66C59982AFAF}"/>
                </a:ext>
              </a:extLst>
            </p:cNvPr>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0" name="Shape 973">
              <a:extLst>
                <a:ext uri="{FF2B5EF4-FFF2-40B4-BE49-F238E27FC236}">
                  <a16:creationId xmlns="" xmlns:a16="http://schemas.microsoft.com/office/drawing/2014/main" id="{E447A9D0-4016-47D9-A5A9-E0F2ED078CC0}"/>
                </a:ext>
              </a:extLst>
            </p:cNvPr>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1" name="Shape 974">
              <a:extLst>
                <a:ext uri="{FF2B5EF4-FFF2-40B4-BE49-F238E27FC236}">
                  <a16:creationId xmlns="" xmlns:a16="http://schemas.microsoft.com/office/drawing/2014/main" id="{E81A3C7D-ADE9-4091-9E4E-312A96C8ECD8}"/>
                </a:ext>
              </a:extLst>
            </p:cNvPr>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2" name="Shape 975">
              <a:extLst>
                <a:ext uri="{FF2B5EF4-FFF2-40B4-BE49-F238E27FC236}">
                  <a16:creationId xmlns="" xmlns:a16="http://schemas.microsoft.com/office/drawing/2014/main" id="{3B30276F-4E0E-4213-8C08-E963D854BA61}"/>
                </a:ext>
              </a:extLst>
            </p:cNvPr>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3" name="Shape 976">
              <a:extLst>
                <a:ext uri="{FF2B5EF4-FFF2-40B4-BE49-F238E27FC236}">
                  <a16:creationId xmlns="" xmlns:a16="http://schemas.microsoft.com/office/drawing/2014/main" id="{9FF1B77D-C823-4372-8EBB-763E1B5EED58}"/>
                </a:ext>
              </a:extLst>
            </p:cNvPr>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4" name="Shape 977">
              <a:extLst>
                <a:ext uri="{FF2B5EF4-FFF2-40B4-BE49-F238E27FC236}">
                  <a16:creationId xmlns="" xmlns:a16="http://schemas.microsoft.com/office/drawing/2014/main" id="{F529F276-26EB-45ED-8D7B-F1DAC034B044}"/>
                </a:ext>
              </a:extLst>
            </p:cNvPr>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5" name="Shape 978">
              <a:extLst>
                <a:ext uri="{FF2B5EF4-FFF2-40B4-BE49-F238E27FC236}">
                  <a16:creationId xmlns="" xmlns:a16="http://schemas.microsoft.com/office/drawing/2014/main" id="{C41DFB2D-B22E-4FCA-851F-E6D2B3ED632F}"/>
                </a:ext>
              </a:extLst>
            </p:cNvPr>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6" name="Shape 979">
              <a:extLst>
                <a:ext uri="{FF2B5EF4-FFF2-40B4-BE49-F238E27FC236}">
                  <a16:creationId xmlns="" xmlns:a16="http://schemas.microsoft.com/office/drawing/2014/main" id="{77D13D6C-B8B0-47F0-87C9-EB2637F70B2D}"/>
                </a:ext>
              </a:extLst>
            </p:cNvPr>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7" name="Shape 980">
              <a:extLst>
                <a:ext uri="{FF2B5EF4-FFF2-40B4-BE49-F238E27FC236}">
                  <a16:creationId xmlns="" xmlns:a16="http://schemas.microsoft.com/office/drawing/2014/main" id="{52E05FA1-0447-47D5-BE8A-DE68918CC1D7}"/>
                </a:ext>
              </a:extLst>
            </p:cNvPr>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8" name="Shape 981">
              <a:extLst>
                <a:ext uri="{FF2B5EF4-FFF2-40B4-BE49-F238E27FC236}">
                  <a16:creationId xmlns="" xmlns:a16="http://schemas.microsoft.com/office/drawing/2014/main" id="{DB212A57-BCD4-4622-8A82-4FB03558BC77}"/>
                </a:ext>
              </a:extLst>
            </p:cNvPr>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103" name="Text Placeholder 5">
            <a:extLst>
              <a:ext uri="{FF2B5EF4-FFF2-40B4-BE49-F238E27FC236}">
                <a16:creationId xmlns="" xmlns:a16="http://schemas.microsoft.com/office/drawing/2014/main" id="{BB509CE4-4F4A-4ABB-BFD6-4B71BFDDA803}"/>
              </a:ext>
            </a:extLst>
          </p:cNvPr>
          <p:cNvSpPr>
            <a:spLocks noGrp="1"/>
          </p:cNvSpPr>
          <p:nvPr>
            <p:ph type="body" sz="quarter" idx="24" hasCustomPrompt="1"/>
          </p:nvPr>
        </p:nvSpPr>
        <p:spPr>
          <a:xfrm>
            <a:off x="6213746" y="1967241"/>
            <a:ext cx="5285919" cy="3749409"/>
          </a:xfrm>
          <a:prstGeom prst="rect">
            <a:avLst/>
          </a:prstGeom>
        </p:spPr>
        <p:txBody>
          <a:bodyPr/>
          <a:lstStyle>
            <a:lvl1pPr>
              <a:defRPr lang="en-US" sz="1800" kern="1200" baseline="0" dirty="0">
                <a:solidFill>
                  <a:schemeClr val="tx1"/>
                </a:solidFill>
                <a:latin typeface="Arial" panose="020B0604020202020204" pitchFamily="34" charset="0"/>
                <a:ea typeface="+mn-ea"/>
                <a:cs typeface="Arial" panose="020B0604020202020204" pitchFamily="34" charset="0"/>
              </a:defRPr>
            </a:lvl1pPr>
            <a:lvl2pPr>
              <a:defRPr lang="en-US" sz="1800" kern="1200" baseline="0" dirty="0">
                <a:solidFill>
                  <a:schemeClr val="tx1"/>
                </a:solidFill>
                <a:latin typeface="Arial" panose="020B0604020202020204" pitchFamily="34" charset="0"/>
                <a:ea typeface="+mn-ea"/>
                <a:cs typeface="Arial" panose="020B0604020202020204" pitchFamily="34" charset="0"/>
              </a:defRPr>
            </a:lvl2pPr>
            <a:lvl3pPr>
              <a:defRPr lang="en-US" sz="1600" kern="1200" dirty="0">
                <a:solidFill>
                  <a:schemeClr val="tx1"/>
                </a:solidFill>
                <a:latin typeface="Arial" panose="020B0604020202020204" pitchFamily="34" charset="0"/>
                <a:ea typeface="+mn-ea"/>
                <a:cs typeface="Arial" panose="020B0604020202020204" pitchFamily="34" charset="0"/>
              </a:defRPr>
            </a:lvl3pPr>
            <a:lvl4pPr>
              <a:defRPr lang="en-US" sz="150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r>
              <a:rPr lang="en-US" dirty="0"/>
              <a:t>First</a:t>
            </a:r>
          </a:p>
          <a:p>
            <a:pPr marL="617538" lvl="2" indent="-341313" defTabSz="914400" eaLnBrk="1" latinLnBrk="0" hangingPunct="1">
              <a:lnSpc>
                <a:spcPct val="90000"/>
              </a:lnSpc>
              <a:spcBef>
                <a:spcPct val="0"/>
              </a:spcBef>
              <a:spcAft>
                <a:spcPts val="838"/>
              </a:spcAft>
              <a:buFont typeface="Wingdings 3" pitchFamily="18" charset="2"/>
              <a:buChar char="9"/>
            </a:pPr>
            <a:r>
              <a:rPr lang="en-US" dirty="0"/>
              <a:t>Second</a:t>
            </a:r>
          </a:p>
          <a:p>
            <a:pPr marL="998538" lvl="3" indent="-361950" defTabSz="914400" eaLnBrk="1" latinLnBrk="0" hangingPunct="1">
              <a:lnSpc>
                <a:spcPct val="90000"/>
              </a:lnSpc>
              <a:spcBef>
                <a:spcPct val="0"/>
              </a:spcBef>
              <a:spcAft>
                <a:spcPts val="838"/>
              </a:spcAft>
              <a:buFont typeface="Wingdings 3" pitchFamily="18" charset="2"/>
              <a:buChar char="&quot;"/>
            </a:pPr>
            <a:r>
              <a:rPr lang="en-US" dirty="0"/>
              <a:t>Third</a:t>
            </a:r>
          </a:p>
        </p:txBody>
      </p:sp>
      <p:sp>
        <p:nvSpPr>
          <p:cNvPr id="14" name="Slide Number Placeholder 13">
            <a:extLst>
              <a:ext uri="{FF2B5EF4-FFF2-40B4-BE49-F238E27FC236}">
                <a16:creationId xmlns="" xmlns:a16="http://schemas.microsoft.com/office/drawing/2014/main" id="{427F2671-51E4-4294-B12E-12C3E4624F0F}"/>
              </a:ext>
            </a:extLst>
          </p:cNvPr>
          <p:cNvSpPr>
            <a:spLocks noGrp="1"/>
          </p:cNvSpPr>
          <p:nvPr>
            <p:ph type="sldNum" sz="quarter" idx="25"/>
          </p:nvPr>
        </p:nvSpPr>
        <p:spPr/>
        <p:txBody>
          <a:bodyPr/>
          <a:lstStyle/>
          <a:p>
            <a:fld id="{AEE158EC-8AAB-4AC2-BB01-557722FA2B15}" type="slidenum">
              <a:rPr lang="en-IN" smtClean="0"/>
              <a:pPr/>
              <a:t>‹#›</a:t>
            </a:fld>
            <a:endParaRPr lang="en-IN" dirty="0"/>
          </a:p>
        </p:txBody>
      </p:sp>
    </p:spTree>
    <p:custDataLst>
      <p:tags r:id="rId1"/>
    </p:custDataLst>
    <p:extLst>
      <p:ext uri="{BB962C8B-B14F-4D97-AF65-F5344CB8AC3E}">
        <p14:creationId xmlns:p14="http://schemas.microsoft.com/office/powerpoint/2010/main" val="1762191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 xmlns:a16="http://schemas.microsoft.com/office/drawing/2014/main" id="{F950E857-44B5-4450-82F4-D1A8DD968574}"/>
              </a:ext>
            </a:extLst>
          </p:cNvPr>
          <p:cNvSpPr/>
          <p:nvPr userDrawn="1"/>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14" name="Slide Number Placeholder 13">
            <a:extLst>
              <a:ext uri="{FF2B5EF4-FFF2-40B4-BE49-F238E27FC236}">
                <a16:creationId xmlns="" xmlns:a16="http://schemas.microsoft.com/office/drawing/2014/main" id="{427F2671-51E4-4294-B12E-12C3E4624F0F}"/>
              </a:ext>
            </a:extLst>
          </p:cNvPr>
          <p:cNvSpPr>
            <a:spLocks noGrp="1"/>
          </p:cNvSpPr>
          <p:nvPr userDrawn="1">
            <p:ph type="sldNum" sz="quarter" idx="25"/>
          </p:nvPr>
        </p:nvSpPr>
        <p:spPr/>
        <p:txBody>
          <a:bodyPr/>
          <a:lstStyle/>
          <a:p>
            <a:fld id="{AEE158EC-8AAB-4AC2-BB01-557722FA2B15}" type="slidenum">
              <a:rPr lang="en-IN" smtClean="0"/>
              <a:pPr/>
              <a:t>‹#›</a:t>
            </a:fld>
            <a:endParaRPr lang="en-IN" dirty="0"/>
          </a:p>
        </p:txBody>
      </p:sp>
      <p:pic>
        <p:nvPicPr>
          <p:cNvPr id="4" name="Picture 3">
            <a:extLst>
              <a:ext uri="{FF2B5EF4-FFF2-40B4-BE49-F238E27FC236}">
                <a16:creationId xmlns="" xmlns:a16="http://schemas.microsoft.com/office/drawing/2014/main" id="{F6A53FBF-A185-408E-B22C-3CDE6D1027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 xmlns:a16="http://schemas.microsoft.com/office/drawing/2014/main" id="{A93C54D8-A23B-47BD-BBF7-3EB673F4B801}"/>
              </a:ext>
            </a:extLst>
          </p:cNvPr>
          <p:cNvSpPr/>
          <p:nvPr userDrawn="1"/>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 xmlns:a16="http://schemas.microsoft.com/office/drawing/2014/main" id="{234C79B4-F55C-446F-AB04-E7D88FB6242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3" name="Text Placeholder 5">
            <a:extLst>
              <a:ext uri="{FF2B5EF4-FFF2-40B4-BE49-F238E27FC236}">
                <a16:creationId xmlns="" xmlns:a16="http://schemas.microsoft.com/office/drawing/2014/main" id="{BB509CE4-4F4A-4ABB-BFD6-4B71BFDDA803}"/>
              </a:ext>
            </a:extLst>
          </p:cNvPr>
          <p:cNvSpPr>
            <a:spLocks noGrp="1"/>
          </p:cNvSpPr>
          <p:nvPr userDrawn="1">
            <p:ph type="body" sz="quarter" idx="24" hasCustomPrompt="1"/>
          </p:nvPr>
        </p:nvSpPr>
        <p:spPr>
          <a:xfrm>
            <a:off x="4809152" y="1852369"/>
            <a:ext cx="6690513" cy="3749409"/>
          </a:xfrm>
          <a:prstGeom prst="rect">
            <a:avLst/>
          </a:prstGeom>
        </p:spPr>
        <p:txBody>
          <a:bodyPr/>
          <a:lstStyle>
            <a:lvl1pPr>
              <a:defRPr lang="en-US" sz="1800" kern="1200" baseline="0" dirty="0">
                <a:solidFill>
                  <a:schemeClr val="tx1"/>
                </a:solidFill>
                <a:latin typeface="Arial" panose="020B0604020202020204" pitchFamily="34" charset="0"/>
                <a:ea typeface="+mn-ea"/>
                <a:cs typeface="Arial" panose="020B0604020202020204" pitchFamily="34" charset="0"/>
              </a:defRPr>
            </a:lvl1pPr>
            <a:lvl2pPr>
              <a:defRPr lang="en-US" sz="1800" kern="1200" baseline="0" dirty="0">
                <a:solidFill>
                  <a:schemeClr val="tx1"/>
                </a:solidFill>
                <a:latin typeface="Arial" panose="020B0604020202020204" pitchFamily="34" charset="0"/>
                <a:ea typeface="+mn-ea"/>
                <a:cs typeface="Arial" panose="020B0604020202020204" pitchFamily="34" charset="0"/>
              </a:defRPr>
            </a:lvl2pPr>
            <a:lvl3pPr>
              <a:defRPr lang="en-US" sz="1600" kern="1200" dirty="0">
                <a:solidFill>
                  <a:schemeClr val="tx1"/>
                </a:solidFill>
                <a:latin typeface="Arial" panose="020B0604020202020204" pitchFamily="34" charset="0"/>
                <a:ea typeface="+mn-ea"/>
                <a:cs typeface="Arial" panose="020B0604020202020204" pitchFamily="34" charset="0"/>
              </a:defRPr>
            </a:lvl3pPr>
            <a:lvl4pPr>
              <a:defRPr lang="en-US" sz="150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r>
              <a:rPr lang="en-US" dirty="0"/>
              <a:t>First</a:t>
            </a:r>
          </a:p>
          <a:p>
            <a:pPr marL="617538" lvl="2" indent="-341313" defTabSz="914400" eaLnBrk="1" latinLnBrk="0" hangingPunct="1">
              <a:lnSpc>
                <a:spcPct val="90000"/>
              </a:lnSpc>
              <a:spcBef>
                <a:spcPct val="0"/>
              </a:spcBef>
              <a:spcAft>
                <a:spcPts val="838"/>
              </a:spcAft>
              <a:buFont typeface="Wingdings 3" pitchFamily="18" charset="2"/>
              <a:buChar char="9"/>
            </a:pPr>
            <a:r>
              <a:rPr lang="en-US" dirty="0"/>
              <a:t>Second</a:t>
            </a:r>
          </a:p>
          <a:p>
            <a:pPr marL="998538" lvl="3" indent="-361950" defTabSz="914400" eaLnBrk="1" latinLnBrk="0" hangingPunct="1">
              <a:lnSpc>
                <a:spcPct val="90000"/>
              </a:lnSpc>
              <a:spcBef>
                <a:spcPct val="0"/>
              </a:spcBef>
              <a:spcAft>
                <a:spcPts val="838"/>
              </a:spcAft>
              <a:buFont typeface="Wingdings 3" pitchFamily="18" charset="2"/>
              <a:buChar char="&quot;"/>
            </a:pPr>
            <a:r>
              <a:rPr lang="en-US" dirty="0"/>
              <a:t>Third</a:t>
            </a:r>
          </a:p>
        </p:txBody>
      </p:sp>
    </p:spTree>
    <p:custDataLst>
      <p:tags r:id="rId1"/>
    </p:custDataLst>
    <p:extLst>
      <p:ext uri="{BB962C8B-B14F-4D97-AF65-F5344CB8AC3E}">
        <p14:creationId xmlns:p14="http://schemas.microsoft.com/office/powerpoint/2010/main" val="380129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alysis-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9753747"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 xmlns:a16="http://schemas.microsoft.com/office/drawing/2014/main" id="{AA3A6B75-CDC0-4F22-90BE-313037895E09}"/>
              </a:ext>
            </a:extLst>
          </p:cNvPr>
          <p:cNvSpPr>
            <a:spLocks noGrp="1"/>
          </p:cNvSpPr>
          <p:nvPr>
            <p:ph type="body" sz="quarter" idx="13" hasCustomPrompt="1"/>
          </p:nvPr>
        </p:nvSpPr>
        <p:spPr>
          <a:xfrm>
            <a:off x="207963" y="273050"/>
            <a:ext cx="9753747"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14" name="Slide Number Placeholder 13">
            <a:extLst>
              <a:ext uri="{FF2B5EF4-FFF2-40B4-BE49-F238E27FC236}">
                <a16:creationId xmlns="" xmlns:a16="http://schemas.microsoft.com/office/drawing/2014/main" id="{427F2671-51E4-4294-B12E-12C3E4624F0F}"/>
              </a:ext>
            </a:extLst>
          </p:cNvPr>
          <p:cNvSpPr>
            <a:spLocks noGrp="1"/>
          </p:cNvSpPr>
          <p:nvPr>
            <p:ph type="sldNum" sz="quarter" idx="25"/>
          </p:nvPr>
        </p:nvSpPr>
        <p:spPr/>
        <p:txBody>
          <a:bodyPr/>
          <a:lstStyle/>
          <a:p>
            <a:fld id="{AEE158EC-8AAB-4AC2-BB01-557722FA2B15}" type="slidenum">
              <a:rPr lang="en-IN" smtClean="0"/>
              <a:pPr/>
              <a:t>‹#›</a:t>
            </a:fld>
            <a:endParaRPr lang="en-IN" dirty="0"/>
          </a:p>
        </p:txBody>
      </p:sp>
      <p:sp>
        <p:nvSpPr>
          <p:cNvPr id="23" name="Shape 1000">
            <a:extLst>
              <a:ext uri="{FF2B5EF4-FFF2-40B4-BE49-F238E27FC236}">
                <a16:creationId xmlns="" xmlns:a16="http://schemas.microsoft.com/office/drawing/2014/main" id="{C361A148-7412-452D-BBEA-5D64C0024EAC}"/>
              </a:ext>
            </a:extLst>
          </p:cNvPr>
          <p:cNvSpPr/>
          <p:nvPr userDrawn="1"/>
        </p:nvSpPr>
        <p:spPr>
          <a:xfrm>
            <a:off x="1230923" y="4198846"/>
            <a:ext cx="9753747" cy="63304"/>
          </a:xfrm>
          <a:prstGeom prst="rect">
            <a:avLst/>
          </a:prstGeom>
          <a:solidFill>
            <a:srgbClr val="14906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4" name="Shape 1001">
            <a:extLst>
              <a:ext uri="{FF2B5EF4-FFF2-40B4-BE49-F238E27FC236}">
                <a16:creationId xmlns="" xmlns:a16="http://schemas.microsoft.com/office/drawing/2014/main" id="{936813CB-73BE-4AE9-937D-70F81C277B8A}"/>
              </a:ext>
            </a:extLst>
          </p:cNvPr>
          <p:cNvSpPr/>
          <p:nvPr userDrawn="1"/>
        </p:nvSpPr>
        <p:spPr>
          <a:xfrm>
            <a:off x="1509462" y="4105578"/>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5" name="Shape 1002">
            <a:extLst>
              <a:ext uri="{FF2B5EF4-FFF2-40B4-BE49-F238E27FC236}">
                <a16:creationId xmlns="" xmlns:a16="http://schemas.microsoft.com/office/drawing/2014/main" id="{70CC7F76-5E9D-4A2B-A86E-FFF12B2CE876}"/>
              </a:ext>
            </a:extLst>
          </p:cNvPr>
          <p:cNvSpPr/>
          <p:nvPr userDrawn="1"/>
        </p:nvSpPr>
        <p:spPr>
          <a:xfrm>
            <a:off x="2273884" y="3969057"/>
            <a:ext cx="764423" cy="22979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1003">
            <a:extLst>
              <a:ext uri="{FF2B5EF4-FFF2-40B4-BE49-F238E27FC236}">
                <a16:creationId xmlns="" xmlns:a16="http://schemas.microsoft.com/office/drawing/2014/main" id="{C5633117-6303-4544-B881-D7CD8E84289C}"/>
              </a:ext>
            </a:extLst>
          </p:cNvPr>
          <p:cNvSpPr/>
          <p:nvPr userDrawn="1"/>
        </p:nvSpPr>
        <p:spPr>
          <a:xfrm>
            <a:off x="3038308"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1004">
            <a:extLst>
              <a:ext uri="{FF2B5EF4-FFF2-40B4-BE49-F238E27FC236}">
                <a16:creationId xmlns="" xmlns:a16="http://schemas.microsoft.com/office/drawing/2014/main" id="{5985222D-704C-47F6-99C3-3E90A041FE9B}"/>
              </a:ext>
            </a:extLst>
          </p:cNvPr>
          <p:cNvSpPr/>
          <p:nvPr userDrawn="1"/>
        </p:nvSpPr>
        <p:spPr>
          <a:xfrm>
            <a:off x="3802730" y="3704050"/>
            <a:ext cx="764423" cy="49479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1005">
            <a:extLst>
              <a:ext uri="{FF2B5EF4-FFF2-40B4-BE49-F238E27FC236}">
                <a16:creationId xmlns="" xmlns:a16="http://schemas.microsoft.com/office/drawing/2014/main" id="{7C3B66E6-2D93-4057-B55C-CCC289020FDB}"/>
              </a:ext>
            </a:extLst>
          </p:cNvPr>
          <p:cNvSpPr/>
          <p:nvPr userDrawn="1"/>
        </p:nvSpPr>
        <p:spPr>
          <a:xfrm>
            <a:off x="4567153" y="3559498"/>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1006">
            <a:extLst>
              <a:ext uri="{FF2B5EF4-FFF2-40B4-BE49-F238E27FC236}">
                <a16:creationId xmlns="" xmlns:a16="http://schemas.microsoft.com/office/drawing/2014/main" id="{701E324C-4D5B-46CA-9806-85BFA1AFAD2A}"/>
              </a:ext>
            </a:extLst>
          </p:cNvPr>
          <p:cNvSpPr/>
          <p:nvPr userDrawn="1"/>
        </p:nvSpPr>
        <p:spPr>
          <a:xfrm>
            <a:off x="5331576"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1007">
            <a:extLst>
              <a:ext uri="{FF2B5EF4-FFF2-40B4-BE49-F238E27FC236}">
                <a16:creationId xmlns="" xmlns:a16="http://schemas.microsoft.com/office/drawing/2014/main" id="{23128545-AF43-474C-AEDE-E96A6AD27441}"/>
              </a:ext>
            </a:extLst>
          </p:cNvPr>
          <p:cNvSpPr/>
          <p:nvPr userDrawn="1"/>
        </p:nvSpPr>
        <p:spPr>
          <a:xfrm>
            <a:off x="6096000" y="3286460"/>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1008">
            <a:extLst>
              <a:ext uri="{FF2B5EF4-FFF2-40B4-BE49-F238E27FC236}">
                <a16:creationId xmlns="" xmlns:a16="http://schemas.microsoft.com/office/drawing/2014/main" id="{1E676820-A040-4B85-946C-25E61ED58C72}"/>
              </a:ext>
            </a:extLst>
          </p:cNvPr>
          <p:cNvSpPr/>
          <p:nvPr userDrawn="1"/>
        </p:nvSpPr>
        <p:spPr>
          <a:xfrm>
            <a:off x="6860422" y="3029481"/>
            <a:ext cx="764423" cy="116936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1009">
            <a:extLst>
              <a:ext uri="{FF2B5EF4-FFF2-40B4-BE49-F238E27FC236}">
                <a16:creationId xmlns="" xmlns:a16="http://schemas.microsoft.com/office/drawing/2014/main" id="{1F567816-EE45-403C-A82A-BB3636E4FC84}"/>
              </a:ext>
            </a:extLst>
          </p:cNvPr>
          <p:cNvSpPr/>
          <p:nvPr userDrawn="1"/>
        </p:nvSpPr>
        <p:spPr>
          <a:xfrm>
            <a:off x="7624846" y="2774866"/>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1010">
            <a:extLst>
              <a:ext uri="{FF2B5EF4-FFF2-40B4-BE49-F238E27FC236}">
                <a16:creationId xmlns="" xmlns:a16="http://schemas.microsoft.com/office/drawing/2014/main" id="{191AA9C1-B0E9-4C4E-92B5-7E45BD53CF7D}"/>
              </a:ext>
            </a:extLst>
          </p:cNvPr>
          <p:cNvSpPr/>
          <p:nvPr userDrawn="1"/>
        </p:nvSpPr>
        <p:spPr>
          <a:xfrm>
            <a:off x="8389268" y="2435218"/>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4" name="Shape 1011">
            <a:extLst>
              <a:ext uri="{FF2B5EF4-FFF2-40B4-BE49-F238E27FC236}">
                <a16:creationId xmlns="" xmlns:a16="http://schemas.microsoft.com/office/drawing/2014/main" id="{56439D6F-A65B-4CDE-BDE2-706F655EDD12}"/>
              </a:ext>
            </a:extLst>
          </p:cNvPr>
          <p:cNvSpPr/>
          <p:nvPr userDrawn="1"/>
        </p:nvSpPr>
        <p:spPr>
          <a:xfrm>
            <a:off x="9153692" y="2081874"/>
            <a:ext cx="764423" cy="2116974"/>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5" name="Shape 1012">
            <a:extLst>
              <a:ext uri="{FF2B5EF4-FFF2-40B4-BE49-F238E27FC236}">
                <a16:creationId xmlns="" xmlns:a16="http://schemas.microsoft.com/office/drawing/2014/main" id="{06D9061F-435B-4236-9848-AF621BDE2400}"/>
              </a:ext>
            </a:extLst>
          </p:cNvPr>
          <p:cNvSpPr/>
          <p:nvPr userDrawn="1"/>
        </p:nvSpPr>
        <p:spPr>
          <a:xfrm>
            <a:off x="9918114" y="1744589"/>
            <a:ext cx="764423" cy="245425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nvGrpSpPr>
          <p:cNvPr id="36" name="Shape 1013">
            <a:extLst>
              <a:ext uri="{FF2B5EF4-FFF2-40B4-BE49-F238E27FC236}">
                <a16:creationId xmlns="" xmlns:a16="http://schemas.microsoft.com/office/drawing/2014/main" id="{BF2A5ABF-A778-44E1-98AD-A675251B56B1}"/>
              </a:ext>
            </a:extLst>
          </p:cNvPr>
          <p:cNvGrpSpPr/>
          <p:nvPr userDrawn="1"/>
        </p:nvGrpSpPr>
        <p:grpSpPr>
          <a:xfrm>
            <a:off x="1567506" y="3258829"/>
            <a:ext cx="648327" cy="648329"/>
            <a:chOff x="1379092" y="2228210"/>
            <a:chExt cx="916410" cy="916410"/>
          </a:xfrm>
        </p:grpSpPr>
        <p:sp>
          <p:nvSpPr>
            <p:cNvPr id="37" name="Shape 1014">
              <a:extLst>
                <a:ext uri="{FF2B5EF4-FFF2-40B4-BE49-F238E27FC236}">
                  <a16:creationId xmlns="" xmlns:a16="http://schemas.microsoft.com/office/drawing/2014/main" id="{9D8DE9CF-F32D-48E6-A91E-600AA040B9FA}"/>
                </a:ext>
              </a:extLst>
            </p:cNvPr>
            <p:cNvSpPr/>
            <p:nvPr/>
          </p:nvSpPr>
          <p:spPr>
            <a:xfrm rot="8100000">
              <a:off x="1513297" y="2362416"/>
              <a:ext cx="648000" cy="648000"/>
            </a:xfrm>
            <a:prstGeom prst="teardrop">
              <a:avLst>
                <a:gd name="adj" fmla="val 100000"/>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351">
                <a:solidFill>
                  <a:schemeClr val="lt1"/>
                </a:solidFill>
                <a:latin typeface="Open Sans"/>
                <a:ea typeface="Open Sans"/>
                <a:cs typeface="Open Sans"/>
                <a:sym typeface="Open Sans"/>
              </a:endParaRPr>
            </a:p>
          </p:txBody>
        </p:sp>
        <p:sp>
          <p:nvSpPr>
            <p:cNvPr id="38" name="Shape 1015">
              <a:extLst>
                <a:ext uri="{FF2B5EF4-FFF2-40B4-BE49-F238E27FC236}">
                  <a16:creationId xmlns="" xmlns:a16="http://schemas.microsoft.com/office/drawing/2014/main" id="{219814ED-678A-491E-BEAB-5F4FC471523C}"/>
                </a:ext>
              </a:extLst>
            </p:cNvPr>
            <p:cNvSpPr txBox="1"/>
            <p:nvPr/>
          </p:nvSpPr>
          <p:spPr>
            <a:xfrm>
              <a:off x="1561770" y="2460333"/>
              <a:ext cx="551052" cy="43504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chemeClr val="lt1"/>
                  </a:solidFill>
                  <a:latin typeface="Source Sans Pro"/>
                  <a:ea typeface="Source Sans Pro"/>
                  <a:cs typeface="Source Sans Pro"/>
                  <a:sym typeface="Source Sans Pro"/>
                </a:rPr>
                <a:t>1K</a:t>
              </a:r>
            </a:p>
          </p:txBody>
        </p:sp>
      </p:grpSp>
      <p:grpSp>
        <p:nvGrpSpPr>
          <p:cNvPr id="39" name="Shape 1016">
            <a:extLst>
              <a:ext uri="{FF2B5EF4-FFF2-40B4-BE49-F238E27FC236}">
                <a16:creationId xmlns="" xmlns:a16="http://schemas.microsoft.com/office/drawing/2014/main" id="{F83D6300-7EE9-40E4-ACA4-AAFE76EB7E7B}"/>
              </a:ext>
            </a:extLst>
          </p:cNvPr>
          <p:cNvGrpSpPr/>
          <p:nvPr userDrawn="1"/>
        </p:nvGrpSpPr>
        <p:grpSpPr>
          <a:xfrm>
            <a:off x="9976162" y="877117"/>
            <a:ext cx="648328" cy="648328"/>
            <a:chOff x="9976162" y="877117"/>
            <a:chExt cx="648328" cy="648328"/>
          </a:xfrm>
        </p:grpSpPr>
        <p:sp>
          <p:nvSpPr>
            <p:cNvPr id="40" name="Shape 1017">
              <a:extLst>
                <a:ext uri="{FF2B5EF4-FFF2-40B4-BE49-F238E27FC236}">
                  <a16:creationId xmlns="" xmlns:a16="http://schemas.microsoft.com/office/drawing/2014/main" id="{09B8D7A2-1EF4-4804-B092-50D854F8F058}"/>
                </a:ext>
              </a:extLst>
            </p:cNvPr>
            <p:cNvSpPr/>
            <p:nvPr/>
          </p:nvSpPr>
          <p:spPr>
            <a:xfrm rot="8100000">
              <a:off x="10071107" y="972062"/>
              <a:ext cx="458437" cy="458438"/>
            </a:xfrm>
            <a:prstGeom prst="teardrop">
              <a:avLst>
                <a:gd name="adj" fmla="val 100000"/>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351">
                <a:solidFill>
                  <a:schemeClr val="lt1"/>
                </a:solidFill>
                <a:latin typeface="Calibri"/>
                <a:ea typeface="Calibri"/>
                <a:cs typeface="Calibri"/>
                <a:sym typeface="Calibri"/>
              </a:endParaRPr>
            </a:p>
          </p:txBody>
        </p:sp>
        <p:sp>
          <p:nvSpPr>
            <p:cNvPr id="41" name="Shape 1018">
              <a:extLst>
                <a:ext uri="{FF2B5EF4-FFF2-40B4-BE49-F238E27FC236}">
                  <a16:creationId xmlns="" xmlns:a16="http://schemas.microsoft.com/office/drawing/2014/main" id="{212C91C1-98B5-477F-931F-1C9A544E264C}"/>
                </a:ext>
              </a:extLst>
            </p:cNvPr>
            <p:cNvSpPr txBox="1"/>
            <p:nvPr/>
          </p:nvSpPr>
          <p:spPr>
            <a:xfrm>
              <a:off x="10097385" y="1041336"/>
              <a:ext cx="405880"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chemeClr val="lt1"/>
                  </a:solidFill>
                  <a:latin typeface="Open Sans"/>
                  <a:ea typeface="Open Sans"/>
                  <a:cs typeface="Open Sans"/>
                  <a:sym typeface="Open Sans"/>
                </a:rPr>
                <a:t>8K</a:t>
              </a:r>
            </a:p>
          </p:txBody>
        </p:sp>
      </p:grpSp>
      <p:sp>
        <p:nvSpPr>
          <p:cNvPr id="42" name="Shape 1019">
            <a:extLst>
              <a:ext uri="{FF2B5EF4-FFF2-40B4-BE49-F238E27FC236}">
                <a16:creationId xmlns="" xmlns:a16="http://schemas.microsoft.com/office/drawing/2014/main" id="{8D856D0B-8111-4C39-B745-AAAEC13C2E11}"/>
              </a:ext>
            </a:extLst>
          </p:cNvPr>
          <p:cNvSpPr/>
          <p:nvPr userDrawn="1"/>
        </p:nvSpPr>
        <p:spPr>
          <a:xfrm>
            <a:off x="1259775" y="1796284"/>
            <a:ext cx="179999" cy="17999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5" name="Shape 1022">
            <a:extLst>
              <a:ext uri="{FF2B5EF4-FFF2-40B4-BE49-F238E27FC236}">
                <a16:creationId xmlns="" xmlns:a16="http://schemas.microsoft.com/office/drawing/2014/main" id="{F8E3D253-EFC4-480D-B40E-EE4D9237AD55}"/>
              </a:ext>
            </a:extLst>
          </p:cNvPr>
          <p:cNvSpPr/>
          <p:nvPr/>
        </p:nvSpPr>
        <p:spPr>
          <a:xfrm>
            <a:off x="1230923" y="4819893"/>
            <a:ext cx="164675" cy="164675"/>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53" name="Shape 1030">
            <a:extLst>
              <a:ext uri="{FF2B5EF4-FFF2-40B4-BE49-F238E27FC236}">
                <a16:creationId xmlns="" xmlns:a16="http://schemas.microsoft.com/office/drawing/2014/main" id="{1DD53336-1C4C-445B-ACF1-3F47C2E34F8C}"/>
              </a:ext>
            </a:extLst>
          </p:cNvPr>
          <p:cNvSpPr/>
          <p:nvPr/>
        </p:nvSpPr>
        <p:spPr>
          <a:xfrm>
            <a:off x="7965129" y="4808043"/>
            <a:ext cx="164675" cy="164675"/>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65" name="Shape 1038">
            <a:extLst>
              <a:ext uri="{FF2B5EF4-FFF2-40B4-BE49-F238E27FC236}">
                <a16:creationId xmlns="" xmlns:a16="http://schemas.microsoft.com/office/drawing/2014/main" id="{BCCDA474-3E96-4FCC-AAAF-62182F4E2E22}"/>
              </a:ext>
            </a:extLst>
          </p:cNvPr>
          <p:cNvSpPr/>
          <p:nvPr/>
        </p:nvSpPr>
        <p:spPr>
          <a:xfrm>
            <a:off x="4561947" y="4808564"/>
            <a:ext cx="164675" cy="164675"/>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68" name="Text Placeholder 5">
            <a:extLst>
              <a:ext uri="{FF2B5EF4-FFF2-40B4-BE49-F238E27FC236}">
                <a16:creationId xmlns="" xmlns:a16="http://schemas.microsoft.com/office/drawing/2014/main" id="{FE92763C-E53E-46F4-B97E-30E7D745A668}"/>
              </a:ext>
            </a:extLst>
          </p:cNvPr>
          <p:cNvSpPr>
            <a:spLocks noGrp="1"/>
          </p:cNvSpPr>
          <p:nvPr>
            <p:ph type="body" sz="quarter" idx="26" hasCustomPrompt="1"/>
          </p:nvPr>
        </p:nvSpPr>
        <p:spPr>
          <a:xfrm>
            <a:off x="1567503" y="1704654"/>
            <a:ext cx="7145673" cy="1047547"/>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 All corresponding content can be placed here. The contents font sizes, bullets, sub bullets styling are predefined. 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a:p>
            <a:pPr marL="0" lvl="0" indent="0" defTabSz="914400" eaLnBrk="1" latinLnBrk="0" hangingPunct="1">
              <a:lnSpc>
                <a:spcPct val="90000"/>
              </a:lnSpc>
              <a:spcBef>
                <a:spcPct val="0"/>
              </a:spcBef>
              <a:spcAft>
                <a:spcPts val="838"/>
              </a:spcAft>
              <a:buFont typeface="Arial" panose="020B0604020202020204" pitchFamily="34" charset="0"/>
            </a:pPr>
            <a:endParaRPr lang="en-US" dirty="0"/>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a:p>
            <a:pPr marL="0" lvl="0" indent="0" defTabSz="914400" eaLnBrk="1" latinLnBrk="0" hangingPunct="1">
              <a:lnSpc>
                <a:spcPct val="90000"/>
              </a:lnSpc>
              <a:spcBef>
                <a:spcPct val="0"/>
              </a:spcBef>
              <a:spcAft>
                <a:spcPts val="838"/>
              </a:spcAft>
              <a:buFont typeface="Arial" panose="020B0604020202020204" pitchFamily="34" charset="0"/>
            </a:pPr>
            <a:endParaRPr lang="en-US" dirty="0"/>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5">
            <a:extLst>
              <a:ext uri="{FF2B5EF4-FFF2-40B4-BE49-F238E27FC236}">
                <a16:creationId xmlns="" xmlns:a16="http://schemas.microsoft.com/office/drawing/2014/main" id="{A199FACC-7BFD-44CA-B7FE-781E42B0B613}"/>
              </a:ext>
            </a:extLst>
          </p:cNvPr>
          <p:cNvSpPr>
            <a:spLocks noGrp="1"/>
          </p:cNvSpPr>
          <p:nvPr>
            <p:ph type="body" sz="quarter" idx="27" hasCustomPrompt="1"/>
          </p:nvPr>
        </p:nvSpPr>
        <p:spPr>
          <a:xfrm>
            <a:off x="1429718" y="5190572"/>
            <a:ext cx="2984020" cy="713853"/>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0" name="Text Placeholder 62">
            <a:extLst>
              <a:ext uri="{FF2B5EF4-FFF2-40B4-BE49-F238E27FC236}">
                <a16:creationId xmlns="" xmlns:a16="http://schemas.microsoft.com/office/drawing/2014/main" id="{62DD1E04-C0BD-4785-A83C-2C790867F582}"/>
              </a:ext>
            </a:extLst>
          </p:cNvPr>
          <p:cNvSpPr>
            <a:spLocks noGrp="1"/>
          </p:cNvSpPr>
          <p:nvPr>
            <p:ph type="body" sz="quarter" idx="34" hasCustomPrompt="1"/>
          </p:nvPr>
        </p:nvSpPr>
        <p:spPr>
          <a:xfrm>
            <a:off x="1439774" y="4783988"/>
            <a:ext cx="2984023" cy="362766"/>
          </a:xfrm>
          <a:prstGeom prst="rect">
            <a:avLst/>
          </a:prstGeom>
        </p:spPr>
        <p:txBody>
          <a:bodyPr/>
          <a:lstStyle>
            <a:lvl1pPr algn="l">
              <a:defRPr b="1"/>
            </a:lvl1pPr>
          </a:lstStyle>
          <a:p>
            <a:pPr lvl="0"/>
            <a:r>
              <a:rPr lang="en-US" dirty="0"/>
              <a:t>Heading 1</a:t>
            </a:r>
          </a:p>
        </p:txBody>
      </p:sp>
      <p:sp>
        <p:nvSpPr>
          <p:cNvPr id="71" name="Text Placeholder 5">
            <a:extLst>
              <a:ext uri="{FF2B5EF4-FFF2-40B4-BE49-F238E27FC236}">
                <a16:creationId xmlns="" xmlns:a16="http://schemas.microsoft.com/office/drawing/2014/main" id="{9B3EEA28-DAD9-4672-83F9-97990AF4CE86}"/>
              </a:ext>
            </a:extLst>
          </p:cNvPr>
          <p:cNvSpPr>
            <a:spLocks noGrp="1"/>
          </p:cNvSpPr>
          <p:nvPr>
            <p:ph type="body" sz="quarter" idx="35" hasCustomPrompt="1"/>
          </p:nvPr>
        </p:nvSpPr>
        <p:spPr>
          <a:xfrm>
            <a:off x="4854716" y="5190572"/>
            <a:ext cx="2984020" cy="713853"/>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2" name="Text Placeholder 62">
            <a:extLst>
              <a:ext uri="{FF2B5EF4-FFF2-40B4-BE49-F238E27FC236}">
                <a16:creationId xmlns="" xmlns:a16="http://schemas.microsoft.com/office/drawing/2014/main" id="{97CC2D83-EBD0-48C5-8C6D-76E8CDA07E1B}"/>
              </a:ext>
            </a:extLst>
          </p:cNvPr>
          <p:cNvSpPr>
            <a:spLocks noGrp="1"/>
          </p:cNvSpPr>
          <p:nvPr>
            <p:ph type="body" sz="quarter" idx="36" hasCustomPrompt="1"/>
          </p:nvPr>
        </p:nvSpPr>
        <p:spPr>
          <a:xfrm>
            <a:off x="4864772" y="4783988"/>
            <a:ext cx="2984023" cy="362766"/>
          </a:xfrm>
          <a:prstGeom prst="rect">
            <a:avLst/>
          </a:prstGeom>
        </p:spPr>
        <p:txBody>
          <a:bodyPr/>
          <a:lstStyle>
            <a:lvl1pPr algn="l">
              <a:defRPr b="1"/>
            </a:lvl1pPr>
          </a:lstStyle>
          <a:p>
            <a:pPr lvl="0"/>
            <a:r>
              <a:rPr lang="en-US" dirty="0"/>
              <a:t>Heading 2</a:t>
            </a:r>
          </a:p>
        </p:txBody>
      </p:sp>
      <p:sp>
        <p:nvSpPr>
          <p:cNvPr id="73" name="Text Placeholder 5">
            <a:extLst>
              <a:ext uri="{FF2B5EF4-FFF2-40B4-BE49-F238E27FC236}">
                <a16:creationId xmlns="" xmlns:a16="http://schemas.microsoft.com/office/drawing/2014/main" id="{22EB7933-D3A1-4AFE-A76D-B23B79FCAF5A}"/>
              </a:ext>
            </a:extLst>
          </p:cNvPr>
          <p:cNvSpPr>
            <a:spLocks noGrp="1"/>
          </p:cNvSpPr>
          <p:nvPr>
            <p:ph type="body" sz="quarter" idx="37" hasCustomPrompt="1"/>
          </p:nvPr>
        </p:nvSpPr>
        <p:spPr>
          <a:xfrm>
            <a:off x="8236082" y="5190572"/>
            <a:ext cx="2984020" cy="713853"/>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4" name="Text Placeholder 62">
            <a:extLst>
              <a:ext uri="{FF2B5EF4-FFF2-40B4-BE49-F238E27FC236}">
                <a16:creationId xmlns="" xmlns:a16="http://schemas.microsoft.com/office/drawing/2014/main" id="{1147C4C1-7140-4B36-815E-FC8EDC182DE5}"/>
              </a:ext>
            </a:extLst>
          </p:cNvPr>
          <p:cNvSpPr>
            <a:spLocks noGrp="1"/>
          </p:cNvSpPr>
          <p:nvPr>
            <p:ph type="body" sz="quarter" idx="38" hasCustomPrompt="1"/>
          </p:nvPr>
        </p:nvSpPr>
        <p:spPr>
          <a:xfrm>
            <a:off x="8246138" y="4783988"/>
            <a:ext cx="2984023" cy="362766"/>
          </a:xfrm>
          <a:prstGeom prst="rect">
            <a:avLst/>
          </a:prstGeom>
        </p:spPr>
        <p:txBody>
          <a:bodyPr/>
          <a:lstStyle>
            <a:lvl1pPr algn="l">
              <a:defRPr b="1"/>
            </a:lvl1pPr>
          </a:lstStyle>
          <a:p>
            <a:pPr lvl="0"/>
            <a:r>
              <a:rPr lang="en-US" dirty="0"/>
              <a:t>Heading 3</a:t>
            </a:r>
          </a:p>
        </p:txBody>
      </p:sp>
    </p:spTree>
    <p:custDataLst>
      <p:tags r:id="rId1"/>
    </p:custDataLst>
    <p:extLst>
      <p:ext uri="{BB962C8B-B14F-4D97-AF65-F5344CB8AC3E}">
        <p14:creationId xmlns:p14="http://schemas.microsoft.com/office/powerpoint/2010/main" val="663148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xa-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862">
            <a:extLst>
              <a:ext uri="{FF2B5EF4-FFF2-40B4-BE49-F238E27FC236}">
                <a16:creationId xmlns="" xmlns:a16="http://schemas.microsoft.com/office/drawing/2014/main" id="{7BA38315-7E43-4D5E-A895-6B06D89C0926}"/>
              </a:ext>
            </a:extLst>
          </p:cNvPr>
          <p:cNvGrpSpPr/>
          <p:nvPr userDrawn="1"/>
        </p:nvGrpSpPr>
        <p:grpSpPr>
          <a:xfrm>
            <a:off x="616489" y="1781438"/>
            <a:ext cx="4118606" cy="3898704"/>
            <a:chOff x="4036696" y="1781438"/>
            <a:chExt cx="4118606" cy="3898704"/>
          </a:xfrm>
        </p:grpSpPr>
        <p:grpSp>
          <p:nvGrpSpPr>
            <p:cNvPr id="5" name="Shape 863">
              <a:extLst>
                <a:ext uri="{FF2B5EF4-FFF2-40B4-BE49-F238E27FC236}">
                  <a16:creationId xmlns="" xmlns:a16="http://schemas.microsoft.com/office/drawing/2014/main" id="{6FD992BF-99AD-4FAE-AF03-9033C06198BB}"/>
                </a:ext>
              </a:extLst>
            </p:cNvPr>
            <p:cNvGrpSpPr/>
            <p:nvPr/>
          </p:nvGrpSpPr>
          <p:grpSpPr>
            <a:xfrm>
              <a:off x="4036696" y="2918588"/>
              <a:ext cx="1791108" cy="1022485"/>
              <a:chOff x="4036696" y="2918588"/>
              <a:chExt cx="1791108" cy="1022485"/>
            </a:xfrm>
          </p:grpSpPr>
          <p:sp>
            <p:nvSpPr>
              <p:cNvPr id="21" name="Shape 864">
                <a:extLst>
                  <a:ext uri="{FF2B5EF4-FFF2-40B4-BE49-F238E27FC236}">
                    <a16:creationId xmlns="" xmlns:a16="http://schemas.microsoft.com/office/drawing/2014/main" id="{3D0E6F61-9056-487C-84CD-6A8508FE98E0}"/>
                  </a:ext>
                </a:extLst>
              </p:cNvPr>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 name="Shape 865">
                <a:extLst>
                  <a:ext uri="{FF2B5EF4-FFF2-40B4-BE49-F238E27FC236}">
                    <a16:creationId xmlns="" xmlns:a16="http://schemas.microsoft.com/office/drawing/2014/main" id="{C128E3B5-C3F9-4000-9170-0D0E18CD0054}"/>
                  </a:ext>
                </a:extLst>
              </p:cNvPr>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6" name="Shape 866">
              <a:extLst>
                <a:ext uri="{FF2B5EF4-FFF2-40B4-BE49-F238E27FC236}">
                  <a16:creationId xmlns="" xmlns:a16="http://schemas.microsoft.com/office/drawing/2014/main" id="{1F261C6A-A9A2-486A-85D9-1663FEA9C7FD}"/>
                </a:ext>
              </a:extLst>
            </p:cNvPr>
            <p:cNvGrpSpPr/>
            <p:nvPr/>
          </p:nvGrpSpPr>
          <p:grpSpPr>
            <a:xfrm>
              <a:off x="5040846" y="1781438"/>
              <a:ext cx="1334646" cy="1571209"/>
              <a:chOff x="5040846" y="1781438"/>
              <a:chExt cx="1334646" cy="1571209"/>
            </a:xfrm>
          </p:grpSpPr>
          <p:sp>
            <p:nvSpPr>
              <p:cNvPr id="19" name="Shape 867">
                <a:extLst>
                  <a:ext uri="{FF2B5EF4-FFF2-40B4-BE49-F238E27FC236}">
                    <a16:creationId xmlns="" xmlns:a16="http://schemas.microsoft.com/office/drawing/2014/main" id="{E6EF41FF-503D-42A1-B60B-E77000EC23F4}"/>
                  </a:ext>
                </a:extLst>
              </p:cNvPr>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868">
                <a:extLst>
                  <a:ext uri="{FF2B5EF4-FFF2-40B4-BE49-F238E27FC236}">
                    <a16:creationId xmlns="" xmlns:a16="http://schemas.microsoft.com/office/drawing/2014/main" id="{5D281440-7A38-488C-B200-547BFFE80CA7}"/>
                  </a:ext>
                </a:extLst>
              </p:cNvPr>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7" name="Shape 869">
              <a:extLst>
                <a:ext uri="{FF2B5EF4-FFF2-40B4-BE49-F238E27FC236}">
                  <a16:creationId xmlns="" xmlns:a16="http://schemas.microsoft.com/office/drawing/2014/main" id="{6A280B04-89BB-41BD-B5E3-DE2302C27F40}"/>
                </a:ext>
              </a:extLst>
            </p:cNvPr>
            <p:cNvGrpSpPr/>
            <p:nvPr/>
          </p:nvGrpSpPr>
          <p:grpSpPr>
            <a:xfrm>
              <a:off x="6364196" y="2087338"/>
              <a:ext cx="1310871" cy="1584933"/>
              <a:chOff x="6364196" y="2087338"/>
              <a:chExt cx="1310871" cy="1584933"/>
            </a:xfrm>
          </p:grpSpPr>
          <p:sp>
            <p:nvSpPr>
              <p:cNvPr id="17" name="Shape 870">
                <a:extLst>
                  <a:ext uri="{FF2B5EF4-FFF2-40B4-BE49-F238E27FC236}">
                    <a16:creationId xmlns="" xmlns:a16="http://schemas.microsoft.com/office/drawing/2014/main" id="{C7CB4680-4E04-456D-8CE7-A0B453806014}"/>
                  </a:ext>
                </a:extLst>
              </p:cNvPr>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871">
                <a:extLst>
                  <a:ext uri="{FF2B5EF4-FFF2-40B4-BE49-F238E27FC236}">
                    <a16:creationId xmlns="" xmlns:a16="http://schemas.microsoft.com/office/drawing/2014/main" id="{3EA2498B-C4DB-45C6-9444-EECF53B4FB0C}"/>
                  </a:ext>
                </a:extLst>
              </p:cNvPr>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8" name="Shape 872">
              <a:extLst>
                <a:ext uri="{FF2B5EF4-FFF2-40B4-BE49-F238E27FC236}">
                  <a16:creationId xmlns="" xmlns:a16="http://schemas.microsoft.com/office/drawing/2014/main" id="{2E6DBD91-D535-49F0-95A1-592789063B6F}"/>
                </a:ext>
              </a:extLst>
            </p:cNvPr>
            <p:cNvGrpSpPr/>
            <p:nvPr/>
          </p:nvGrpSpPr>
          <p:grpSpPr>
            <a:xfrm>
              <a:off x="6364196" y="3523737"/>
              <a:ext cx="1791106" cy="1022483"/>
              <a:chOff x="6364196" y="3523737"/>
              <a:chExt cx="1791106" cy="1022483"/>
            </a:xfrm>
          </p:grpSpPr>
          <p:sp>
            <p:nvSpPr>
              <p:cNvPr id="15" name="Shape 873">
                <a:extLst>
                  <a:ext uri="{FF2B5EF4-FFF2-40B4-BE49-F238E27FC236}">
                    <a16:creationId xmlns="" xmlns:a16="http://schemas.microsoft.com/office/drawing/2014/main" id="{256D00CE-C480-47B0-BC80-BACEEC47349B}"/>
                  </a:ext>
                </a:extLst>
              </p:cNvPr>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874">
                <a:extLst>
                  <a:ext uri="{FF2B5EF4-FFF2-40B4-BE49-F238E27FC236}">
                    <a16:creationId xmlns="" xmlns:a16="http://schemas.microsoft.com/office/drawing/2014/main" id="{B8AA30A5-EA50-4E92-8C5E-558405F4C0C2}"/>
                  </a:ext>
                </a:extLst>
              </p:cNvPr>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9" name="Shape 875">
              <a:extLst>
                <a:ext uri="{FF2B5EF4-FFF2-40B4-BE49-F238E27FC236}">
                  <a16:creationId xmlns="" xmlns:a16="http://schemas.microsoft.com/office/drawing/2014/main" id="{F8E7917A-D47F-436C-B0E3-629A230EE2E7}"/>
                </a:ext>
              </a:extLst>
            </p:cNvPr>
            <p:cNvGrpSpPr/>
            <p:nvPr/>
          </p:nvGrpSpPr>
          <p:grpSpPr>
            <a:xfrm>
              <a:off x="5818896" y="4108937"/>
              <a:ext cx="1334627" cy="1571204"/>
              <a:chOff x="5818896" y="4108937"/>
              <a:chExt cx="1334627" cy="1571204"/>
            </a:xfrm>
          </p:grpSpPr>
          <p:sp>
            <p:nvSpPr>
              <p:cNvPr id="13" name="Shape 876">
                <a:extLst>
                  <a:ext uri="{FF2B5EF4-FFF2-40B4-BE49-F238E27FC236}">
                    <a16:creationId xmlns="" xmlns:a16="http://schemas.microsoft.com/office/drawing/2014/main" id="{C2FCFA39-466B-4CCE-9889-288E7F1857EF}"/>
                  </a:ext>
                </a:extLst>
              </p:cNvPr>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877">
                <a:extLst>
                  <a:ext uri="{FF2B5EF4-FFF2-40B4-BE49-F238E27FC236}">
                    <a16:creationId xmlns="" xmlns:a16="http://schemas.microsoft.com/office/drawing/2014/main" id="{79E31FD9-58D9-4570-B29A-C5BFB1F0E992}"/>
                  </a:ext>
                </a:extLst>
              </p:cNvPr>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0" name="Shape 878">
              <a:extLst>
                <a:ext uri="{FF2B5EF4-FFF2-40B4-BE49-F238E27FC236}">
                  <a16:creationId xmlns="" xmlns:a16="http://schemas.microsoft.com/office/drawing/2014/main" id="{FE329649-79F1-44A7-8EAF-3FF4472C57EC}"/>
                </a:ext>
              </a:extLst>
            </p:cNvPr>
            <p:cNvGrpSpPr/>
            <p:nvPr/>
          </p:nvGrpSpPr>
          <p:grpSpPr>
            <a:xfrm>
              <a:off x="4522146" y="3789737"/>
              <a:ext cx="1310882" cy="1584928"/>
              <a:chOff x="4522146" y="3789737"/>
              <a:chExt cx="1310882" cy="1584928"/>
            </a:xfrm>
          </p:grpSpPr>
          <p:sp>
            <p:nvSpPr>
              <p:cNvPr id="11" name="Shape 879">
                <a:extLst>
                  <a:ext uri="{FF2B5EF4-FFF2-40B4-BE49-F238E27FC236}">
                    <a16:creationId xmlns="" xmlns:a16="http://schemas.microsoft.com/office/drawing/2014/main" id="{FC7B3C80-7094-42CF-83C3-08C758CD189E}"/>
                  </a:ext>
                </a:extLst>
              </p:cNvPr>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880">
                <a:extLst>
                  <a:ext uri="{FF2B5EF4-FFF2-40B4-BE49-F238E27FC236}">
                    <a16:creationId xmlns="" xmlns:a16="http://schemas.microsoft.com/office/drawing/2014/main" id="{50F4B909-CFCD-4370-AAA2-AE3BC71B5D40}"/>
                  </a:ext>
                </a:extLst>
              </p:cNvPr>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sp>
        <p:nvSpPr>
          <p:cNvPr id="27" name="Shape 885">
            <a:extLst>
              <a:ext uri="{FF2B5EF4-FFF2-40B4-BE49-F238E27FC236}">
                <a16:creationId xmlns="" xmlns:a16="http://schemas.microsoft.com/office/drawing/2014/main" id="{5148826E-E9C2-4057-8D3E-AC3D63634855}"/>
              </a:ext>
            </a:extLst>
          </p:cNvPr>
          <p:cNvSpPr/>
          <p:nvPr/>
        </p:nvSpPr>
        <p:spPr>
          <a:xfrm>
            <a:off x="5052391" y="4046114"/>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0" name="Shape 888">
            <a:extLst>
              <a:ext uri="{FF2B5EF4-FFF2-40B4-BE49-F238E27FC236}">
                <a16:creationId xmlns="" xmlns:a16="http://schemas.microsoft.com/office/drawing/2014/main" id="{88E051A2-16B6-4A4D-A481-79846A07D0A8}"/>
              </a:ext>
            </a:extLst>
          </p:cNvPr>
          <p:cNvSpPr/>
          <p:nvPr/>
        </p:nvSpPr>
        <p:spPr>
          <a:xfrm>
            <a:off x="5017034" y="272455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3" name="Shape 891">
            <a:extLst>
              <a:ext uri="{FF2B5EF4-FFF2-40B4-BE49-F238E27FC236}">
                <a16:creationId xmlns="" xmlns:a16="http://schemas.microsoft.com/office/drawing/2014/main" id="{22E73ACD-7720-4AEE-986D-DAB540793F67}"/>
              </a:ext>
            </a:extLst>
          </p:cNvPr>
          <p:cNvSpPr/>
          <p:nvPr/>
        </p:nvSpPr>
        <p:spPr>
          <a:xfrm>
            <a:off x="8565179" y="271786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6" name="Shape 894">
            <a:extLst>
              <a:ext uri="{FF2B5EF4-FFF2-40B4-BE49-F238E27FC236}">
                <a16:creationId xmlns="" xmlns:a16="http://schemas.microsoft.com/office/drawing/2014/main" id="{8F819445-378D-4B17-B001-774C3616AF57}"/>
              </a:ext>
            </a:extLst>
          </p:cNvPr>
          <p:cNvSpPr/>
          <p:nvPr/>
        </p:nvSpPr>
        <p:spPr>
          <a:xfrm>
            <a:off x="8552661" y="4028963"/>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9" name="Shape 897">
            <a:extLst>
              <a:ext uri="{FF2B5EF4-FFF2-40B4-BE49-F238E27FC236}">
                <a16:creationId xmlns="" xmlns:a16="http://schemas.microsoft.com/office/drawing/2014/main" id="{945CCC89-EEF9-4262-A699-E82F8ABEF943}"/>
              </a:ext>
            </a:extLst>
          </p:cNvPr>
          <p:cNvSpPr/>
          <p:nvPr/>
        </p:nvSpPr>
        <p:spPr>
          <a:xfrm>
            <a:off x="5046503" y="533070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2" name="Shape 900">
            <a:extLst>
              <a:ext uri="{FF2B5EF4-FFF2-40B4-BE49-F238E27FC236}">
                <a16:creationId xmlns="" xmlns:a16="http://schemas.microsoft.com/office/drawing/2014/main" id="{5F2BF249-965E-4505-9656-BE21F91B6441}"/>
              </a:ext>
            </a:extLst>
          </p:cNvPr>
          <p:cNvSpPr/>
          <p:nvPr/>
        </p:nvSpPr>
        <p:spPr>
          <a:xfrm>
            <a:off x="8552661" y="534006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3" name="Text Placeholder 5">
            <a:extLst>
              <a:ext uri="{FF2B5EF4-FFF2-40B4-BE49-F238E27FC236}">
                <a16:creationId xmlns="" xmlns:a16="http://schemas.microsoft.com/office/drawing/2014/main" id="{2164225B-B87E-487F-B544-2CD48804816F}"/>
              </a:ext>
            </a:extLst>
          </p:cNvPr>
          <p:cNvSpPr>
            <a:spLocks noGrp="1"/>
          </p:cNvSpPr>
          <p:nvPr>
            <p:ph type="body" sz="quarter" idx="24" hasCustomPrompt="1"/>
          </p:nvPr>
        </p:nvSpPr>
        <p:spPr>
          <a:xfrm>
            <a:off x="5400025" y="1659170"/>
            <a:ext cx="6100312" cy="896652"/>
          </a:xfrm>
          <a:prstGeom prst="rect">
            <a:avLst/>
          </a:prstGeom>
        </p:spPr>
        <p:txBody>
          <a:bodyPr/>
          <a:lstStyle>
            <a:lvl1pPr>
              <a:defRPr lang="en-US" sz="1600" kern="1200" baseline="0" dirty="0">
                <a:solidFill>
                  <a:schemeClr val="tx1"/>
                </a:solidFill>
                <a:latin typeface="Arial" panose="020B0604020202020204" pitchFamily="34" charset="0"/>
                <a:ea typeface="+mn-ea"/>
                <a:cs typeface="Arial" panose="020B0604020202020204" pitchFamily="34" charset="0"/>
              </a:defRPr>
            </a:lvl1pPr>
            <a:lvl2pPr>
              <a:defRPr lang="en-US" sz="1800" kern="1200" baseline="0" dirty="0">
                <a:solidFill>
                  <a:schemeClr val="tx1"/>
                </a:solidFill>
                <a:latin typeface="Arial" panose="020B0604020202020204" pitchFamily="34" charset="0"/>
                <a:ea typeface="+mn-ea"/>
                <a:cs typeface="Arial" panose="020B0604020202020204" pitchFamily="34" charset="0"/>
              </a:defRPr>
            </a:lvl2pPr>
            <a:lvl3pPr marL="276225" indent="0">
              <a:buNone/>
              <a:defRPr lang="en-US" sz="1400" kern="1200" dirty="0">
                <a:solidFill>
                  <a:schemeClr val="tx1"/>
                </a:solidFill>
                <a:latin typeface="Arial" panose="020B0604020202020204" pitchFamily="34" charset="0"/>
                <a:ea typeface="+mn-ea"/>
                <a:cs typeface="Arial" panose="020B0604020202020204" pitchFamily="34" charset="0"/>
              </a:defRPr>
            </a:lvl3pPr>
            <a:lvl4pPr marL="636588" indent="0">
              <a:buNone/>
              <a:defRPr lang="en-US" sz="150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617538" lvl="2" indent="-341313" defTabSz="914400" eaLnBrk="1" latinLnBrk="0" hangingPunct="1">
              <a:lnSpc>
                <a:spcPct val="90000"/>
              </a:lnSpc>
              <a:spcBef>
                <a:spcPct val="0"/>
              </a:spcBef>
              <a:spcAft>
                <a:spcPts val="838"/>
              </a:spcAft>
              <a:buFont typeface="Wingdings 3" pitchFamily="18" charset="2"/>
              <a:buChar char="9"/>
            </a:pPr>
            <a:endParaRPr lang="en-US" dirty="0"/>
          </a:p>
        </p:txBody>
      </p:sp>
      <p:sp>
        <p:nvSpPr>
          <p:cNvPr id="44" name="Text Placeholder 5">
            <a:extLst>
              <a:ext uri="{FF2B5EF4-FFF2-40B4-BE49-F238E27FC236}">
                <a16:creationId xmlns="" xmlns:a16="http://schemas.microsoft.com/office/drawing/2014/main" id="{4F048656-D09B-4C9D-ABAC-9C514F5CC838}"/>
              </a:ext>
            </a:extLst>
          </p:cNvPr>
          <p:cNvSpPr>
            <a:spLocks noGrp="1"/>
          </p:cNvSpPr>
          <p:nvPr>
            <p:ph type="body" sz="quarter" idx="25" hasCustomPrompt="1"/>
          </p:nvPr>
        </p:nvSpPr>
        <p:spPr>
          <a:xfrm>
            <a:off x="5389969" y="3082730"/>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45" name="Text Placeholder 62">
            <a:extLst>
              <a:ext uri="{FF2B5EF4-FFF2-40B4-BE49-F238E27FC236}">
                <a16:creationId xmlns="" xmlns:a16="http://schemas.microsoft.com/office/drawing/2014/main" id="{69A724CC-5CFB-4EA4-B7B6-7302DD001851}"/>
              </a:ext>
            </a:extLst>
          </p:cNvPr>
          <p:cNvSpPr>
            <a:spLocks noGrp="1"/>
          </p:cNvSpPr>
          <p:nvPr>
            <p:ph type="body" sz="quarter" idx="34" hasCustomPrompt="1"/>
          </p:nvPr>
        </p:nvSpPr>
        <p:spPr>
          <a:xfrm>
            <a:off x="5400025" y="2676146"/>
            <a:ext cx="2636142" cy="362766"/>
          </a:xfrm>
          <a:prstGeom prst="rect">
            <a:avLst/>
          </a:prstGeom>
        </p:spPr>
        <p:txBody>
          <a:bodyPr/>
          <a:lstStyle>
            <a:lvl1pPr algn="ctr">
              <a:defRPr b="1"/>
            </a:lvl1pPr>
          </a:lstStyle>
          <a:p>
            <a:pPr lvl="0"/>
            <a:r>
              <a:rPr lang="en-US" dirty="0"/>
              <a:t>Heading 1</a:t>
            </a:r>
          </a:p>
        </p:txBody>
      </p:sp>
      <p:sp>
        <p:nvSpPr>
          <p:cNvPr id="50" name="Text Placeholder 5">
            <a:extLst>
              <a:ext uri="{FF2B5EF4-FFF2-40B4-BE49-F238E27FC236}">
                <a16:creationId xmlns="" xmlns:a16="http://schemas.microsoft.com/office/drawing/2014/main" id="{2EAEB067-D3E0-4D8E-9938-88868ED11EEC}"/>
              </a:ext>
            </a:extLst>
          </p:cNvPr>
          <p:cNvSpPr>
            <a:spLocks noGrp="1"/>
          </p:cNvSpPr>
          <p:nvPr>
            <p:ph type="body" sz="quarter" idx="35" hasCustomPrompt="1"/>
          </p:nvPr>
        </p:nvSpPr>
        <p:spPr>
          <a:xfrm>
            <a:off x="5389969" y="4393828"/>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1" name="Text Placeholder 62">
            <a:extLst>
              <a:ext uri="{FF2B5EF4-FFF2-40B4-BE49-F238E27FC236}">
                <a16:creationId xmlns="" xmlns:a16="http://schemas.microsoft.com/office/drawing/2014/main" id="{BA9E1265-C648-4C69-884F-3FA31E99CA4C}"/>
              </a:ext>
            </a:extLst>
          </p:cNvPr>
          <p:cNvSpPr>
            <a:spLocks noGrp="1"/>
          </p:cNvSpPr>
          <p:nvPr>
            <p:ph type="body" sz="quarter" idx="36" hasCustomPrompt="1"/>
          </p:nvPr>
        </p:nvSpPr>
        <p:spPr>
          <a:xfrm>
            <a:off x="5400025" y="3987244"/>
            <a:ext cx="2636142" cy="362766"/>
          </a:xfrm>
          <a:prstGeom prst="rect">
            <a:avLst/>
          </a:prstGeom>
        </p:spPr>
        <p:txBody>
          <a:bodyPr/>
          <a:lstStyle>
            <a:lvl1pPr algn="ctr">
              <a:defRPr b="1"/>
            </a:lvl1pPr>
          </a:lstStyle>
          <a:p>
            <a:pPr lvl="0"/>
            <a:r>
              <a:rPr lang="en-US" dirty="0"/>
              <a:t>Heading 2</a:t>
            </a:r>
          </a:p>
        </p:txBody>
      </p:sp>
      <p:sp>
        <p:nvSpPr>
          <p:cNvPr id="52" name="Text Placeholder 5">
            <a:extLst>
              <a:ext uri="{FF2B5EF4-FFF2-40B4-BE49-F238E27FC236}">
                <a16:creationId xmlns="" xmlns:a16="http://schemas.microsoft.com/office/drawing/2014/main" id="{DA0C580D-C2FF-4FAC-ABE7-DB7DDE370ABB}"/>
              </a:ext>
            </a:extLst>
          </p:cNvPr>
          <p:cNvSpPr>
            <a:spLocks noGrp="1"/>
          </p:cNvSpPr>
          <p:nvPr>
            <p:ph type="body" sz="quarter" idx="37" hasCustomPrompt="1"/>
          </p:nvPr>
        </p:nvSpPr>
        <p:spPr>
          <a:xfrm>
            <a:off x="5389969" y="5694917"/>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3" name="Text Placeholder 62">
            <a:extLst>
              <a:ext uri="{FF2B5EF4-FFF2-40B4-BE49-F238E27FC236}">
                <a16:creationId xmlns="" xmlns:a16="http://schemas.microsoft.com/office/drawing/2014/main" id="{ACA07ED7-0385-4A68-95BC-0ADEF761814E}"/>
              </a:ext>
            </a:extLst>
          </p:cNvPr>
          <p:cNvSpPr>
            <a:spLocks noGrp="1"/>
          </p:cNvSpPr>
          <p:nvPr>
            <p:ph type="body" sz="quarter" idx="38" hasCustomPrompt="1"/>
          </p:nvPr>
        </p:nvSpPr>
        <p:spPr>
          <a:xfrm>
            <a:off x="5400025" y="5288333"/>
            <a:ext cx="2636142" cy="362766"/>
          </a:xfrm>
          <a:prstGeom prst="rect">
            <a:avLst/>
          </a:prstGeom>
        </p:spPr>
        <p:txBody>
          <a:bodyPr/>
          <a:lstStyle>
            <a:lvl1pPr algn="ctr">
              <a:defRPr b="1"/>
            </a:lvl1pPr>
          </a:lstStyle>
          <a:p>
            <a:pPr lvl="0"/>
            <a:r>
              <a:rPr lang="en-US" dirty="0"/>
              <a:t>Heading 3</a:t>
            </a:r>
          </a:p>
        </p:txBody>
      </p:sp>
      <p:sp>
        <p:nvSpPr>
          <p:cNvPr id="54" name="Text Placeholder 5">
            <a:extLst>
              <a:ext uri="{FF2B5EF4-FFF2-40B4-BE49-F238E27FC236}">
                <a16:creationId xmlns="" xmlns:a16="http://schemas.microsoft.com/office/drawing/2014/main" id="{F39B253B-B146-4740-BC68-55A3B2517BE8}"/>
              </a:ext>
            </a:extLst>
          </p:cNvPr>
          <p:cNvSpPr>
            <a:spLocks noGrp="1"/>
          </p:cNvSpPr>
          <p:nvPr>
            <p:ph type="body" sz="quarter" idx="39" hasCustomPrompt="1"/>
          </p:nvPr>
        </p:nvSpPr>
        <p:spPr>
          <a:xfrm>
            <a:off x="8908157" y="3082730"/>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5" name="Text Placeholder 62">
            <a:extLst>
              <a:ext uri="{FF2B5EF4-FFF2-40B4-BE49-F238E27FC236}">
                <a16:creationId xmlns="" xmlns:a16="http://schemas.microsoft.com/office/drawing/2014/main" id="{75F1C6E9-B186-4D1C-9364-C5D1D6521691}"/>
              </a:ext>
            </a:extLst>
          </p:cNvPr>
          <p:cNvSpPr>
            <a:spLocks noGrp="1"/>
          </p:cNvSpPr>
          <p:nvPr>
            <p:ph type="body" sz="quarter" idx="40" hasCustomPrompt="1"/>
          </p:nvPr>
        </p:nvSpPr>
        <p:spPr>
          <a:xfrm>
            <a:off x="8918213" y="2676146"/>
            <a:ext cx="2636142" cy="362766"/>
          </a:xfrm>
          <a:prstGeom prst="rect">
            <a:avLst/>
          </a:prstGeom>
        </p:spPr>
        <p:txBody>
          <a:bodyPr/>
          <a:lstStyle>
            <a:lvl1pPr algn="ctr">
              <a:defRPr b="1"/>
            </a:lvl1pPr>
          </a:lstStyle>
          <a:p>
            <a:pPr lvl="0"/>
            <a:r>
              <a:rPr lang="en-US" dirty="0"/>
              <a:t>Heading 1</a:t>
            </a:r>
          </a:p>
        </p:txBody>
      </p:sp>
      <p:sp>
        <p:nvSpPr>
          <p:cNvPr id="56" name="Text Placeholder 5">
            <a:extLst>
              <a:ext uri="{FF2B5EF4-FFF2-40B4-BE49-F238E27FC236}">
                <a16:creationId xmlns="" xmlns:a16="http://schemas.microsoft.com/office/drawing/2014/main" id="{B44EDE07-7CE5-44C7-8325-68A87E62D901}"/>
              </a:ext>
            </a:extLst>
          </p:cNvPr>
          <p:cNvSpPr>
            <a:spLocks noGrp="1"/>
          </p:cNvSpPr>
          <p:nvPr>
            <p:ph type="body" sz="quarter" idx="41" hasCustomPrompt="1"/>
          </p:nvPr>
        </p:nvSpPr>
        <p:spPr>
          <a:xfrm>
            <a:off x="8908157" y="4393828"/>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 xmlns:a16="http://schemas.microsoft.com/office/drawing/2014/main" id="{3C0E2349-1046-414D-93D7-D977D4E25072}"/>
              </a:ext>
            </a:extLst>
          </p:cNvPr>
          <p:cNvSpPr>
            <a:spLocks noGrp="1"/>
          </p:cNvSpPr>
          <p:nvPr>
            <p:ph type="body" sz="quarter" idx="42" hasCustomPrompt="1"/>
          </p:nvPr>
        </p:nvSpPr>
        <p:spPr>
          <a:xfrm>
            <a:off x="8918213" y="3987244"/>
            <a:ext cx="2636142" cy="362766"/>
          </a:xfrm>
          <a:prstGeom prst="rect">
            <a:avLst/>
          </a:prstGeom>
        </p:spPr>
        <p:txBody>
          <a:bodyPr/>
          <a:lstStyle>
            <a:lvl1pPr algn="ctr">
              <a:defRPr b="1"/>
            </a:lvl1pPr>
          </a:lstStyle>
          <a:p>
            <a:pPr lvl="0"/>
            <a:r>
              <a:rPr lang="en-US" dirty="0"/>
              <a:t>Heading 2</a:t>
            </a:r>
          </a:p>
        </p:txBody>
      </p:sp>
      <p:sp>
        <p:nvSpPr>
          <p:cNvPr id="58" name="Text Placeholder 5">
            <a:extLst>
              <a:ext uri="{FF2B5EF4-FFF2-40B4-BE49-F238E27FC236}">
                <a16:creationId xmlns="" xmlns:a16="http://schemas.microsoft.com/office/drawing/2014/main" id="{1B3CF259-70F1-4742-94A8-CCBB272F2F60}"/>
              </a:ext>
            </a:extLst>
          </p:cNvPr>
          <p:cNvSpPr>
            <a:spLocks noGrp="1"/>
          </p:cNvSpPr>
          <p:nvPr>
            <p:ph type="body" sz="quarter" idx="43" hasCustomPrompt="1"/>
          </p:nvPr>
        </p:nvSpPr>
        <p:spPr>
          <a:xfrm>
            <a:off x="8908157" y="5694917"/>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9" name="Text Placeholder 62">
            <a:extLst>
              <a:ext uri="{FF2B5EF4-FFF2-40B4-BE49-F238E27FC236}">
                <a16:creationId xmlns="" xmlns:a16="http://schemas.microsoft.com/office/drawing/2014/main" id="{7D23FB95-76C9-41AD-97D9-7D59DA6C735F}"/>
              </a:ext>
            </a:extLst>
          </p:cNvPr>
          <p:cNvSpPr>
            <a:spLocks noGrp="1"/>
          </p:cNvSpPr>
          <p:nvPr>
            <p:ph type="body" sz="quarter" idx="44" hasCustomPrompt="1"/>
          </p:nvPr>
        </p:nvSpPr>
        <p:spPr>
          <a:xfrm>
            <a:off x="8918213" y="5288333"/>
            <a:ext cx="2636142" cy="362766"/>
          </a:xfrm>
          <a:prstGeom prst="rect">
            <a:avLst/>
          </a:prstGeom>
        </p:spPr>
        <p:txBody>
          <a:bodyPr/>
          <a:lstStyle>
            <a:lvl1pPr algn="ctr">
              <a:defRPr b="1"/>
            </a:lvl1pPr>
          </a:lstStyle>
          <a:p>
            <a:pPr lvl="0"/>
            <a:r>
              <a:rPr lang="en-US" dirty="0"/>
              <a:t>Heading 3</a:t>
            </a:r>
          </a:p>
        </p:txBody>
      </p:sp>
    </p:spTree>
    <p:custDataLst>
      <p:tags r:id="rId1"/>
    </p:custDataLst>
    <p:extLst>
      <p:ext uri="{BB962C8B-B14F-4D97-AF65-F5344CB8AC3E}">
        <p14:creationId xmlns:p14="http://schemas.microsoft.com/office/powerpoint/2010/main" val="490230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ained-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376">
            <a:extLst>
              <a:ext uri="{FF2B5EF4-FFF2-40B4-BE49-F238E27FC236}">
                <a16:creationId xmlns="" xmlns:a16="http://schemas.microsoft.com/office/drawing/2014/main" id="{44AD7DAC-164A-48A7-9E9D-8A16746590FA}"/>
              </a:ext>
            </a:extLst>
          </p:cNvPr>
          <p:cNvGrpSpPr/>
          <p:nvPr userDrawn="1"/>
        </p:nvGrpSpPr>
        <p:grpSpPr>
          <a:xfrm>
            <a:off x="2011515" y="1953702"/>
            <a:ext cx="1620994" cy="2603950"/>
            <a:chOff x="2011515" y="1953702"/>
            <a:chExt cx="1620994" cy="2603950"/>
          </a:xfrm>
        </p:grpSpPr>
        <p:sp>
          <p:nvSpPr>
            <p:cNvPr id="5" name="Shape 377">
              <a:extLst>
                <a:ext uri="{FF2B5EF4-FFF2-40B4-BE49-F238E27FC236}">
                  <a16:creationId xmlns="" xmlns:a16="http://schemas.microsoft.com/office/drawing/2014/main" id="{B2EC8072-6BFA-4F7A-9DF3-705111CDA5BD}"/>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378">
              <a:extLst>
                <a:ext uri="{FF2B5EF4-FFF2-40B4-BE49-F238E27FC236}">
                  <a16:creationId xmlns="" xmlns:a16="http://schemas.microsoft.com/office/drawing/2014/main" id="{5898C835-DAC5-488A-B2A7-12706C019476}"/>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379">
              <a:extLst>
                <a:ext uri="{FF2B5EF4-FFF2-40B4-BE49-F238E27FC236}">
                  <a16:creationId xmlns="" xmlns:a16="http://schemas.microsoft.com/office/drawing/2014/main" id="{EA13938E-C229-4FF7-9000-0F03E2916C98}"/>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380">
              <a:extLst>
                <a:ext uri="{FF2B5EF4-FFF2-40B4-BE49-F238E27FC236}">
                  <a16:creationId xmlns="" xmlns:a16="http://schemas.microsoft.com/office/drawing/2014/main" id="{74CA54DE-9381-4EA7-86FD-5EE691488615}"/>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381">
              <a:extLst>
                <a:ext uri="{FF2B5EF4-FFF2-40B4-BE49-F238E27FC236}">
                  <a16:creationId xmlns="" xmlns:a16="http://schemas.microsoft.com/office/drawing/2014/main" id="{DA021A0D-7905-40BE-BF0B-A690E98478E4}"/>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382">
              <a:extLst>
                <a:ext uri="{FF2B5EF4-FFF2-40B4-BE49-F238E27FC236}">
                  <a16:creationId xmlns="" xmlns:a16="http://schemas.microsoft.com/office/drawing/2014/main" id="{3A40F9F5-7DF0-419C-ABFB-6B01E1FC771C}"/>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383">
              <a:extLst>
                <a:ext uri="{FF2B5EF4-FFF2-40B4-BE49-F238E27FC236}">
                  <a16:creationId xmlns="" xmlns:a16="http://schemas.microsoft.com/office/drawing/2014/main" id="{0663C0E9-278E-44D5-90D7-2FB8469058A7}"/>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384">
              <a:extLst>
                <a:ext uri="{FF2B5EF4-FFF2-40B4-BE49-F238E27FC236}">
                  <a16:creationId xmlns="" xmlns:a16="http://schemas.microsoft.com/office/drawing/2014/main" id="{62EC3B89-ABEF-40BF-BDB9-4F1CE273B825}"/>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385">
              <a:extLst>
                <a:ext uri="{FF2B5EF4-FFF2-40B4-BE49-F238E27FC236}">
                  <a16:creationId xmlns="" xmlns:a16="http://schemas.microsoft.com/office/drawing/2014/main" id="{C8421D68-0E58-4FCD-B761-F2142283B3A9}"/>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14" name="Shape 386">
            <a:extLst>
              <a:ext uri="{FF2B5EF4-FFF2-40B4-BE49-F238E27FC236}">
                <a16:creationId xmlns="" xmlns:a16="http://schemas.microsoft.com/office/drawing/2014/main" id="{ADA54258-6C36-43DC-811F-9969A517F926}"/>
              </a:ext>
            </a:extLst>
          </p:cNvPr>
          <p:cNvGrpSpPr/>
          <p:nvPr userDrawn="1"/>
        </p:nvGrpSpPr>
        <p:grpSpPr>
          <a:xfrm>
            <a:off x="4044026" y="1953702"/>
            <a:ext cx="1619441" cy="2603950"/>
            <a:chOff x="4044026" y="1953702"/>
            <a:chExt cx="1619441" cy="2603950"/>
          </a:xfrm>
        </p:grpSpPr>
        <p:sp>
          <p:nvSpPr>
            <p:cNvPr id="15" name="Shape 387">
              <a:extLst>
                <a:ext uri="{FF2B5EF4-FFF2-40B4-BE49-F238E27FC236}">
                  <a16:creationId xmlns="" xmlns:a16="http://schemas.microsoft.com/office/drawing/2014/main" id="{300D2FF4-B81D-4BD5-AE2E-522675B8758B}"/>
                </a:ext>
              </a:extLst>
            </p:cNvPr>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388">
              <a:extLst>
                <a:ext uri="{FF2B5EF4-FFF2-40B4-BE49-F238E27FC236}">
                  <a16:creationId xmlns="" xmlns:a16="http://schemas.microsoft.com/office/drawing/2014/main" id="{E6689672-9E90-41EB-AAF6-9E6BB3BE5C54}"/>
                </a:ext>
              </a:extLst>
            </p:cNvPr>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 name="Shape 389">
              <a:extLst>
                <a:ext uri="{FF2B5EF4-FFF2-40B4-BE49-F238E27FC236}">
                  <a16:creationId xmlns="" xmlns:a16="http://schemas.microsoft.com/office/drawing/2014/main" id="{2944E2CA-99C1-4963-B5D2-5E4F04E6A966}"/>
                </a:ext>
              </a:extLst>
            </p:cNvPr>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390">
              <a:extLst>
                <a:ext uri="{FF2B5EF4-FFF2-40B4-BE49-F238E27FC236}">
                  <a16:creationId xmlns="" xmlns:a16="http://schemas.microsoft.com/office/drawing/2014/main" id="{6A6761AB-EA8C-40BD-8477-1E209A31274F}"/>
                </a:ext>
              </a:extLst>
            </p:cNvPr>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9" name="Shape 391">
              <a:extLst>
                <a:ext uri="{FF2B5EF4-FFF2-40B4-BE49-F238E27FC236}">
                  <a16:creationId xmlns="" xmlns:a16="http://schemas.microsoft.com/office/drawing/2014/main" id="{10FCD991-007A-44A6-86D0-11CD761F94BF}"/>
                </a:ext>
              </a:extLst>
            </p:cNvPr>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392">
              <a:extLst>
                <a:ext uri="{FF2B5EF4-FFF2-40B4-BE49-F238E27FC236}">
                  <a16:creationId xmlns="" xmlns:a16="http://schemas.microsoft.com/office/drawing/2014/main" id="{DDD87572-E184-4A60-91E0-92A8B51E4C7F}"/>
                </a:ext>
              </a:extLst>
            </p:cNvPr>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393">
              <a:extLst>
                <a:ext uri="{FF2B5EF4-FFF2-40B4-BE49-F238E27FC236}">
                  <a16:creationId xmlns="" xmlns:a16="http://schemas.microsoft.com/office/drawing/2014/main" id="{F92A7B3C-6279-45B1-986F-B68AC7AEA86E}"/>
                </a:ext>
              </a:extLst>
            </p:cNvPr>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 name="Shape 394">
              <a:extLst>
                <a:ext uri="{FF2B5EF4-FFF2-40B4-BE49-F238E27FC236}">
                  <a16:creationId xmlns="" xmlns:a16="http://schemas.microsoft.com/office/drawing/2014/main" id="{462C2113-F5A8-4146-8982-67C85DE0C345}"/>
                </a:ext>
              </a:extLst>
            </p:cNvPr>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3" name="Shape 395">
              <a:extLst>
                <a:ext uri="{FF2B5EF4-FFF2-40B4-BE49-F238E27FC236}">
                  <a16:creationId xmlns="" xmlns:a16="http://schemas.microsoft.com/office/drawing/2014/main" id="{16199CB1-7A64-4ADA-B4C5-720CAFEA7CF3}"/>
                </a:ext>
              </a:extLst>
            </p:cNvPr>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24" name="Shape 396">
            <a:extLst>
              <a:ext uri="{FF2B5EF4-FFF2-40B4-BE49-F238E27FC236}">
                <a16:creationId xmlns="" xmlns:a16="http://schemas.microsoft.com/office/drawing/2014/main" id="{3616E63B-D7A1-4281-ACCE-48F4DEE39864}"/>
              </a:ext>
            </a:extLst>
          </p:cNvPr>
          <p:cNvGrpSpPr/>
          <p:nvPr userDrawn="1"/>
        </p:nvGrpSpPr>
        <p:grpSpPr>
          <a:xfrm>
            <a:off x="6077203" y="1953702"/>
            <a:ext cx="1620895" cy="2603950"/>
            <a:chOff x="6077203" y="1953702"/>
            <a:chExt cx="1620895" cy="2603950"/>
          </a:xfrm>
        </p:grpSpPr>
        <p:sp>
          <p:nvSpPr>
            <p:cNvPr id="25" name="Shape 397">
              <a:extLst>
                <a:ext uri="{FF2B5EF4-FFF2-40B4-BE49-F238E27FC236}">
                  <a16:creationId xmlns="" xmlns:a16="http://schemas.microsoft.com/office/drawing/2014/main" id="{DD35F0D2-8C99-49C7-8928-10DB38D2D459}"/>
                </a:ext>
              </a:extLst>
            </p:cNvPr>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398">
              <a:extLst>
                <a:ext uri="{FF2B5EF4-FFF2-40B4-BE49-F238E27FC236}">
                  <a16:creationId xmlns="" xmlns:a16="http://schemas.microsoft.com/office/drawing/2014/main" id="{71DF2BD2-E6E5-40BE-962B-7F5BC38F2318}"/>
                </a:ext>
              </a:extLst>
            </p:cNvPr>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399">
              <a:extLst>
                <a:ext uri="{FF2B5EF4-FFF2-40B4-BE49-F238E27FC236}">
                  <a16:creationId xmlns="" xmlns:a16="http://schemas.microsoft.com/office/drawing/2014/main" id="{BA6DBD9E-19F8-43C5-B130-1D964337A261}"/>
                </a:ext>
              </a:extLst>
            </p:cNvPr>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400">
              <a:extLst>
                <a:ext uri="{FF2B5EF4-FFF2-40B4-BE49-F238E27FC236}">
                  <a16:creationId xmlns="" xmlns:a16="http://schemas.microsoft.com/office/drawing/2014/main" id="{A44A3059-0E2C-47C5-ACBA-0F5EBC4243DC}"/>
                </a:ext>
              </a:extLst>
            </p:cNvPr>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401">
              <a:extLst>
                <a:ext uri="{FF2B5EF4-FFF2-40B4-BE49-F238E27FC236}">
                  <a16:creationId xmlns="" xmlns:a16="http://schemas.microsoft.com/office/drawing/2014/main" id="{C23C780E-C219-4A45-AEF5-1E95E1604A9B}"/>
                </a:ext>
              </a:extLst>
            </p:cNvPr>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02">
              <a:extLst>
                <a:ext uri="{FF2B5EF4-FFF2-40B4-BE49-F238E27FC236}">
                  <a16:creationId xmlns="" xmlns:a16="http://schemas.microsoft.com/office/drawing/2014/main" id="{8CA68968-B98E-4681-B859-12AD84BA1CCC}"/>
                </a:ext>
              </a:extLst>
            </p:cNvPr>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03">
              <a:extLst>
                <a:ext uri="{FF2B5EF4-FFF2-40B4-BE49-F238E27FC236}">
                  <a16:creationId xmlns="" xmlns:a16="http://schemas.microsoft.com/office/drawing/2014/main" id="{3B3BD97B-E5E1-41A5-A2ED-F108B5CAC7F9}"/>
                </a:ext>
              </a:extLst>
            </p:cNvPr>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404">
              <a:extLst>
                <a:ext uri="{FF2B5EF4-FFF2-40B4-BE49-F238E27FC236}">
                  <a16:creationId xmlns="" xmlns:a16="http://schemas.microsoft.com/office/drawing/2014/main" id="{B60AB8B8-D2D3-4D40-A1B9-0B5D569F7482}"/>
                </a:ext>
              </a:extLst>
            </p:cNvPr>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405">
              <a:extLst>
                <a:ext uri="{FF2B5EF4-FFF2-40B4-BE49-F238E27FC236}">
                  <a16:creationId xmlns="" xmlns:a16="http://schemas.microsoft.com/office/drawing/2014/main" id="{672F604C-1710-42A4-A7F0-11721C7ACB40}"/>
                </a:ext>
              </a:extLst>
            </p:cNvPr>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34" name="Shape 406">
            <a:extLst>
              <a:ext uri="{FF2B5EF4-FFF2-40B4-BE49-F238E27FC236}">
                <a16:creationId xmlns="" xmlns:a16="http://schemas.microsoft.com/office/drawing/2014/main" id="{DEB5125D-A4E5-449E-92A7-675EBAFE6C1E}"/>
              </a:ext>
            </a:extLst>
          </p:cNvPr>
          <p:cNvGrpSpPr/>
          <p:nvPr userDrawn="1"/>
        </p:nvGrpSpPr>
        <p:grpSpPr>
          <a:xfrm>
            <a:off x="8112261" y="1953702"/>
            <a:ext cx="1616844" cy="2603950"/>
            <a:chOff x="8112261" y="1953702"/>
            <a:chExt cx="1616844" cy="2603950"/>
          </a:xfrm>
        </p:grpSpPr>
        <p:sp>
          <p:nvSpPr>
            <p:cNvPr id="35" name="Shape 407">
              <a:extLst>
                <a:ext uri="{FF2B5EF4-FFF2-40B4-BE49-F238E27FC236}">
                  <a16:creationId xmlns="" xmlns:a16="http://schemas.microsoft.com/office/drawing/2014/main" id="{04D87569-C0CB-48E7-91A8-0282127B4B38}"/>
                </a:ext>
              </a:extLst>
            </p:cNvPr>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6" name="Shape 408">
              <a:extLst>
                <a:ext uri="{FF2B5EF4-FFF2-40B4-BE49-F238E27FC236}">
                  <a16:creationId xmlns="" xmlns:a16="http://schemas.microsoft.com/office/drawing/2014/main" id="{68AF8E1C-075C-49F9-9566-746C248C27F3}"/>
                </a:ext>
              </a:extLst>
            </p:cNvPr>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7" name="Shape 409">
              <a:extLst>
                <a:ext uri="{FF2B5EF4-FFF2-40B4-BE49-F238E27FC236}">
                  <a16:creationId xmlns="" xmlns:a16="http://schemas.microsoft.com/office/drawing/2014/main" id="{8100B112-97B1-43A4-AB3C-C9F8573E71A3}"/>
                </a:ext>
              </a:extLst>
            </p:cNvPr>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8" name="Shape 410">
              <a:extLst>
                <a:ext uri="{FF2B5EF4-FFF2-40B4-BE49-F238E27FC236}">
                  <a16:creationId xmlns="" xmlns:a16="http://schemas.microsoft.com/office/drawing/2014/main" id="{56E36AB9-A386-4DFB-A598-ACE704F40228}"/>
                </a:ext>
              </a:extLst>
            </p:cNvPr>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9" name="Shape 411">
              <a:extLst>
                <a:ext uri="{FF2B5EF4-FFF2-40B4-BE49-F238E27FC236}">
                  <a16:creationId xmlns="" xmlns:a16="http://schemas.microsoft.com/office/drawing/2014/main" id="{7AB0D84D-A8B6-4436-96A5-674058B334BC}"/>
                </a:ext>
              </a:extLst>
            </p:cNvPr>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412">
              <a:extLst>
                <a:ext uri="{FF2B5EF4-FFF2-40B4-BE49-F238E27FC236}">
                  <a16:creationId xmlns="" xmlns:a16="http://schemas.microsoft.com/office/drawing/2014/main" id="{E1BF1A12-35B2-466D-A8B3-837E9BA9592F}"/>
                </a:ext>
              </a:extLst>
            </p:cNvPr>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13">
              <a:extLst>
                <a:ext uri="{FF2B5EF4-FFF2-40B4-BE49-F238E27FC236}">
                  <a16:creationId xmlns="" xmlns:a16="http://schemas.microsoft.com/office/drawing/2014/main" id="{001FFC7F-FDC6-4A18-9F6B-4B3829F5C64E}"/>
                </a:ext>
              </a:extLst>
            </p:cNvPr>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2" name="Shape 414">
              <a:extLst>
                <a:ext uri="{FF2B5EF4-FFF2-40B4-BE49-F238E27FC236}">
                  <a16:creationId xmlns="" xmlns:a16="http://schemas.microsoft.com/office/drawing/2014/main" id="{683BC7B0-55F3-4D91-B2C2-74865284A497}"/>
                </a:ext>
              </a:extLst>
            </p:cNvPr>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3" name="Shape 415">
              <a:extLst>
                <a:ext uri="{FF2B5EF4-FFF2-40B4-BE49-F238E27FC236}">
                  <a16:creationId xmlns="" xmlns:a16="http://schemas.microsoft.com/office/drawing/2014/main" id="{2C592C7F-C8EC-441E-919D-B0721D51C942}"/>
                </a:ext>
              </a:extLst>
            </p:cNvPr>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46" name="Shape 418">
            <a:extLst>
              <a:ext uri="{FF2B5EF4-FFF2-40B4-BE49-F238E27FC236}">
                <a16:creationId xmlns="" xmlns:a16="http://schemas.microsoft.com/office/drawing/2014/main" id="{077C2B2B-2872-4E9D-A77C-943BCABD6326}"/>
              </a:ext>
            </a:extLst>
          </p:cNvPr>
          <p:cNvSpPr/>
          <p:nvPr/>
        </p:nvSpPr>
        <p:spPr>
          <a:xfrm>
            <a:off x="2793757"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9" name="Shape 421">
            <a:extLst>
              <a:ext uri="{FF2B5EF4-FFF2-40B4-BE49-F238E27FC236}">
                <a16:creationId xmlns="" xmlns:a16="http://schemas.microsoft.com/office/drawing/2014/main" id="{015159B1-9C03-4C93-974A-6E4345549920}"/>
              </a:ext>
            </a:extLst>
          </p:cNvPr>
          <p:cNvSpPr/>
          <p:nvPr/>
        </p:nvSpPr>
        <p:spPr>
          <a:xfrm>
            <a:off x="8839591" y="147943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2" name="Shape 424">
            <a:extLst>
              <a:ext uri="{FF2B5EF4-FFF2-40B4-BE49-F238E27FC236}">
                <a16:creationId xmlns="" xmlns:a16="http://schemas.microsoft.com/office/drawing/2014/main" id="{9441B20A-598C-43E5-9756-4C6008E0AD06}"/>
              </a:ext>
            </a:extLst>
          </p:cNvPr>
          <p:cNvSpPr/>
          <p:nvPr/>
        </p:nvSpPr>
        <p:spPr>
          <a:xfrm>
            <a:off x="4827345" y="146327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5" name="Shape 427">
            <a:extLst>
              <a:ext uri="{FF2B5EF4-FFF2-40B4-BE49-F238E27FC236}">
                <a16:creationId xmlns="" xmlns:a16="http://schemas.microsoft.com/office/drawing/2014/main" id="{198EDA77-EAC9-4EED-8C96-9907D5CE0A25}"/>
              </a:ext>
            </a:extLst>
          </p:cNvPr>
          <p:cNvSpPr/>
          <p:nvPr/>
        </p:nvSpPr>
        <p:spPr>
          <a:xfrm>
            <a:off x="6734329" y="1506111"/>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6" name="Text Placeholder 5">
            <a:extLst>
              <a:ext uri="{FF2B5EF4-FFF2-40B4-BE49-F238E27FC236}">
                <a16:creationId xmlns="" xmlns:a16="http://schemas.microsoft.com/office/drawing/2014/main" id="{7798667E-C0EA-429F-A3B0-03650D08E7BC}"/>
              </a:ext>
            </a:extLst>
          </p:cNvPr>
          <p:cNvSpPr>
            <a:spLocks noGrp="1"/>
          </p:cNvSpPr>
          <p:nvPr>
            <p:ph type="body" sz="quarter" idx="24" hasCustomPrompt="1"/>
          </p:nvPr>
        </p:nvSpPr>
        <p:spPr>
          <a:xfrm>
            <a:off x="2120685"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 xmlns:a16="http://schemas.microsoft.com/office/drawing/2014/main" id="{7ABF4D94-5D4F-4A70-9F64-FB003DCC3E99}"/>
              </a:ext>
            </a:extLst>
          </p:cNvPr>
          <p:cNvSpPr>
            <a:spLocks noGrp="1"/>
          </p:cNvSpPr>
          <p:nvPr>
            <p:ph type="body" sz="quarter" idx="34" hasCustomPrompt="1"/>
          </p:nvPr>
        </p:nvSpPr>
        <p:spPr>
          <a:xfrm>
            <a:off x="2130741" y="4679987"/>
            <a:ext cx="1733047" cy="362766"/>
          </a:xfrm>
          <a:prstGeom prst="rect">
            <a:avLst/>
          </a:prstGeom>
        </p:spPr>
        <p:txBody>
          <a:bodyPr/>
          <a:lstStyle>
            <a:lvl1pPr algn="ctr">
              <a:defRPr b="1"/>
            </a:lvl1pPr>
          </a:lstStyle>
          <a:p>
            <a:pPr lvl="0"/>
            <a:r>
              <a:rPr lang="en-US" dirty="0"/>
              <a:t>Heading 1</a:t>
            </a:r>
          </a:p>
        </p:txBody>
      </p:sp>
      <p:sp>
        <p:nvSpPr>
          <p:cNvPr id="59" name="Text Placeholder 5">
            <a:extLst>
              <a:ext uri="{FF2B5EF4-FFF2-40B4-BE49-F238E27FC236}">
                <a16:creationId xmlns="" xmlns:a16="http://schemas.microsoft.com/office/drawing/2014/main" id="{D549BCFB-1AF6-4742-905A-0F84B69A926A}"/>
              </a:ext>
            </a:extLst>
          </p:cNvPr>
          <p:cNvSpPr>
            <a:spLocks noGrp="1"/>
          </p:cNvSpPr>
          <p:nvPr>
            <p:ph type="body" sz="quarter" idx="35" hasCustomPrompt="1"/>
          </p:nvPr>
        </p:nvSpPr>
        <p:spPr>
          <a:xfrm>
            <a:off x="4230092"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0" name="Text Placeholder 62">
            <a:extLst>
              <a:ext uri="{FF2B5EF4-FFF2-40B4-BE49-F238E27FC236}">
                <a16:creationId xmlns="" xmlns:a16="http://schemas.microsoft.com/office/drawing/2014/main" id="{1B756708-6D43-46ED-8F69-43F06FBF826A}"/>
              </a:ext>
            </a:extLst>
          </p:cNvPr>
          <p:cNvSpPr>
            <a:spLocks noGrp="1"/>
          </p:cNvSpPr>
          <p:nvPr>
            <p:ph type="body" sz="quarter" idx="36" hasCustomPrompt="1"/>
          </p:nvPr>
        </p:nvSpPr>
        <p:spPr>
          <a:xfrm>
            <a:off x="4240148" y="4679987"/>
            <a:ext cx="1733047" cy="362766"/>
          </a:xfrm>
          <a:prstGeom prst="rect">
            <a:avLst/>
          </a:prstGeom>
        </p:spPr>
        <p:txBody>
          <a:bodyPr/>
          <a:lstStyle>
            <a:lvl1pPr algn="ctr">
              <a:defRPr b="1"/>
            </a:lvl1pPr>
          </a:lstStyle>
          <a:p>
            <a:pPr lvl="0"/>
            <a:r>
              <a:rPr lang="en-US" dirty="0"/>
              <a:t>Heading 2</a:t>
            </a:r>
          </a:p>
        </p:txBody>
      </p:sp>
      <p:sp>
        <p:nvSpPr>
          <p:cNvPr id="61" name="Text Placeholder 5">
            <a:extLst>
              <a:ext uri="{FF2B5EF4-FFF2-40B4-BE49-F238E27FC236}">
                <a16:creationId xmlns="" xmlns:a16="http://schemas.microsoft.com/office/drawing/2014/main" id="{F2C5BE38-EA34-4794-912E-E018EDB9C5A0}"/>
              </a:ext>
            </a:extLst>
          </p:cNvPr>
          <p:cNvSpPr>
            <a:spLocks noGrp="1"/>
          </p:cNvSpPr>
          <p:nvPr>
            <p:ph type="body" sz="quarter" idx="37" hasCustomPrompt="1"/>
          </p:nvPr>
        </p:nvSpPr>
        <p:spPr>
          <a:xfrm>
            <a:off x="6329442"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2" name="Text Placeholder 62">
            <a:extLst>
              <a:ext uri="{FF2B5EF4-FFF2-40B4-BE49-F238E27FC236}">
                <a16:creationId xmlns="" xmlns:a16="http://schemas.microsoft.com/office/drawing/2014/main" id="{015977C7-87A9-497E-9FD2-68A5A2B22DCD}"/>
              </a:ext>
            </a:extLst>
          </p:cNvPr>
          <p:cNvSpPr>
            <a:spLocks noGrp="1"/>
          </p:cNvSpPr>
          <p:nvPr>
            <p:ph type="body" sz="quarter" idx="38" hasCustomPrompt="1"/>
          </p:nvPr>
        </p:nvSpPr>
        <p:spPr>
          <a:xfrm>
            <a:off x="6339498" y="4679987"/>
            <a:ext cx="1733047" cy="362766"/>
          </a:xfrm>
          <a:prstGeom prst="rect">
            <a:avLst/>
          </a:prstGeom>
        </p:spPr>
        <p:txBody>
          <a:bodyPr/>
          <a:lstStyle>
            <a:lvl1pPr algn="ctr">
              <a:defRPr b="1"/>
            </a:lvl1pPr>
          </a:lstStyle>
          <a:p>
            <a:pPr lvl="0"/>
            <a:r>
              <a:rPr lang="en-US" dirty="0"/>
              <a:t>Heading 3</a:t>
            </a:r>
          </a:p>
        </p:txBody>
      </p:sp>
      <p:sp>
        <p:nvSpPr>
          <p:cNvPr id="63" name="Text Placeholder 5">
            <a:extLst>
              <a:ext uri="{FF2B5EF4-FFF2-40B4-BE49-F238E27FC236}">
                <a16:creationId xmlns="" xmlns:a16="http://schemas.microsoft.com/office/drawing/2014/main" id="{F08387F6-D1C1-415B-AC71-BB4603E8D5EB}"/>
              </a:ext>
            </a:extLst>
          </p:cNvPr>
          <p:cNvSpPr>
            <a:spLocks noGrp="1"/>
          </p:cNvSpPr>
          <p:nvPr>
            <p:ph type="body" sz="quarter" idx="39" hasCustomPrompt="1"/>
          </p:nvPr>
        </p:nvSpPr>
        <p:spPr>
          <a:xfrm>
            <a:off x="8374876"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4" name="Text Placeholder 62">
            <a:extLst>
              <a:ext uri="{FF2B5EF4-FFF2-40B4-BE49-F238E27FC236}">
                <a16:creationId xmlns="" xmlns:a16="http://schemas.microsoft.com/office/drawing/2014/main" id="{9472E820-7304-4E3F-923F-6169068D8A10}"/>
              </a:ext>
            </a:extLst>
          </p:cNvPr>
          <p:cNvSpPr>
            <a:spLocks noGrp="1"/>
          </p:cNvSpPr>
          <p:nvPr>
            <p:ph type="body" sz="quarter" idx="40" hasCustomPrompt="1"/>
          </p:nvPr>
        </p:nvSpPr>
        <p:spPr>
          <a:xfrm>
            <a:off x="8384932" y="4679987"/>
            <a:ext cx="1733047" cy="362766"/>
          </a:xfrm>
          <a:prstGeom prst="rect">
            <a:avLst/>
          </a:prstGeom>
        </p:spPr>
        <p:txBody>
          <a:bodyPr/>
          <a:lstStyle>
            <a:lvl1pPr algn="ctr">
              <a:defRPr b="1"/>
            </a:lvl1pPr>
          </a:lstStyle>
          <a:p>
            <a:pPr lvl="0"/>
            <a:r>
              <a:rPr lang="en-US" dirty="0"/>
              <a:t>Heading 4</a:t>
            </a:r>
          </a:p>
        </p:txBody>
      </p:sp>
    </p:spTree>
    <p:custDataLst>
      <p:tags r:id="rId1"/>
    </p:custDataLst>
    <p:extLst>
      <p:ext uri="{BB962C8B-B14F-4D97-AF65-F5344CB8AC3E}">
        <p14:creationId xmlns:p14="http://schemas.microsoft.com/office/powerpoint/2010/main" val="3685994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1.xml"/><Relationship Id="rId3" Type="http://schemas.openxmlformats.org/officeDocument/2006/relationships/slideLayout" Target="../slideLayouts/slideLayout21.xml"/><Relationship Id="rId7"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5" name="Shape 15"/>
          <p:cNvPicPr preferRelativeResize="0"/>
          <p:nvPr/>
        </p:nvPicPr>
        <p:blipFill rotWithShape="1">
          <a:blip r:embed="rId21">
            <a:alphaModFix/>
            <a:extLst>
              <a:ext uri="{28A0092B-C50C-407E-A947-70E740481C1C}">
                <a14:useLocalDpi xmlns:a14="http://schemas.microsoft.com/office/drawing/2010/main" val="0"/>
              </a:ext>
            </a:extLst>
          </a:blip>
          <a:srcRect/>
          <a:stretch/>
        </p:blipFill>
        <p:spPr>
          <a:xfrm>
            <a:off x="0" y="0"/>
            <a:ext cx="12191998" cy="6858000"/>
          </a:xfrm>
          <a:prstGeom prst="rect">
            <a:avLst/>
          </a:prstGeom>
          <a:noFill/>
          <a:ln>
            <a:noFill/>
          </a:ln>
        </p:spPr>
      </p:pic>
      <p:sp>
        <p:nvSpPr>
          <p:cNvPr id="8" name="Rectangle 14">
            <a:extLst>
              <a:ext uri="{FF2B5EF4-FFF2-40B4-BE49-F238E27FC236}">
                <a16:creationId xmlns="" xmlns:a16="http://schemas.microsoft.com/office/drawing/2014/main" id="{2361E8C4-F213-4598-98E8-450310798F09}"/>
              </a:ext>
            </a:extLst>
          </p:cNvPr>
          <p:cNvSpPr>
            <a:spLocks noChangeArrowheads="1"/>
          </p:cNvSpPr>
          <p:nvPr userDrawn="1"/>
        </p:nvSpPr>
        <p:spPr bwMode="auto">
          <a:xfrm>
            <a:off x="75500" y="6506031"/>
            <a:ext cx="651707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IN" sz="800" dirty="0">
                <a:solidFill>
                  <a:schemeClr val="tx1">
                    <a:lumMod val="50000"/>
                    <a:lumOff val="50000"/>
                  </a:schemeClr>
                </a:solidFill>
                <a:latin typeface="Arial" panose="020B0604020202020204" pitchFamily="34" charset="0"/>
                <a:cs typeface="Arial" panose="020B0604020202020204" pitchFamily="34" charset="0"/>
              </a:rPr>
              <a:t>Copyright © 2018, </a:t>
            </a:r>
            <a:r>
              <a:rPr lang="en-US" sz="800" dirty="0">
                <a:solidFill>
                  <a:schemeClr val="tx1">
                    <a:lumMod val="50000"/>
                    <a:lumOff val="50000"/>
                  </a:schemeClr>
                </a:solidFill>
                <a:latin typeface="Arial" panose="020B0604020202020204" pitchFamily="34" charset="0"/>
                <a:cs typeface="Arial" panose="020B0604020202020204" pitchFamily="34" charset="0"/>
              </a:rPr>
              <a:t>Xebia Group. All rights reserved</a:t>
            </a:r>
            <a:r>
              <a:rPr lang="en-IN" sz="800" dirty="0">
                <a:solidFill>
                  <a:schemeClr val="tx1">
                    <a:lumMod val="50000"/>
                    <a:lumOff val="50000"/>
                  </a:schemeClr>
                </a:solidFill>
                <a:latin typeface="Arial" panose="020B0604020202020204" pitchFamily="34" charset="0"/>
                <a:cs typeface="Arial" panose="020B0604020202020204" pitchFamily="34" charset="0"/>
              </a:rPr>
              <a:t>. This course </a:t>
            </a:r>
            <a:r>
              <a:rPr lang="en-US" sz="800" dirty="0">
                <a:solidFill>
                  <a:schemeClr val="tx1">
                    <a:lumMod val="50000"/>
                    <a:lumOff val="50000"/>
                  </a:schemeClr>
                </a:solidFill>
                <a:latin typeface="Arial" panose="020B0604020202020204" pitchFamily="34" charset="0"/>
                <a:cs typeface="Arial" panose="020B0604020202020204" pitchFamily="34" charset="0"/>
              </a:rPr>
              <a:t>B.TECH CSE with Specialization in DevOps</a:t>
            </a:r>
            <a:r>
              <a:rPr lang="en-IN" sz="800" dirty="0">
                <a:solidFill>
                  <a:schemeClr val="tx1">
                    <a:lumMod val="50000"/>
                    <a:lumOff val="50000"/>
                  </a:schemeClr>
                </a:solidFill>
                <a:latin typeface="Arial" panose="020B0604020202020204" pitchFamily="34" charset="0"/>
                <a:cs typeface="Arial" panose="020B0604020202020204" pitchFamily="34" charset="0"/>
              </a:rPr>
              <a:t> is licensed to UPES.</a:t>
            </a:r>
            <a:endParaRPr lang="en-IN" sz="800" dirty="0">
              <a:solidFill>
                <a:schemeClr val="tx1">
                  <a:lumMod val="50000"/>
                  <a:lumOff val="50000"/>
                </a:schemeClr>
              </a:solidFill>
            </a:endParaRPr>
          </a:p>
        </p:txBody>
      </p:sp>
      <p:sp>
        <p:nvSpPr>
          <p:cNvPr id="9" name="Slide Number Placeholder 5">
            <a:extLst>
              <a:ext uri="{FF2B5EF4-FFF2-40B4-BE49-F238E27FC236}">
                <a16:creationId xmlns="" xmlns:a16="http://schemas.microsoft.com/office/drawing/2014/main" id="{048CE3EE-8E05-41DD-A7B9-3F3BC9130617}"/>
              </a:ext>
            </a:extLst>
          </p:cNvPr>
          <p:cNvSpPr>
            <a:spLocks noGrp="1"/>
          </p:cNvSpPr>
          <p:nvPr>
            <p:ph type="sldNum" sz="quarter" idx="4"/>
          </p:nvPr>
        </p:nvSpPr>
        <p:spPr>
          <a:xfrm>
            <a:off x="11561884" y="6356350"/>
            <a:ext cx="386861"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AEE158EC-8AAB-4AC2-BB01-557722FA2B15}" type="slidenum">
              <a:rPr lang="en-IN" smtClean="0"/>
              <a:pPr/>
              <a:t>‹#›</a:t>
            </a:fld>
            <a:endParaRPr lang="en-IN" dirty="0"/>
          </a:p>
        </p:txBody>
      </p:sp>
      <p:sp>
        <p:nvSpPr>
          <p:cNvPr id="16" name="Shape 1165">
            <a:extLst>
              <a:ext uri="{FF2B5EF4-FFF2-40B4-BE49-F238E27FC236}">
                <a16:creationId xmlns="" xmlns:a16="http://schemas.microsoft.com/office/drawing/2014/main" id="{8FE0463C-9252-42A8-B98F-A89A880C37AE}"/>
              </a:ext>
            </a:extLst>
          </p:cNvPr>
          <p:cNvSpPr/>
          <p:nvPr userDrawn="1"/>
        </p:nvSpPr>
        <p:spPr>
          <a:xfrm>
            <a:off x="0" y="267883"/>
            <a:ext cx="75500" cy="861239"/>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FA4C74"/>
              </a:solidFill>
              <a:latin typeface="Calibri"/>
              <a:ea typeface="Calibri"/>
              <a:cs typeface="Calibri"/>
              <a:sym typeface="Calibri"/>
            </a:endParaRPr>
          </a:p>
        </p:txBody>
      </p:sp>
    </p:spTree>
    <p:custDataLst>
      <p:tags r:id="rId20"/>
    </p:custDataLst>
  </p:cSld>
  <p:clrMap bg1="lt1" tx1="dk1" bg2="dk2" tx2="lt2" accent1="accent1" accent2="accent2" accent3="accent3" accent4="accent4" accent5="accent5" accent6="accent6" hlink="hlink" folHlink="folHlink"/>
  <p:sldLayoutIdLst>
    <p:sldLayoutId id="2147483700" r:id="rId1"/>
    <p:sldLayoutId id="2147483701" r:id="rId2"/>
    <p:sldLayoutId id="2147483650" r:id="rId3"/>
    <p:sldLayoutId id="2147483697" r:id="rId4"/>
    <p:sldLayoutId id="2147483698" r:id="rId5"/>
    <p:sldLayoutId id="2147483702" r:id="rId6"/>
    <p:sldLayoutId id="2147483699" r:id="rId7"/>
    <p:sldLayoutId id="2147483696" r:id="rId8"/>
    <p:sldLayoutId id="2147483693" r:id="rId9"/>
    <p:sldLayoutId id="2147483703" r:id="rId10"/>
    <p:sldLayoutId id="2147483692" r:id="rId11"/>
    <p:sldLayoutId id="2147483704" r:id="rId12"/>
    <p:sldLayoutId id="2147483691" r:id="rId13"/>
    <p:sldLayoutId id="2147483690" r:id="rId14"/>
    <p:sldLayoutId id="2147483688" r:id="rId15"/>
    <p:sldLayoutId id="2147483689" r:id="rId16"/>
    <p:sldLayoutId id="2147483685" r:id="rId17"/>
    <p:sldLayoutId id="2147483687"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Shape 15">
            <a:extLst>
              <a:ext uri="{FF2B5EF4-FFF2-40B4-BE49-F238E27FC236}">
                <a16:creationId xmlns="" xmlns:a16="http://schemas.microsoft.com/office/drawing/2014/main" id="{26926FEF-6F1A-470B-96E4-82A6DFA4848C}"/>
              </a:ext>
            </a:extLst>
          </p:cNvPr>
          <p:cNvPicPr preferRelativeResize="0"/>
          <p:nvPr userDrawn="1"/>
        </p:nvPicPr>
        <p:blipFill rotWithShape="1">
          <a:blip r:embed="rId9">
            <a:alphaModFix/>
            <a:extLst>
              <a:ext uri="{28A0092B-C50C-407E-A947-70E740481C1C}">
                <a14:useLocalDpi xmlns:a14="http://schemas.microsoft.com/office/drawing/2010/main" val="0"/>
              </a:ext>
            </a:extLst>
          </a:blip>
          <a:srcRect/>
          <a:stretch/>
        </p:blipFill>
        <p:spPr>
          <a:xfrm>
            <a:off x="0" y="0"/>
            <a:ext cx="12191998" cy="6858000"/>
          </a:xfrm>
          <a:prstGeom prst="rect">
            <a:avLst/>
          </a:prstGeom>
          <a:noFill/>
          <a:ln>
            <a:noFill/>
          </a:ln>
        </p:spPr>
      </p:pic>
      <p:sp>
        <p:nvSpPr>
          <p:cNvPr id="7" name="Shape 1165">
            <a:extLst>
              <a:ext uri="{FF2B5EF4-FFF2-40B4-BE49-F238E27FC236}">
                <a16:creationId xmlns="" xmlns:a16="http://schemas.microsoft.com/office/drawing/2014/main" id="{8A536E70-EA16-40DC-9422-9706DE263DD4}"/>
              </a:ext>
            </a:extLst>
          </p:cNvPr>
          <p:cNvSpPr/>
          <p:nvPr userDrawn="1"/>
        </p:nvSpPr>
        <p:spPr>
          <a:xfrm>
            <a:off x="0" y="267883"/>
            <a:ext cx="75500" cy="861239"/>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FA4C74"/>
              </a:solidFill>
              <a:latin typeface="Calibri"/>
              <a:ea typeface="Calibri"/>
              <a:cs typeface="Calibri"/>
              <a:sym typeface="Calibri"/>
            </a:endParaRPr>
          </a:p>
        </p:txBody>
      </p:sp>
      <p:sp>
        <p:nvSpPr>
          <p:cNvPr id="11" name="Rectangle 14">
            <a:extLst>
              <a:ext uri="{FF2B5EF4-FFF2-40B4-BE49-F238E27FC236}">
                <a16:creationId xmlns="" xmlns:a16="http://schemas.microsoft.com/office/drawing/2014/main" id="{F2768800-7C93-434A-8E6C-EF91D58A3EED}"/>
              </a:ext>
            </a:extLst>
          </p:cNvPr>
          <p:cNvSpPr>
            <a:spLocks noChangeArrowheads="1"/>
          </p:cNvSpPr>
          <p:nvPr userDrawn="1"/>
        </p:nvSpPr>
        <p:spPr bwMode="auto">
          <a:xfrm>
            <a:off x="75500" y="6506031"/>
            <a:ext cx="651707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IN" sz="800" dirty="0">
                <a:solidFill>
                  <a:schemeClr val="tx1">
                    <a:lumMod val="50000"/>
                    <a:lumOff val="50000"/>
                  </a:schemeClr>
                </a:solidFill>
                <a:latin typeface="Arial" panose="020B0604020202020204" pitchFamily="34" charset="0"/>
                <a:cs typeface="Arial" panose="020B0604020202020204" pitchFamily="34" charset="0"/>
              </a:rPr>
              <a:t>Copyright © 2018, </a:t>
            </a:r>
            <a:r>
              <a:rPr lang="en-US" sz="800" dirty="0" err="1">
                <a:solidFill>
                  <a:schemeClr val="tx1">
                    <a:lumMod val="50000"/>
                    <a:lumOff val="50000"/>
                  </a:schemeClr>
                </a:solidFill>
                <a:latin typeface="Arial" panose="020B0604020202020204" pitchFamily="34" charset="0"/>
                <a:cs typeface="Arial" panose="020B0604020202020204" pitchFamily="34" charset="0"/>
              </a:rPr>
              <a:t>Xebia</a:t>
            </a:r>
            <a:r>
              <a:rPr lang="en-US" sz="800" dirty="0">
                <a:solidFill>
                  <a:schemeClr val="tx1">
                    <a:lumMod val="50000"/>
                    <a:lumOff val="50000"/>
                  </a:schemeClr>
                </a:solidFill>
                <a:latin typeface="Arial" panose="020B0604020202020204" pitchFamily="34" charset="0"/>
                <a:cs typeface="Arial" panose="020B0604020202020204" pitchFamily="34" charset="0"/>
              </a:rPr>
              <a:t> Group. All rights reserved</a:t>
            </a:r>
            <a:r>
              <a:rPr lang="en-IN" sz="800" dirty="0">
                <a:solidFill>
                  <a:schemeClr val="tx1">
                    <a:lumMod val="50000"/>
                    <a:lumOff val="50000"/>
                  </a:schemeClr>
                </a:solidFill>
                <a:latin typeface="Arial" panose="020B0604020202020204" pitchFamily="34" charset="0"/>
                <a:cs typeface="Arial" panose="020B0604020202020204" pitchFamily="34" charset="0"/>
              </a:rPr>
              <a:t>. This course </a:t>
            </a:r>
            <a:r>
              <a:rPr lang="en-US" sz="800" dirty="0">
                <a:solidFill>
                  <a:schemeClr val="tx1">
                    <a:lumMod val="50000"/>
                    <a:lumOff val="50000"/>
                  </a:schemeClr>
                </a:solidFill>
                <a:latin typeface="Arial" panose="020B0604020202020204" pitchFamily="34" charset="0"/>
                <a:cs typeface="Arial" panose="020B0604020202020204" pitchFamily="34" charset="0"/>
              </a:rPr>
              <a:t>B.TECH CSE with Specialization in DevOps</a:t>
            </a:r>
            <a:r>
              <a:rPr lang="en-IN" sz="800" dirty="0">
                <a:solidFill>
                  <a:schemeClr val="tx1">
                    <a:lumMod val="50000"/>
                    <a:lumOff val="50000"/>
                  </a:schemeClr>
                </a:solidFill>
                <a:latin typeface="Arial" panose="020B0604020202020204" pitchFamily="34" charset="0"/>
                <a:cs typeface="Arial" panose="020B0604020202020204" pitchFamily="34" charset="0"/>
              </a:rPr>
              <a:t> is licensed to UPES.</a:t>
            </a:r>
            <a:endParaRPr lang="en-IN" sz="800" dirty="0">
              <a:solidFill>
                <a:schemeClr val="tx1">
                  <a:lumMod val="50000"/>
                  <a:lumOff val="50000"/>
                </a:schemeClr>
              </a:solidFill>
            </a:endParaRPr>
          </a:p>
        </p:txBody>
      </p:sp>
      <p:sp>
        <p:nvSpPr>
          <p:cNvPr id="6" name="Slide Number Placeholder 5">
            <a:extLst>
              <a:ext uri="{FF2B5EF4-FFF2-40B4-BE49-F238E27FC236}">
                <a16:creationId xmlns="" xmlns:a16="http://schemas.microsoft.com/office/drawing/2014/main" id="{7F28483C-3F9D-4ECF-88B5-13EE510DDBB0}"/>
              </a:ext>
            </a:extLst>
          </p:cNvPr>
          <p:cNvSpPr>
            <a:spLocks noGrp="1"/>
          </p:cNvSpPr>
          <p:nvPr>
            <p:ph type="sldNum" sz="quarter" idx="4"/>
          </p:nvPr>
        </p:nvSpPr>
        <p:spPr>
          <a:xfrm>
            <a:off x="11561884" y="6356350"/>
            <a:ext cx="386861"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AEE158EC-8AAB-4AC2-BB01-557722FA2B15}" type="slidenum">
              <a:rPr lang="en-IN" smtClean="0"/>
              <a:pPr/>
              <a:t>‹#›</a:t>
            </a:fld>
            <a:endParaRPr lang="en-IN" dirty="0"/>
          </a:p>
        </p:txBody>
      </p:sp>
    </p:spTree>
    <p:custDataLst>
      <p:tags r:id="rId8"/>
    </p:custDataLst>
    <p:extLst>
      <p:ext uri="{BB962C8B-B14F-4D97-AF65-F5344CB8AC3E}">
        <p14:creationId xmlns:p14="http://schemas.microsoft.com/office/powerpoint/2010/main" val="3146149393"/>
      </p:ext>
    </p:extLst>
  </p:cSld>
  <p:clrMap bg1="lt1" tx1="dk1" bg2="lt2" tx2="dk2" accent1="accent1" accent2="accent2" accent3="accent3" accent4="accent4" accent5="accent5" accent6="accent6" hlink="hlink" folHlink="folHlink"/>
  <p:sldLayoutIdLst>
    <p:sldLayoutId id="2147483671" r:id="rId1"/>
    <p:sldLayoutId id="2147483679" r:id="rId2"/>
    <p:sldLayoutId id="2147483695" r:id="rId3"/>
    <p:sldLayoutId id="2147483694" r:id="rId4"/>
    <p:sldLayoutId id="2147483683" r:id="rId5"/>
    <p:sldLayoutId id="2147483684" r:id="rId6"/>
  </p:sldLayoutIdLst>
  <p:txStyles>
    <p:titleStyle>
      <a:lvl1pPr algn="l" defTabSz="914400" rtl="0" eaLnBrk="1" latinLnBrk="0" hangingPunct="1">
        <a:lnSpc>
          <a:spcPct val="90000"/>
        </a:lnSpc>
        <a:spcBef>
          <a:spcPct val="0"/>
        </a:spcBef>
        <a:buNone/>
        <a:defRPr lang="en-IN" sz="2800" b="1" i="0" u="none" strike="noStrike" kern="1200" cap="none" dirty="0">
          <a:solidFill>
            <a:schemeClr val="dk2"/>
          </a:solidFill>
          <a:latin typeface="Arial" panose="020B0604020202020204" pitchFamily="34" charset="0"/>
          <a:ea typeface="Source Sans Pro"/>
          <a:cs typeface="Arial" panose="020B0604020202020204" pitchFamily="34" charset="0"/>
          <a:sym typeface="Arial"/>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0.xml"/><Relationship Id="rId1" Type="http://schemas.openxmlformats.org/officeDocument/2006/relationships/tags" Target="../tags/tag30.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0.xml"/><Relationship Id="rId1" Type="http://schemas.openxmlformats.org/officeDocument/2006/relationships/tags" Target="../tags/tag31.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0.xml"/><Relationship Id="rId1" Type="http://schemas.openxmlformats.org/officeDocument/2006/relationships/tags" Target="../tags/tag3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0.xml"/><Relationship Id="rId1" Type="http://schemas.openxmlformats.org/officeDocument/2006/relationships/tags" Target="../tags/tag3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8855E4F3-A2CD-4C4C-8DBA-2080B70CED9F}"/>
              </a:ext>
            </a:extLst>
          </p:cNvPr>
          <p:cNvSpPr>
            <a:spLocks noGrp="1"/>
          </p:cNvSpPr>
          <p:nvPr>
            <p:ph type="body" sz="quarter" idx="16"/>
          </p:nvPr>
        </p:nvSpPr>
        <p:spPr/>
        <p:txBody>
          <a:bodyPr/>
          <a:lstStyle/>
          <a:p>
            <a:r>
              <a:rPr lang="en-US" dirty="0"/>
              <a:t>DevOps Automation</a:t>
            </a:r>
            <a:endParaRPr lang="en-IN" dirty="0"/>
          </a:p>
        </p:txBody>
      </p:sp>
      <p:sp>
        <p:nvSpPr>
          <p:cNvPr id="13" name="Text Placeholder 12">
            <a:extLst>
              <a:ext uri="{FF2B5EF4-FFF2-40B4-BE49-F238E27FC236}">
                <a16:creationId xmlns="" xmlns:a16="http://schemas.microsoft.com/office/drawing/2014/main" id="{CCFB90FA-5E9D-4796-A56D-88615CFC808E}"/>
              </a:ext>
            </a:extLst>
          </p:cNvPr>
          <p:cNvSpPr>
            <a:spLocks noGrp="1"/>
          </p:cNvSpPr>
          <p:nvPr>
            <p:ph type="body" sz="quarter" idx="15"/>
          </p:nvPr>
        </p:nvSpPr>
        <p:spPr>
          <a:xfrm>
            <a:off x="4186989" y="2240441"/>
            <a:ext cx="7183848" cy="704061"/>
          </a:xfrm>
        </p:spPr>
        <p:txBody>
          <a:bodyPr/>
          <a:lstStyle/>
          <a:p>
            <a:r>
              <a:rPr lang="en-IN" dirty="0"/>
              <a:t>Course Introduction</a:t>
            </a:r>
          </a:p>
        </p:txBody>
      </p:sp>
      <p:sp>
        <p:nvSpPr>
          <p:cNvPr id="9" name="Text Placeholder 8">
            <a:extLst>
              <a:ext uri="{FF2B5EF4-FFF2-40B4-BE49-F238E27FC236}">
                <a16:creationId xmlns="" xmlns:a16="http://schemas.microsoft.com/office/drawing/2014/main" id="{CAB38DD8-9CA7-4AEA-AB3A-592041AB4953}"/>
              </a:ext>
            </a:extLst>
          </p:cNvPr>
          <p:cNvSpPr>
            <a:spLocks noGrp="1"/>
          </p:cNvSpPr>
          <p:nvPr>
            <p:ph type="body" sz="quarter" idx="18"/>
          </p:nvPr>
        </p:nvSpPr>
        <p:spPr/>
        <p:txBody>
          <a:bodyPr/>
          <a:lstStyle/>
          <a:p>
            <a:r>
              <a:rPr lang="en-US" dirty="0"/>
              <a:t>B.TECH CSE with Specialization </a:t>
            </a:r>
            <a:r>
              <a:rPr lang="en-US" dirty="0" smtClean="0"/>
              <a:t>in DevOps</a:t>
            </a:r>
            <a:endParaRPr lang="en-US" dirty="0"/>
          </a:p>
        </p:txBody>
      </p:sp>
    </p:spTree>
    <p:custDataLst>
      <p:tags r:id="rId1"/>
    </p:custDataLst>
    <p:extLst>
      <p:ext uri="{BB962C8B-B14F-4D97-AF65-F5344CB8AC3E}">
        <p14:creationId xmlns:p14="http://schemas.microsoft.com/office/powerpoint/2010/main" val="4049502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36B43F53-694A-4DE6-B014-37AF3B8686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2112" y="1486158"/>
            <a:ext cx="6727774" cy="3885683"/>
          </a:xfrm>
          <a:prstGeom prst="rect">
            <a:avLst/>
          </a:prstGeom>
        </p:spPr>
      </p:pic>
      <p:sp>
        <p:nvSpPr>
          <p:cNvPr id="11" name="Title 10">
            <a:extLst>
              <a:ext uri="{FF2B5EF4-FFF2-40B4-BE49-F238E27FC236}">
                <a16:creationId xmlns="" xmlns:a16="http://schemas.microsoft.com/office/drawing/2014/main" id="{E1CEBDEF-EAEE-4883-B1B7-A8CA14B0F3AA}"/>
              </a:ext>
            </a:extLst>
          </p:cNvPr>
          <p:cNvSpPr>
            <a:spLocks noGrp="1"/>
          </p:cNvSpPr>
          <p:nvPr>
            <p:ph type="title"/>
          </p:nvPr>
        </p:nvSpPr>
        <p:spPr/>
        <p:txBody>
          <a:bodyPr/>
          <a:lstStyle/>
          <a:p>
            <a:r>
              <a:rPr lang="en-US" dirty="0"/>
              <a:t>Let's get to know each other better</a:t>
            </a:r>
            <a:endParaRPr lang="en-IN" dirty="0"/>
          </a:p>
        </p:txBody>
      </p:sp>
      <p:sp>
        <p:nvSpPr>
          <p:cNvPr id="12" name="Text Placeholder 11">
            <a:extLst>
              <a:ext uri="{FF2B5EF4-FFF2-40B4-BE49-F238E27FC236}">
                <a16:creationId xmlns="" xmlns:a16="http://schemas.microsoft.com/office/drawing/2014/main" id="{6A54B649-F5A9-4D1F-B5B6-856197DCDE76}"/>
              </a:ext>
            </a:extLst>
          </p:cNvPr>
          <p:cNvSpPr>
            <a:spLocks noGrp="1"/>
          </p:cNvSpPr>
          <p:nvPr>
            <p:ph type="body" sz="quarter" idx="13"/>
          </p:nvPr>
        </p:nvSpPr>
        <p:spPr/>
        <p:txBody>
          <a:bodyPr/>
          <a:lstStyle/>
          <a:p>
            <a:r>
              <a:rPr lang="en-IN" dirty="0"/>
              <a:t>Course Introduction</a:t>
            </a:r>
          </a:p>
        </p:txBody>
      </p:sp>
      <p:pic>
        <p:nvPicPr>
          <p:cNvPr id="8" name="Picture 7">
            <a:extLst>
              <a:ext uri="{FF2B5EF4-FFF2-40B4-BE49-F238E27FC236}">
                <a16:creationId xmlns="" xmlns:a16="http://schemas.microsoft.com/office/drawing/2014/main" id="{9C1A9CA8-321A-4A88-AA3C-4099654780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0392" y="1486158"/>
            <a:ext cx="4995516" cy="2230826"/>
          </a:xfrm>
          <a:prstGeom prst="rect">
            <a:avLst/>
          </a:prstGeom>
        </p:spPr>
      </p:pic>
      <p:pic>
        <p:nvPicPr>
          <p:cNvPr id="15" name="Picture 14">
            <a:extLst>
              <a:ext uri="{FF2B5EF4-FFF2-40B4-BE49-F238E27FC236}">
                <a16:creationId xmlns="" xmlns:a16="http://schemas.microsoft.com/office/drawing/2014/main" id="{CD91AA63-213D-4341-A9AE-7919F77C93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4672" y="633245"/>
            <a:ext cx="11122654" cy="6268403"/>
          </a:xfrm>
          <a:prstGeom prst="rect">
            <a:avLst/>
          </a:prstGeom>
        </p:spPr>
      </p:pic>
    </p:spTree>
    <p:custDataLst>
      <p:tags r:id="rId1"/>
    </p:custDataLst>
    <p:extLst>
      <p:ext uri="{BB962C8B-B14F-4D97-AF65-F5344CB8AC3E}">
        <p14:creationId xmlns:p14="http://schemas.microsoft.com/office/powerpoint/2010/main" val="343524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50"/>
                                        <p:tgtEl>
                                          <p:spTgt spid="15"/>
                                        </p:tgtEl>
                                      </p:cBhvr>
                                    </p:animEffect>
                                    <p:anim calcmode="lin" valueType="num">
                                      <p:cBhvr>
                                        <p:cTn id="8" dur="250" fill="hold"/>
                                        <p:tgtEl>
                                          <p:spTgt spid="15"/>
                                        </p:tgtEl>
                                        <p:attrNameLst>
                                          <p:attrName>ppt_x</p:attrName>
                                        </p:attrNameLst>
                                      </p:cBhvr>
                                      <p:tavLst>
                                        <p:tav tm="0">
                                          <p:val>
                                            <p:strVal val="#ppt_x"/>
                                          </p:val>
                                        </p:tav>
                                        <p:tav tm="100000">
                                          <p:val>
                                            <p:strVal val="#ppt_x"/>
                                          </p:val>
                                        </p:tav>
                                      </p:tavLst>
                                    </p:anim>
                                    <p:anim calcmode="lin" valueType="num">
                                      <p:cBhvr>
                                        <p:cTn id="9" dur="25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750"/>
                            </p:stCondLst>
                            <p:childTnLst>
                              <p:par>
                                <p:cTn id="15" presetID="22" presetClass="entr" presetSubtype="4"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E1CEBDEF-EAEE-4883-B1B7-A8CA14B0F3AA}"/>
              </a:ext>
            </a:extLst>
          </p:cNvPr>
          <p:cNvSpPr>
            <a:spLocks noGrp="1"/>
          </p:cNvSpPr>
          <p:nvPr>
            <p:ph type="title"/>
          </p:nvPr>
        </p:nvSpPr>
        <p:spPr/>
        <p:txBody>
          <a:bodyPr/>
          <a:lstStyle/>
          <a:p>
            <a:r>
              <a:rPr lang="en-IN" dirty="0"/>
              <a:t>The Factsheet</a:t>
            </a:r>
          </a:p>
        </p:txBody>
      </p:sp>
      <p:sp>
        <p:nvSpPr>
          <p:cNvPr id="12" name="Text Placeholder 11">
            <a:extLst>
              <a:ext uri="{FF2B5EF4-FFF2-40B4-BE49-F238E27FC236}">
                <a16:creationId xmlns="" xmlns:a16="http://schemas.microsoft.com/office/drawing/2014/main" id="{6A54B649-F5A9-4D1F-B5B6-856197DCDE76}"/>
              </a:ext>
            </a:extLst>
          </p:cNvPr>
          <p:cNvSpPr>
            <a:spLocks noGrp="1"/>
          </p:cNvSpPr>
          <p:nvPr>
            <p:ph type="body" sz="quarter" idx="13"/>
          </p:nvPr>
        </p:nvSpPr>
        <p:spPr>
          <a:xfrm>
            <a:off x="207963" y="273050"/>
            <a:ext cx="10515600" cy="298450"/>
          </a:xfrm>
        </p:spPr>
        <p:txBody>
          <a:bodyPr/>
          <a:lstStyle/>
          <a:p>
            <a:r>
              <a:rPr lang="en-IN" dirty="0"/>
              <a:t>Course Introduction</a:t>
            </a:r>
          </a:p>
        </p:txBody>
      </p:sp>
      <p:grpSp>
        <p:nvGrpSpPr>
          <p:cNvPr id="8" name="Group 4">
            <a:extLst>
              <a:ext uri="{FF2B5EF4-FFF2-40B4-BE49-F238E27FC236}">
                <a16:creationId xmlns="" xmlns:a16="http://schemas.microsoft.com/office/drawing/2014/main" id="{CD561020-6350-4019-AC23-52E5AD797FC6}"/>
              </a:ext>
            </a:extLst>
          </p:cNvPr>
          <p:cNvGrpSpPr>
            <a:grpSpLocks noChangeAspect="1"/>
          </p:cNvGrpSpPr>
          <p:nvPr/>
        </p:nvGrpSpPr>
        <p:grpSpPr bwMode="auto">
          <a:xfrm>
            <a:off x="2773502" y="1279357"/>
            <a:ext cx="6644995" cy="4492729"/>
            <a:chOff x="1049" y="357"/>
            <a:chExt cx="5508" cy="3724"/>
          </a:xfrm>
          <a:solidFill>
            <a:schemeClr val="tx2"/>
          </a:solidFill>
        </p:grpSpPr>
        <p:sp>
          <p:nvSpPr>
            <p:cNvPr id="9" name="Freeform 5">
              <a:extLst>
                <a:ext uri="{FF2B5EF4-FFF2-40B4-BE49-F238E27FC236}">
                  <a16:creationId xmlns="" xmlns:a16="http://schemas.microsoft.com/office/drawing/2014/main" id="{DFD548F4-6D5A-4A48-A9D0-05E6EB6F85B5}"/>
                </a:ext>
              </a:extLst>
            </p:cNvPr>
            <p:cNvSpPr>
              <a:spLocks noEditPoints="1"/>
            </p:cNvSpPr>
            <p:nvPr/>
          </p:nvSpPr>
          <p:spPr bwMode="auto">
            <a:xfrm>
              <a:off x="2121" y="1393"/>
              <a:ext cx="897" cy="2378"/>
            </a:xfrm>
            <a:custGeom>
              <a:avLst/>
              <a:gdLst>
                <a:gd name="T0" fmla="*/ 251 w 587"/>
                <a:gd name="T1" fmla="*/ 8 h 1556"/>
                <a:gd name="T2" fmla="*/ 272 w 587"/>
                <a:gd name="T3" fmla="*/ 13 h 1556"/>
                <a:gd name="T4" fmla="*/ 287 w 587"/>
                <a:gd name="T5" fmla="*/ 23 h 1556"/>
                <a:gd name="T6" fmla="*/ 310 w 587"/>
                <a:gd name="T7" fmla="*/ 52 h 1556"/>
                <a:gd name="T8" fmla="*/ 315 w 587"/>
                <a:gd name="T9" fmla="*/ 152 h 1556"/>
                <a:gd name="T10" fmla="*/ 307 w 587"/>
                <a:gd name="T11" fmla="*/ 206 h 1556"/>
                <a:gd name="T12" fmla="*/ 430 w 587"/>
                <a:gd name="T13" fmla="*/ 262 h 1556"/>
                <a:gd name="T14" fmla="*/ 539 w 587"/>
                <a:gd name="T15" fmla="*/ 408 h 1556"/>
                <a:gd name="T16" fmla="*/ 443 w 587"/>
                <a:gd name="T17" fmla="*/ 617 h 1556"/>
                <a:gd name="T18" fmla="*/ 425 w 587"/>
                <a:gd name="T19" fmla="*/ 790 h 1556"/>
                <a:gd name="T20" fmla="*/ 396 w 587"/>
                <a:gd name="T21" fmla="*/ 1017 h 1556"/>
                <a:gd name="T22" fmla="*/ 426 w 587"/>
                <a:gd name="T23" fmla="*/ 1237 h 1556"/>
                <a:gd name="T24" fmla="*/ 425 w 587"/>
                <a:gd name="T25" fmla="*/ 1331 h 1556"/>
                <a:gd name="T26" fmla="*/ 450 w 587"/>
                <a:gd name="T27" fmla="*/ 1445 h 1556"/>
                <a:gd name="T28" fmla="*/ 371 w 587"/>
                <a:gd name="T29" fmla="*/ 1457 h 1556"/>
                <a:gd name="T30" fmla="*/ 362 w 587"/>
                <a:gd name="T31" fmla="*/ 1380 h 1556"/>
                <a:gd name="T32" fmla="*/ 332 w 587"/>
                <a:gd name="T33" fmla="*/ 1156 h 1556"/>
                <a:gd name="T34" fmla="*/ 277 w 587"/>
                <a:gd name="T35" fmla="*/ 1060 h 1556"/>
                <a:gd name="T36" fmla="*/ 284 w 587"/>
                <a:gd name="T37" fmla="*/ 1107 h 1556"/>
                <a:gd name="T38" fmla="*/ 249 w 587"/>
                <a:gd name="T39" fmla="*/ 1320 h 1556"/>
                <a:gd name="T40" fmla="*/ 223 w 587"/>
                <a:gd name="T41" fmla="*/ 1154 h 1556"/>
                <a:gd name="T42" fmla="*/ 133 w 587"/>
                <a:gd name="T43" fmla="*/ 894 h 1556"/>
                <a:gd name="T44" fmla="*/ 106 w 587"/>
                <a:gd name="T45" fmla="*/ 748 h 1556"/>
                <a:gd name="T46" fmla="*/ 111 w 587"/>
                <a:gd name="T47" fmla="*/ 599 h 1556"/>
                <a:gd name="T48" fmla="*/ 106 w 587"/>
                <a:gd name="T49" fmla="*/ 541 h 1556"/>
                <a:gd name="T50" fmla="*/ 15 w 587"/>
                <a:gd name="T51" fmla="*/ 466 h 1556"/>
                <a:gd name="T52" fmla="*/ 24 w 587"/>
                <a:gd name="T53" fmla="*/ 376 h 1556"/>
                <a:gd name="T54" fmla="*/ 134 w 587"/>
                <a:gd name="T55" fmla="*/ 246 h 1556"/>
                <a:gd name="T56" fmla="*/ 198 w 587"/>
                <a:gd name="T57" fmla="*/ 189 h 1556"/>
                <a:gd name="T58" fmla="*/ 172 w 587"/>
                <a:gd name="T59" fmla="*/ 143 h 1556"/>
                <a:gd name="T60" fmla="*/ 172 w 587"/>
                <a:gd name="T61" fmla="*/ 131 h 1556"/>
                <a:gd name="T62" fmla="*/ 166 w 587"/>
                <a:gd name="T63" fmla="*/ 104 h 1556"/>
                <a:gd name="T64" fmla="*/ 158 w 587"/>
                <a:gd name="T65" fmla="*/ 97 h 1556"/>
                <a:gd name="T66" fmla="*/ 152 w 587"/>
                <a:gd name="T67" fmla="*/ 89 h 1556"/>
                <a:gd name="T68" fmla="*/ 169 w 587"/>
                <a:gd name="T69" fmla="*/ 41 h 1556"/>
                <a:gd name="T70" fmla="*/ 208 w 587"/>
                <a:gd name="T71" fmla="*/ 11 h 1556"/>
                <a:gd name="T72" fmla="*/ 432 w 587"/>
                <a:gd name="T73" fmla="*/ 440 h 1556"/>
                <a:gd name="T74" fmla="*/ 412 w 587"/>
                <a:gd name="T75" fmla="*/ 488 h 1556"/>
                <a:gd name="T76" fmla="*/ 447 w 587"/>
                <a:gd name="T77" fmla="*/ 539 h 1556"/>
                <a:gd name="T78" fmla="*/ 429 w 587"/>
                <a:gd name="T79" fmla="*/ 453 h 1556"/>
                <a:gd name="T80" fmla="*/ 108 w 587"/>
                <a:gd name="T81" fmla="*/ 465 h 1556"/>
                <a:gd name="T82" fmla="*/ 280 w 587"/>
                <a:gd name="T83" fmla="*/ 988 h 1556"/>
                <a:gd name="T84" fmla="*/ 280 w 587"/>
                <a:gd name="T85" fmla="*/ 988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7" h="1556">
                  <a:moveTo>
                    <a:pt x="208" y="11"/>
                  </a:moveTo>
                  <a:cubicBezTo>
                    <a:pt x="220" y="4"/>
                    <a:pt x="241" y="0"/>
                    <a:pt x="251" y="8"/>
                  </a:cubicBezTo>
                  <a:cubicBezTo>
                    <a:pt x="255" y="11"/>
                    <a:pt x="259" y="13"/>
                    <a:pt x="263" y="13"/>
                  </a:cubicBezTo>
                  <a:cubicBezTo>
                    <a:pt x="268" y="14"/>
                    <a:pt x="275" y="7"/>
                    <a:pt x="272" y="13"/>
                  </a:cubicBezTo>
                  <a:cubicBezTo>
                    <a:pt x="271" y="14"/>
                    <a:pt x="269" y="17"/>
                    <a:pt x="271" y="17"/>
                  </a:cubicBezTo>
                  <a:cubicBezTo>
                    <a:pt x="313" y="10"/>
                    <a:pt x="245" y="15"/>
                    <a:pt x="287" y="23"/>
                  </a:cubicBezTo>
                  <a:cubicBezTo>
                    <a:pt x="290" y="23"/>
                    <a:pt x="277" y="24"/>
                    <a:pt x="279" y="27"/>
                  </a:cubicBezTo>
                  <a:cubicBezTo>
                    <a:pt x="287" y="37"/>
                    <a:pt x="300" y="43"/>
                    <a:pt x="310" y="52"/>
                  </a:cubicBezTo>
                  <a:cubicBezTo>
                    <a:pt x="321" y="62"/>
                    <a:pt x="317" y="81"/>
                    <a:pt x="317" y="81"/>
                  </a:cubicBezTo>
                  <a:cubicBezTo>
                    <a:pt x="310" y="67"/>
                    <a:pt x="320" y="130"/>
                    <a:pt x="315" y="152"/>
                  </a:cubicBezTo>
                  <a:cubicBezTo>
                    <a:pt x="314" y="154"/>
                    <a:pt x="310" y="159"/>
                    <a:pt x="310" y="160"/>
                  </a:cubicBezTo>
                  <a:cubicBezTo>
                    <a:pt x="303" y="174"/>
                    <a:pt x="302" y="195"/>
                    <a:pt x="307" y="206"/>
                  </a:cubicBezTo>
                  <a:cubicBezTo>
                    <a:pt x="313" y="220"/>
                    <a:pt x="344" y="228"/>
                    <a:pt x="355" y="231"/>
                  </a:cubicBezTo>
                  <a:cubicBezTo>
                    <a:pt x="380" y="240"/>
                    <a:pt x="408" y="247"/>
                    <a:pt x="430" y="262"/>
                  </a:cubicBezTo>
                  <a:cubicBezTo>
                    <a:pt x="475" y="292"/>
                    <a:pt x="485" y="336"/>
                    <a:pt x="487" y="337"/>
                  </a:cubicBezTo>
                  <a:cubicBezTo>
                    <a:pt x="505" y="351"/>
                    <a:pt x="539" y="405"/>
                    <a:pt x="539" y="408"/>
                  </a:cubicBezTo>
                  <a:cubicBezTo>
                    <a:pt x="549" y="458"/>
                    <a:pt x="587" y="457"/>
                    <a:pt x="514" y="543"/>
                  </a:cubicBezTo>
                  <a:cubicBezTo>
                    <a:pt x="494" y="566"/>
                    <a:pt x="473" y="599"/>
                    <a:pt x="443" y="617"/>
                  </a:cubicBezTo>
                  <a:cubicBezTo>
                    <a:pt x="415" y="634"/>
                    <a:pt x="438" y="653"/>
                    <a:pt x="438" y="703"/>
                  </a:cubicBezTo>
                  <a:cubicBezTo>
                    <a:pt x="438" y="743"/>
                    <a:pt x="433" y="752"/>
                    <a:pt x="425" y="790"/>
                  </a:cubicBezTo>
                  <a:cubicBezTo>
                    <a:pt x="420" y="812"/>
                    <a:pt x="425" y="862"/>
                    <a:pt x="399" y="957"/>
                  </a:cubicBezTo>
                  <a:cubicBezTo>
                    <a:pt x="396" y="970"/>
                    <a:pt x="388" y="977"/>
                    <a:pt x="396" y="1017"/>
                  </a:cubicBezTo>
                  <a:cubicBezTo>
                    <a:pt x="399" y="1031"/>
                    <a:pt x="398" y="1046"/>
                    <a:pt x="405" y="1059"/>
                  </a:cubicBezTo>
                  <a:cubicBezTo>
                    <a:pt x="444" y="1128"/>
                    <a:pt x="426" y="1150"/>
                    <a:pt x="426" y="1237"/>
                  </a:cubicBezTo>
                  <a:cubicBezTo>
                    <a:pt x="425" y="1255"/>
                    <a:pt x="424" y="1273"/>
                    <a:pt x="424" y="1292"/>
                  </a:cubicBezTo>
                  <a:cubicBezTo>
                    <a:pt x="424" y="1305"/>
                    <a:pt x="424" y="1318"/>
                    <a:pt x="425" y="1331"/>
                  </a:cubicBezTo>
                  <a:cubicBezTo>
                    <a:pt x="425" y="1348"/>
                    <a:pt x="430" y="1393"/>
                    <a:pt x="441" y="1406"/>
                  </a:cubicBezTo>
                  <a:cubicBezTo>
                    <a:pt x="447" y="1413"/>
                    <a:pt x="444" y="1430"/>
                    <a:pt x="450" y="1445"/>
                  </a:cubicBezTo>
                  <a:cubicBezTo>
                    <a:pt x="450" y="1445"/>
                    <a:pt x="457" y="1503"/>
                    <a:pt x="440" y="1516"/>
                  </a:cubicBezTo>
                  <a:cubicBezTo>
                    <a:pt x="387" y="1556"/>
                    <a:pt x="372" y="1473"/>
                    <a:pt x="371" y="1457"/>
                  </a:cubicBezTo>
                  <a:cubicBezTo>
                    <a:pt x="370" y="1454"/>
                    <a:pt x="363" y="1425"/>
                    <a:pt x="363" y="1407"/>
                  </a:cubicBezTo>
                  <a:cubicBezTo>
                    <a:pt x="364" y="1395"/>
                    <a:pt x="357" y="1392"/>
                    <a:pt x="362" y="1380"/>
                  </a:cubicBezTo>
                  <a:cubicBezTo>
                    <a:pt x="375" y="1352"/>
                    <a:pt x="357" y="1378"/>
                    <a:pt x="365" y="1333"/>
                  </a:cubicBezTo>
                  <a:cubicBezTo>
                    <a:pt x="377" y="1267"/>
                    <a:pt x="339" y="1215"/>
                    <a:pt x="332" y="1156"/>
                  </a:cubicBezTo>
                  <a:cubicBezTo>
                    <a:pt x="323" y="1084"/>
                    <a:pt x="334" y="1089"/>
                    <a:pt x="299" y="1072"/>
                  </a:cubicBezTo>
                  <a:cubicBezTo>
                    <a:pt x="291" y="1069"/>
                    <a:pt x="285" y="1058"/>
                    <a:pt x="277" y="1060"/>
                  </a:cubicBezTo>
                  <a:cubicBezTo>
                    <a:pt x="266" y="1063"/>
                    <a:pt x="269" y="1096"/>
                    <a:pt x="276" y="1103"/>
                  </a:cubicBezTo>
                  <a:cubicBezTo>
                    <a:pt x="278" y="1105"/>
                    <a:pt x="281" y="1105"/>
                    <a:pt x="284" y="1107"/>
                  </a:cubicBezTo>
                  <a:cubicBezTo>
                    <a:pt x="316" y="1119"/>
                    <a:pt x="302" y="1154"/>
                    <a:pt x="296" y="1172"/>
                  </a:cubicBezTo>
                  <a:cubicBezTo>
                    <a:pt x="272" y="1245"/>
                    <a:pt x="291" y="1289"/>
                    <a:pt x="249" y="1320"/>
                  </a:cubicBezTo>
                  <a:cubicBezTo>
                    <a:pt x="197" y="1358"/>
                    <a:pt x="201" y="1222"/>
                    <a:pt x="212" y="1199"/>
                  </a:cubicBezTo>
                  <a:cubicBezTo>
                    <a:pt x="222" y="1181"/>
                    <a:pt x="230" y="1185"/>
                    <a:pt x="223" y="1154"/>
                  </a:cubicBezTo>
                  <a:cubicBezTo>
                    <a:pt x="211" y="1105"/>
                    <a:pt x="178" y="1092"/>
                    <a:pt x="174" y="1038"/>
                  </a:cubicBezTo>
                  <a:cubicBezTo>
                    <a:pt x="171" y="998"/>
                    <a:pt x="145" y="936"/>
                    <a:pt x="133" y="894"/>
                  </a:cubicBezTo>
                  <a:cubicBezTo>
                    <a:pt x="128" y="875"/>
                    <a:pt x="123" y="851"/>
                    <a:pt x="119" y="833"/>
                  </a:cubicBezTo>
                  <a:cubicBezTo>
                    <a:pt x="107" y="780"/>
                    <a:pt x="98" y="801"/>
                    <a:pt x="106" y="748"/>
                  </a:cubicBezTo>
                  <a:cubicBezTo>
                    <a:pt x="121" y="653"/>
                    <a:pt x="115" y="693"/>
                    <a:pt x="103" y="681"/>
                  </a:cubicBezTo>
                  <a:cubicBezTo>
                    <a:pt x="94" y="671"/>
                    <a:pt x="103" y="629"/>
                    <a:pt x="111" y="599"/>
                  </a:cubicBezTo>
                  <a:cubicBezTo>
                    <a:pt x="116" y="582"/>
                    <a:pt x="123" y="570"/>
                    <a:pt x="121" y="553"/>
                  </a:cubicBezTo>
                  <a:cubicBezTo>
                    <a:pt x="118" y="534"/>
                    <a:pt x="107" y="541"/>
                    <a:pt x="106" y="541"/>
                  </a:cubicBezTo>
                  <a:cubicBezTo>
                    <a:pt x="74" y="534"/>
                    <a:pt x="52" y="537"/>
                    <a:pt x="28" y="517"/>
                  </a:cubicBezTo>
                  <a:cubicBezTo>
                    <a:pt x="13" y="505"/>
                    <a:pt x="11" y="483"/>
                    <a:pt x="15" y="466"/>
                  </a:cubicBezTo>
                  <a:cubicBezTo>
                    <a:pt x="18" y="449"/>
                    <a:pt x="0" y="464"/>
                    <a:pt x="2" y="453"/>
                  </a:cubicBezTo>
                  <a:cubicBezTo>
                    <a:pt x="6" y="427"/>
                    <a:pt x="14" y="401"/>
                    <a:pt x="24" y="376"/>
                  </a:cubicBezTo>
                  <a:cubicBezTo>
                    <a:pt x="40" y="339"/>
                    <a:pt x="47" y="297"/>
                    <a:pt x="92" y="265"/>
                  </a:cubicBezTo>
                  <a:cubicBezTo>
                    <a:pt x="106" y="255"/>
                    <a:pt x="112" y="252"/>
                    <a:pt x="134" y="246"/>
                  </a:cubicBezTo>
                  <a:cubicBezTo>
                    <a:pt x="161" y="240"/>
                    <a:pt x="178" y="232"/>
                    <a:pt x="201" y="226"/>
                  </a:cubicBezTo>
                  <a:cubicBezTo>
                    <a:pt x="210" y="224"/>
                    <a:pt x="198" y="189"/>
                    <a:pt x="198" y="189"/>
                  </a:cubicBezTo>
                  <a:cubicBezTo>
                    <a:pt x="193" y="182"/>
                    <a:pt x="199" y="190"/>
                    <a:pt x="193" y="182"/>
                  </a:cubicBezTo>
                  <a:cubicBezTo>
                    <a:pt x="184" y="171"/>
                    <a:pt x="181" y="155"/>
                    <a:pt x="172" y="143"/>
                  </a:cubicBezTo>
                  <a:cubicBezTo>
                    <a:pt x="171" y="141"/>
                    <a:pt x="170" y="154"/>
                    <a:pt x="170" y="151"/>
                  </a:cubicBezTo>
                  <a:cubicBezTo>
                    <a:pt x="169" y="144"/>
                    <a:pt x="172" y="138"/>
                    <a:pt x="172" y="131"/>
                  </a:cubicBezTo>
                  <a:cubicBezTo>
                    <a:pt x="172" y="124"/>
                    <a:pt x="171" y="117"/>
                    <a:pt x="170" y="110"/>
                  </a:cubicBezTo>
                  <a:cubicBezTo>
                    <a:pt x="160" y="73"/>
                    <a:pt x="163" y="96"/>
                    <a:pt x="166" y="104"/>
                  </a:cubicBezTo>
                  <a:cubicBezTo>
                    <a:pt x="168" y="110"/>
                    <a:pt x="164" y="91"/>
                    <a:pt x="161" y="104"/>
                  </a:cubicBezTo>
                  <a:cubicBezTo>
                    <a:pt x="160" y="106"/>
                    <a:pt x="158" y="94"/>
                    <a:pt x="158" y="97"/>
                  </a:cubicBezTo>
                  <a:cubicBezTo>
                    <a:pt x="155" y="112"/>
                    <a:pt x="157" y="95"/>
                    <a:pt x="156" y="94"/>
                  </a:cubicBezTo>
                  <a:cubicBezTo>
                    <a:pt x="149" y="85"/>
                    <a:pt x="160" y="76"/>
                    <a:pt x="152" y="89"/>
                  </a:cubicBezTo>
                  <a:cubicBezTo>
                    <a:pt x="149" y="94"/>
                    <a:pt x="155" y="57"/>
                    <a:pt x="167" y="42"/>
                  </a:cubicBezTo>
                  <a:cubicBezTo>
                    <a:pt x="167" y="42"/>
                    <a:pt x="168" y="42"/>
                    <a:pt x="169" y="41"/>
                  </a:cubicBezTo>
                  <a:cubicBezTo>
                    <a:pt x="174" y="37"/>
                    <a:pt x="179" y="32"/>
                    <a:pt x="184" y="28"/>
                  </a:cubicBezTo>
                  <a:cubicBezTo>
                    <a:pt x="192" y="22"/>
                    <a:pt x="200" y="16"/>
                    <a:pt x="208" y="11"/>
                  </a:cubicBezTo>
                  <a:close/>
                  <a:moveTo>
                    <a:pt x="429" y="453"/>
                  </a:moveTo>
                  <a:cubicBezTo>
                    <a:pt x="429" y="447"/>
                    <a:pt x="436" y="446"/>
                    <a:pt x="432" y="440"/>
                  </a:cubicBezTo>
                  <a:cubicBezTo>
                    <a:pt x="427" y="430"/>
                    <a:pt x="416" y="405"/>
                    <a:pt x="412" y="415"/>
                  </a:cubicBezTo>
                  <a:cubicBezTo>
                    <a:pt x="403" y="438"/>
                    <a:pt x="408" y="464"/>
                    <a:pt x="412" y="488"/>
                  </a:cubicBezTo>
                  <a:cubicBezTo>
                    <a:pt x="414" y="501"/>
                    <a:pt x="414" y="541"/>
                    <a:pt x="428" y="548"/>
                  </a:cubicBezTo>
                  <a:cubicBezTo>
                    <a:pt x="440" y="552"/>
                    <a:pt x="439" y="547"/>
                    <a:pt x="447" y="539"/>
                  </a:cubicBezTo>
                  <a:cubicBezTo>
                    <a:pt x="465" y="521"/>
                    <a:pt x="469" y="492"/>
                    <a:pt x="478" y="467"/>
                  </a:cubicBezTo>
                  <a:cubicBezTo>
                    <a:pt x="487" y="443"/>
                    <a:pt x="430" y="460"/>
                    <a:pt x="429" y="453"/>
                  </a:cubicBezTo>
                  <a:close/>
                  <a:moveTo>
                    <a:pt x="109" y="480"/>
                  </a:moveTo>
                  <a:cubicBezTo>
                    <a:pt x="112" y="475"/>
                    <a:pt x="113" y="469"/>
                    <a:pt x="108" y="465"/>
                  </a:cubicBezTo>
                  <a:cubicBezTo>
                    <a:pt x="100" y="457"/>
                    <a:pt x="102" y="493"/>
                    <a:pt x="109" y="480"/>
                  </a:cubicBezTo>
                  <a:close/>
                  <a:moveTo>
                    <a:pt x="280" y="988"/>
                  </a:moveTo>
                  <a:cubicBezTo>
                    <a:pt x="274" y="985"/>
                    <a:pt x="265" y="1018"/>
                    <a:pt x="267" y="1022"/>
                  </a:cubicBezTo>
                  <a:cubicBezTo>
                    <a:pt x="275" y="1042"/>
                    <a:pt x="289" y="992"/>
                    <a:pt x="280" y="9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 xmlns:a16="http://schemas.microsoft.com/office/drawing/2014/main" id="{DC564E4E-EAC2-4715-ABDE-7273E02C12E5}"/>
                </a:ext>
              </a:extLst>
            </p:cNvPr>
            <p:cNvSpPr>
              <a:spLocks noEditPoints="1"/>
            </p:cNvSpPr>
            <p:nvPr/>
          </p:nvSpPr>
          <p:spPr bwMode="auto">
            <a:xfrm>
              <a:off x="4848" y="1355"/>
              <a:ext cx="895" cy="2378"/>
            </a:xfrm>
            <a:custGeom>
              <a:avLst/>
              <a:gdLst>
                <a:gd name="T0" fmla="*/ 251 w 586"/>
                <a:gd name="T1" fmla="*/ 9 h 1556"/>
                <a:gd name="T2" fmla="*/ 271 w 586"/>
                <a:gd name="T3" fmla="*/ 13 h 1556"/>
                <a:gd name="T4" fmla="*/ 287 w 586"/>
                <a:gd name="T5" fmla="*/ 23 h 1556"/>
                <a:gd name="T6" fmla="*/ 309 w 586"/>
                <a:gd name="T7" fmla="*/ 52 h 1556"/>
                <a:gd name="T8" fmla="*/ 314 w 586"/>
                <a:gd name="T9" fmla="*/ 153 h 1556"/>
                <a:gd name="T10" fmla="*/ 306 w 586"/>
                <a:gd name="T11" fmla="*/ 206 h 1556"/>
                <a:gd name="T12" fmla="*/ 430 w 586"/>
                <a:gd name="T13" fmla="*/ 263 h 1556"/>
                <a:gd name="T14" fmla="*/ 539 w 586"/>
                <a:gd name="T15" fmla="*/ 409 h 1556"/>
                <a:gd name="T16" fmla="*/ 443 w 586"/>
                <a:gd name="T17" fmla="*/ 617 h 1556"/>
                <a:gd name="T18" fmla="*/ 424 w 586"/>
                <a:gd name="T19" fmla="*/ 790 h 1556"/>
                <a:gd name="T20" fmla="*/ 396 w 586"/>
                <a:gd name="T21" fmla="*/ 1017 h 1556"/>
                <a:gd name="T22" fmla="*/ 425 w 586"/>
                <a:gd name="T23" fmla="*/ 1237 h 1556"/>
                <a:gd name="T24" fmla="*/ 424 w 586"/>
                <a:gd name="T25" fmla="*/ 1332 h 1556"/>
                <a:gd name="T26" fmla="*/ 449 w 586"/>
                <a:gd name="T27" fmla="*/ 1446 h 1556"/>
                <a:gd name="T28" fmla="*/ 370 w 586"/>
                <a:gd name="T29" fmla="*/ 1457 h 1556"/>
                <a:gd name="T30" fmla="*/ 362 w 586"/>
                <a:gd name="T31" fmla="*/ 1380 h 1556"/>
                <a:gd name="T32" fmla="*/ 332 w 586"/>
                <a:gd name="T33" fmla="*/ 1157 h 1556"/>
                <a:gd name="T34" fmla="*/ 276 w 586"/>
                <a:gd name="T35" fmla="*/ 1060 h 1556"/>
                <a:gd name="T36" fmla="*/ 284 w 586"/>
                <a:gd name="T37" fmla="*/ 1107 h 1556"/>
                <a:gd name="T38" fmla="*/ 249 w 586"/>
                <a:gd name="T39" fmla="*/ 1320 h 1556"/>
                <a:gd name="T40" fmla="*/ 223 w 586"/>
                <a:gd name="T41" fmla="*/ 1155 h 1556"/>
                <a:gd name="T42" fmla="*/ 133 w 586"/>
                <a:gd name="T43" fmla="*/ 895 h 1556"/>
                <a:gd name="T44" fmla="*/ 106 w 586"/>
                <a:gd name="T45" fmla="*/ 749 h 1556"/>
                <a:gd name="T46" fmla="*/ 111 w 586"/>
                <a:gd name="T47" fmla="*/ 600 h 1556"/>
                <a:gd name="T48" fmla="*/ 106 w 586"/>
                <a:gd name="T49" fmla="*/ 541 h 1556"/>
                <a:gd name="T50" fmla="*/ 14 w 586"/>
                <a:gd name="T51" fmla="*/ 466 h 1556"/>
                <a:gd name="T52" fmla="*/ 24 w 586"/>
                <a:gd name="T53" fmla="*/ 377 h 1556"/>
                <a:gd name="T54" fmla="*/ 133 w 586"/>
                <a:gd name="T55" fmla="*/ 247 h 1556"/>
                <a:gd name="T56" fmla="*/ 197 w 586"/>
                <a:gd name="T57" fmla="*/ 190 h 1556"/>
                <a:gd name="T58" fmla="*/ 172 w 586"/>
                <a:gd name="T59" fmla="*/ 144 h 1556"/>
                <a:gd name="T60" fmla="*/ 171 w 586"/>
                <a:gd name="T61" fmla="*/ 131 h 1556"/>
                <a:gd name="T62" fmla="*/ 165 w 586"/>
                <a:gd name="T63" fmla="*/ 104 h 1556"/>
                <a:gd name="T64" fmla="*/ 157 w 586"/>
                <a:gd name="T65" fmla="*/ 97 h 1556"/>
                <a:gd name="T66" fmla="*/ 152 w 586"/>
                <a:gd name="T67" fmla="*/ 89 h 1556"/>
                <a:gd name="T68" fmla="*/ 168 w 586"/>
                <a:gd name="T69" fmla="*/ 42 h 1556"/>
                <a:gd name="T70" fmla="*/ 208 w 586"/>
                <a:gd name="T71" fmla="*/ 11 h 1556"/>
                <a:gd name="T72" fmla="*/ 432 w 586"/>
                <a:gd name="T73" fmla="*/ 440 h 1556"/>
                <a:gd name="T74" fmla="*/ 412 w 586"/>
                <a:gd name="T75" fmla="*/ 489 h 1556"/>
                <a:gd name="T76" fmla="*/ 447 w 586"/>
                <a:gd name="T77" fmla="*/ 539 h 1556"/>
                <a:gd name="T78" fmla="*/ 429 w 586"/>
                <a:gd name="T79" fmla="*/ 454 h 1556"/>
                <a:gd name="T80" fmla="*/ 108 w 586"/>
                <a:gd name="T81" fmla="*/ 465 h 1556"/>
                <a:gd name="T82" fmla="*/ 279 w 586"/>
                <a:gd name="T83" fmla="*/ 988 h 1556"/>
                <a:gd name="T84" fmla="*/ 279 w 586"/>
                <a:gd name="T85" fmla="*/ 988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6" h="1556">
                  <a:moveTo>
                    <a:pt x="208" y="11"/>
                  </a:moveTo>
                  <a:cubicBezTo>
                    <a:pt x="220" y="4"/>
                    <a:pt x="241" y="0"/>
                    <a:pt x="251" y="9"/>
                  </a:cubicBezTo>
                  <a:cubicBezTo>
                    <a:pt x="254" y="11"/>
                    <a:pt x="258" y="13"/>
                    <a:pt x="263" y="13"/>
                  </a:cubicBezTo>
                  <a:cubicBezTo>
                    <a:pt x="268" y="14"/>
                    <a:pt x="274" y="8"/>
                    <a:pt x="271" y="13"/>
                  </a:cubicBezTo>
                  <a:cubicBezTo>
                    <a:pt x="271" y="15"/>
                    <a:pt x="269" y="18"/>
                    <a:pt x="270" y="17"/>
                  </a:cubicBezTo>
                  <a:cubicBezTo>
                    <a:pt x="312" y="10"/>
                    <a:pt x="245" y="15"/>
                    <a:pt x="287" y="23"/>
                  </a:cubicBezTo>
                  <a:cubicBezTo>
                    <a:pt x="290" y="24"/>
                    <a:pt x="276" y="25"/>
                    <a:pt x="278" y="27"/>
                  </a:cubicBezTo>
                  <a:cubicBezTo>
                    <a:pt x="286" y="38"/>
                    <a:pt x="299" y="44"/>
                    <a:pt x="309" y="52"/>
                  </a:cubicBezTo>
                  <a:cubicBezTo>
                    <a:pt x="321" y="62"/>
                    <a:pt x="317" y="81"/>
                    <a:pt x="317" y="81"/>
                  </a:cubicBezTo>
                  <a:cubicBezTo>
                    <a:pt x="310" y="67"/>
                    <a:pt x="319" y="130"/>
                    <a:pt x="314" y="153"/>
                  </a:cubicBezTo>
                  <a:cubicBezTo>
                    <a:pt x="314" y="154"/>
                    <a:pt x="310" y="160"/>
                    <a:pt x="309" y="161"/>
                  </a:cubicBezTo>
                  <a:cubicBezTo>
                    <a:pt x="302" y="174"/>
                    <a:pt x="302" y="195"/>
                    <a:pt x="306" y="206"/>
                  </a:cubicBezTo>
                  <a:cubicBezTo>
                    <a:pt x="312" y="221"/>
                    <a:pt x="343" y="228"/>
                    <a:pt x="354" y="232"/>
                  </a:cubicBezTo>
                  <a:cubicBezTo>
                    <a:pt x="380" y="240"/>
                    <a:pt x="407" y="248"/>
                    <a:pt x="430" y="263"/>
                  </a:cubicBezTo>
                  <a:cubicBezTo>
                    <a:pt x="474" y="292"/>
                    <a:pt x="485" y="336"/>
                    <a:pt x="487" y="338"/>
                  </a:cubicBezTo>
                  <a:cubicBezTo>
                    <a:pt x="505" y="351"/>
                    <a:pt x="538" y="406"/>
                    <a:pt x="539" y="409"/>
                  </a:cubicBezTo>
                  <a:cubicBezTo>
                    <a:pt x="549" y="458"/>
                    <a:pt x="586" y="458"/>
                    <a:pt x="514" y="543"/>
                  </a:cubicBezTo>
                  <a:cubicBezTo>
                    <a:pt x="494" y="567"/>
                    <a:pt x="472" y="599"/>
                    <a:pt x="443" y="617"/>
                  </a:cubicBezTo>
                  <a:cubicBezTo>
                    <a:pt x="414" y="634"/>
                    <a:pt x="438" y="654"/>
                    <a:pt x="438" y="704"/>
                  </a:cubicBezTo>
                  <a:cubicBezTo>
                    <a:pt x="438" y="744"/>
                    <a:pt x="432" y="752"/>
                    <a:pt x="424" y="790"/>
                  </a:cubicBezTo>
                  <a:cubicBezTo>
                    <a:pt x="420" y="812"/>
                    <a:pt x="425" y="863"/>
                    <a:pt x="399" y="957"/>
                  </a:cubicBezTo>
                  <a:cubicBezTo>
                    <a:pt x="395" y="970"/>
                    <a:pt x="387" y="977"/>
                    <a:pt x="396" y="1017"/>
                  </a:cubicBezTo>
                  <a:cubicBezTo>
                    <a:pt x="399" y="1031"/>
                    <a:pt x="398" y="1047"/>
                    <a:pt x="405" y="1059"/>
                  </a:cubicBezTo>
                  <a:cubicBezTo>
                    <a:pt x="444" y="1128"/>
                    <a:pt x="426" y="1151"/>
                    <a:pt x="425" y="1237"/>
                  </a:cubicBezTo>
                  <a:cubicBezTo>
                    <a:pt x="425" y="1256"/>
                    <a:pt x="423" y="1274"/>
                    <a:pt x="423" y="1292"/>
                  </a:cubicBezTo>
                  <a:cubicBezTo>
                    <a:pt x="423" y="1305"/>
                    <a:pt x="424" y="1319"/>
                    <a:pt x="424" y="1332"/>
                  </a:cubicBezTo>
                  <a:cubicBezTo>
                    <a:pt x="424" y="1348"/>
                    <a:pt x="430" y="1393"/>
                    <a:pt x="441" y="1407"/>
                  </a:cubicBezTo>
                  <a:cubicBezTo>
                    <a:pt x="446" y="1413"/>
                    <a:pt x="444" y="1430"/>
                    <a:pt x="449" y="1446"/>
                  </a:cubicBezTo>
                  <a:cubicBezTo>
                    <a:pt x="449" y="1446"/>
                    <a:pt x="456" y="1504"/>
                    <a:pt x="440" y="1517"/>
                  </a:cubicBezTo>
                  <a:cubicBezTo>
                    <a:pt x="387" y="1556"/>
                    <a:pt x="371" y="1473"/>
                    <a:pt x="370" y="1457"/>
                  </a:cubicBezTo>
                  <a:cubicBezTo>
                    <a:pt x="370" y="1454"/>
                    <a:pt x="363" y="1425"/>
                    <a:pt x="363" y="1408"/>
                  </a:cubicBezTo>
                  <a:cubicBezTo>
                    <a:pt x="363" y="1395"/>
                    <a:pt x="357" y="1393"/>
                    <a:pt x="362" y="1380"/>
                  </a:cubicBezTo>
                  <a:cubicBezTo>
                    <a:pt x="374" y="1352"/>
                    <a:pt x="357" y="1378"/>
                    <a:pt x="365" y="1334"/>
                  </a:cubicBezTo>
                  <a:cubicBezTo>
                    <a:pt x="377" y="1267"/>
                    <a:pt x="339" y="1215"/>
                    <a:pt x="332" y="1157"/>
                  </a:cubicBezTo>
                  <a:cubicBezTo>
                    <a:pt x="323" y="1085"/>
                    <a:pt x="333" y="1089"/>
                    <a:pt x="299" y="1073"/>
                  </a:cubicBezTo>
                  <a:cubicBezTo>
                    <a:pt x="291" y="1069"/>
                    <a:pt x="284" y="1058"/>
                    <a:pt x="276" y="1060"/>
                  </a:cubicBezTo>
                  <a:cubicBezTo>
                    <a:pt x="266" y="1063"/>
                    <a:pt x="269" y="1097"/>
                    <a:pt x="275" y="1103"/>
                  </a:cubicBezTo>
                  <a:cubicBezTo>
                    <a:pt x="277" y="1105"/>
                    <a:pt x="281" y="1106"/>
                    <a:pt x="284" y="1107"/>
                  </a:cubicBezTo>
                  <a:cubicBezTo>
                    <a:pt x="315" y="1119"/>
                    <a:pt x="302" y="1155"/>
                    <a:pt x="296" y="1172"/>
                  </a:cubicBezTo>
                  <a:cubicBezTo>
                    <a:pt x="271" y="1245"/>
                    <a:pt x="291" y="1289"/>
                    <a:pt x="249" y="1320"/>
                  </a:cubicBezTo>
                  <a:cubicBezTo>
                    <a:pt x="197" y="1358"/>
                    <a:pt x="200" y="1222"/>
                    <a:pt x="212" y="1199"/>
                  </a:cubicBezTo>
                  <a:cubicBezTo>
                    <a:pt x="221" y="1181"/>
                    <a:pt x="230" y="1185"/>
                    <a:pt x="223" y="1155"/>
                  </a:cubicBezTo>
                  <a:cubicBezTo>
                    <a:pt x="211" y="1105"/>
                    <a:pt x="178" y="1092"/>
                    <a:pt x="174" y="1039"/>
                  </a:cubicBezTo>
                  <a:cubicBezTo>
                    <a:pt x="171" y="998"/>
                    <a:pt x="145" y="936"/>
                    <a:pt x="133" y="895"/>
                  </a:cubicBezTo>
                  <a:cubicBezTo>
                    <a:pt x="128" y="875"/>
                    <a:pt x="123" y="852"/>
                    <a:pt x="119" y="833"/>
                  </a:cubicBezTo>
                  <a:cubicBezTo>
                    <a:pt x="106" y="781"/>
                    <a:pt x="98" y="802"/>
                    <a:pt x="106" y="749"/>
                  </a:cubicBezTo>
                  <a:cubicBezTo>
                    <a:pt x="120" y="653"/>
                    <a:pt x="115" y="694"/>
                    <a:pt x="103" y="681"/>
                  </a:cubicBezTo>
                  <a:cubicBezTo>
                    <a:pt x="93" y="672"/>
                    <a:pt x="103" y="629"/>
                    <a:pt x="111" y="600"/>
                  </a:cubicBezTo>
                  <a:cubicBezTo>
                    <a:pt x="115" y="582"/>
                    <a:pt x="123" y="570"/>
                    <a:pt x="120" y="553"/>
                  </a:cubicBezTo>
                  <a:cubicBezTo>
                    <a:pt x="118" y="535"/>
                    <a:pt x="107" y="541"/>
                    <a:pt x="106" y="541"/>
                  </a:cubicBezTo>
                  <a:cubicBezTo>
                    <a:pt x="73" y="534"/>
                    <a:pt x="51" y="537"/>
                    <a:pt x="28" y="518"/>
                  </a:cubicBezTo>
                  <a:cubicBezTo>
                    <a:pt x="12" y="505"/>
                    <a:pt x="11" y="483"/>
                    <a:pt x="14" y="466"/>
                  </a:cubicBezTo>
                  <a:cubicBezTo>
                    <a:pt x="18" y="449"/>
                    <a:pt x="0" y="464"/>
                    <a:pt x="2" y="454"/>
                  </a:cubicBezTo>
                  <a:cubicBezTo>
                    <a:pt x="6" y="427"/>
                    <a:pt x="14" y="401"/>
                    <a:pt x="24" y="377"/>
                  </a:cubicBezTo>
                  <a:cubicBezTo>
                    <a:pt x="39" y="339"/>
                    <a:pt x="46" y="298"/>
                    <a:pt x="92" y="266"/>
                  </a:cubicBezTo>
                  <a:cubicBezTo>
                    <a:pt x="106" y="256"/>
                    <a:pt x="111" y="252"/>
                    <a:pt x="133" y="247"/>
                  </a:cubicBezTo>
                  <a:cubicBezTo>
                    <a:pt x="160" y="240"/>
                    <a:pt x="177" y="233"/>
                    <a:pt x="200" y="227"/>
                  </a:cubicBezTo>
                  <a:cubicBezTo>
                    <a:pt x="210" y="224"/>
                    <a:pt x="197" y="190"/>
                    <a:pt x="197" y="190"/>
                  </a:cubicBezTo>
                  <a:cubicBezTo>
                    <a:pt x="192" y="183"/>
                    <a:pt x="199" y="191"/>
                    <a:pt x="192" y="183"/>
                  </a:cubicBezTo>
                  <a:cubicBezTo>
                    <a:pt x="184" y="171"/>
                    <a:pt x="181" y="156"/>
                    <a:pt x="172" y="144"/>
                  </a:cubicBezTo>
                  <a:cubicBezTo>
                    <a:pt x="170" y="142"/>
                    <a:pt x="169" y="155"/>
                    <a:pt x="169" y="152"/>
                  </a:cubicBezTo>
                  <a:cubicBezTo>
                    <a:pt x="169" y="145"/>
                    <a:pt x="171" y="138"/>
                    <a:pt x="171" y="131"/>
                  </a:cubicBezTo>
                  <a:cubicBezTo>
                    <a:pt x="171" y="124"/>
                    <a:pt x="171" y="117"/>
                    <a:pt x="169" y="111"/>
                  </a:cubicBezTo>
                  <a:cubicBezTo>
                    <a:pt x="159" y="73"/>
                    <a:pt x="162" y="97"/>
                    <a:pt x="165" y="104"/>
                  </a:cubicBezTo>
                  <a:cubicBezTo>
                    <a:pt x="167" y="110"/>
                    <a:pt x="164" y="91"/>
                    <a:pt x="160" y="104"/>
                  </a:cubicBezTo>
                  <a:cubicBezTo>
                    <a:pt x="160" y="106"/>
                    <a:pt x="158" y="95"/>
                    <a:pt x="157" y="97"/>
                  </a:cubicBezTo>
                  <a:cubicBezTo>
                    <a:pt x="154" y="112"/>
                    <a:pt x="156" y="95"/>
                    <a:pt x="155" y="94"/>
                  </a:cubicBezTo>
                  <a:cubicBezTo>
                    <a:pt x="149" y="85"/>
                    <a:pt x="160" y="76"/>
                    <a:pt x="152" y="89"/>
                  </a:cubicBezTo>
                  <a:cubicBezTo>
                    <a:pt x="149" y="94"/>
                    <a:pt x="155" y="57"/>
                    <a:pt x="166" y="43"/>
                  </a:cubicBezTo>
                  <a:cubicBezTo>
                    <a:pt x="167" y="42"/>
                    <a:pt x="168" y="42"/>
                    <a:pt x="168" y="42"/>
                  </a:cubicBezTo>
                  <a:cubicBezTo>
                    <a:pt x="173" y="37"/>
                    <a:pt x="178" y="32"/>
                    <a:pt x="184" y="28"/>
                  </a:cubicBezTo>
                  <a:cubicBezTo>
                    <a:pt x="192" y="22"/>
                    <a:pt x="200" y="17"/>
                    <a:pt x="208" y="11"/>
                  </a:cubicBezTo>
                  <a:close/>
                  <a:moveTo>
                    <a:pt x="429" y="454"/>
                  </a:moveTo>
                  <a:cubicBezTo>
                    <a:pt x="429" y="448"/>
                    <a:pt x="435" y="446"/>
                    <a:pt x="432" y="440"/>
                  </a:cubicBezTo>
                  <a:cubicBezTo>
                    <a:pt x="427" y="431"/>
                    <a:pt x="416" y="406"/>
                    <a:pt x="412" y="416"/>
                  </a:cubicBezTo>
                  <a:cubicBezTo>
                    <a:pt x="402" y="438"/>
                    <a:pt x="408" y="465"/>
                    <a:pt x="412" y="489"/>
                  </a:cubicBezTo>
                  <a:cubicBezTo>
                    <a:pt x="414" y="502"/>
                    <a:pt x="413" y="542"/>
                    <a:pt x="428" y="548"/>
                  </a:cubicBezTo>
                  <a:cubicBezTo>
                    <a:pt x="439" y="553"/>
                    <a:pt x="439" y="547"/>
                    <a:pt x="447" y="539"/>
                  </a:cubicBezTo>
                  <a:cubicBezTo>
                    <a:pt x="465" y="521"/>
                    <a:pt x="468" y="493"/>
                    <a:pt x="478" y="467"/>
                  </a:cubicBezTo>
                  <a:cubicBezTo>
                    <a:pt x="487" y="443"/>
                    <a:pt x="430" y="460"/>
                    <a:pt x="429" y="454"/>
                  </a:cubicBezTo>
                  <a:close/>
                  <a:moveTo>
                    <a:pt x="109" y="481"/>
                  </a:moveTo>
                  <a:cubicBezTo>
                    <a:pt x="112" y="476"/>
                    <a:pt x="112" y="469"/>
                    <a:pt x="108" y="465"/>
                  </a:cubicBezTo>
                  <a:cubicBezTo>
                    <a:pt x="99" y="458"/>
                    <a:pt x="102" y="493"/>
                    <a:pt x="109" y="481"/>
                  </a:cubicBezTo>
                  <a:close/>
                  <a:moveTo>
                    <a:pt x="279" y="988"/>
                  </a:moveTo>
                  <a:cubicBezTo>
                    <a:pt x="273" y="985"/>
                    <a:pt x="265" y="1018"/>
                    <a:pt x="266" y="1022"/>
                  </a:cubicBezTo>
                  <a:cubicBezTo>
                    <a:pt x="275" y="1043"/>
                    <a:pt x="289" y="992"/>
                    <a:pt x="279" y="9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 xmlns:a16="http://schemas.microsoft.com/office/drawing/2014/main" id="{855622E7-C1F1-4CE0-A805-47AD544DAE75}"/>
                </a:ext>
              </a:extLst>
            </p:cNvPr>
            <p:cNvSpPr>
              <a:spLocks noEditPoints="1"/>
            </p:cNvSpPr>
            <p:nvPr/>
          </p:nvSpPr>
          <p:spPr bwMode="auto">
            <a:xfrm>
              <a:off x="3719" y="1486"/>
              <a:ext cx="896" cy="2378"/>
            </a:xfrm>
            <a:custGeom>
              <a:avLst/>
              <a:gdLst>
                <a:gd name="T0" fmla="*/ 251 w 587"/>
                <a:gd name="T1" fmla="*/ 9 h 1556"/>
                <a:gd name="T2" fmla="*/ 272 w 587"/>
                <a:gd name="T3" fmla="*/ 14 h 1556"/>
                <a:gd name="T4" fmla="*/ 287 w 587"/>
                <a:gd name="T5" fmla="*/ 23 h 1556"/>
                <a:gd name="T6" fmla="*/ 310 w 587"/>
                <a:gd name="T7" fmla="*/ 52 h 1556"/>
                <a:gd name="T8" fmla="*/ 314 w 587"/>
                <a:gd name="T9" fmla="*/ 153 h 1556"/>
                <a:gd name="T10" fmla="*/ 307 w 587"/>
                <a:gd name="T11" fmla="*/ 206 h 1556"/>
                <a:gd name="T12" fmla="*/ 430 w 587"/>
                <a:gd name="T13" fmla="*/ 263 h 1556"/>
                <a:gd name="T14" fmla="*/ 539 w 587"/>
                <a:gd name="T15" fmla="*/ 409 h 1556"/>
                <a:gd name="T16" fmla="*/ 443 w 587"/>
                <a:gd name="T17" fmla="*/ 617 h 1556"/>
                <a:gd name="T18" fmla="*/ 424 w 587"/>
                <a:gd name="T19" fmla="*/ 790 h 1556"/>
                <a:gd name="T20" fmla="*/ 396 w 587"/>
                <a:gd name="T21" fmla="*/ 1017 h 1556"/>
                <a:gd name="T22" fmla="*/ 425 w 587"/>
                <a:gd name="T23" fmla="*/ 1237 h 1556"/>
                <a:gd name="T24" fmla="*/ 424 w 587"/>
                <a:gd name="T25" fmla="*/ 1332 h 1556"/>
                <a:gd name="T26" fmla="*/ 449 w 587"/>
                <a:gd name="T27" fmla="*/ 1446 h 1556"/>
                <a:gd name="T28" fmla="*/ 370 w 587"/>
                <a:gd name="T29" fmla="*/ 1458 h 1556"/>
                <a:gd name="T30" fmla="*/ 362 w 587"/>
                <a:gd name="T31" fmla="*/ 1381 h 1556"/>
                <a:gd name="T32" fmla="*/ 332 w 587"/>
                <a:gd name="T33" fmla="*/ 1157 h 1556"/>
                <a:gd name="T34" fmla="*/ 276 w 587"/>
                <a:gd name="T35" fmla="*/ 1060 h 1556"/>
                <a:gd name="T36" fmla="*/ 284 w 587"/>
                <a:gd name="T37" fmla="*/ 1107 h 1556"/>
                <a:gd name="T38" fmla="*/ 249 w 587"/>
                <a:gd name="T39" fmla="*/ 1320 h 1556"/>
                <a:gd name="T40" fmla="*/ 223 w 587"/>
                <a:gd name="T41" fmla="*/ 1155 h 1556"/>
                <a:gd name="T42" fmla="*/ 133 w 587"/>
                <a:gd name="T43" fmla="*/ 895 h 1556"/>
                <a:gd name="T44" fmla="*/ 106 w 587"/>
                <a:gd name="T45" fmla="*/ 749 h 1556"/>
                <a:gd name="T46" fmla="*/ 111 w 587"/>
                <a:gd name="T47" fmla="*/ 600 h 1556"/>
                <a:gd name="T48" fmla="*/ 106 w 587"/>
                <a:gd name="T49" fmla="*/ 541 h 1556"/>
                <a:gd name="T50" fmla="*/ 15 w 587"/>
                <a:gd name="T51" fmla="*/ 466 h 1556"/>
                <a:gd name="T52" fmla="*/ 24 w 587"/>
                <a:gd name="T53" fmla="*/ 377 h 1556"/>
                <a:gd name="T54" fmla="*/ 133 w 587"/>
                <a:gd name="T55" fmla="*/ 247 h 1556"/>
                <a:gd name="T56" fmla="*/ 198 w 587"/>
                <a:gd name="T57" fmla="*/ 190 h 1556"/>
                <a:gd name="T58" fmla="*/ 172 w 587"/>
                <a:gd name="T59" fmla="*/ 144 h 1556"/>
                <a:gd name="T60" fmla="*/ 171 w 587"/>
                <a:gd name="T61" fmla="*/ 131 h 1556"/>
                <a:gd name="T62" fmla="*/ 165 w 587"/>
                <a:gd name="T63" fmla="*/ 104 h 1556"/>
                <a:gd name="T64" fmla="*/ 158 w 587"/>
                <a:gd name="T65" fmla="*/ 97 h 1556"/>
                <a:gd name="T66" fmla="*/ 152 w 587"/>
                <a:gd name="T67" fmla="*/ 89 h 1556"/>
                <a:gd name="T68" fmla="*/ 168 w 587"/>
                <a:gd name="T69" fmla="*/ 42 h 1556"/>
                <a:gd name="T70" fmla="*/ 208 w 587"/>
                <a:gd name="T71" fmla="*/ 12 h 1556"/>
                <a:gd name="T72" fmla="*/ 432 w 587"/>
                <a:gd name="T73" fmla="*/ 440 h 1556"/>
                <a:gd name="T74" fmla="*/ 412 w 587"/>
                <a:gd name="T75" fmla="*/ 489 h 1556"/>
                <a:gd name="T76" fmla="*/ 447 w 587"/>
                <a:gd name="T77" fmla="*/ 539 h 1556"/>
                <a:gd name="T78" fmla="*/ 429 w 587"/>
                <a:gd name="T79" fmla="*/ 454 h 1556"/>
                <a:gd name="T80" fmla="*/ 108 w 587"/>
                <a:gd name="T81" fmla="*/ 465 h 1556"/>
                <a:gd name="T82" fmla="*/ 279 w 587"/>
                <a:gd name="T83" fmla="*/ 988 h 1556"/>
                <a:gd name="T84" fmla="*/ 279 w 587"/>
                <a:gd name="T85" fmla="*/ 988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7" h="1556">
                  <a:moveTo>
                    <a:pt x="208" y="12"/>
                  </a:moveTo>
                  <a:cubicBezTo>
                    <a:pt x="220" y="4"/>
                    <a:pt x="241" y="0"/>
                    <a:pt x="251" y="9"/>
                  </a:cubicBezTo>
                  <a:cubicBezTo>
                    <a:pt x="254" y="11"/>
                    <a:pt x="259" y="13"/>
                    <a:pt x="263" y="14"/>
                  </a:cubicBezTo>
                  <a:cubicBezTo>
                    <a:pt x="268" y="14"/>
                    <a:pt x="274" y="8"/>
                    <a:pt x="272" y="14"/>
                  </a:cubicBezTo>
                  <a:cubicBezTo>
                    <a:pt x="271" y="15"/>
                    <a:pt x="269" y="18"/>
                    <a:pt x="271" y="17"/>
                  </a:cubicBezTo>
                  <a:cubicBezTo>
                    <a:pt x="313" y="10"/>
                    <a:pt x="245" y="15"/>
                    <a:pt x="287" y="23"/>
                  </a:cubicBezTo>
                  <a:cubicBezTo>
                    <a:pt x="290" y="24"/>
                    <a:pt x="276" y="25"/>
                    <a:pt x="278" y="27"/>
                  </a:cubicBezTo>
                  <a:cubicBezTo>
                    <a:pt x="287" y="38"/>
                    <a:pt x="299" y="44"/>
                    <a:pt x="310" y="52"/>
                  </a:cubicBezTo>
                  <a:cubicBezTo>
                    <a:pt x="321" y="62"/>
                    <a:pt x="317" y="81"/>
                    <a:pt x="317" y="81"/>
                  </a:cubicBezTo>
                  <a:cubicBezTo>
                    <a:pt x="310" y="67"/>
                    <a:pt x="320" y="130"/>
                    <a:pt x="314" y="153"/>
                  </a:cubicBezTo>
                  <a:cubicBezTo>
                    <a:pt x="314" y="154"/>
                    <a:pt x="310" y="160"/>
                    <a:pt x="309" y="161"/>
                  </a:cubicBezTo>
                  <a:cubicBezTo>
                    <a:pt x="302" y="174"/>
                    <a:pt x="302" y="195"/>
                    <a:pt x="307" y="206"/>
                  </a:cubicBezTo>
                  <a:cubicBezTo>
                    <a:pt x="312" y="221"/>
                    <a:pt x="344" y="228"/>
                    <a:pt x="354" y="232"/>
                  </a:cubicBezTo>
                  <a:cubicBezTo>
                    <a:pt x="380" y="240"/>
                    <a:pt x="408" y="248"/>
                    <a:pt x="430" y="263"/>
                  </a:cubicBezTo>
                  <a:cubicBezTo>
                    <a:pt x="474" y="292"/>
                    <a:pt x="485" y="337"/>
                    <a:pt x="487" y="338"/>
                  </a:cubicBezTo>
                  <a:cubicBezTo>
                    <a:pt x="505" y="351"/>
                    <a:pt x="539" y="406"/>
                    <a:pt x="539" y="409"/>
                  </a:cubicBezTo>
                  <a:cubicBezTo>
                    <a:pt x="549" y="458"/>
                    <a:pt x="587" y="458"/>
                    <a:pt x="514" y="543"/>
                  </a:cubicBezTo>
                  <a:cubicBezTo>
                    <a:pt x="494" y="567"/>
                    <a:pt x="473" y="599"/>
                    <a:pt x="443" y="617"/>
                  </a:cubicBezTo>
                  <a:cubicBezTo>
                    <a:pt x="415" y="634"/>
                    <a:pt x="438" y="654"/>
                    <a:pt x="438" y="704"/>
                  </a:cubicBezTo>
                  <a:cubicBezTo>
                    <a:pt x="438" y="744"/>
                    <a:pt x="433" y="752"/>
                    <a:pt x="424" y="790"/>
                  </a:cubicBezTo>
                  <a:cubicBezTo>
                    <a:pt x="420" y="812"/>
                    <a:pt x="425" y="863"/>
                    <a:pt x="399" y="957"/>
                  </a:cubicBezTo>
                  <a:cubicBezTo>
                    <a:pt x="396" y="970"/>
                    <a:pt x="388" y="977"/>
                    <a:pt x="396" y="1017"/>
                  </a:cubicBezTo>
                  <a:cubicBezTo>
                    <a:pt x="399" y="1031"/>
                    <a:pt x="398" y="1047"/>
                    <a:pt x="405" y="1059"/>
                  </a:cubicBezTo>
                  <a:cubicBezTo>
                    <a:pt x="444" y="1128"/>
                    <a:pt x="426" y="1151"/>
                    <a:pt x="425" y="1237"/>
                  </a:cubicBezTo>
                  <a:cubicBezTo>
                    <a:pt x="425" y="1256"/>
                    <a:pt x="424" y="1274"/>
                    <a:pt x="423" y="1292"/>
                  </a:cubicBezTo>
                  <a:cubicBezTo>
                    <a:pt x="423" y="1305"/>
                    <a:pt x="424" y="1319"/>
                    <a:pt x="424" y="1332"/>
                  </a:cubicBezTo>
                  <a:cubicBezTo>
                    <a:pt x="425" y="1348"/>
                    <a:pt x="430" y="1393"/>
                    <a:pt x="441" y="1407"/>
                  </a:cubicBezTo>
                  <a:cubicBezTo>
                    <a:pt x="447" y="1413"/>
                    <a:pt x="444" y="1431"/>
                    <a:pt x="449" y="1446"/>
                  </a:cubicBezTo>
                  <a:cubicBezTo>
                    <a:pt x="450" y="1446"/>
                    <a:pt x="457" y="1504"/>
                    <a:pt x="440" y="1517"/>
                  </a:cubicBezTo>
                  <a:cubicBezTo>
                    <a:pt x="387" y="1556"/>
                    <a:pt x="372" y="1473"/>
                    <a:pt x="370" y="1458"/>
                  </a:cubicBezTo>
                  <a:cubicBezTo>
                    <a:pt x="370" y="1454"/>
                    <a:pt x="363" y="1425"/>
                    <a:pt x="363" y="1408"/>
                  </a:cubicBezTo>
                  <a:cubicBezTo>
                    <a:pt x="364" y="1395"/>
                    <a:pt x="357" y="1393"/>
                    <a:pt x="362" y="1381"/>
                  </a:cubicBezTo>
                  <a:cubicBezTo>
                    <a:pt x="375" y="1352"/>
                    <a:pt x="357" y="1379"/>
                    <a:pt x="365" y="1334"/>
                  </a:cubicBezTo>
                  <a:cubicBezTo>
                    <a:pt x="377" y="1267"/>
                    <a:pt x="339" y="1215"/>
                    <a:pt x="332" y="1157"/>
                  </a:cubicBezTo>
                  <a:cubicBezTo>
                    <a:pt x="323" y="1085"/>
                    <a:pt x="334" y="1089"/>
                    <a:pt x="299" y="1073"/>
                  </a:cubicBezTo>
                  <a:cubicBezTo>
                    <a:pt x="291" y="1069"/>
                    <a:pt x="285" y="1058"/>
                    <a:pt x="276" y="1060"/>
                  </a:cubicBezTo>
                  <a:cubicBezTo>
                    <a:pt x="266" y="1063"/>
                    <a:pt x="269" y="1097"/>
                    <a:pt x="276" y="1103"/>
                  </a:cubicBezTo>
                  <a:cubicBezTo>
                    <a:pt x="278" y="1105"/>
                    <a:pt x="281" y="1106"/>
                    <a:pt x="284" y="1107"/>
                  </a:cubicBezTo>
                  <a:cubicBezTo>
                    <a:pt x="316" y="1119"/>
                    <a:pt x="302" y="1155"/>
                    <a:pt x="296" y="1172"/>
                  </a:cubicBezTo>
                  <a:cubicBezTo>
                    <a:pt x="272" y="1245"/>
                    <a:pt x="291" y="1290"/>
                    <a:pt x="249" y="1320"/>
                  </a:cubicBezTo>
                  <a:cubicBezTo>
                    <a:pt x="197" y="1358"/>
                    <a:pt x="201" y="1222"/>
                    <a:pt x="212" y="1199"/>
                  </a:cubicBezTo>
                  <a:cubicBezTo>
                    <a:pt x="222" y="1181"/>
                    <a:pt x="230" y="1185"/>
                    <a:pt x="223" y="1155"/>
                  </a:cubicBezTo>
                  <a:cubicBezTo>
                    <a:pt x="211" y="1106"/>
                    <a:pt x="178" y="1092"/>
                    <a:pt x="174" y="1039"/>
                  </a:cubicBezTo>
                  <a:cubicBezTo>
                    <a:pt x="171" y="999"/>
                    <a:pt x="145" y="936"/>
                    <a:pt x="133" y="895"/>
                  </a:cubicBezTo>
                  <a:cubicBezTo>
                    <a:pt x="128" y="875"/>
                    <a:pt x="123" y="852"/>
                    <a:pt x="119" y="833"/>
                  </a:cubicBezTo>
                  <a:cubicBezTo>
                    <a:pt x="106" y="781"/>
                    <a:pt x="98" y="802"/>
                    <a:pt x="106" y="749"/>
                  </a:cubicBezTo>
                  <a:cubicBezTo>
                    <a:pt x="120" y="653"/>
                    <a:pt x="115" y="694"/>
                    <a:pt x="103" y="681"/>
                  </a:cubicBezTo>
                  <a:cubicBezTo>
                    <a:pt x="94" y="672"/>
                    <a:pt x="103" y="630"/>
                    <a:pt x="111" y="600"/>
                  </a:cubicBezTo>
                  <a:cubicBezTo>
                    <a:pt x="116" y="583"/>
                    <a:pt x="123" y="570"/>
                    <a:pt x="121" y="553"/>
                  </a:cubicBezTo>
                  <a:cubicBezTo>
                    <a:pt x="118" y="535"/>
                    <a:pt x="107" y="541"/>
                    <a:pt x="106" y="541"/>
                  </a:cubicBezTo>
                  <a:cubicBezTo>
                    <a:pt x="74" y="534"/>
                    <a:pt x="51" y="537"/>
                    <a:pt x="28" y="518"/>
                  </a:cubicBezTo>
                  <a:cubicBezTo>
                    <a:pt x="13" y="505"/>
                    <a:pt x="11" y="483"/>
                    <a:pt x="15" y="466"/>
                  </a:cubicBezTo>
                  <a:cubicBezTo>
                    <a:pt x="18" y="449"/>
                    <a:pt x="0" y="464"/>
                    <a:pt x="2" y="454"/>
                  </a:cubicBezTo>
                  <a:cubicBezTo>
                    <a:pt x="6" y="427"/>
                    <a:pt x="14" y="401"/>
                    <a:pt x="24" y="377"/>
                  </a:cubicBezTo>
                  <a:cubicBezTo>
                    <a:pt x="40" y="339"/>
                    <a:pt x="47" y="298"/>
                    <a:pt x="92" y="266"/>
                  </a:cubicBezTo>
                  <a:cubicBezTo>
                    <a:pt x="106" y="256"/>
                    <a:pt x="112" y="252"/>
                    <a:pt x="133" y="247"/>
                  </a:cubicBezTo>
                  <a:cubicBezTo>
                    <a:pt x="160" y="240"/>
                    <a:pt x="178" y="233"/>
                    <a:pt x="201" y="227"/>
                  </a:cubicBezTo>
                  <a:cubicBezTo>
                    <a:pt x="210" y="224"/>
                    <a:pt x="198" y="190"/>
                    <a:pt x="198" y="190"/>
                  </a:cubicBezTo>
                  <a:cubicBezTo>
                    <a:pt x="193" y="183"/>
                    <a:pt x="199" y="191"/>
                    <a:pt x="193" y="183"/>
                  </a:cubicBezTo>
                  <a:cubicBezTo>
                    <a:pt x="184" y="171"/>
                    <a:pt x="181" y="156"/>
                    <a:pt x="172" y="144"/>
                  </a:cubicBezTo>
                  <a:cubicBezTo>
                    <a:pt x="171" y="142"/>
                    <a:pt x="170" y="155"/>
                    <a:pt x="169" y="152"/>
                  </a:cubicBezTo>
                  <a:cubicBezTo>
                    <a:pt x="169" y="145"/>
                    <a:pt x="171" y="138"/>
                    <a:pt x="171" y="131"/>
                  </a:cubicBezTo>
                  <a:cubicBezTo>
                    <a:pt x="171" y="124"/>
                    <a:pt x="171" y="117"/>
                    <a:pt x="169" y="111"/>
                  </a:cubicBezTo>
                  <a:cubicBezTo>
                    <a:pt x="159" y="73"/>
                    <a:pt x="163" y="97"/>
                    <a:pt x="165" y="104"/>
                  </a:cubicBezTo>
                  <a:cubicBezTo>
                    <a:pt x="168" y="110"/>
                    <a:pt x="164" y="91"/>
                    <a:pt x="161" y="104"/>
                  </a:cubicBezTo>
                  <a:cubicBezTo>
                    <a:pt x="160" y="106"/>
                    <a:pt x="158" y="95"/>
                    <a:pt x="158" y="97"/>
                  </a:cubicBezTo>
                  <a:cubicBezTo>
                    <a:pt x="154" y="112"/>
                    <a:pt x="157" y="96"/>
                    <a:pt x="156" y="94"/>
                  </a:cubicBezTo>
                  <a:cubicBezTo>
                    <a:pt x="149" y="85"/>
                    <a:pt x="160" y="76"/>
                    <a:pt x="152" y="89"/>
                  </a:cubicBezTo>
                  <a:cubicBezTo>
                    <a:pt x="149" y="94"/>
                    <a:pt x="155" y="57"/>
                    <a:pt x="166" y="43"/>
                  </a:cubicBezTo>
                  <a:cubicBezTo>
                    <a:pt x="167" y="42"/>
                    <a:pt x="168" y="42"/>
                    <a:pt x="168" y="42"/>
                  </a:cubicBezTo>
                  <a:cubicBezTo>
                    <a:pt x="174" y="37"/>
                    <a:pt x="179" y="32"/>
                    <a:pt x="184" y="28"/>
                  </a:cubicBezTo>
                  <a:cubicBezTo>
                    <a:pt x="192" y="22"/>
                    <a:pt x="200" y="17"/>
                    <a:pt x="208" y="12"/>
                  </a:cubicBezTo>
                  <a:close/>
                  <a:moveTo>
                    <a:pt x="429" y="454"/>
                  </a:moveTo>
                  <a:cubicBezTo>
                    <a:pt x="429" y="448"/>
                    <a:pt x="435" y="446"/>
                    <a:pt x="432" y="440"/>
                  </a:cubicBezTo>
                  <a:cubicBezTo>
                    <a:pt x="427" y="431"/>
                    <a:pt x="416" y="406"/>
                    <a:pt x="412" y="416"/>
                  </a:cubicBezTo>
                  <a:cubicBezTo>
                    <a:pt x="402" y="438"/>
                    <a:pt x="408" y="465"/>
                    <a:pt x="412" y="489"/>
                  </a:cubicBezTo>
                  <a:cubicBezTo>
                    <a:pt x="414" y="502"/>
                    <a:pt x="414" y="542"/>
                    <a:pt x="428" y="548"/>
                  </a:cubicBezTo>
                  <a:cubicBezTo>
                    <a:pt x="439" y="553"/>
                    <a:pt x="439" y="547"/>
                    <a:pt x="447" y="539"/>
                  </a:cubicBezTo>
                  <a:cubicBezTo>
                    <a:pt x="465" y="521"/>
                    <a:pt x="469" y="493"/>
                    <a:pt x="478" y="467"/>
                  </a:cubicBezTo>
                  <a:cubicBezTo>
                    <a:pt x="487" y="443"/>
                    <a:pt x="430" y="460"/>
                    <a:pt x="429" y="454"/>
                  </a:cubicBezTo>
                  <a:close/>
                  <a:moveTo>
                    <a:pt x="109" y="481"/>
                  </a:moveTo>
                  <a:cubicBezTo>
                    <a:pt x="112" y="476"/>
                    <a:pt x="113" y="469"/>
                    <a:pt x="108" y="465"/>
                  </a:cubicBezTo>
                  <a:cubicBezTo>
                    <a:pt x="99" y="458"/>
                    <a:pt x="102" y="493"/>
                    <a:pt x="109" y="481"/>
                  </a:cubicBezTo>
                  <a:close/>
                  <a:moveTo>
                    <a:pt x="279" y="988"/>
                  </a:moveTo>
                  <a:cubicBezTo>
                    <a:pt x="274" y="986"/>
                    <a:pt x="265" y="1018"/>
                    <a:pt x="267" y="1022"/>
                  </a:cubicBezTo>
                  <a:cubicBezTo>
                    <a:pt x="275" y="1043"/>
                    <a:pt x="289" y="992"/>
                    <a:pt x="279" y="9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 xmlns:a16="http://schemas.microsoft.com/office/drawing/2014/main" id="{9BBAB2B3-039B-48AD-B91A-89FCF2BEEE52}"/>
                </a:ext>
              </a:extLst>
            </p:cNvPr>
            <p:cNvSpPr>
              <a:spLocks noEditPoints="1"/>
            </p:cNvSpPr>
            <p:nvPr/>
          </p:nvSpPr>
          <p:spPr bwMode="auto">
            <a:xfrm>
              <a:off x="2848" y="1636"/>
              <a:ext cx="782" cy="2074"/>
            </a:xfrm>
            <a:custGeom>
              <a:avLst/>
              <a:gdLst>
                <a:gd name="T0" fmla="*/ 351 w 512"/>
                <a:gd name="T1" fmla="*/ 24 h 1357"/>
                <a:gd name="T2" fmla="*/ 367 w 512"/>
                <a:gd name="T3" fmla="*/ 37 h 1357"/>
                <a:gd name="T4" fmla="*/ 376 w 512"/>
                <a:gd name="T5" fmla="*/ 82 h 1357"/>
                <a:gd name="T6" fmla="*/ 372 w 512"/>
                <a:gd name="T7" fmla="*/ 90 h 1357"/>
                <a:gd name="T8" fmla="*/ 364 w 512"/>
                <a:gd name="T9" fmla="*/ 96 h 1357"/>
                <a:gd name="T10" fmla="*/ 364 w 512"/>
                <a:gd name="T11" fmla="*/ 132 h 1357"/>
                <a:gd name="T12" fmla="*/ 344 w 512"/>
                <a:gd name="T13" fmla="*/ 159 h 1357"/>
                <a:gd name="T14" fmla="*/ 337 w 512"/>
                <a:gd name="T15" fmla="*/ 198 h 1357"/>
                <a:gd name="T16" fmla="*/ 432 w 512"/>
                <a:gd name="T17" fmla="*/ 232 h 1357"/>
                <a:gd name="T18" fmla="*/ 510 w 512"/>
                <a:gd name="T19" fmla="*/ 395 h 1357"/>
                <a:gd name="T20" fmla="*/ 487 w 512"/>
                <a:gd name="T21" fmla="*/ 451 h 1357"/>
                <a:gd name="T22" fmla="*/ 407 w 512"/>
                <a:gd name="T23" fmla="*/ 482 h 1357"/>
                <a:gd name="T24" fmla="*/ 422 w 512"/>
                <a:gd name="T25" fmla="*/ 594 h 1357"/>
                <a:gd name="T26" fmla="*/ 408 w 512"/>
                <a:gd name="T27" fmla="*/ 727 h 1357"/>
                <a:gd name="T28" fmla="*/ 360 w 512"/>
                <a:gd name="T29" fmla="*/ 906 h 1357"/>
                <a:gd name="T30" fmla="*/ 327 w 512"/>
                <a:gd name="T31" fmla="*/ 1046 h 1357"/>
                <a:gd name="T32" fmla="*/ 254 w 512"/>
                <a:gd name="T33" fmla="*/ 1022 h 1357"/>
                <a:gd name="T34" fmla="*/ 272 w 512"/>
                <a:gd name="T35" fmla="*/ 962 h 1357"/>
                <a:gd name="T36" fmla="*/ 251 w 512"/>
                <a:gd name="T37" fmla="*/ 936 h 1357"/>
                <a:gd name="T38" fmla="*/ 193 w 512"/>
                <a:gd name="T39" fmla="*/ 1163 h 1357"/>
                <a:gd name="T40" fmla="*/ 195 w 512"/>
                <a:gd name="T41" fmla="*/ 1228 h 1357"/>
                <a:gd name="T42" fmla="*/ 128 w 512"/>
                <a:gd name="T43" fmla="*/ 1323 h 1357"/>
                <a:gd name="T44" fmla="*/ 127 w 512"/>
                <a:gd name="T45" fmla="*/ 1227 h 1357"/>
                <a:gd name="T46" fmla="*/ 142 w 512"/>
                <a:gd name="T47" fmla="*/ 1127 h 1357"/>
                <a:gd name="T48" fmla="*/ 159 w 512"/>
                <a:gd name="T49" fmla="*/ 924 h 1357"/>
                <a:gd name="T50" fmla="*/ 164 w 512"/>
                <a:gd name="T51" fmla="*/ 835 h 1357"/>
                <a:gd name="T52" fmla="*/ 130 w 512"/>
                <a:gd name="T53" fmla="*/ 614 h 1357"/>
                <a:gd name="T54" fmla="*/ 63 w 512"/>
                <a:gd name="T55" fmla="*/ 474 h 1357"/>
                <a:gd name="T56" fmla="*/ 87 w 512"/>
                <a:gd name="T57" fmla="*/ 294 h 1357"/>
                <a:gd name="T58" fmla="*/ 203 w 512"/>
                <a:gd name="T59" fmla="*/ 202 h 1357"/>
                <a:gd name="T60" fmla="*/ 242 w 512"/>
                <a:gd name="T61" fmla="*/ 140 h 1357"/>
                <a:gd name="T62" fmla="*/ 235 w 512"/>
                <a:gd name="T63" fmla="*/ 71 h 1357"/>
                <a:gd name="T64" fmla="*/ 269 w 512"/>
                <a:gd name="T65" fmla="*/ 23 h 1357"/>
                <a:gd name="T66" fmla="*/ 276 w 512"/>
                <a:gd name="T67" fmla="*/ 15 h 1357"/>
                <a:gd name="T68" fmla="*/ 283 w 512"/>
                <a:gd name="T69" fmla="*/ 12 h 1357"/>
                <a:gd name="T70" fmla="*/ 330 w 512"/>
                <a:gd name="T71" fmla="*/ 10 h 1357"/>
                <a:gd name="T72" fmla="*/ 95 w 512"/>
                <a:gd name="T73" fmla="*/ 407 h 1357"/>
                <a:gd name="T74" fmla="*/ 138 w 512"/>
                <a:gd name="T75" fmla="*/ 478 h 1357"/>
                <a:gd name="T76" fmla="*/ 153 w 512"/>
                <a:gd name="T77" fmla="*/ 362 h 1357"/>
                <a:gd name="T78" fmla="*/ 137 w 512"/>
                <a:gd name="T79" fmla="*/ 395 h 1357"/>
                <a:gd name="T80" fmla="*/ 418 w 512"/>
                <a:gd name="T81" fmla="*/ 406 h 1357"/>
                <a:gd name="T82" fmla="*/ 268 w 512"/>
                <a:gd name="T83" fmla="*/ 862 h 1357"/>
                <a:gd name="T84" fmla="*/ 268 w 512"/>
                <a:gd name="T85" fmla="*/ 862 h 1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12" h="1357">
                  <a:moveTo>
                    <a:pt x="330" y="10"/>
                  </a:moveTo>
                  <a:cubicBezTo>
                    <a:pt x="337" y="14"/>
                    <a:pt x="345" y="19"/>
                    <a:pt x="351" y="24"/>
                  </a:cubicBezTo>
                  <a:cubicBezTo>
                    <a:pt x="356" y="28"/>
                    <a:pt x="360" y="32"/>
                    <a:pt x="365" y="36"/>
                  </a:cubicBezTo>
                  <a:cubicBezTo>
                    <a:pt x="365" y="37"/>
                    <a:pt x="366" y="36"/>
                    <a:pt x="367" y="37"/>
                  </a:cubicBezTo>
                  <a:cubicBezTo>
                    <a:pt x="376" y="50"/>
                    <a:pt x="382" y="82"/>
                    <a:pt x="379" y="78"/>
                  </a:cubicBezTo>
                  <a:cubicBezTo>
                    <a:pt x="372" y="66"/>
                    <a:pt x="382" y="74"/>
                    <a:pt x="376" y="82"/>
                  </a:cubicBezTo>
                  <a:cubicBezTo>
                    <a:pt x="375" y="83"/>
                    <a:pt x="377" y="98"/>
                    <a:pt x="374" y="85"/>
                  </a:cubicBezTo>
                  <a:cubicBezTo>
                    <a:pt x="374" y="82"/>
                    <a:pt x="372" y="93"/>
                    <a:pt x="372" y="90"/>
                  </a:cubicBezTo>
                  <a:cubicBezTo>
                    <a:pt x="369" y="79"/>
                    <a:pt x="366" y="96"/>
                    <a:pt x="368" y="90"/>
                  </a:cubicBezTo>
                  <a:cubicBezTo>
                    <a:pt x="370" y="84"/>
                    <a:pt x="373" y="64"/>
                    <a:pt x="364" y="96"/>
                  </a:cubicBezTo>
                  <a:cubicBezTo>
                    <a:pt x="363" y="102"/>
                    <a:pt x="362" y="108"/>
                    <a:pt x="362" y="114"/>
                  </a:cubicBezTo>
                  <a:cubicBezTo>
                    <a:pt x="362" y="120"/>
                    <a:pt x="365" y="126"/>
                    <a:pt x="364" y="132"/>
                  </a:cubicBezTo>
                  <a:cubicBezTo>
                    <a:pt x="364" y="135"/>
                    <a:pt x="363" y="123"/>
                    <a:pt x="362" y="125"/>
                  </a:cubicBezTo>
                  <a:cubicBezTo>
                    <a:pt x="354" y="136"/>
                    <a:pt x="352" y="149"/>
                    <a:pt x="344" y="159"/>
                  </a:cubicBezTo>
                  <a:cubicBezTo>
                    <a:pt x="338" y="166"/>
                    <a:pt x="344" y="159"/>
                    <a:pt x="339" y="165"/>
                  </a:cubicBezTo>
                  <a:cubicBezTo>
                    <a:pt x="339" y="165"/>
                    <a:pt x="328" y="195"/>
                    <a:pt x="337" y="198"/>
                  </a:cubicBezTo>
                  <a:cubicBezTo>
                    <a:pt x="357" y="203"/>
                    <a:pt x="372" y="209"/>
                    <a:pt x="395" y="215"/>
                  </a:cubicBezTo>
                  <a:cubicBezTo>
                    <a:pt x="414" y="220"/>
                    <a:pt x="420" y="223"/>
                    <a:pt x="432" y="232"/>
                  </a:cubicBezTo>
                  <a:cubicBezTo>
                    <a:pt x="471" y="259"/>
                    <a:pt x="477" y="296"/>
                    <a:pt x="491" y="328"/>
                  </a:cubicBezTo>
                  <a:cubicBezTo>
                    <a:pt x="499" y="350"/>
                    <a:pt x="507" y="372"/>
                    <a:pt x="510" y="395"/>
                  </a:cubicBezTo>
                  <a:cubicBezTo>
                    <a:pt x="512" y="405"/>
                    <a:pt x="496" y="392"/>
                    <a:pt x="499" y="406"/>
                  </a:cubicBezTo>
                  <a:cubicBezTo>
                    <a:pt x="502" y="421"/>
                    <a:pt x="501" y="440"/>
                    <a:pt x="487" y="451"/>
                  </a:cubicBezTo>
                  <a:cubicBezTo>
                    <a:pt x="467" y="468"/>
                    <a:pt x="448" y="466"/>
                    <a:pt x="419" y="472"/>
                  </a:cubicBezTo>
                  <a:cubicBezTo>
                    <a:pt x="419" y="472"/>
                    <a:pt x="409" y="466"/>
                    <a:pt x="407" y="482"/>
                  </a:cubicBezTo>
                  <a:cubicBezTo>
                    <a:pt x="405" y="497"/>
                    <a:pt x="411" y="508"/>
                    <a:pt x="415" y="523"/>
                  </a:cubicBezTo>
                  <a:cubicBezTo>
                    <a:pt x="422" y="549"/>
                    <a:pt x="430" y="586"/>
                    <a:pt x="422" y="594"/>
                  </a:cubicBezTo>
                  <a:cubicBezTo>
                    <a:pt x="411" y="605"/>
                    <a:pt x="407" y="569"/>
                    <a:pt x="419" y="653"/>
                  </a:cubicBezTo>
                  <a:cubicBezTo>
                    <a:pt x="426" y="699"/>
                    <a:pt x="419" y="681"/>
                    <a:pt x="408" y="727"/>
                  </a:cubicBezTo>
                  <a:cubicBezTo>
                    <a:pt x="405" y="743"/>
                    <a:pt x="400" y="763"/>
                    <a:pt x="396" y="780"/>
                  </a:cubicBezTo>
                  <a:cubicBezTo>
                    <a:pt x="385" y="816"/>
                    <a:pt x="362" y="871"/>
                    <a:pt x="360" y="906"/>
                  </a:cubicBezTo>
                  <a:cubicBezTo>
                    <a:pt x="356" y="952"/>
                    <a:pt x="328" y="964"/>
                    <a:pt x="317" y="1007"/>
                  </a:cubicBezTo>
                  <a:cubicBezTo>
                    <a:pt x="311" y="1034"/>
                    <a:pt x="319" y="1030"/>
                    <a:pt x="327" y="1046"/>
                  </a:cubicBezTo>
                  <a:cubicBezTo>
                    <a:pt x="337" y="1066"/>
                    <a:pt x="340" y="1185"/>
                    <a:pt x="294" y="1151"/>
                  </a:cubicBezTo>
                  <a:cubicBezTo>
                    <a:pt x="258" y="1125"/>
                    <a:pt x="275" y="1086"/>
                    <a:pt x="254" y="1022"/>
                  </a:cubicBezTo>
                  <a:cubicBezTo>
                    <a:pt x="249" y="1007"/>
                    <a:pt x="236" y="976"/>
                    <a:pt x="264" y="965"/>
                  </a:cubicBezTo>
                  <a:cubicBezTo>
                    <a:pt x="266" y="964"/>
                    <a:pt x="270" y="964"/>
                    <a:pt x="272" y="962"/>
                  </a:cubicBezTo>
                  <a:cubicBezTo>
                    <a:pt x="277" y="956"/>
                    <a:pt x="280" y="927"/>
                    <a:pt x="271" y="925"/>
                  </a:cubicBezTo>
                  <a:cubicBezTo>
                    <a:pt x="263" y="923"/>
                    <a:pt x="258" y="932"/>
                    <a:pt x="251" y="936"/>
                  </a:cubicBezTo>
                  <a:cubicBezTo>
                    <a:pt x="221" y="950"/>
                    <a:pt x="230" y="946"/>
                    <a:pt x="222" y="1009"/>
                  </a:cubicBezTo>
                  <a:cubicBezTo>
                    <a:pt x="216" y="1060"/>
                    <a:pt x="183" y="1105"/>
                    <a:pt x="193" y="1163"/>
                  </a:cubicBezTo>
                  <a:cubicBezTo>
                    <a:pt x="200" y="1202"/>
                    <a:pt x="185" y="1179"/>
                    <a:pt x="196" y="1204"/>
                  </a:cubicBezTo>
                  <a:cubicBezTo>
                    <a:pt x="201" y="1215"/>
                    <a:pt x="195" y="1217"/>
                    <a:pt x="195" y="1228"/>
                  </a:cubicBezTo>
                  <a:cubicBezTo>
                    <a:pt x="195" y="1243"/>
                    <a:pt x="189" y="1268"/>
                    <a:pt x="189" y="1271"/>
                  </a:cubicBezTo>
                  <a:cubicBezTo>
                    <a:pt x="188" y="1285"/>
                    <a:pt x="174" y="1357"/>
                    <a:pt x="128" y="1323"/>
                  </a:cubicBezTo>
                  <a:cubicBezTo>
                    <a:pt x="114" y="1312"/>
                    <a:pt x="120" y="1261"/>
                    <a:pt x="120" y="1261"/>
                  </a:cubicBezTo>
                  <a:cubicBezTo>
                    <a:pt x="125" y="1248"/>
                    <a:pt x="122" y="1233"/>
                    <a:pt x="127" y="1227"/>
                  </a:cubicBezTo>
                  <a:cubicBezTo>
                    <a:pt x="137" y="1215"/>
                    <a:pt x="141" y="1176"/>
                    <a:pt x="142" y="1162"/>
                  </a:cubicBezTo>
                  <a:cubicBezTo>
                    <a:pt x="142" y="1150"/>
                    <a:pt x="143" y="1138"/>
                    <a:pt x="142" y="1127"/>
                  </a:cubicBezTo>
                  <a:cubicBezTo>
                    <a:pt x="142" y="1111"/>
                    <a:pt x="141" y="1095"/>
                    <a:pt x="141" y="1079"/>
                  </a:cubicBezTo>
                  <a:cubicBezTo>
                    <a:pt x="140" y="1004"/>
                    <a:pt x="125" y="984"/>
                    <a:pt x="159" y="924"/>
                  </a:cubicBezTo>
                  <a:cubicBezTo>
                    <a:pt x="165" y="913"/>
                    <a:pt x="164" y="899"/>
                    <a:pt x="166" y="887"/>
                  </a:cubicBezTo>
                  <a:cubicBezTo>
                    <a:pt x="174" y="852"/>
                    <a:pt x="167" y="846"/>
                    <a:pt x="164" y="835"/>
                  </a:cubicBezTo>
                  <a:cubicBezTo>
                    <a:pt x="141" y="752"/>
                    <a:pt x="146" y="708"/>
                    <a:pt x="142" y="689"/>
                  </a:cubicBezTo>
                  <a:cubicBezTo>
                    <a:pt x="135" y="656"/>
                    <a:pt x="130" y="649"/>
                    <a:pt x="130" y="614"/>
                  </a:cubicBezTo>
                  <a:cubicBezTo>
                    <a:pt x="130" y="570"/>
                    <a:pt x="150" y="553"/>
                    <a:pt x="125" y="538"/>
                  </a:cubicBezTo>
                  <a:cubicBezTo>
                    <a:pt x="99" y="523"/>
                    <a:pt x="81" y="494"/>
                    <a:pt x="63" y="474"/>
                  </a:cubicBezTo>
                  <a:cubicBezTo>
                    <a:pt x="0" y="399"/>
                    <a:pt x="33" y="400"/>
                    <a:pt x="41" y="356"/>
                  </a:cubicBezTo>
                  <a:cubicBezTo>
                    <a:pt x="42" y="354"/>
                    <a:pt x="71" y="306"/>
                    <a:pt x="87" y="294"/>
                  </a:cubicBezTo>
                  <a:cubicBezTo>
                    <a:pt x="89" y="293"/>
                    <a:pt x="98" y="254"/>
                    <a:pt x="136" y="229"/>
                  </a:cubicBezTo>
                  <a:cubicBezTo>
                    <a:pt x="156" y="216"/>
                    <a:pt x="180" y="209"/>
                    <a:pt x="203" y="202"/>
                  </a:cubicBezTo>
                  <a:cubicBezTo>
                    <a:pt x="212" y="199"/>
                    <a:pt x="239" y="192"/>
                    <a:pt x="244" y="180"/>
                  </a:cubicBezTo>
                  <a:cubicBezTo>
                    <a:pt x="248" y="170"/>
                    <a:pt x="248" y="152"/>
                    <a:pt x="242" y="140"/>
                  </a:cubicBezTo>
                  <a:cubicBezTo>
                    <a:pt x="241" y="139"/>
                    <a:pt x="238" y="134"/>
                    <a:pt x="238" y="133"/>
                  </a:cubicBezTo>
                  <a:cubicBezTo>
                    <a:pt x="233" y="113"/>
                    <a:pt x="241" y="58"/>
                    <a:pt x="235" y="71"/>
                  </a:cubicBezTo>
                  <a:cubicBezTo>
                    <a:pt x="235" y="71"/>
                    <a:pt x="232" y="54"/>
                    <a:pt x="242" y="45"/>
                  </a:cubicBezTo>
                  <a:cubicBezTo>
                    <a:pt x="251" y="38"/>
                    <a:pt x="262" y="33"/>
                    <a:pt x="269" y="23"/>
                  </a:cubicBezTo>
                  <a:cubicBezTo>
                    <a:pt x="271" y="21"/>
                    <a:pt x="259" y="21"/>
                    <a:pt x="261" y="20"/>
                  </a:cubicBezTo>
                  <a:cubicBezTo>
                    <a:pt x="298" y="13"/>
                    <a:pt x="239" y="9"/>
                    <a:pt x="276" y="15"/>
                  </a:cubicBezTo>
                  <a:cubicBezTo>
                    <a:pt x="277" y="15"/>
                    <a:pt x="275" y="13"/>
                    <a:pt x="275" y="12"/>
                  </a:cubicBezTo>
                  <a:cubicBezTo>
                    <a:pt x="272" y="6"/>
                    <a:pt x="278" y="12"/>
                    <a:pt x="283" y="12"/>
                  </a:cubicBezTo>
                  <a:cubicBezTo>
                    <a:pt x="286" y="11"/>
                    <a:pt x="290" y="10"/>
                    <a:pt x="293" y="7"/>
                  </a:cubicBezTo>
                  <a:cubicBezTo>
                    <a:pt x="301" y="0"/>
                    <a:pt x="320" y="4"/>
                    <a:pt x="330" y="10"/>
                  </a:cubicBezTo>
                  <a:close/>
                  <a:moveTo>
                    <a:pt x="137" y="395"/>
                  </a:moveTo>
                  <a:cubicBezTo>
                    <a:pt x="137" y="401"/>
                    <a:pt x="87" y="386"/>
                    <a:pt x="95" y="407"/>
                  </a:cubicBezTo>
                  <a:cubicBezTo>
                    <a:pt x="103" y="430"/>
                    <a:pt x="106" y="454"/>
                    <a:pt x="122" y="470"/>
                  </a:cubicBezTo>
                  <a:cubicBezTo>
                    <a:pt x="129" y="477"/>
                    <a:pt x="129" y="482"/>
                    <a:pt x="138" y="478"/>
                  </a:cubicBezTo>
                  <a:cubicBezTo>
                    <a:pt x="151" y="472"/>
                    <a:pt x="151" y="437"/>
                    <a:pt x="153" y="426"/>
                  </a:cubicBezTo>
                  <a:cubicBezTo>
                    <a:pt x="156" y="405"/>
                    <a:pt x="161" y="382"/>
                    <a:pt x="153" y="362"/>
                  </a:cubicBezTo>
                  <a:cubicBezTo>
                    <a:pt x="149" y="354"/>
                    <a:pt x="139" y="375"/>
                    <a:pt x="135" y="384"/>
                  </a:cubicBezTo>
                  <a:cubicBezTo>
                    <a:pt x="132" y="389"/>
                    <a:pt x="138" y="390"/>
                    <a:pt x="137" y="395"/>
                  </a:cubicBezTo>
                  <a:close/>
                  <a:moveTo>
                    <a:pt x="417" y="419"/>
                  </a:moveTo>
                  <a:cubicBezTo>
                    <a:pt x="423" y="430"/>
                    <a:pt x="425" y="399"/>
                    <a:pt x="418" y="406"/>
                  </a:cubicBezTo>
                  <a:cubicBezTo>
                    <a:pt x="414" y="409"/>
                    <a:pt x="414" y="415"/>
                    <a:pt x="417" y="419"/>
                  </a:cubicBezTo>
                  <a:close/>
                  <a:moveTo>
                    <a:pt x="268" y="862"/>
                  </a:moveTo>
                  <a:cubicBezTo>
                    <a:pt x="260" y="865"/>
                    <a:pt x="272" y="909"/>
                    <a:pt x="279" y="891"/>
                  </a:cubicBezTo>
                  <a:cubicBezTo>
                    <a:pt x="281" y="888"/>
                    <a:pt x="273" y="859"/>
                    <a:pt x="268" y="8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a:extLst>
                <a:ext uri="{FF2B5EF4-FFF2-40B4-BE49-F238E27FC236}">
                  <a16:creationId xmlns="" xmlns:a16="http://schemas.microsoft.com/office/drawing/2014/main" id="{6A2DF641-B87E-4884-9FEF-DC581335D529}"/>
                </a:ext>
              </a:extLst>
            </p:cNvPr>
            <p:cNvSpPr>
              <a:spLocks noEditPoints="1"/>
            </p:cNvSpPr>
            <p:nvPr/>
          </p:nvSpPr>
          <p:spPr bwMode="auto">
            <a:xfrm>
              <a:off x="1049" y="1928"/>
              <a:ext cx="936" cy="2153"/>
            </a:xfrm>
            <a:custGeom>
              <a:avLst/>
              <a:gdLst>
                <a:gd name="T0" fmla="*/ 569 w 613"/>
                <a:gd name="T1" fmla="*/ 487 h 1409"/>
                <a:gd name="T2" fmla="*/ 519 w 613"/>
                <a:gd name="T3" fmla="*/ 320 h 1409"/>
                <a:gd name="T4" fmla="*/ 441 w 613"/>
                <a:gd name="T5" fmla="*/ 238 h 1409"/>
                <a:gd name="T6" fmla="*/ 363 w 613"/>
                <a:gd name="T7" fmla="*/ 208 h 1409"/>
                <a:gd name="T8" fmla="*/ 386 w 613"/>
                <a:gd name="T9" fmla="*/ 153 h 1409"/>
                <a:gd name="T10" fmla="*/ 387 w 613"/>
                <a:gd name="T11" fmla="*/ 101 h 1409"/>
                <a:gd name="T12" fmla="*/ 260 w 613"/>
                <a:gd name="T13" fmla="*/ 58 h 1409"/>
                <a:gd name="T14" fmla="*/ 258 w 613"/>
                <a:gd name="T15" fmla="*/ 138 h 1409"/>
                <a:gd name="T16" fmla="*/ 260 w 613"/>
                <a:gd name="T17" fmla="*/ 201 h 1409"/>
                <a:gd name="T18" fmla="*/ 185 w 613"/>
                <a:gd name="T19" fmla="*/ 224 h 1409"/>
                <a:gd name="T20" fmla="*/ 113 w 613"/>
                <a:gd name="T21" fmla="*/ 321 h 1409"/>
                <a:gd name="T22" fmla="*/ 67 w 613"/>
                <a:gd name="T23" fmla="*/ 382 h 1409"/>
                <a:gd name="T24" fmla="*/ 30 w 613"/>
                <a:gd name="T25" fmla="*/ 489 h 1409"/>
                <a:gd name="T26" fmla="*/ 158 w 613"/>
                <a:gd name="T27" fmla="*/ 571 h 1409"/>
                <a:gd name="T28" fmla="*/ 153 w 613"/>
                <a:gd name="T29" fmla="*/ 642 h 1409"/>
                <a:gd name="T30" fmla="*/ 190 w 613"/>
                <a:gd name="T31" fmla="*/ 804 h 1409"/>
                <a:gd name="T32" fmla="*/ 208 w 613"/>
                <a:gd name="T33" fmla="*/ 942 h 1409"/>
                <a:gd name="T34" fmla="*/ 305 w 613"/>
                <a:gd name="T35" fmla="*/ 970 h 1409"/>
                <a:gd name="T36" fmla="*/ 300 w 613"/>
                <a:gd name="T37" fmla="*/ 849 h 1409"/>
                <a:gd name="T38" fmla="*/ 312 w 613"/>
                <a:gd name="T39" fmla="*/ 832 h 1409"/>
                <a:gd name="T40" fmla="*/ 319 w 613"/>
                <a:gd name="T41" fmla="*/ 871 h 1409"/>
                <a:gd name="T42" fmla="*/ 327 w 613"/>
                <a:gd name="T43" fmla="*/ 1043 h 1409"/>
                <a:gd name="T44" fmla="*/ 330 w 613"/>
                <a:gd name="T45" fmla="*/ 1204 h 1409"/>
                <a:gd name="T46" fmla="*/ 319 w 613"/>
                <a:gd name="T47" fmla="*/ 1334 h 1409"/>
                <a:gd name="T48" fmla="*/ 305 w 613"/>
                <a:gd name="T49" fmla="*/ 1409 h 1409"/>
                <a:gd name="T50" fmla="*/ 368 w 613"/>
                <a:gd name="T51" fmla="*/ 1310 h 1409"/>
                <a:gd name="T52" fmla="*/ 400 w 613"/>
                <a:gd name="T53" fmla="*/ 1010 h 1409"/>
                <a:gd name="T54" fmla="*/ 417 w 613"/>
                <a:gd name="T55" fmla="*/ 897 h 1409"/>
                <a:gd name="T56" fmla="*/ 444 w 613"/>
                <a:gd name="T57" fmla="*/ 762 h 1409"/>
                <a:gd name="T58" fmla="*/ 434 w 613"/>
                <a:gd name="T59" fmla="*/ 629 h 1409"/>
                <a:gd name="T60" fmla="*/ 420 w 613"/>
                <a:gd name="T61" fmla="*/ 461 h 1409"/>
                <a:gd name="T62" fmla="*/ 434 w 613"/>
                <a:gd name="T63" fmla="*/ 357 h 1409"/>
                <a:gd name="T64" fmla="*/ 476 w 613"/>
                <a:gd name="T65" fmla="*/ 360 h 1409"/>
                <a:gd name="T66" fmla="*/ 540 w 613"/>
                <a:gd name="T67" fmla="*/ 514 h 1409"/>
                <a:gd name="T68" fmla="*/ 560 w 613"/>
                <a:gd name="T69" fmla="*/ 550 h 1409"/>
                <a:gd name="T70" fmla="*/ 563 w 613"/>
                <a:gd name="T71" fmla="*/ 604 h 1409"/>
                <a:gd name="T72" fmla="*/ 150 w 613"/>
                <a:gd name="T73" fmla="*/ 485 h 1409"/>
                <a:gd name="T74" fmla="*/ 146 w 613"/>
                <a:gd name="T75" fmla="*/ 400 h 1409"/>
                <a:gd name="T76" fmla="*/ 153 w 613"/>
                <a:gd name="T77" fmla="*/ 460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3" h="1409">
                  <a:moveTo>
                    <a:pt x="584" y="531"/>
                  </a:moveTo>
                  <a:cubicBezTo>
                    <a:pt x="584" y="531"/>
                    <a:pt x="579" y="497"/>
                    <a:pt x="569" y="487"/>
                  </a:cubicBezTo>
                  <a:cubicBezTo>
                    <a:pt x="569" y="487"/>
                    <a:pt x="560" y="431"/>
                    <a:pt x="560" y="414"/>
                  </a:cubicBezTo>
                  <a:cubicBezTo>
                    <a:pt x="560" y="414"/>
                    <a:pt x="544" y="343"/>
                    <a:pt x="519" y="320"/>
                  </a:cubicBezTo>
                  <a:cubicBezTo>
                    <a:pt x="519" y="320"/>
                    <a:pt x="504" y="299"/>
                    <a:pt x="493" y="288"/>
                  </a:cubicBezTo>
                  <a:cubicBezTo>
                    <a:pt x="493" y="288"/>
                    <a:pt x="486" y="242"/>
                    <a:pt x="441" y="238"/>
                  </a:cubicBezTo>
                  <a:cubicBezTo>
                    <a:pt x="441" y="238"/>
                    <a:pt x="422" y="229"/>
                    <a:pt x="419" y="219"/>
                  </a:cubicBezTo>
                  <a:cubicBezTo>
                    <a:pt x="419" y="219"/>
                    <a:pt x="393" y="204"/>
                    <a:pt x="363" y="208"/>
                  </a:cubicBezTo>
                  <a:cubicBezTo>
                    <a:pt x="363" y="208"/>
                    <a:pt x="363" y="192"/>
                    <a:pt x="369" y="189"/>
                  </a:cubicBezTo>
                  <a:cubicBezTo>
                    <a:pt x="369" y="189"/>
                    <a:pt x="369" y="173"/>
                    <a:pt x="386" y="153"/>
                  </a:cubicBezTo>
                  <a:cubicBezTo>
                    <a:pt x="386" y="153"/>
                    <a:pt x="389" y="138"/>
                    <a:pt x="389" y="133"/>
                  </a:cubicBezTo>
                  <a:cubicBezTo>
                    <a:pt x="389" y="133"/>
                    <a:pt x="402" y="114"/>
                    <a:pt x="387" y="101"/>
                  </a:cubicBezTo>
                  <a:cubicBezTo>
                    <a:pt x="387" y="101"/>
                    <a:pt x="402" y="11"/>
                    <a:pt x="336" y="3"/>
                  </a:cubicBezTo>
                  <a:cubicBezTo>
                    <a:pt x="336" y="3"/>
                    <a:pt x="262" y="0"/>
                    <a:pt x="260" y="58"/>
                  </a:cubicBezTo>
                  <a:cubicBezTo>
                    <a:pt x="260" y="58"/>
                    <a:pt x="255" y="94"/>
                    <a:pt x="260" y="104"/>
                  </a:cubicBezTo>
                  <a:cubicBezTo>
                    <a:pt x="260" y="104"/>
                    <a:pt x="242" y="109"/>
                    <a:pt x="258" y="138"/>
                  </a:cubicBezTo>
                  <a:cubicBezTo>
                    <a:pt x="258" y="138"/>
                    <a:pt x="257" y="161"/>
                    <a:pt x="268" y="163"/>
                  </a:cubicBezTo>
                  <a:cubicBezTo>
                    <a:pt x="268" y="163"/>
                    <a:pt x="277" y="189"/>
                    <a:pt x="260" y="201"/>
                  </a:cubicBezTo>
                  <a:cubicBezTo>
                    <a:pt x="260" y="201"/>
                    <a:pt x="237" y="205"/>
                    <a:pt x="223" y="202"/>
                  </a:cubicBezTo>
                  <a:cubicBezTo>
                    <a:pt x="223" y="202"/>
                    <a:pt x="199" y="204"/>
                    <a:pt x="185" y="224"/>
                  </a:cubicBezTo>
                  <a:cubicBezTo>
                    <a:pt x="185" y="224"/>
                    <a:pt x="171" y="237"/>
                    <a:pt x="161" y="241"/>
                  </a:cubicBezTo>
                  <a:cubicBezTo>
                    <a:pt x="161" y="241"/>
                    <a:pt x="118" y="285"/>
                    <a:pt x="113" y="321"/>
                  </a:cubicBezTo>
                  <a:cubicBezTo>
                    <a:pt x="113" y="321"/>
                    <a:pt x="100" y="340"/>
                    <a:pt x="94" y="344"/>
                  </a:cubicBezTo>
                  <a:cubicBezTo>
                    <a:pt x="94" y="344"/>
                    <a:pt x="68" y="371"/>
                    <a:pt x="67" y="382"/>
                  </a:cubicBezTo>
                  <a:cubicBezTo>
                    <a:pt x="67" y="382"/>
                    <a:pt x="40" y="425"/>
                    <a:pt x="30" y="432"/>
                  </a:cubicBezTo>
                  <a:cubicBezTo>
                    <a:pt x="30" y="432"/>
                    <a:pt x="0" y="468"/>
                    <a:pt x="30" y="489"/>
                  </a:cubicBezTo>
                  <a:cubicBezTo>
                    <a:pt x="30" y="489"/>
                    <a:pt x="81" y="524"/>
                    <a:pt x="157" y="534"/>
                  </a:cubicBezTo>
                  <a:cubicBezTo>
                    <a:pt x="157" y="534"/>
                    <a:pt x="168" y="530"/>
                    <a:pt x="158" y="571"/>
                  </a:cubicBezTo>
                  <a:cubicBezTo>
                    <a:pt x="158" y="571"/>
                    <a:pt x="149" y="611"/>
                    <a:pt x="160" y="616"/>
                  </a:cubicBezTo>
                  <a:cubicBezTo>
                    <a:pt x="160" y="616"/>
                    <a:pt x="161" y="628"/>
                    <a:pt x="153" y="642"/>
                  </a:cubicBezTo>
                  <a:cubicBezTo>
                    <a:pt x="154" y="748"/>
                    <a:pt x="154" y="748"/>
                    <a:pt x="154" y="748"/>
                  </a:cubicBezTo>
                  <a:cubicBezTo>
                    <a:pt x="154" y="748"/>
                    <a:pt x="169" y="791"/>
                    <a:pt x="190" y="804"/>
                  </a:cubicBezTo>
                  <a:cubicBezTo>
                    <a:pt x="190" y="804"/>
                    <a:pt x="188" y="859"/>
                    <a:pt x="201" y="879"/>
                  </a:cubicBezTo>
                  <a:cubicBezTo>
                    <a:pt x="201" y="879"/>
                    <a:pt x="198" y="932"/>
                    <a:pt x="208" y="942"/>
                  </a:cubicBezTo>
                  <a:cubicBezTo>
                    <a:pt x="208" y="942"/>
                    <a:pt x="225" y="1032"/>
                    <a:pt x="260" y="1034"/>
                  </a:cubicBezTo>
                  <a:cubicBezTo>
                    <a:pt x="260" y="1034"/>
                    <a:pt x="304" y="1034"/>
                    <a:pt x="305" y="970"/>
                  </a:cubicBezTo>
                  <a:cubicBezTo>
                    <a:pt x="305" y="970"/>
                    <a:pt x="310" y="942"/>
                    <a:pt x="300" y="926"/>
                  </a:cubicBezTo>
                  <a:cubicBezTo>
                    <a:pt x="300" y="926"/>
                    <a:pt x="296" y="857"/>
                    <a:pt x="300" y="849"/>
                  </a:cubicBezTo>
                  <a:cubicBezTo>
                    <a:pt x="300" y="849"/>
                    <a:pt x="306" y="827"/>
                    <a:pt x="305" y="823"/>
                  </a:cubicBezTo>
                  <a:cubicBezTo>
                    <a:pt x="305" y="823"/>
                    <a:pt x="311" y="812"/>
                    <a:pt x="312" y="832"/>
                  </a:cubicBezTo>
                  <a:cubicBezTo>
                    <a:pt x="312" y="833"/>
                    <a:pt x="312" y="834"/>
                    <a:pt x="312" y="835"/>
                  </a:cubicBezTo>
                  <a:cubicBezTo>
                    <a:pt x="312" y="859"/>
                    <a:pt x="315" y="866"/>
                    <a:pt x="319" y="871"/>
                  </a:cubicBezTo>
                  <a:cubicBezTo>
                    <a:pt x="319" y="871"/>
                    <a:pt x="318" y="998"/>
                    <a:pt x="325" y="1010"/>
                  </a:cubicBezTo>
                  <a:cubicBezTo>
                    <a:pt x="325" y="1010"/>
                    <a:pt x="328" y="1032"/>
                    <a:pt x="327" y="1043"/>
                  </a:cubicBezTo>
                  <a:cubicBezTo>
                    <a:pt x="327" y="1043"/>
                    <a:pt x="326" y="1080"/>
                    <a:pt x="324" y="1085"/>
                  </a:cubicBezTo>
                  <a:cubicBezTo>
                    <a:pt x="324" y="1085"/>
                    <a:pt x="321" y="1177"/>
                    <a:pt x="330" y="1204"/>
                  </a:cubicBezTo>
                  <a:cubicBezTo>
                    <a:pt x="331" y="1297"/>
                    <a:pt x="331" y="1297"/>
                    <a:pt x="331" y="1297"/>
                  </a:cubicBezTo>
                  <a:cubicBezTo>
                    <a:pt x="331" y="1297"/>
                    <a:pt x="316" y="1317"/>
                    <a:pt x="319" y="1334"/>
                  </a:cubicBezTo>
                  <a:cubicBezTo>
                    <a:pt x="319" y="1334"/>
                    <a:pt x="307" y="1350"/>
                    <a:pt x="308" y="1357"/>
                  </a:cubicBezTo>
                  <a:cubicBezTo>
                    <a:pt x="308" y="1357"/>
                    <a:pt x="301" y="1402"/>
                    <a:pt x="305" y="1409"/>
                  </a:cubicBezTo>
                  <a:cubicBezTo>
                    <a:pt x="368" y="1409"/>
                    <a:pt x="368" y="1409"/>
                    <a:pt x="368" y="1409"/>
                  </a:cubicBezTo>
                  <a:cubicBezTo>
                    <a:pt x="368" y="1409"/>
                    <a:pt x="390" y="1363"/>
                    <a:pt x="368" y="1310"/>
                  </a:cubicBezTo>
                  <a:cubicBezTo>
                    <a:pt x="368" y="1310"/>
                    <a:pt x="400" y="1166"/>
                    <a:pt x="400" y="1137"/>
                  </a:cubicBezTo>
                  <a:cubicBezTo>
                    <a:pt x="400" y="1137"/>
                    <a:pt x="417" y="1092"/>
                    <a:pt x="400" y="1010"/>
                  </a:cubicBezTo>
                  <a:cubicBezTo>
                    <a:pt x="400" y="1010"/>
                    <a:pt x="402" y="946"/>
                    <a:pt x="408" y="937"/>
                  </a:cubicBezTo>
                  <a:cubicBezTo>
                    <a:pt x="408" y="937"/>
                    <a:pt x="418" y="919"/>
                    <a:pt x="417" y="897"/>
                  </a:cubicBezTo>
                  <a:cubicBezTo>
                    <a:pt x="417" y="897"/>
                    <a:pt x="437" y="874"/>
                    <a:pt x="437" y="817"/>
                  </a:cubicBezTo>
                  <a:cubicBezTo>
                    <a:pt x="437" y="817"/>
                    <a:pt x="437" y="773"/>
                    <a:pt x="444" y="762"/>
                  </a:cubicBezTo>
                  <a:cubicBezTo>
                    <a:pt x="444" y="762"/>
                    <a:pt x="467" y="720"/>
                    <a:pt x="453" y="683"/>
                  </a:cubicBezTo>
                  <a:cubicBezTo>
                    <a:pt x="453" y="683"/>
                    <a:pt x="450" y="639"/>
                    <a:pt x="434" y="629"/>
                  </a:cubicBezTo>
                  <a:cubicBezTo>
                    <a:pt x="434" y="629"/>
                    <a:pt x="446" y="602"/>
                    <a:pt x="443" y="576"/>
                  </a:cubicBezTo>
                  <a:cubicBezTo>
                    <a:pt x="443" y="576"/>
                    <a:pt x="443" y="486"/>
                    <a:pt x="420" y="461"/>
                  </a:cubicBezTo>
                  <a:cubicBezTo>
                    <a:pt x="420" y="461"/>
                    <a:pt x="427" y="420"/>
                    <a:pt x="413" y="403"/>
                  </a:cubicBezTo>
                  <a:cubicBezTo>
                    <a:pt x="413" y="403"/>
                    <a:pt x="426" y="373"/>
                    <a:pt x="434" y="357"/>
                  </a:cubicBezTo>
                  <a:cubicBezTo>
                    <a:pt x="434" y="357"/>
                    <a:pt x="435" y="316"/>
                    <a:pt x="457" y="337"/>
                  </a:cubicBezTo>
                  <a:cubicBezTo>
                    <a:pt x="457" y="337"/>
                    <a:pt x="471" y="360"/>
                    <a:pt x="476" y="360"/>
                  </a:cubicBezTo>
                  <a:cubicBezTo>
                    <a:pt x="476" y="360"/>
                    <a:pt x="513" y="450"/>
                    <a:pt x="540" y="481"/>
                  </a:cubicBezTo>
                  <a:cubicBezTo>
                    <a:pt x="540" y="481"/>
                    <a:pt x="547" y="500"/>
                    <a:pt x="540" y="514"/>
                  </a:cubicBezTo>
                  <a:cubicBezTo>
                    <a:pt x="540" y="514"/>
                    <a:pt x="525" y="549"/>
                    <a:pt x="543" y="553"/>
                  </a:cubicBezTo>
                  <a:cubicBezTo>
                    <a:pt x="543" y="553"/>
                    <a:pt x="556" y="541"/>
                    <a:pt x="560" y="550"/>
                  </a:cubicBezTo>
                  <a:cubicBezTo>
                    <a:pt x="560" y="550"/>
                    <a:pt x="571" y="580"/>
                    <a:pt x="549" y="589"/>
                  </a:cubicBezTo>
                  <a:cubicBezTo>
                    <a:pt x="549" y="589"/>
                    <a:pt x="541" y="613"/>
                    <a:pt x="563" y="604"/>
                  </a:cubicBezTo>
                  <a:cubicBezTo>
                    <a:pt x="563" y="604"/>
                    <a:pt x="613" y="570"/>
                    <a:pt x="584" y="531"/>
                  </a:cubicBezTo>
                  <a:close/>
                  <a:moveTo>
                    <a:pt x="150" y="485"/>
                  </a:moveTo>
                  <a:cubicBezTo>
                    <a:pt x="131" y="477"/>
                    <a:pt x="99" y="447"/>
                    <a:pt x="99" y="447"/>
                  </a:cubicBezTo>
                  <a:cubicBezTo>
                    <a:pt x="96" y="437"/>
                    <a:pt x="146" y="400"/>
                    <a:pt x="146" y="400"/>
                  </a:cubicBezTo>
                  <a:cubicBezTo>
                    <a:pt x="147" y="396"/>
                    <a:pt x="147" y="396"/>
                    <a:pt x="147" y="396"/>
                  </a:cubicBezTo>
                  <a:cubicBezTo>
                    <a:pt x="153" y="400"/>
                    <a:pt x="153" y="460"/>
                    <a:pt x="153" y="460"/>
                  </a:cubicBezTo>
                  <a:cubicBezTo>
                    <a:pt x="160" y="492"/>
                    <a:pt x="150" y="485"/>
                    <a:pt x="150" y="485"/>
                  </a:cubicBezTo>
                  <a:close/>
                </a:path>
              </a:pathLst>
            </a:custGeom>
            <a:solidFill>
              <a:srgbClr val="121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a:extLst>
                <a:ext uri="{FF2B5EF4-FFF2-40B4-BE49-F238E27FC236}">
                  <a16:creationId xmlns="" xmlns:a16="http://schemas.microsoft.com/office/drawing/2014/main" id="{ED038760-6667-4EF4-AB26-F5792A8A22BE}"/>
                </a:ext>
              </a:extLst>
            </p:cNvPr>
            <p:cNvSpPr>
              <a:spLocks noEditPoints="1"/>
            </p:cNvSpPr>
            <p:nvPr/>
          </p:nvSpPr>
          <p:spPr bwMode="auto">
            <a:xfrm>
              <a:off x="1350" y="1483"/>
              <a:ext cx="936" cy="2153"/>
            </a:xfrm>
            <a:custGeom>
              <a:avLst/>
              <a:gdLst>
                <a:gd name="T0" fmla="*/ 65 w 613"/>
                <a:gd name="T1" fmla="*/ 589 h 1409"/>
                <a:gd name="T2" fmla="*/ 70 w 613"/>
                <a:gd name="T3" fmla="*/ 553 h 1409"/>
                <a:gd name="T4" fmla="*/ 73 w 613"/>
                <a:gd name="T5" fmla="*/ 481 h 1409"/>
                <a:gd name="T6" fmla="*/ 156 w 613"/>
                <a:gd name="T7" fmla="*/ 337 h 1409"/>
                <a:gd name="T8" fmla="*/ 200 w 613"/>
                <a:gd name="T9" fmla="*/ 403 h 1409"/>
                <a:gd name="T10" fmla="*/ 170 w 613"/>
                <a:gd name="T11" fmla="*/ 576 h 1409"/>
                <a:gd name="T12" fmla="*/ 160 w 613"/>
                <a:gd name="T13" fmla="*/ 683 h 1409"/>
                <a:gd name="T14" fmla="*/ 176 w 613"/>
                <a:gd name="T15" fmla="*/ 817 h 1409"/>
                <a:gd name="T16" fmla="*/ 206 w 613"/>
                <a:gd name="T17" fmla="*/ 937 h 1409"/>
                <a:gd name="T18" fmla="*/ 213 w 613"/>
                <a:gd name="T19" fmla="*/ 1137 h 1409"/>
                <a:gd name="T20" fmla="*/ 245 w 613"/>
                <a:gd name="T21" fmla="*/ 1409 h 1409"/>
                <a:gd name="T22" fmla="*/ 305 w 613"/>
                <a:gd name="T23" fmla="*/ 1357 h 1409"/>
                <a:gd name="T24" fmla="*/ 283 w 613"/>
                <a:gd name="T25" fmla="*/ 1297 h 1409"/>
                <a:gd name="T26" fmla="*/ 289 w 613"/>
                <a:gd name="T27" fmla="*/ 1085 h 1409"/>
                <a:gd name="T28" fmla="*/ 288 w 613"/>
                <a:gd name="T29" fmla="*/ 1010 h 1409"/>
                <a:gd name="T30" fmla="*/ 301 w 613"/>
                <a:gd name="T31" fmla="*/ 835 h 1409"/>
                <a:gd name="T32" fmla="*/ 308 w 613"/>
                <a:gd name="T33" fmla="*/ 823 h 1409"/>
                <a:gd name="T34" fmla="*/ 313 w 613"/>
                <a:gd name="T35" fmla="*/ 926 h 1409"/>
                <a:gd name="T36" fmla="*/ 353 w 613"/>
                <a:gd name="T37" fmla="*/ 1034 h 1409"/>
                <a:gd name="T38" fmla="*/ 413 w 613"/>
                <a:gd name="T39" fmla="*/ 879 h 1409"/>
                <a:gd name="T40" fmla="*/ 459 w 613"/>
                <a:gd name="T41" fmla="*/ 748 h 1409"/>
                <a:gd name="T42" fmla="*/ 453 w 613"/>
                <a:gd name="T43" fmla="*/ 616 h 1409"/>
                <a:gd name="T44" fmla="*/ 456 w 613"/>
                <a:gd name="T45" fmla="*/ 534 h 1409"/>
                <a:gd name="T46" fmla="*/ 583 w 613"/>
                <a:gd name="T47" fmla="*/ 432 h 1409"/>
                <a:gd name="T48" fmla="*/ 519 w 613"/>
                <a:gd name="T49" fmla="*/ 344 h 1409"/>
                <a:gd name="T50" fmla="*/ 452 w 613"/>
                <a:gd name="T51" fmla="*/ 241 h 1409"/>
                <a:gd name="T52" fmla="*/ 391 w 613"/>
                <a:gd name="T53" fmla="*/ 202 h 1409"/>
                <a:gd name="T54" fmla="*/ 345 w 613"/>
                <a:gd name="T55" fmla="*/ 164 h 1409"/>
                <a:gd name="T56" fmla="*/ 353 w 613"/>
                <a:gd name="T57" fmla="*/ 104 h 1409"/>
                <a:gd name="T58" fmla="*/ 277 w 613"/>
                <a:gd name="T59" fmla="*/ 3 h 1409"/>
                <a:gd name="T60" fmla="*/ 224 w 613"/>
                <a:gd name="T61" fmla="*/ 134 h 1409"/>
                <a:gd name="T62" fmla="*/ 244 w 613"/>
                <a:gd name="T63" fmla="*/ 189 h 1409"/>
                <a:gd name="T64" fmla="*/ 194 w 613"/>
                <a:gd name="T65" fmla="*/ 219 h 1409"/>
                <a:gd name="T66" fmla="*/ 120 w 613"/>
                <a:gd name="T67" fmla="*/ 288 h 1409"/>
                <a:gd name="T68" fmla="*/ 53 w 613"/>
                <a:gd name="T69" fmla="*/ 414 h 1409"/>
                <a:gd name="T70" fmla="*/ 29 w 613"/>
                <a:gd name="T71" fmla="*/ 531 h 1409"/>
                <a:gd name="T72" fmla="*/ 460 w 613"/>
                <a:gd name="T73" fmla="*/ 460 h 1409"/>
                <a:gd name="T74" fmla="*/ 467 w 613"/>
                <a:gd name="T75" fmla="*/ 400 h 1409"/>
                <a:gd name="T76" fmla="*/ 463 w 613"/>
                <a:gd name="T77" fmla="*/ 485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3" h="1409">
                  <a:moveTo>
                    <a:pt x="50" y="604"/>
                  </a:moveTo>
                  <a:cubicBezTo>
                    <a:pt x="72" y="613"/>
                    <a:pt x="65" y="589"/>
                    <a:pt x="65" y="589"/>
                  </a:cubicBezTo>
                  <a:cubicBezTo>
                    <a:pt x="42" y="580"/>
                    <a:pt x="53" y="550"/>
                    <a:pt x="53" y="550"/>
                  </a:cubicBezTo>
                  <a:cubicBezTo>
                    <a:pt x="58" y="541"/>
                    <a:pt x="70" y="553"/>
                    <a:pt x="70" y="553"/>
                  </a:cubicBezTo>
                  <a:cubicBezTo>
                    <a:pt x="88" y="549"/>
                    <a:pt x="73" y="514"/>
                    <a:pt x="73" y="514"/>
                  </a:cubicBezTo>
                  <a:cubicBezTo>
                    <a:pt x="66" y="500"/>
                    <a:pt x="73" y="481"/>
                    <a:pt x="73" y="481"/>
                  </a:cubicBezTo>
                  <a:cubicBezTo>
                    <a:pt x="100" y="450"/>
                    <a:pt x="138" y="360"/>
                    <a:pt x="138" y="360"/>
                  </a:cubicBezTo>
                  <a:cubicBezTo>
                    <a:pt x="142" y="360"/>
                    <a:pt x="156" y="337"/>
                    <a:pt x="156" y="337"/>
                  </a:cubicBezTo>
                  <a:cubicBezTo>
                    <a:pt x="178" y="316"/>
                    <a:pt x="179" y="357"/>
                    <a:pt x="179" y="357"/>
                  </a:cubicBezTo>
                  <a:cubicBezTo>
                    <a:pt x="188" y="373"/>
                    <a:pt x="200" y="403"/>
                    <a:pt x="200" y="403"/>
                  </a:cubicBezTo>
                  <a:cubicBezTo>
                    <a:pt x="186" y="420"/>
                    <a:pt x="193" y="461"/>
                    <a:pt x="193" y="461"/>
                  </a:cubicBezTo>
                  <a:cubicBezTo>
                    <a:pt x="170" y="486"/>
                    <a:pt x="170" y="576"/>
                    <a:pt x="170" y="576"/>
                  </a:cubicBezTo>
                  <a:cubicBezTo>
                    <a:pt x="168" y="602"/>
                    <a:pt x="179" y="629"/>
                    <a:pt x="179" y="629"/>
                  </a:cubicBezTo>
                  <a:cubicBezTo>
                    <a:pt x="163" y="639"/>
                    <a:pt x="160" y="683"/>
                    <a:pt x="160" y="683"/>
                  </a:cubicBezTo>
                  <a:cubicBezTo>
                    <a:pt x="146" y="720"/>
                    <a:pt x="169" y="762"/>
                    <a:pt x="169" y="762"/>
                  </a:cubicBezTo>
                  <a:cubicBezTo>
                    <a:pt x="176" y="773"/>
                    <a:pt x="176" y="817"/>
                    <a:pt x="176" y="817"/>
                  </a:cubicBezTo>
                  <a:cubicBezTo>
                    <a:pt x="176" y="874"/>
                    <a:pt x="196" y="897"/>
                    <a:pt x="196" y="897"/>
                  </a:cubicBezTo>
                  <a:cubicBezTo>
                    <a:pt x="195" y="919"/>
                    <a:pt x="206" y="937"/>
                    <a:pt x="206" y="937"/>
                  </a:cubicBezTo>
                  <a:cubicBezTo>
                    <a:pt x="211" y="946"/>
                    <a:pt x="213" y="1010"/>
                    <a:pt x="213" y="1010"/>
                  </a:cubicBezTo>
                  <a:cubicBezTo>
                    <a:pt x="196" y="1092"/>
                    <a:pt x="213" y="1137"/>
                    <a:pt x="213" y="1137"/>
                  </a:cubicBezTo>
                  <a:cubicBezTo>
                    <a:pt x="213" y="1166"/>
                    <a:pt x="245" y="1310"/>
                    <a:pt x="245" y="1310"/>
                  </a:cubicBezTo>
                  <a:cubicBezTo>
                    <a:pt x="223" y="1363"/>
                    <a:pt x="245" y="1409"/>
                    <a:pt x="245" y="1409"/>
                  </a:cubicBezTo>
                  <a:cubicBezTo>
                    <a:pt x="308" y="1409"/>
                    <a:pt x="308" y="1409"/>
                    <a:pt x="308" y="1409"/>
                  </a:cubicBezTo>
                  <a:cubicBezTo>
                    <a:pt x="313" y="1402"/>
                    <a:pt x="305" y="1357"/>
                    <a:pt x="305" y="1357"/>
                  </a:cubicBezTo>
                  <a:cubicBezTo>
                    <a:pt x="306" y="1350"/>
                    <a:pt x="294" y="1334"/>
                    <a:pt x="294" y="1334"/>
                  </a:cubicBezTo>
                  <a:cubicBezTo>
                    <a:pt x="298" y="1317"/>
                    <a:pt x="283" y="1297"/>
                    <a:pt x="283" y="1297"/>
                  </a:cubicBezTo>
                  <a:cubicBezTo>
                    <a:pt x="283" y="1204"/>
                    <a:pt x="283" y="1204"/>
                    <a:pt x="283" y="1204"/>
                  </a:cubicBezTo>
                  <a:cubicBezTo>
                    <a:pt x="293" y="1177"/>
                    <a:pt x="289" y="1085"/>
                    <a:pt x="289" y="1085"/>
                  </a:cubicBezTo>
                  <a:cubicBezTo>
                    <a:pt x="288" y="1080"/>
                    <a:pt x="286" y="1043"/>
                    <a:pt x="286" y="1043"/>
                  </a:cubicBezTo>
                  <a:cubicBezTo>
                    <a:pt x="285" y="1032"/>
                    <a:pt x="288" y="1010"/>
                    <a:pt x="288" y="1010"/>
                  </a:cubicBezTo>
                  <a:cubicBezTo>
                    <a:pt x="295" y="998"/>
                    <a:pt x="294" y="871"/>
                    <a:pt x="294" y="871"/>
                  </a:cubicBezTo>
                  <a:cubicBezTo>
                    <a:pt x="298" y="866"/>
                    <a:pt x="301" y="859"/>
                    <a:pt x="301" y="835"/>
                  </a:cubicBezTo>
                  <a:cubicBezTo>
                    <a:pt x="301" y="834"/>
                    <a:pt x="301" y="833"/>
                    <a:pt x="301" y="832"/>
                  </a:cubicBezTo>
                  <a:cubicBezTo>
                    <a:pt x="302" y="812"/>
                    <a:pt x="308" y="823"/>
                    <a:pt x="308" y="823"/>
                  </a:cubicBezTo>
                  <a:cubicBezTo>
                    <a:pt x="308" y="827"/>
                    <a:pt x="313" y="849"/>
                    <a:pt x="313" y="849"/>
                  </a:cubicBezTo>
                  <a:cubicBezTo>
                    <a:pt x="318" y="857"/>
                    <a:pt x="313" y="926"/>
                    <a:pt x="313" y="926"/>
                  </a:cubicBezTo>
                  <a:cubicBezTo>
                    <a:pt x="303" y="942"/>
                    <a:pt x="308" y="970"/>
                    <a:pt x="308" y="970"/>
                  </a:cubicBezTo>
                  <a:cubicBezTo>
                    <a:pt x="310" y="1034"/>
                    <a:pt x="353" y="1034"/>
                    <a:pt x="353" y="1034"/>
                  </a:cubicBezTo>
                  <a:cubicBezTo>
                    <a:pt x="389" y="1032"/>
                    <a:pt x="405" y="942"/>
                    <a:pt x="405" y="942"/>
                  </a:cubicBezTo>
                  <a:cubicBezTo>
                    <a:pt x="415" y="932"/>
                    <a:pt x="413" y="879"/>
                    <a:pt x="413" y="879"/>
                  </a:cubicBezTo>
                  <a:cubicBezTo>
                    <a:pt x="425" y="859"/>
                    <a:pt x="423" y="804"/>
                    <a:pt x="423" y="804"/>
                  </a:cubicBezTo>
                  <a:cubicBezTo>
                    <a:pt x="444" y="791"/>
                    <a:pt x="459" y="748"/>
                    <a:pt x="459" y="748"/>
                  </a:cubicBezTo>
                  <a:cubicBezTo>
                    <a:pt x="461" y="642"/>
                    <a:pt x="461" y="642"/>
                    <a:pt x="461" y="642"/>
                  </a:cubicBezTo>
                  <a:cubicBezTo>
                    <a:pt x="452" y="628"/>
                    <a:pt x="453" y="616"/>
                    <a:pt x="453" y="616"/>
                  </a:cubicBezTo>
                  <a:cubicBezTo>
                    <a:pt x="464" y="611"/>
                    <a:pt x="456" y="572"/>
                    <a:pt x="456" y="572"/>
                  </a:cubicBezTo>
                  <a:cubicBezTo>
                    <a:pt x="446" y="530"/>
                    <a:pt x="456" y="534"/>
                    <a:pt x="456" y="534"/>
                  </a:cubicBezTo>
                  <a:cubicBezTo>
                    <a:pt x="532" y="524"/>
                    <a:pt x="583" y="489"/>
                    <a:pt x="583" y="489"/>
                  </a:cubicBezTo>
                  <a:cubicBezTo>
                    <a:pt x="613" y="468"/>
                    <a:pt x="583" y="432"/>
                    <a:pt x="583" y="432"/>
                  </a:cubicBezTo>
                  <a:cubicBezTo>
                    <a:pt x="573" y="425"/>
                    <a:pt x="546" y="382"/>
                    <a:pt x="546" y="382"/>
                  </a:cubicBezTo>
                  <a:cubicBezTo>
                    <a:pt x="545" y="371"/>
                    <a:pt x="519" y="344"/>
                    <a:pt x="519" y="344"/>
                  </a:cubicBezTo>
                  <a:cubicBezTo>
                    <a:pt x="513" y="340"/>
                    <a:pt x="501" y="321"/>
                    <a:pt x="501" y="321"/>
                  </a:cubicBezTo>
                  <a:cubicBezTo>
                    <a:pt x="496" y="285"/>
                    <a:pt x="452" y="241"/>
                    <a:pt x="452" y="241"/>
                  </a:cubicBezTo>
                  <a:cubicBezTo>
                    <a:pt x="442" y="237"/>
                    <a:pt x="428" y="224"/>
                    <a:pt x="428" y="224"/>
                  </a:cubicBezTo>
                  <a:cubicBezTo>
                    <a:pt x="414" y="204"/>
                    <a:pt x="391" y="202"/>
                    <a:pt x="391" y="202"/>
                  </a:cubicBezTo>
                  <a:cubicBezTo>
                    <a:pt x="376" y="205"/>
                    <a:pt x="353" y="201"/>
                    <a:pt x="353" y="201"/>
                  </a:cubicBezTo>
                  <a:cubicBezTo>
                    <a:pt x="336" y="189"/>
                    <a:pt x="345" y="164"/>
                    <a:pt x="345" y="164"/>
                  </a:cubicBezTo>
                  <a:cubicBezTo>
                    <a:pt x="356" y="161"/>
                    <a:pt x="355" y="139"/>
                    <a:pt x="355" y="139"/>
                  </a:cubicBezTo>
                  <a:cubicBezTo>
                    <a:pt x="371" y="109"/>
                    <a:pt x="353" y="104"/>
                    <a:pt x="353" y="104"/>
                  </a:cubicBezTo>
                  <a:cubicBezTo>
                    <a:pt x="358" y="94"/>
                    <a:pt x="353" y="58"/>
                    <a:pt x="353" y="58"/>
                  </a:cubicBezTo>
                  <a:cubicBezTo>
                    <a:pt x="351" y="0"/>
                    <a:pt x="277" y="3"/>
                    <a:pt x="277" y="3"/>
                  </a:cubicBezTo>
                  <a:cubicBezTo>
                    <a:pt x="211" y="11"/>
                    <a:pt x="226" y="101"/>
                    <a:pt x="226" y="101"/>
                  </a:cubicBezTo>
                  <a:cubicBezTo>
                    <a:pt x="211" y="114"/>
                    <a:pt x="224" y="134"/>
                    <a:pt x="224" y="134"/>
                  </a:cubicBezTo>
                  <a:cubicBezTo>
                    <a:pt x="224" y="138"/>
                    <a:pt x="228" y="154"/>
                    <a:pt x="228" y="154"/>
                  </a:cubicBezTo>
                  <a:cubicBezTo>
                    <a:pt x="244" y="173"/>
                    <a:pt x="244" y="189"/>
                    <a:pt x="244" y="189"/>
                  </a:cubicBezTo>
                  <a:cubicBezTo>
                    <a:pt x="250" y="192"/>
                    <a:pt x="250" y="208"/>
                    <a:pt x="250" y="208"/>
                  </a:cubicBezTo>
                  <a:cubicBezTo>
                    <a:pt x="220" y="204"/>
                    <a:pt x="194" y="219"/>
                    <a:pt x="194" y="219"/>
                  </a:cubicBezTo>
                  <a:cubicBezTo>
                    <a:pt x="191" y="229"/>
                    <a:pt x="172" y="238"/>
                    <a:pt x="172" y="238"/>
                  </a:cubicBezTo>
                  <a:cubicBezTo>
                    <a:pt x="128" y="242"/>
                    <a:pt x="120" y="288"/>
                    <a:pt x="120" y="288"/>
                  </a:cubicBezTo>
                  <a:cubicBezTo>
                    <a:pt x="110" y="299"/>
                    <a:pt x="95" y="320"/>
                    <a:pt x="95" y="320"/>
                  </a:cubicBezTo>
                  <a:cubicBezTo>
                    <a:pt x="70" y="343"/>
                    <a:pt x="53" y="414"/>
                    <a:pt x="53" y="414"/>
                  </a:cubicBezTo>
                  <a:cubicBezTo>
                    <a:pt x="53" y="431"/>
                    <a:pt x="44" y="487"/>
                    <a:pt x="44" y="487"/>
                  </a:cubicBezTo>
                  <a:cubicBezTo>
                    <a:pt x="35" y="497"/>
                    <a:pt x="29" y="531"/>
                    <a:pt x="29" y="531"/>
                  </a:cubicBezTo>
                  <a:cubicBezTo>
                    <a:pt x="0" y="570"/>
                    <a:pt x="50" y="604"/>
                    <a:pt x="50" y="604"/>
                  </a:cubicBezTo>
                  <a:close/>
                  <a:moveTo>
                    <a:pt x="460" y="460"/>
                  </a:moveTo>
                  <a:cubicBezTo>
                    <a:pt x="460" y="460"/>
                    <a:pt x="461" y="400"/>
                    <a:pt x="467" y="396"/>
                  </a:cubicBezTo>
                  <a:cubicBezTo>
                    <a:pt x="467" y="400"/>
                    <a:pt x="467" y="400"/>
                    <a:pt x="467" y="400"/>
                  </a:cubicBezTo>
                  <a:cubicBezTo>
                    <a:pt x="467" y="400"/>
                    <a:pt x="517" y="437"/>
                    <a:pt x="515" y="447"/>
                  </a:cubicBezTo>
                  <a:cubicBezTo>
                    <a:pt x="515" y="447"/>
                    <a:pt x="483" y="477"/>
                    <a:pt x="463" y="485"/>
                  </a:cubicBezTo>
                  <a:cubicBezTo>
                    <a:pt x="463" y="485"/>
                    <a:pt x="453" y="492"/>
                    <a:pt x="460" y="4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a:extLst>
                <a:ext uri="{FF2B5EF4-FFF2-40B4-BE49-F238E27FC236}">
                  <a16:creationId xmlns="" xmlns:a16="http://schemas.microsoft.com/office/drawing/2014/main" id="{C56FBCB4-C29D-42B8-993D-24E829772CFC}"/>
                </a:ext>
              </a:extLst>
            </p:cNvPr>
            <p:cNvSpPr>
              <a:spLocks noEditPoints="1"/>
            </p:cNvSpPr>
            <p:nvPr/>
          </p:nvSpPr>
          <p:spPr bwMode="auto">
            <a:xfrm>
              <a:off x="5622" y="1486"/>
              <a:ext cx="935" cy="2155"/>
            </a:xfrm>
            <a:custGeom>
              <a:avLst/>
              <a:gdLst>
                <a:gd name="T0" fmla="*/ 64 w 612"/>
                <a:gd name="T1" fmla="*/ 589 h 1410"/>
                <a:gd name="T2" fmla="*/ 70 w 612"/>
                <a:gd name="T3" fmla="*/ 554 h 1410"/>
                <a:gd name="T4" fmla="*/ 73 w 612"/>
                <a:gd name="T5" fmla="*/ 482 h 1410"/>
                <a:gd name="T6" fmla="*/ 155 w 612"/>
                <a:gd name="T7" fmla="*/ 338 h 1410"/>
                <a:gd name="T8" fmla="*/ 200 w 612"/>
                <a:gd name="T9" fmla="*/ 403 h 1410"/>
                <a:gd name="T10" fmla="*/ 170 w 612"/>
                <a:gd name="T11" fmla="*/ 576 h 1410"/>
                <a:gd name="T12" fmla="*/ 160 w 612"/>
                <a:gd name="T13" fmla="*/ 684 h 1410"/>
                <a:gd name="T14" fmla="*/ 176 w 612"/>
                <a:gd name="T15" fmla="*/ 818 h 1410"/>
                <a:gd name="T16" fmla="*/ 205 w 612"/>
                <a:gd name="T17" fmla="*/ 938 h 1410"/>
                <a:gd name="T18" fmla="*/ 213 w 612"/>
                <a:gd name="T19" fmla="*/ 1138 h 1410"/>
                <a:gd name="T20" fmla="*/ 245 w 612"/>
                <a:gd name="T21" fmla="*/ 1410 h 1410"/>
                <a:gd name="T22" fmla="*/ 305 w 612"/>
                <a:gd name="T23" fmla="*/ 1358 h 1410"/>
                <a:gd name="T24" fmla="*/ 282 w 612"/>
                <a:gd name="T25" fmla="*/ 1297 h 1410"/>
                <a:gd name="T26" fmla="*/ 289 w 612"/>
                <a:gd name="T27" fmla="*/ 1085 h 1410"/>
                <a:gd name="T28" fmla="*/ 288 w 612"/>
                <a:gd name="T29" fmla="*/ 1011 h 1410"/>
                <a:gd name="T30" fmla="*/ 301 w 612"/>
                <a:gd name="T31" fmla="*/ 836 h 1410"/>
                <a:gd name="T32" fmla="*/ 308 w 612"/>
                <a:gd name="T33" fmla="*/ 824 h 1410"/>
                <a:gd name="T34" fmla="*/ 313 w 612"/>
                <a:gd name="T35" fmla="*/ 927 h 1410"/>
                <a:gd name="T36" fmla="*/ 353 w 612"/>
                <a:gd name="T37" fmla="*/ 1034 h 1410"/>
                <a:gd name="T38" fmla="*/ 412 w 612"/>
                <a:gd name="T39" fmla="*/ 879 h 1410"/>
                <a:gd name="T40" fmla="*/ 459 w 612"/>
                <a:gd name="T41" fmla="*/ 749 h 1410"/>
                <a:gd name="T42" fmla="*/ 453 w 612"/>
                <a:gd name="T43" fmla="*/ 616 h 1410"/>
                <a:gd name="T44" fmla="*/ 456 w 612"/>
                <a:gd name="T45" fmla="*/ 535 h 1410"/>
                <a:gd name="T46" fmla="*/ 583 w 612"/>
                <a:gd name="T47" fmla="*/ 433 h 1410"/>
                <a:gd name="T48" fmla="*/ 519 w 612"/>
                <a:gd name="T49" fmla="*/ 345 h 1410"/>
                <a:gd name="T50" fmla="*/ 452 w 612"/>
                <a:gd name="T51" fmla="*/ 241 h 1410"/>
                <a:gd name="T52" fmla="*/ 390 w 612"/>
                <a:gd name="T53" fmla="*/ 203 h 1410"/>
                <a:gd name="T54" fmla="*/ 345 w 612"/>
                <a:gd name="T55" fmla="*/ 164 h 1410"/>
                <a:gd name="T56" fmla="*/ 353 w 612"/>
                <a:gd name="T57" fmla="*/ 105 h 1410"/>
                <a:gd name="T58" fmla="*/ 277 w 612"/>
                <a:gd name="T59" fmla="*/ 4 h 1410"/>
                <a:gd name="T60" fmla="*/ 224 w 612"/>
                <a:gd name="T61" fmla="*/ 134 h 1410"/>
                <a:gd name="T62" fmla="*/ 244 w 612"/>
                <a:gd name="T63" fmla="*/ 190 h 1410"/>
                <a:gd name="T64" fmla="*/ 194 w 612"/>
                <a:gd name="T65" fmla="*/ 220 h 1410"/>
                <a:gd name="T66" fmla="*/ 120 w 612"/>
                <a:gd name="T67" fmla="*/ 288 h 1410"/>
                <a:gd name="T68" fmla="*/ 53 w 612"/>
                <a:gd name="T69" fmla="*/ 414 h 1410"/>
                <a:gd name="T70" fmla="*/ 29 w 612"/>
                <a:gd name="T71" fmla="*/ 532 h 1410"/>
                <a:gd name="T72" fmla="*/ 460 w 612"/>
                <a:gd name="T73" fmla="*/ 461 h 1410"/>
                <a:gd name="T74" fmla="*/ 467 w 612"/>
                <a:gd name="T75" fmla="*/ 401 h 1410"/>
                <a:gd name="T76" fmla="*/ 463 w 612"/>
                <a:gd name="T77" fmla="*/ 486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2" h="1410">
                  <a:moveTo>
                    <a:pt x="50" y="605"/>
                  </a:moveTo>
                  <a:cubicBezTo>
                    <a:pt x="72" y="614"/>
                    <a:pt x="64" y="589"/>
                    <a:pt x="64" y="589"/>
                  </a:cubicBezTo>
                  <a:cubicBezTo>
                    <a:pt x="42" y="581"/>
                    <a:pt x="53" y="551"/>
                    <a:pt x="53" y="551"/>
                  </a:cubicBezTo>
                  <a:cubicBezTo>
                    <a:pt x="57" y="542"/>
                    <a:pt x="70" y="554"/>
                    <a:pt x="70" y="554"/>
                  </a:cubicBezTo>
                  <a:cubicBezTo>
                    <a:pt x="88" y="549"/>
                    <a:pt x="73" y="515"/>
                    <a:pt x="73" y="515"/>
                  </a:cubicBezTo>
                  <a:cubicBezTo>
                    <a:pt x="66" y="501"/>
                    <a:pt x="73" y="482"/>
                    <a:pt x="73" y="482"/>
                  </a:cubicBezTo>
                  <a:cubicBezTo>
                    <a:pt x="100" y="451"/>
                    <a:pt x="137" y="361"/>
                    <a:pt x="137" y="361"/>
                  </a:cubicBezTo>
                  <a:cubicBezTo>
                    <a:pt x="142" y="361"/>
                    <a:pt x="155" y="338"/>
                    <a:pt x="155" y="338"/>
                  </a:cubicBezTo>
                  <a:cubicBezTo>
                    <a:pt x="178" y="316"/>
                    <a:pt x="179" y="358"/>
                    <a:pt x="179" y="358"/>
                  </a:cubicBezTo>
                  <a:cubicBezTo>
                    <a:pt x="187" y="373"/>
                    <a:pt x="200" y="403"/>
                    <a:pt x="200" y="403"/>
                  </a:cubicBezTo>
                  <a:cubicBezTo>
                    <a:pt x="186" y="421"/>
                    <a:pt x="193" y="462"/>
                    <a:pt x="193" y="462"/>
                  </a:cubicBezTo>
                  <a:cubicBezTo>
                    <a:pt x="170" y="486"/>
                    <a:pt x="170" y="576"/>
                    <a:pt x="170" y="576"/>
                  </a:cubicBezTo>
                  <a:cubicBezTo>
                    <a:pt x="167" y="602"/>
                    <a:pt x="179" y="629"/>
                    <a:pt x="179" y="629"/>
                  </a:cubicBezTo>
                  <a:cubicBezTo>
                    <a:pt x="163" y="639"/>
                    <a:pt x="160" y="684"/>
                    <a:pt x="160" y="684"/>
                  </a:cubicBezTo>
                  <a:cubicBezTo>
                    <a:pt x="146" y="721"/>
                    <a:pt x="169" y="762"/>
                    <a:pt x="169" y="762"/>
                  </a:cubicBezTo>
                  <a:cubicBezTo>
                    <a:pt x="176" y="774"/>
                    <a:pt x="176" y="818"/>
                    <a:pt x="176" y="818"/>
                  </a:cubicBezTo>
                  <a:cubicBezTo>
                    <a:pt x="176" y="875"/>
                    <a:pt x="196" y="898"/>
                    <a:pt x="196" y="898"/>
                  </a:cubicBezTo>
                  <a:cubicBezTo>
                    <a:pt x="194" y="919"/>
                    <a:pt x="205" y="938"/>
                    <a:pt x="205" y="938"/>
                  </a:cubicBezTo>
                  <a:cubicBezTo>
                    <a:pt x="211" y="947"/>
                    <a:pt x="213" y="1011"/>
                    <a:pt x="213" y="1011"/>
                  </a:cubicBezTo>
                  <a:cubicBezTo>
                    <a:pt x="196" y="1092"/>
                    <a:pt x="213" y="1138"/>
                    <a:pt x="213" y="1138"/>
                  </a:cubicBezTo>
                  <a:cubicBezTo>
                    <a:pt x="213" y="1167"/>
                    <a:pt x="245" y="1311"/>
                    <a:pt x="245" y="1311"/>
                  </a:cubicBezTo>
                  <a:cubicBezTo>
                    <a:pt x="223" y="1364"/>
                    <a:pt x="245" y="1410"/>
                    <a:pt x="245" y="1410"/>
                  </a:cubicBezTo>
                  <a:cubicBezTo>
                    <a:pt x="308" y="1410"/>
                    <a:pt x="308" y="1410"/>
                    <a:pt x="308" y="1410"/>
                  </a:cubicBezTo>
                  <a:cubicBezTo>
                    <a:pt x="312" y="1403"/>
                    <a:pt x="305" y="1358"/>
                    <a:pt x="305" y="1358"/>
                  </a:cubicBezTo>
                  <a:cubicBezTo>
                    <a:pt x="306" y="1351"/>
                    <a:pt x="294" y="1335"/>
                    <a:pt x="294" y="1335"/>
                  </a:cubicBezTo>
                  <a:cubicBezTo>
                    <a:pt x="297" y="1317"/>
                    <a:pt x="282" y="1297"/>
                    <a:pt x="282" y="1297"/>
                  </a:cubicBezTo>
                  <a:cubicBezTo>
                    <a:pt x="283" y="1204"/>
                    <a:pt x="283" y="1204"/>
                    <a:pt x="283" y="1204"/>
                  </a:cubicBezTo>
                  <a:cubicBezTo>
                    <a:pt x="292" y="1177"/>
                    <a:pt x="289" y="1085"/>
                    <a:pt x="289" y="1085"/>
                  </a:cubicBezTo>
                  <a:cubicBezTo>
                    <a:pt x="287" y="1081"/>
                    <a:pt x="286" y="1044"/>
                    <a:pt x="286" y="1044"/>
                  </a:cubicBezTo>
                  <a:cubicBezTo>
                    <a:pt x="285" y="1032"/>
                    <a:pt x="288" y="1011"/>
                    <a:pt x="288" y="1011"/>
                  </a:cubicBezTo>
                  <a:cubicBezTo>
                    <a:pt x="295" y="999"/>
                    <a:pt x="294" y="872"/>
                    <a:pt x="294" y="872"/>
                  </a:cubicBezTo>
                  <a:cubicBezTo>
                    <a:pt x="298" y="867"/>
                    <a:pt x="301" y="860"/>
                    <a:pt x="301" y="836"/>
                  </a:cubicBezTo>
                  <a:cubicBezTo>
                    <a:pt x="301" y="834"/>
                    <a:pt x="301" y="833"/>
                    <a:pt x="301" y="832"/>
                  </a:cubicBezTo>
                  <a:cubicBezTo>
                    <a:pt x="302" y="813"/>
                    <a:pt x="308" y="824"/>
                    <a:pt x="308" y="824"/>
                  </a:cubicBezTo>
                  <a:cubicBezTo>
                    <a:pt x="307" y="828"/>
                    <a:pt x="313" y="849"/>
                    <a:pt x="313" y="849"/>
                  </a:cubicBezTo>
                  <a:cubicBezTo>
                    <a:pt x="317" y="858"/>
                    <a:pt x="313" y="927"/>
                    <a:pt x="313" y="927"/>
                  </a:cubicBezTo>
                  <a:cubicBezTo>
                    <a:pt x="303" y="942"/>
                    <a:pt x="308" y="971"/>
                    <a:pt x="308" y="971"/>
                  </a:cubicBezTo>
                  <a:cubicBezTo>
                    <a:pt x="309" y="1034"/>
                    <a:pt x="353" y="1034"/>
                    <a:pt x="353" y="1034"/>
                  </a:cubicBezTo>
                  <a:cubicBezTo>
                    <a:pt x="388" y="1032"/>
                    <a:pt x="405" y="942"/>
                    <a:pt x="405" y="942"/>
                  </a:cubicBezTo>
                  <a:cubicBezTo>
                    <a:pt x="415" y="933"/>
                    <a:pt x="412" y="879"/>
                    <a:pt x="412" y="879"/>
                  </a:cubicBezTo>
                  <a:cubicBezTo>
                    <a:pt x="425" y="860"/>
                    <a:pt x="423" y="805"/>
                    <a:pt x="423" y="805"/>
                  </a:cubicBezTo>
                  <a:cubicBezTo>
                    <a:pt x="444" y="791"/>
                    <a:pt x="459" y="749"/>
                    <a:pt x="459" y="749"/>
                  </a:cubicBezTo>
                  <a:cubicBezTo>
                    <a:pt x="460" y="643"/>
                    <a:pt x="460" y="643"/>
                    <a:pt x="460" y="643"/>
                  </a:cubicBezTo>
                  <a:cubicBezTo>
                    <a:pt x="452" y="629"/>
                    <a:pt x="453" y="616"/>
                    <a:pt x="453" y="616"/>
                  </a:cubicBezTo>
                  <a:cubicBezTo>
                    <a:pt x="464" y="611"/>
                    <a:pt x="455" y="572"/>
                    <a:pt x="455" y="572"/>
                  </a:cubicBezTo>
                  <a:cubicBezTo>
                    <a:pt x="445" y="531"/>
                    <a:pt x="456" y="535"/>
                    <a:pt x="456" y="535"/>
                  </a:cubicBezTo>
                  <a:cubicBezTo>
                    <a:pt x="532" y="524"/>
                    <a:pt x="583" y="489"/>
                    <a:pt x="583" y="489"/>
                  </a:cubicBezTo>
                  <a:cubicBezTo>
                    <a:pt x="612" y="469"/>
                    <a:pt x="583" y="433"/>
                    <a:pt x="583" y="433"/>
                  </a:cubicBezTo>
                  <a:cubicBezTo>
                    <a:pt x="573" y="426"/>
                    <a:pt x="546" y="383"/>
                    <a:pt x="546" y="383"/>
                  </a:cubicBezTo>
                  <a:cubicBezTo>
                    <a:pt x="545" y="371"/>
                    <a:pt x="519" y="345"/>
                    <a:pt x="519" y="345"/>
                  </a:cubicBezTo>
                  <a:cubicBezTo>
                    <a:pt x="513" y="341"/>
                    <a:pt x="500" y="321"/>
                    <a:pt x="500" y="321"/>
                  </a:cubicBezTo>
                  <a:cubicBezTo>
                    <a:pt x="495" y="286"/>
                    <a:pt x="452" y="241"/>
                    <a:pt x="452" y="241"/>
                  </a:cubicBezTo>
                  <a:cubicBezTo>
                    <a:pt x="442" y="238"/>
                    <a:pt x="428" y="224"/>
                    <a:pt x="428" y="224"/>
                  </a:cubicBezTo>
                  <a:cubicBezTo>
                    <a:pt x="414" y="204"/>
                    <a:pt x="390" y="203"/>
                    <a:pt x="390" y="203"/>
                  </a:cubicBezTo>
                  <a:cubicBezTo>
                    <a:pt x="376" y="206"/>
                    <a:pt x="353" y="201"/>
                    <a:pt x="353" y="201"/>
                  </a:cubicBezTo>
                  <a:cubicBezTo>
                    <a:pt x="336" y="190"/>
                    <a:pt x="345" y="164"/>
                    <a:pt x="345" y="164"/>
                  </a:cubicBezTo>
                  <a:cubicBezTo>
                    <a:pt x="356" y="162"/>
                    <a:pt x="355" y="139"/>
                    <a:pt x="355" y="139"/>
                  </a:cubicBezTo>
                  <a:cubicBezTo>
                    <a:pt x="371" y="110"/>
                    <a:pt x="353" y="105"/>
                    <a:pt x="353" y="105"/>
                  </a:cubicBezTo>
                  <a:cubicBezTo>
                    <a:pt x="358" y="95"/>
                    <a:pt x="353" y="58"/>
                    <a:pt x="353" y="58"/>
                  </a:cubicBezTo>
                  <a:cubicBezTo>
                    <a:pt x="351" y="0"/>
                    <a:pt x="277" y="4"/>
                    <a:pt x="277" y="4"/>
                  </a:cubicBezTo>
                  <a:cubicBezTo>
                    <a:pt x="211" y="11"/>
                    <a:pt x="226" y="101"/>
                    <a:pt x="226" y="101"/>
                  </a:cubicBezTo>
                  <a:cubicBezTo>
                    <a:pt x="211" y="115"/>
                    <a:pt x="224" y="134"/>
                    <a:pt x="224" y="134"/>
                  </a:cubicBezTo>
                  <a:cubicBezTo>
                    <a:pt x="224" y="138"/>
                    <a:pt x="227" y="154"/>
                    <a:pt x="227" y="154"/>
                  </a:cubicBezTo>
                  <a:cubicBezTo>
                    <a:pt x="244" y="173"/>
                    <a:pt x="244" y="190"/>
                    <a:pt x="244" y="190"/>
                  </a:cubicBezTo>
                  <a:cubicBezTo>
                    <a:pt x="250" y="193"/>
                    <a:pt x="250" y="208"/>
                    <a:pt x="250" y="208"/>
                  </a:cubicBezTo>
                  <a:cubicBezTo>
                    <a:pt x="220" y="204"/>
                    <a:pt x="194" y="220"/>
                    <a:pt x="194" y="220"/>
                  </a:cubicBezTo>
                  <a:cubicBezTo>
                    <a:pt x="191" y="230"/>
                    <a:pt x="172" y="238"/>
                    <a:pt x="172" y="238"/>
                  </a:cubicBezTo>
                  <a:cubicBezTo>
                    <a:pt x="127" y="243"/>
                    <a:pt x="120" y="288"/>
                    <a:pt x="120" y="288"/>
                  </a:cubicBezTo>
                  <a:cubicBezTo>
                    <a:pt x="109" y="299"/>
                    <a:pt x="94" y="321"/>
                    <a:pt x="94" y="321"/>
                  </a:cubicBezTo>
                  <a:cubicBezTo>
                    <a:pt x="69" y="343"/>
                    <a:pt x="53" y="414"/>
                    <a:pt x="53" y="414"/>
                  </a:cubicBezTo>
                  <a:cubicBezTo>
                    <a:pt x="53" y="431"/>
                    <a:pt x="44" y="488"/>
                    <a:pt x="44" y="488"/>
                  </a:cubicBezTo>
                  <a:cubicBezTo>
                    <a:pt x="34" y="498"/>
                    <a:pt x="29" y="532"/>
                    <a:pt x="29" y="532"/>
                  </a:cubicBezTo>
                  <a:cubicBezTo>
                    <a:pt x="0" y="571"/>
                    <a:pt x="50" y="605"/>
                    <a:pt x="50" y="605"/>
                  </a:cubicBezTo>
                  <a:close/>
                  <a:moveTo>
                    <a:pt x="460" y="461"/>
                  </a:moveTo>
                  <a:cubicBezTo>
                    <a:pt x="460" y="461"/>
                    <a:pt x="460" y="401"/>
                    <a:pt x="466" y="397"/>
                  </a:cubicBezTo>
                  <a:cubicBezTo>
                    <a:pt x="467" y="401"/>
                    <a:pt x="467" y="401"/>
                    <a:pt x="467" y="401"/>
                  </a:cubicBezTo>
                  <a:cubicBezTo>
                    <a:pt x="467" y="401"/>
                    <a:pt x="517" y="438"/>
                    <a:pt x="514" y="447"/>
                  </a:cubicBezTo>
                  <a:cubicBezTo>
                    <a:pt x="514" y="447"/>
                    <a:pt x="482" y="477"/>
                    <a:pt x="463" y="486"/>
                  </a:cubicBezTo>
                  <a:cubicBezTo>
                    <a:pt x="463" y="486"/>
                    <a:pt x="453" y="493"/>
                    <a:pt x="460" y="461"/>
                  </a:cubicBezTo>
                  <a:close/>
                </a:path>
              </a:pathLst>
            </a:custGeom>
            <a:solidFill>
              <a:srgbClr val="121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a:extLst>
                <a:ext uri="{FF2B5EF4-FFF2-40B4-BE49-F238E27FC236}">
                  <a16:creationId xmlns="" xmlns:a16="http://schemas.microsoft.com/office/drawing/2014/main" id="{438356D6-EAFC-4136-8378-758AA9F7E158}"/>
                </a:ext>
              </a:extLst>
            </p:cNvPr>
            <p:cNvSpPr>
              <a:spLocks noEditPoints="1"/>
            </p:cNvSpPr>
            <p:nvPr/>
          </p:nvSpPr>
          <p:spPr bwMode="auto">
            <a:xfrm>
              <a:off x="4385" y="1576"/>
              <a:ext cx="935" cy="2154"/>
            </a:xfrm>
            <a:custGeom>
              <a:avLst/>
              <a:gdLst>
                <a:gd name="T0" fmla="*/ 569 w 612"/>
                <a:gd name="T1" fmla="*/ 488 h 1409"/>
                <a:gd name="T2" fmla="*/ 518 w 612"/>
                <a:gd name="T3" fmla="*/ 320 h 1409"/>
                <a:gd name="T4" fmla="*/ 441 w 612"/>
                <a:gd name="T5" fmla="*/ 238 h 1409"/>
                <a:gd name="T6" fmla="*/ 363 w 612"/>
                <a:gd name="T7" fmla="*/ 208 h 1409"/>
                <a:gd name="T8" fmla="*/ 385 w 612"/>
                <a:gd name="T9" fmla="*/ 154 h 1409"/>
                <a:gd name="T10" fmla="*/ 387 w 612"/>
                <a:gd name="T11" fmla="*/ 101 h 1409"/>
                <a:gd name="T12" fmla="*/ 260 w 612"/>
                <a:gd name="T13" fmla="*/ 58 h 1409"/>
                <a:gd name="T14" fmla="*/ 258 w 612"/>
                <a:gd name="T15" fmla="*/ 139 h 1409"/>
                <a:gd name="T16" fmla="*/ 260 w 612"/>
                <a:gd name="T17" fmla="*/ 201 h 1409"/>
                <a:gd name="T18" fmla="*/ 184 w 612"/>
                <a:gd name="T19" fmla="*/ 224 h 1409"/>
                <a:gd name="T20" fmla="*/ 112 w 612"/>
                <a:gd name="T21" fmla="*/ 321 h 1409"/>
                <a:gd name="T22" fmla="*/ 67 w 612"/>
                <a:gd name="T23" fmla="*/ 383 h 1409"/>
                <a:gd name="T24" fmla="*/ 29 w 612"/>
                <a:gd name="T25" fmla="*/ 489 h 1409"/>
                <a:gd name="T26" fmla="*/ 157 w 612"/>
                <a:gd name="T27" fmla="*/ 572 h 1409"/>
                <a:gd name="T28" fmla="*/ 152 w 612"/>
                <a:gd name="T29" fmla="*/ 643 h 1409"/>
                <a:gd name="T30" fmla="*/ 189 w 612"/>
                <a:gd name="T31" fmla="*/ 805 h 1409"/>
                <a:gd name="T32" fmla="*/ 208 w 612"/>
                <a:gd name="T33" fmla="*/ 942 h 1409"/>
                <a:gd name="T34" fmla="*/ 305 w 612"/>
                <a:gd name="T35" fmla="*/ 971 h 1409"/>
                <a:gd name="T36" fmla="*/ 299 w 612"/>
                <a:gd name="T37" fmla="*/ 849 h 1409"/>
                <a:gd name="T38" fmla="*/ 312 w 612"/>
                <a:gd name="T39" fmla="*/ 832 h 1409"/>
                <a:gd name="T40" fmla="*/ 319 w 612"/>
                <a:gd name="T41" fmla="*/ 871 h 1409"/>
                <a:gd name="T42" fmla="*/ 327 w 612"/>
                <a:gd name="T43" fmla="*/ 1044 h 1409"/>
                <a:gd name="T44" fmla="*/ 330 w 612"/>
                <a:gd name="T45" fmla="*/ 1204 h 1409"/>
                <a:gd name="T46" fmla="*/ 319 w 612"/>
                <a:gd name="T47" fmla="*/ 1334 h 1409"/>
                <a:gd name="T48" fmla="*/ 305 w 612"/>
                <a:gd name="T49" fmla="*/ 1409 h 1409"/>
                <a:gd name="T50" fmla="*/ 368 w 612"/>
                <a:gd name="T51" fmla="*/ 1311 h 1409"/>
                <a:gd name="T52" fmla="*/ 400 w 612"/>
                <a:gd name="T53" fmla="*/ 1011 h 1409"/>
                <a:gd name="T54" fmla="*/ 417 w 612"/>
                <a:gd name="T55" fmla="*/ 898 h 1409"/>
                <a:gd name="T56" fmla="*/ 444 w 612"/>
                <a:gd name="T57" fmla="*/ 762 h 1409"/>
                <a:gd name="T58" fmla="*/ 434 w 612"/>
                <a:gd name="T59" fmla="*/ 629 h 1409"/>
                <a:gd name="T60" fmla="*/ 420 w 612"/>
                <a:gd name="T61" fmla="*/ 462 h 1409"/>
                <a:gd name="T62" fmla="*/ 434 w 612"/>
                <a:gd name="T63" fmla="*/ 358 h 1409"/>
                <a:gd name="T64" fmla="*/ 475 w 612"/>
                <a:gd name="T65" fmla="*/ 360 h 1409"/>
                <a:gd name="T66" fmla="*/ 540 w 612"/>
                <a:gd name="T67" fmla="*/ 515 h 1409"/>
                <a:gd name="T68" fmla="*/ 560 w 612"/>
                <a:gd name="T69" fmla="*/ 551 h 1409"/>
                <a:gd name="T70" fmla="*/ 562 w 612"/>
                <a:gd name="T71" fmla="*/ 605 h 1409"/>
                <a:gd name="T72" fmla="*/ 150 w 612"/>
                <a:gd name="T73" fmla="*/ 486 h 1409"/>
                <a:gd name="T74" fmla="*/ 145 w 612"/>
                <a:gd name="T75" fmla="*/ 401 h 1409"/>
                <a:gd name="T76" fmla="*/ 153 w 612"/>
                <a:gd name="T77" fmla="*/ 460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2" h="1409">
                  <a:moveTo>
                    <a:pt x="584" y="532"/>
                  </a:moveTo>
                  <a:cubicBezTo>
                    <a:pt x="584" y="532"/>
                    <a:pt x="578" y="498"/>
                    <a:pt x="569" y="488"/>
                  </a:cubicBezTo>
                  <a:cubicBezTo>
                    <a:pt x="569" y="488"/>
                    <a:pt x="560" y="431"/>
                    <a:pt x="560" y="414"/>
                  </a:cubicBezTo>
                  <a:cubicBezTo>
                    <a:pt x="560" y="414"/>
                    <a:pt x="543" y="343"/>
                    <a:pt x="518" y="320"/>
                  </a:cubicBezTo>
                  <a:cubicBezTo>
                    <a:pt x="518" y="320"/>
                    <a:pt x="503" y="299"/>
                    <a:pt x="492" y="288"/>
                  </a:cubicBezTo>
                  <a:cubicBezTo>
                    <a:pt x="492" y="288"/>
                    <a:pt x="485" y="243"/>
                    <a:pt x="441" y="238"/>
                  </a:cubicBezTo>
                  <a:cubicBezTo>
                    <a:pt x="441" y="238"/>
                    <a:pt x="422" y="230"/>
                    <a:pt x="419" y="220"/>
                  </a:cubicBezTo>
                  <a:cubicBezTo>
                    <a:pt x="419" y="220"/>
                    <a:pt x="393" y="204"/>
                    <a:pt x="363" y="208"/>
                  </a:cubicBezTo>
                  <a:cubicBezTo>
                    <a:pt x="363" y="208"/>
                    <a:pt x="363" y="193"/>
                    <a:pt x="369" y="190"/>
                  </a:cubicBezTo>
                  <a:cubicBezTo>
                    <a:pt x="369" y="190"/>
                    <a:pt x="369" y="173"/>
                    <a:pt x="385" y="154"/>
                  </a:cubicBezTo>
                  <a:cubicBezTo>
                    <a:pt x="385" y="154"/>
                    <a:pt x="389" y="138"/>
                    <a:pt x="389" y="134"/>
                  </a:cubicBezTo>
                  <a:cubicBezTo>
                    <a:pt x="389" y="134"/>
                    <a:pt x="402" y="115"/>
                    <a:pt x="387" y="101"/>
                  </a:cubicBezTo>
                  <a:cubicBezTo>
                    <a:pt x="387" y="101"/>
                    <a:pt x="402" y="11"/>
                    <a:pt x="336" y="4"/>
                  </a:cubicBezTo>
                  <a:cubicBezTo>
                    <a:pt x="336" y="4"/>
                    <a:pt x="262" y="0"/>
                    <a:pt x="260" y="58"/>
                  </a:cubicBezTo>
                  <a:cubicBezTo>
                    <a:pt x="260" y="58"/>
                    <a:pt x="255" y="95"/>
                    <a:pt x="260" y="105"/>
                  </a:cubicBezTo>
                  <a:cubicBezTo>
                    <a:pt x="260" y="105"/>
                    <a:pt x="242" y="110"/>
                    <a:pt x="258" y="139"/>
                  </a:cubicBezTo>
                  <a:cubicBezTo>
                    <a:pt x="258" y="139"/>
                    <a:pt x="257" y="162"/>
                    <a:pt x="267" y="164"/>
                  </a:cubicBezTo>
                  <a:cubicBezTo>
                    <a:pt x="267" y="164"/>
                    <a:pt x="277" y="190"/>
                    <a:pt x="260" y="201"/>
                  </a:cubicBezTo>
                  <a:cubicBezTo>
                    <a:pt x="260" y="201"/>
                    <a:pt x="237" y="205"/>
                    <a:pt x="222" y="203"/>
                  </a:cubicBezTo>
                  <a:cubicBezTo>
                    <a:pt x="222" y="203"/>
                    <a:pt x="199" y="204"/>
                    <a:pt x="184" y="224"/>
                  </a:cubicBezTo>
                  <a:cubicBezTo>
                    <a:pt x="184" y="224"/>
                    <a:pt x="171" y="238"/>
                    <a:pt x="161" y="241"/>
                  </a:cubicBezTo>
                  <a:cubicBezTo>
                    <a:pt x="161" y="241"/>
                    <a:pt x="117" y="285"/>
                    <a:pt x="112" y="321"/>
                  </a:cubicBezTo>
                  <a:cubicBezTo>
                    <a:pt x="112" y="321"/>
                    <a:pt x="99" y="340"/>
                    <a:pt x="94" y="345"/>
                  </a:cubicBezTo>
                  <a:cubicBezTo>
                    <a:pt x="94" y="345"/>
                    <a:pt x="68" y="371"/>
                    <a:pt x="67" y="383"/>
                  </a:cubicBezTo>
                  <a:cubicBezTo>
                    <a:pt x="67" y="383"/>
                    <a:pt x="39" y="425"/>
                    <a:pt x="29" y="433"/>
                  </a:cubicBezTo>
                  <a:cubicBezTo>
                    <a:pt x="29" y="433"/>
                    <a:pt x="0" y="468"/>
                    <a:pt x="29" y="489"/>
                  </a:cubicBezTo>
                  <a:cubicBezTo>
                    <a:pt x="29" y="489"/>
                    <a:pt x="81" y="524"/>
                    <a:pt x="157" y="535"/>
                  </a:cubicBezTo>
                  <a:cubicBezTo>
                    <a:pt x="157" y="535"/>
                    <a:pt x="167" y="531"/>
                    <a:pt x="157" y="572"/>
                  </a:cubicBezTo>
                  <a:cubicBezTo>
                    <a:pt x="157" y="572"/>
                    <a:pt x="149" y="611"/>
                    <a:pt x="159" y="616"/>
                  </a:cubicBezTo>
                  <a:cubicBezTo>
                    <a:pt x="159" y="616"/>
                    <a:pt x="161" y="628"/>
                    <a:pt x="152" y="643"/>
                  </a:cubicBezTo>
                  <a:cubicBezTo>
                    <a:pt x="154" y="748"/>
                    <a:pt x="154" y="748"/>
                    <a:pt x="154" y="748"/>
                  </a:cubicBezTo>
                  <a:cubicBezTo>
                    <a:pt x="154" y="748"/>
                    <a:pt x="169" y="791"/>
                    <a:pt x="189" y="805"/>
                  </a:cubicBezTo>
                  <a:cubicBezTo>
                    <a:pt x="189" y="805"/>
                    <a:pt x="188" y="859"/>
                    <a:pt x="200" y="879"/>
                  </a:cubicBezTo>
                  <a:cubicBezTo>
                    <a:pt x="200" y="879"/>
                    <a:pt x="198" y="933"/>
                    <a:pt x="208" y="942"/>
                  </a:cubicBezTo>
                  <a:cubicBezTo>
                    <a:pt x="208" y="942"/>
                    <a:pt x="224" y="1032"/>
                    <a:pt x="260" y="1034"/>
                  </a:cubicBezTo>
                  <a:cubicBezTo>
                    <a:pt x="260" y="1034"/>
                    <a:pt x="303" y="1034"/>
                    <a:pt x="305" y="971"/>
                  </a:cubicBezTo>
                  <a:cubicBezTo>
                    <a:pt x="305" y="971"/>
                    <a:pt x="309" y="942"/>
                    <a:pt x="299" y="926"/>
                  </a:cubicBezTo>
                  <a:cubicBezTo>
                    <a:pt x="299" y="926"/>
                    <a:pt x="295" y="858"/>
                    <a:pt x="299" y="849"/>
                  </a:cubicBezTo>
                  <a:cubicBezTo>
                    <a:pt x="299" y="849"/>
                    <a:pt x="305" y="828"/>
                    <a:pt x="305" y="823"/>
                  </a:cubicBezTo>
                  <a:cubicBezTo>
                    <a:pt x="305" y="823"/>
                    <a:pt x="311" y="813"/>
                    <a:pt x="312" y="832"/>
                  </a:cubicBezTo>
                  <a:cubicBezTo>
                    <a:pt x="312" y="833"/>
                    <a:pt x="312" y="834"/>
                    <a:pt x="312" y="836"/>
                  </a:cubicBezTo>
                  <a:cubicBezTo>
                    <a:pt x="312" y="860"/>
                    <a:pt x="315" y="866"/>
                    <a:pt x="319" y="871"/>
                  </a:cubicBezTo>
                  <a:cubicBezTo>
                    <a:pt x="319" y="871"/>
                    <a:pt x="317" y="999"/>
                    <a:pt x="325" y="1011"/>
                  </a:cubicBezTo>
                  <a:cubicBezTo>
                    <a:pt x="325" y="1011"/>
                    <a:pt x="328" y="1032"/>
                    <a:pt x="327" y="1044"/>
                  </a:cubicBezTo>
                  <a:cubicBezTo>
                    <a:pt x="327" y="1044"/>
                    <a:pt x="325" y="1081"/>
                    <a:pt x="324" y="1085"/>
                  </a:cubicBezTo>
                  <a:cubicBezTo>
                    <a:pt x="324" y="1085"/>
                    <a:pt x="320" y="1177"/>
                    <a:pt x="330" y="1204"/>
                  </a:cubicBezTo>
                  <a:cubicBezTo>
                    <a:pt x="330" y="1297"/>
                    <a:pt x="330" y="1297"/>
                    <a:pt x="330" y="1297"/>
                  </a:cubicBezTo>
                  <a:cubicBezTo>
                    <a:pt x="330" y="1297"/>
                    <a:pt x="315" y="1317"/>
                    <a:pt x="319" y="1334"/>
                  </a:cubicBezTo>
                  <a:cubicBezTo>
                    <a:pt x="319" y="1334"/>
                    <a:pt x="307" y="1351"/>
                    <a:pt x="308" y="1358"/>
                  </a:cubicBezTo>
                  <a:cubicBezTo>
                    <a:pt x="308" y="1358"/>
                    <a:pt x="300" y="1403"/>
                    <a:pt x="305" y="1409"/>
                  </a:cubicBezTo>
                  <a:cubicBezTo>
                    <a:pt x="368" y="1409"/>
                    <a:pt x="368" y="1409"/>
                    <a:pt x="368" y="1409"/>
                  </a:cubicBezTo>
                  <a:cubicBezTo>
                    <a:pt x="368" y="1409"/>
                    <a:pt x="390" y="1364"/>
                    <a:pt x="368" y="1311"/>
                  </a:cubicBezTo>
                  <a:cubicBezTo>
                    <a:pt x="368" y="1311"/>
                    <a:pt x="400" y="1166"/>
                    <a:pt x="400" y="1138"/>
                  </a:cubicBezTo>
                  <a:cubicBezTo>
                    <a:pt x="400" y="1138"/>
                    <a:pt x="417" y="1092"/>
                    <a:pt x="400" y="1011"/>
                  </a:cubicBezTo>
                  <a:cubicBezTo>
                    <a:pt x="400" y="1011"/>
                    <a:pt x="402" y="946"/>
                    <a:pt x="407" y="938"/>
                  </a:cubicBezTo>
                  <a:cubicBezTo>
                    <a:pt x="407" y="938"/>
                    <a:pt x="418" y="919"/>
                    <a:pt x="417" y="898"/>
                  </a:cubicBezTo>
                  <a:cubicBezTo>
                    <a:pt x="417" y="898"/>
                    <a:pt x="437" y="875"/>
                    <a:pt x="437" y="818"/>
                  </a:cubicBezTo>
                  <a:cubicBezTo>
                    <a:pt x="437" y="818"/>
                    <a:pt x="437" y="773"/>
                    <a:pt x="444" y="762"/>
                  </a:cubicBezTo>
                  <a:cubicBezTo>
                    <a:pt x="444" y="762"/>
                    <a:pt x="467" y="721"/>
                    <a:pt x="452" y="683"/>
                  </a:cubicBezTo>
                  <a:cubicBezTo>
                    <a:pt x="452" y="683"/>
                    <a:pt x="450" y="639"/>
                    <a:pt x="434" y="629"/>
                  </a:cubicBezTo>
                  <a:cubicBezTo>
                    <a:pt x="434" y="629"/>
                    <a:pt x="445" y="602"/>
                    <a:pt x="442" y="576"/>
                  </a:cubicBezTo>
                  <a:cubicBezTo>
                    <a:pt x="442" y="576"/>
                    <a:pt x="442" y="486"/>
                    <a:pt x="420" y="462"/>
                  </a:cubicBezTo>
                  <a:cubicBezTo>
                    <a:pt x="420" y="462"/>
                    <a:pt x="427" y="420"/>
                    <a:pt x="413" y="403"/>
                  </a:cubicBezTo>
                  <a:cubicBezTo>
                    <a:pt x="413" y="403"/>
                    <a:pt x="425" y="373"/>
                    <a:pt x="434" y="358"/>
                  </a:cubicBezTo>
                  <a:cubicBezTo>
                    <a:pt x="434" y="358"/>
                    <a:pt x="435" y="316"/>
                    <a:pt x="457" y="338"/>
                  </a:cubicBezTo>
                  <a:cubicBezTo>
                    <a:pt x="457" y="338"/>
                    <a:pt x="471" y="360"/>
                    <a:pt x="475" y="360"/>
                  </a:cubicBezTo>
                  <a:cubicBezTo>
                    <a:pt x="475" y="360"/>
                    <a:pt x="512" y="450"/>
                    <a:pt x="540" y="482"/>
                  </a:cubicBezTo>
                  <a:cubicBezTo>
                    <a:pt x="540" y="482"/>
                    <a:pt x="547" y="501"/>
                    <a:pt x="540" y="515"/>
                  </a:cubicBezTo>
                  <a:cubicBezTo>
                    <a:pt x="540" y="515"/>
                    <a:pt x="525" y="549"/>
                    <a:pt x="543" y="553"/>
                  </a:cubicBezTo>
                  <a:cubicBezTo>
                    <a:pt x="543" y="553"/>
                    <a:pt x="555" y="542"/>
                    <a:pt x="560" y="551"/>
                  </a:cubicBezTo>
                  <a:cubicBezTo>
                    <a:pt x="560" y="551"/>
                    <a:pt x="571" y="581"/>
                    <a:pt x="548" y="589"/>
                  </a:cubicBezTo>
                  <a:cubicBezTo>
                    <a:pt x="548" y="589"/>
                    <a:pt x="541" y="613"/>
                    <a:pt x="562" y="605"/>
                  </a:cubicBezTo>
                  <a:cubicBezTo>
                    <a:pt x="562" y="605"/>
                    <a:pt x="612" y="571"/>
                    <a:pt x="584" y="532"/>
                  </a:cubicBezTo>
                  <a:close/>
                  <a:moveTo>
                    <a:pt x="150" y="486"/>
                  </a:moveTo>
                  <a:cubicBezTo>
                    <a:pt x="130" y="477"/>
                    <a:pt x="98" y="447"/>
                    <a:pt x="98" y="447"/>
                  </a:cubicBezTo>
                  <a:cubicBezTo>
                    <a:pt x="96" y="438"/>
                    <a:pt x="145" y="401"/>
                    <a:pt x="145" y="401"/>
                  </a:cubicBezTo>
                  <a:cubicBezTo>
                    <a:pt x="146" y="396"/>
                    <a:pt x="146" y="396"/>
                    <a:pt x="146" y="396"/>
                  </a:cubicBezTo>
                  <a:cubicBezTo>
                    <a:pt x="152" y="401"/>
                    <a:pt x="153" y="460"/>
                    <a:pt x="153" y="460"/>
                  </a:cubicBezTo>
                  <a:cubicBezTo>
                    <a:pt x="160" y="493"/>
                    <a:pt x="150" y="486"/>
                    <a:pt x="150" y="486"/>
                  </a:cubicBezTo>
                  <a:close/>
                </a:path>
              </a:pathLst>
            </a:custGeom>
            <a:solidFill>
              <a:srgbClr val="1211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3">
              <a:extLst>
                <a:ext uri="{FF2B5EF4-FFF2-40B4-BE49-F238E27FC236}">
                  <a16:creationId xmlns="" xmlns:a16="http://schemas.microsoft.com/office/drawing/2014/main" id="{7381EE46-5F1F-42C1-BB3C-7AFD11B5AD4E}"/>
                </a:ext>
              </a:extLst>
            </p:cNvPr>
            <p:cNvSpPr>
              <a:spLocks noEditPoints="1"/>
            </p:cNvSpPr>
            <p:nvPr/>
          </p:nvSpPr>
          <p:spPr bwMode="auto">
            <a:xfrm>
              <a:off x="3288" y="1775"/>
              <a:ext cx="814" cy="1875"/>
            </a:xfrm>
            <a:custGeom>
              <a:avLst/>
              <a:gdLst>
                <a:gd name="T0" fmla="*/ 56 w 533"/>
                <a:gd name="T1" fmla="*/ 513 h 1227"/>
                <a:gd name="T2" fmla="*/ 61 w 533"/>
                <a:gd name="T3" fmla="*/ 482 h 1227"/>
                <a:gd name="T4" fmla="*/ 64 w 533"/>
                <a:gd name="T5" fmla="*/ 419 h 1227"/>
                <a:gd name="T6" fmla="*/ 135 w 533"/>
                <a:gd name="T7" fmla="*/ 294 h 1227"/>
                <a:gd name="T8" fmla="*/ 174 w 533"/>
                <a:gd name="T9" fmla="*/ 351 h 1227"/>
                <a:gd name="T10" fmla="*/ 148 w 533"/>
                <a:gd name="T11" fmla="*/ 502 h 1227"/>
                <a:gd name="T12" fmla="*/ 140 w 533"/>
                <a:gd name="T13" fmla="*/ 595 h 1227"/>
                <a:gd name="T14" fmla="*/ 153 w 533"/>
                <a:gd name="T15" fmla="*/ 712 h 1227"/>
                <a:gd name="T16" fmla="*/ 179 w 533"/>
                <a:gd name="T17" fmla="*/ 816 h 1227"/>
                <a:gd name="T18" fmla="*/ 186 w 533"/>
                <a:gd name="T19" fmla="*/ 990 h 1227"/>
                <a:gd name="T20" fmla="*/ 213 w 533"/>
                <a:gd name="T21" fmla="*/ 1227 h 1227"/>
                <a:gd name="T22" fmla="*/ 265 w 533"/>
                <a:gd name="T23" fmla="*/ 1182 h 1227"/>
                <a:gd name="T24" fmla="*/ 246 w 533"/>
                <a:gd name="T25" fmla="*/ 1129 h 1227"/>
                <a:gd name="T26" fmla="*/ 252 w 533"/>
                <a:gd name="T27" fmla="*/ 944 h 1227"/>
                <a:gd name="T28" fmla="*/ 251 w 533"/>
                <a:gd name="T29" fmla="*/ 880 h 1227"/>
                <a:gd name="T30" fmla="*/ 262 w 533"/>
                <a:gd name="T31" fmla="*/ 727 h 1227"/>
                <a:gd name="T32" fmla="*/ 268 w 533"/>
                <a:gd name="T33" fmla="*/ 717 h 1227"/>
                <a:gd name="T34" fmla="*/ 273 w 533"/>
                <a:gd name="T35" fmla="*/ 806 h 1227"/>
                <a:gd name="T36" fmla="*/ 307 w 533"/>
                <a:gd name="T37" fmla="*/ 900 h 1227"/>
                <a:gd name="T38" fmla="*/ 359 w 533"/>
                <a:gd name="T39" fmla="*/ 765 h 1227"/>
                <a:gd name="T40" fmla="*/ 400 w 533"/>
                <a:gd name="T41" fmla="*/ 651 h 1227"/>
                <a:gd name="T42" fmla="*/ 395 w 533"/>
                <a:gd name="T43" fmla="*/ 536 h 1227"/>
                <a:gd name="T44" fmla="*/ 397 w 533"/>
                <a:gd name="T45" fmla="*/ 465 h 1227"/>
                <a:gd name="T46" fmla="*/ 508 w 533"/>
                <a:gd name="T47" fmla="*/ 377 h 1227"/>
                <a:gd name="T48" fmla="*/ 452 w 533"/>
                <a:gd name="T49" fmla="*/ 300 h 1227"/>
                <a:gd name="T50" fmla="*/ 393 w 533"/>
                <a:gd name="T51" fmla="*/ 210 h 1227"/>
                <a:gd name="T52" fmla="*/ 340 w 533"/>
                <a:gd name="T53" fmla="*/ 176 h 1227"/>
                <a:gd name="T54" fmla="*/ 301 w 533"/>
                <a:gd name="T55" fmla="*/ 143 h 1227"/>
                <a:gd name="T56" fmla="*/ 307 w 533"/>
                <a:gd name="T57" fmla="*/ 91 h 1227"/>
                <a:gd name="T58" fmla="*/ 241 w 533"/>
                <a:gd name="T59" fmla="*/ 3 h 1227"/>
                <a:gd name="T60" fmla="*/ 195 w 533"/>
                <a:gd name="T61" fmla="*/ 117 h 1227"/>
                <a:gd name="T62" fmla="*/ 212 w 533"/>
                <a:gd name="T63" fmla="*/ 165 h 1227"/>
                <a:gd name="T64" fmla="*/ 169 w 533"/>
                <a:gd name="T65" fmla="*/ 191 h 1227"/>
                <a:gd name="T66" fmla="*/ 105 w 533"/>
                <a:gd name="T67" fmla="*/ 251 h 1227"/>
                <a:gd name="T68" fmla="*/ 46 w 533"/>
                <a:gd name="T69" fmla="*/ 360 h 1227"/>
                <a:gd name="T70" fmla="*/ 25 w 533"/>
                <a:gd name="T71" fmla="*/ 463 h 1227"/>
                <a:gd name="T72" fmla="*/ 400 w 533"/>
                <a:gd name="T73" fmla="*/ 401 h 1227"/>
                <a:gd name="T74" fmla="*/ 407 w 533"/>
                <a:gd name="T75" fmla="*/ 349 h 1227"/>
                <a:gd name="T76" fmla="*/ 403 w 533"/>
                <a:gd name="T77" fmla="*/ 423 h 1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3" h="1227">
                  <a:moveTo>
                    <a:pt x="44" y="526"/>
                  </a:moveTo>
                  <a:cubicBezTo>
                    <a:pt x="62" y="534"/>
                    <a:pt x="56" y="513"/>
                    <a:pt x="56" y="513"/>
                  </a:cubicBezTo>
                  <a:cubicBezTo>
                    <a:pt x="36" y="505"/>
                    <a:pt x="46" y="479"/>
                    <a:pt x="46" y="479"/>
                  </a:cubicBezTo>
                  <a:cubicBezTo>
                    <a:pt x="50" y="472"/>
                    <a:pt x="61" y="482"/>
                    <a:pt x="61" y="482"/>
                  </a:cubicBezTo>
                  <a:cubicBezTo>
                    <a:pt x="77" y="478"/>
                    <a:pt x="64" y="448"/>
                    <a:pt x="64" y="448"/>
                  </a:cubicBezTo>
                  <a:cubicBezTo>
                    <a:pt x="58" y="436"/>
                    <a:pt x="64" y="419"/>
                    <a:pt x="64" y="419"/>
                  </a:cubicBezTo>
                  <a:cubicBezTo>
                    <a:pt x="87" y="392"/>
                    <a:pt x="120" y="314"/>
                    <a:pt x="120" y="314"/>
                  </a:cubicBezTo>
                  <a:cubicBezTo>
                    <a:pt x="123" y="314"/>
                    <a:pt x="135" y="294"/>
                    <a:pt x="135" y="294"/>
                  </a:cubicBezTo>
                  <a:cubicBezTo>
                    <a:pt x="155" y="275"/>
                    <a:pt x="156" y="311"/>
                    <a:pt x="156" y="311"/>
                  </a:cubicBezTo>
                  <a:cubicBezTo>
                    <a:pt x="163" y="325"/>
                    <a:pt x="174" y="351"/>
                    <a:pt x="174" y="351"/>
                  </a:cubicBezTo>
                  <a:cubicBezTo>
                    <a:pt x="162" y="366"/>
                    <a:pt x="168" y="402"/>
                    <a:pt x="168" y="402"/>
                  </a:cubicBezTo>
                  <a:cubicBezTo>
                    <a:pt x="148" y="423"/>
                    <a:pt x="148" y="502"/>
                    <a:pt x="148" y="502"/>
                  </a:cubicBezTo>
                  <a:cubicBezTo>
                    <a:pt x="146" y="524"/>
                    <a:pt x="156" y="548"/>
                    <a:pt x="156" y="548"/>
                  </a:cubicBezTo>
                  <a:cubicBezTo>
                    <a:pt x="142" y="556"/>
                    <a:pt x="140" y="595"/>
                    <a:pt x="140" y="595"/>
                  </a:cubicBezTo>
                  <a:cubicBezTo>
                    <a:pt x="127" y="627"/>
                    <a:pt x="147" y="663"/>
                    <a:pt x="147" y="663"/>
                  </a:cubicBezTo>
                  <a:cubicBezTo>
                    <a:pt x="153" y="673"/>
                    <a:pt x="153" y="712"/>
                    <a:pt x="153" y="712"/>
                  </a:cubicBezTo>
                  <a:cubicBezTo>
                    <a:pt x="153" y="761"/>
                    <a:pt x="171" y="781"/>
                    <a:pt x="171" y="781"/>
                  </a:cubicBezTo>
                  <a:cubicBezTo>
                    <a:pt x="169" y="800"/>
                    <a:pt x="179" y="816"/>
                    <a:pt x="179" y="816"/>
                  </a:cubicBezTo>
                  <a:cubicBezTo>
                    <a:pt x="184" y="824"/>
                    <a:pt x="186" y="880"/>
                    <a:pt x="186" y="880"/>
                  </a:cubicBezTo>
                  <a:cubicBezTo>
                    <a:pt x="171" y="951"/>
                    <a:pt x="186" y="990"/>
                    <a:pt x="186" y="990"/>
                  </a:cubicBezTo>
                  <a:cubicBezTo>
                    <a:pt x="186" y="1015"/>
                    <a:pt x="213" y="1141"/>
                    <a:pt x="213" y="1141"/>
                  </a:cubicBezTo>
                  <a:cubicBezTo>
                    <a:pt x="194" y="1187"/>
                    <a:pt x="213" y="1227"/>
                    <a:pt x="213" y="1227"/>
                  </a:cubicBezTo>
                  <a:cubicBezTo>
                    <a:pt x="268" y="1227"/>
                    <a:pt x="268" y="1227"/>
                    <a:pt x="268" y="1227"/>
                  </a:cubicBezTo>
                  <a:cubicBezTo>
                    <a:pt x="272" y="1221"/>
                    <a:pt x="265" y="1182"/>
                    <a:pt x="265" y="1182"/>
                  </a:cubicBezTo>
                  <a:cubicBezTo>
                    <a:pt x="266" y="1176"/>
                    <a:pt x="256" y="1161"/>
                    <a:pt x="256" y="1161"/>
                  </a:cubicBezTo>
                  <a:cubicBezTo>
                    <a:pt x="259" y="1146"/>
                    <a:pt x="246" y="1129"/>
                    <a:pt x="246" y="1129"/>
                  </a:cubicBezTo>
                  <a:cubicBezTo>
                    <a:pt x="247" y="1048"/>
                    <a:pt x="247" y="1048"/>
                    <a:pt x="247" y="1048"/>
                  </a:cubicBezTo>
                  <a:cubicBezTo>
                    <a:pt x="255" y="1025"/>
                    <a:pt x="252" y="944"/>
                    <a:pt x="252" y="944"/>
                  </a:cubicBezTo>
                  <a:cubicBezTo>
                    <a:pt x="250" y="941"/>
                    <a:pt x="249" y="908"/>
                    <a:pt x="249" y="908"/>
                  </a:cubicBezTo>
                  <a:cubicBezTo>
                    <a:pt x="248" y="898"/>
                    <a:pt x="251" y="880"/>
                    <a:pt x="251" y="880"/>
                  </a:cubicBezTo>
                  <a:cubicBezTo>
                    <a:pt x="257" y="869"/>
                    <a:pt x="256" y="758"/>
                    <a:pt x="256" y="758"/>
                  </a:cubicBezTo>
                  <a:cubicBezTo>
                    <a:pt x="260" y="754"/>
                    <a:pt x="262" y="748"/>
                    <a:pt x="262" y="727"/>
                  </a:cubicBezTo>
                  <a:cubicBezTo>
                    <a:pt x="262" y="726"/>
                    <a:pt x="262" y="725"/>
                    <a:pt x="262" y="724"/>
                  </a:cubicBezTo>
                  <a:cubicBezTo>
                    <a:pt x="263" y="707"/>
                    <a:pt x="268" y="717"/>
                    <a:pt x="268" y="717"/>
                  </a:cubicBezTo>
                  <a:cubicBezTo>
                    <a:pt x="268" y="720"/>
                    <a:pt x="273" y="739"/>
                    <a:pt x="273" y="739"/>
                  </a:cubicBezTo>
                  <a:cubicBezTo>
                    <a:pt x="276" y="747"/>
                    <a:pt x="273" y="806"/>
                    <a:pt x="273" y="806"/>
                  </a:cubicBezTo>
                  <a:cubicBezTo>
                    <a:pt x="264" y="820"/>
                    <a:pt x="268" y="845"/>
                    <a:pt x="268" y="845"/>
                  </a:cubicBezTo>
                  <a:cubicBezTo>
                    <a:pt x="269" y="900"/>
                    <a:pt x="307" y="900"/>
                    <a:pt x="307" y="900"/>
                  </a:cubicBezTo>
                  <a:cubicBezTo>
                    <a:pt x="338" y="898"/>
                    <a:pt x="352" y="820"/>
                    <a:pt x="352" y="820"/>
                  </a:cubicBezTo>
                  <a:cubicBezTo>
                    <a:pt x="361" y="812"/>
                    <a:pt x="359" y="765"/>
                    <a:pt x="359" y="765"/>
                  </a:cubicBezTo>
                  <a:cubicBezTo>
                    <a:pt x="370" y="748"/>
                    <a:pt x="368" y="701"/>
                    <a:pt x="368" y="701"/>
                  </a:cubicBezTo>
                  <a:cubicBezTo>
                    <a:pt x="386" y="689"/>
                    <a:pt x="400" y="651"/>
                    <a:pt x="400" y="651"/>
                  </a:cubicBezTo>
                  <a:cubicBezTo>
                    <a:pt x="401" y="559"/>
                    <a:pt x="401" y="559"/>
                    <a:pt x="401" y="559"/>
                  </a:cubicBezTo>
                  <a:cubicBezTo>
                    <a:pt x="393" y="547"/>
                    <a:pt x="395" y="536"/>
                    <a:pt x="395" y="536"/>
                  </a:cubicBezTo>
                  <a:cubicBezTo>
                    <a:pt x="404" y="532"/>
                    <a:pt x="396" y="498"/>
                    <a:pt x="396" y="498"/>
                  </a:cubicBezTo>
                  <a:cubicBezTo>
                    <a:pt x="388" y="462"/>
                    <a:pt x="397" y="465"/>
                    <a:pt x="397" y="465"/>
                  </a:cubicBezTo>
                  <a:cubicBezTo>
                    <a:pt x="463" y="456"/>
                    <a:pt x="508" y="426"/>
                    <a:pt x="508" y="426"/>
                  </a:cubicBezTo>
                  <a:cubicBezTo>
                    <a:pt x="533" y="408"/>
                    <a:pt x="508" y="377"/>
                    <a:pt x="508" y="377"/>
                  </a:cubicBezTo>
                  <a:cubicBezTo>
                    <a:pt x="499" y="370"/>
                    <a:pt x="475" y="333"/>
                    <a:pt x="475" y="333"/>
                  </a:cubicBezTo>
                  <a:cubicBezTo>
                    <a:pt x="474" y="323"/>
                    <a:pt x="452" y="300"/>
                    <a:pt x="452" y="300"/>
                  </a:cubicBezTo>
                  <a:cubicBezTo>
                    <a:pt x="447" y="296"/>
                    <a:pt x="436" y="280"/>
                    <a:pt x="436" y="280"/>
                  </a:cubicBezTo>
                  <a:cubicBezTo>
                    <a:pt x="431" y="248"/>
                    <a:pt x="393" y="210"/>
                    <a:pt x="393" y="210"/>
                  </a:cubicBezTo>
                  <a:cubicBezTo>
                    <a:pt x="385" y="207"/>
                    <a:pt x="373" y="195"/>
                    <a:pt x="373" y="195"/>
                  </a:cubicBezTo>
                  <a:cubicBezTo>
                    <a:pt x="360" y="178"/>
                    <a:pt x="340" y="176"/>
                    <a:pt x="340" y="176"/>
                  </a:cubicBezTo>
                  <a:cubicBezTo>
                    <a:pt x="327" y="179"/>
                    <a:pt x="307" y="175"/>
                    <a:pt x="307" y="175"/>
                  </a:cubicBezTo>
                  <a:cubicBezTo>
                    <a:pt x="292" y="165"/>
                    <a:pt x="301" y="143"/>
                    <a:pt x="301" y="143"/>
                  </a:cubicBezTo>
                  <a:cubicBezTo>
                    <a:pt x="310" y="141"/>
                    <a:pt x="309" y="121"/>
                    <a:pt x="309" y="121"/>
                  </a:cubicBezTo>
                  <a:cubicBezTo>
                    <a:pt x="323" y="95"/>
                    <a:pt x="307" y="91"/>
                    <a:pt x="307" y="91"/>
                  </a:cubicBezTo>
                  <a:cubicBezTo>
                    <a:pt x="311" y="82"/>
                    <a:pt x="307" y="51"/>
                    <a:pt x="307" y="51"/>
                  </a:cubicBezTo>
                  <a:cubicBezTo>
                    <a:pt x="305" y="0"/>
                    <a:pt x="241" y="3"/>
                    <a:pt x="241" y="3"/>
                  </a:cubicBezTo>
                  <a:cubicBezTo>
                    <a:pt x="184" y="10"/>
                    <a:pt x="197" y="88"/>
                    <a:pt x="197" y="88"/>
                  </a:cubicBezTo>
                  <a:cubicBezTo>
                    <a:pt x="184" y="100"/>
                    <a:pt x="195" y="117"/>
                    <a:pt x="195" y="117"/>
                  </a:cubicBezTo>
                  <a:cubicBezTo>
                    <a:pt x="195" y="120"/>
                    <a:pt x="198" y="134"/>
                    <a:pt x="198" y="134"/>
                  </a:cubicBezTo>
                  <a:cubicBezTo>
                    <a:pt x="212" y="151"/>
                    <a:pt x="212" y="165"/>
                    <a:pt x="212" y="165"/>
                  </a:cubicBezTo>
                  <a:cubicBezTo>
                    <a:pt x="217" y="168"/>
                    <a:pt x="217" y="181"/>
                    <a:pt x="217" y="181"/>
                  </a:cubicBezTo>
                  <a:cubicBezTo>
                    <a:pt x="191" y="178"/>
                    <a:pt x="169" y="191"/>
                    <a:pt x="169" y="191"/>
                  </a:cubicBezTo>
                  <a:cubicBezTo>
                    <a:pt x="166" y="200"/>
                    <a:pt x="150" y="207"/>
                    <a:pt x="150" y="207"/>
                  </a:cubicBezTo>
                  <a:cubicBezTo>
                    <a:pt x="111" y="211"/>
                    <a:pt x="105" y="251"/>
                    <a:pt x="105" y="251"/>
                  </a:cubicBezTo>
                  <a:cubicBezTo>
                    <a:pt x="95" y="260"/>
                    <a:pt x="82" y="279"/>
                    <a:pt x="82" y="279"/>
                  </a:cubicBezTo>
                  <a:cubicBezTo>
                    <a:pt x="61" y="299"/>
                    <a:pt x="46" y="360"/>
                    <a:pt x="46" y="360"/>
                  </a:cubicBezTo>
                  <a:cubicBezTo>
                    <a:pt x="46" y="375"/>
                    <a:pt x="38" y="424"/>
                    <a:pt x="38" y="424"/>
                  </a:cubicBezTo>
                  <a:cubicBezTo>
                    <a:pt x="30" y="433"/>
                    <a:pt x="25" y="463"/>
                    <a:pt x="25" y="463"/>
                  </a:cubicBezTo>
                  <a:cubicBezTo>
                    <a:pt x="0" y="497"/>
                    <a:pt x="44" y="526"/>
                    <a:pt x="44" y="526"/>
                  </a:cubicBezTo>
                  <a:close/>
                  <a:moveTo>
                    <a:pt x="400" y="401"/>
                  </a:moveTo>
                  <a:cubicBezTo>
                    <a:pt x="400" y="401"/>
                    <a:pt x="401" y="349"/>
                    <a:pt x="406" y="345"/>
                  </a:cubicBezTo>
                  <a:cubicBezTo>
                    <a:pt x="407" y="349"/>
                    <a:pt x="407" y="349"/>
                    <a:pt x="407" y="349"/>
                  </a:cubicBezTo>
                  <a:cubicBezTo>
                    <a:pt x="407" y="349"/>
                    <a:pt x="450" y="381"/>
                    <a:pt x="448" y="389"/>
                  </a:cubicBezTo>
                  <a:cubicBezTo>
                    <a:pt x="448" y="389"/>
                    <a:pt x="420" y="415"/>
                    <a:pt x="403" y="423"/>
                  </a:cubicBezTo>
                  <a:cubicBezTo>
                    <a:pt x="403" y="423"/>
                    <a:pt x="394" y="429"/>
                    <a:pt x="400" y="4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
              <a:extLst>
                <a:ext uri="{FF2B5EF4-FFF2-40B4-BE49-F238E27FC236}">
                  <a16:creationId xmlns="" xmlns:a16="http://schemas.microsoft.com/office/drawing/2014/main" id="{4FD5B8FE-C543-4C4C-8117-23F6C653B11E}"/>
                </a:ext>
              </a:extLst>
            </p:cNvPr>
            <p:cNvSpPr>
              <a:spLocks noEditPoints="1"/>
            </p:cNvSpPr>
            <p:nvPr/>
          </p:nvSpPr>
          <p:spPr bwMode="auto">
            <a:xfrm>
              <a:off x="1753" y="1773"/>
              <a:ext cx="809" cy="1866"/>
            </a:xfrm>
            <a:custGeom>
              <a:avLst/>
              <a:gdLst>
                <a:gd name="T0" fmla="*/ 56 w 530"/>
                <a:gd name="T1" fmla="*/ 510 h 1221"/>
                <a:gd name="T2" fmla="*/ 60 w 530"/>
                <a:gd name="T3" fmla="*/ 480 h 1221"/>
                <a:gd name="T4" fmla="*/ 63 w 530"/>
                <a:gd name="T5" fmla="*/ 418 h 1221"/>
                <a:gd name="T6" fmla="*/ 135 w 530"/>
                <a:gd name="T7" fmla="*/ 293 h 1221"/>
                <a:gd name="T8" fmla="*/ 173 w 530"/>
                <a:gd name="T9" fmla="*/ 350 h 1221"/>
                <a:gd name="T10" fmla="*/ 147 w 530"/>
                <a:gd name="T11" fmla="*/ 499 h 1221"/>
                <a:gd name="T12" fmla="*/ 139 w 530"/>
                <a:gd name="T13" fmla="*/ 592 h 1221"/>
                <a:gd name="T14" fmla="*/ 152 w 530"/>
                <a:gd name="T15" fmla="*/ 709 h 1221"/>
                <a:gd name="T16" fmla="*/ 178 w 530"/>
                <a:gd name="T17" fmla="*/ 813 h 1221"/>
                <a:gd name="T18" fmla="*/ 184 w 530"/>
                <a:gd name="T19" fmla="*/ 986 h 1221"/>
                <a:gd name="T20" fmla="*/ 212 w 530"/>
                <a:gd name="T21" fmla="*/ 1221 h 1221"/>
                <a:gd name="T22" fmla="*/ 264 w 530"/>
                <a:gd name="T23" fmla="*/ 1176 h 1221"/>
                <a:gd name="T24" fmla="*/ 244 w 530"/>
                <a:gd name="T25" fmla="*/ 1124 h 1221"/>
                <a:gd name="T26" fmla="*/ 250 w 530"/>
                <a:gd name="T27" fmla="*/ 940 h 1221"/>
                <a:gd name="T28" fmla="*/ 249 w 530"/>
                <a:gd name="T29" fmla="*/ 876 h 1221"/>
                <a:gd name="T30" fmla="*/ 261 w 530"/>
                <a:gd name="T31" fmla="*/ 724 h 1221"/>
                <a:gd name="T32" fmla="*/ 267 w 530"/>
                <a:gd name="T33" fmla="*/ 713 h 1221"/>
                <a:gd name="T34" fmla="*/ 271 w 530"/>
                <a:gd name="T35" fmla="*/ 803 h 1221"/>
                <a:gd name="T36" fmla="*/ 305 w 530"/>
                <a:gd name="T37" fmla="*/ 896 h 1221"/>
                <a:gd name="T38" fmla="*/ 357 w 530"/>
                <a:gd name="T39" fmla="*/ 762 h 1221"/>
                <a:gd name="T40" fmla="*/ 397 w 530"/>
                <a:gd name="T41" fmla="*/ 648 h 1221"/>
                <a:gd name="T42" fmla="*/ 392 w 530"/>
                <a:gd name="T43" fmla="*/ 534 h 1221"/>
                <a:gd name="T44" fmla="*/ 395 w 530"/>
                <a:gd name="T45" fmla="*/ 463 h 1221"/>
                <a:gd name="T46" fmla="*/ 505 w 530"/>
                <a:gd name="T47" fmla="*/ 375 h 1221"/>
                <a:gd name="T48" fmla="*/ 449 w 530"/>
                <a:gd name="T49" fmla="*/ 299 h 1221"/>
                <a:gd name="T50" fmla="*/ 391 w 530"/>
                <a:gd name="T51" fmla="*/ 209 h 1221"/>
                <a:gd name="T52" fmla="*/ 338 w 530"/>
                <a:gd name="T53" fmla="*/ 176 h 1221"/>
                <a:gd name="T54" fmla="*/ 299 w 530"/>
                <a:gd name="T55" fmla="*/ 142 h 1221"/>
                <a:gd name="T56" fmla="*/ 305 w 530"/>
                <a:gd name="T57" fmla="*/ 91 h 1221"/>
                <a:gd name="T58" fmla="*/ 240 w 530"/>
                <a:gd name="T59" fmla="*/ 3 h 1221"/>
                <a:gd name="T60" fmla="*/ 194 w 530"/>
                <a:gd name="T61" fmla="*/ 116 h 1221"/>
                <a:gd name="T62" fmla="*/ 211 w 530"/>
                <a:gd name="T63" fmla="*/ 164 h 1221"/>
                <a:gd name="T64" fmla="*/ 168 w 530"/>
                <a:gd name="T65" fmla="*/ 190 h 1221"/>
                <a:gd name="T66" fmla="*/ 104 w 530"/>
                <a:gd name="T67" fmla="*/ 250 h 1221"/>
                <a:gd name="T68" fmla="*/ 46 w 530"/>
                <a:gd name="T69" fmla="*/ 359 h 1221"/>
                <a:gd name="T70" fmla="*/ 25 w 530"/>
                <a:gd name="T71" fmla="*/ 461 h 1221"/>
                <a:gd name="T72" fmla="*/ 398 w 530"/>
                <a:gd name="T73" fmla="*/ 399 h 1221"/>
                <a:gd name="T74" fmla="*/ 405 w 530"/>
                <a:gd name="T75" fmla="*/ 347 h 1221"/>
                <a:gd name="T76" fmla="*/ 401 w 530"/>
                <a:gd name="T77" fmla="*/ 421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0" h="1221">
                  <a:moveTo>
                    <a:pt x="43" y="524"/>
                  </a:moveTo>
                  <a:cubicBezTo>
                    <a:pt x="62" y="531"/>
                    <a:pt x="56" y="510"/>
                    <a:pt x="56" y="510"/>
                  </a:cubicBezTo>
                  <a:cubicBezTo>
                    <a:pt x="36" y="503"/>
                    <a:pt x="46" y="477"/>
                    <a:pt x="46" y="477"/>
                  </a:cubicBezTo>
                  <a:cubicBezTo>
                    <a:pt x="49" y="470"/>
                    <a:pt x="60" y="480"/>
                    <a:pt x="60" y="480"/>
                  </a:cubicBezTo>
                  <a:cubicBezTo>
                    <a:pt x="76" y="476"/>
                    <a:pt x="63" y="446"/>
                    <a:pt x="63" y="446"/>
                  </a:cubicBezTo>
                  <a:cubicBezTo>
                    <a:pt x="57" y="434"/>
                    <a:pt x="63" y="418"/>
                    <a:pt x="63" y="418"/>
                  </a:cubicBezTo>
                  <a:cubicBezTo>
                    <a:pt x="87" y="390"/>
                    <a:pt x="119" y="312"/>
                    <a:pt x="119" y="312"/>
                  </a:cubicBezTo>
                  <a:cubicBezTo>
                    <a:pt x="123" y="312"/>
                    <a:pt x="135" y="293"/>
                    <a:pt x="135" y="293"/>
                  </a:cubicBezTo>
                  <a:cubicBezTo>
                    <a:pt x="154" y="274"/>
                    <a:pt x="155" y="310"/>
                    <a:pt x="155" y="310"/>
                  </a:cubicBezTo>
                  <a:cubicBezTo>
                    <a:pt x="162" y="324"/>
                    <a:pt x="173" y="350"/>
                    <a:pt x="173" y="350"/>
                  </a:cubicBezTo>
                  <a:cubicBezTo>
                    <a:pt x="161" y="364"/>
                    <a:pt x="167" y="400"/>
                    <a:pt x="167" y="400"/>
                  </a:cubicBezTo>
                  <a:cubicBezTo>
                    <a:pt x="147" y="421"/>
                    <a:pt x="147" y="499"/>
                    <a:pt x="147" y="499"/>
                  </a:cubicBezTo>
                  <a:cubicBezTo>
                    <a:pt x="145" y="522"/>
                    <a:pt x="155" y="545"/>
                    <a:pt x="155" y="545"/>
                  </a:cubicBezTo>
                  <a:cubicBezTo>
                    <a:pt x="141" y="554"/>
                    <a:pt x="139" y="592"/>
                    <a:pt x="139" y="592"/>
                  </a:cubicBezTo>
                  <a:cubicBezTo>
                    <a:pt x="126" y="624"/>
                    <a:pt x="146" y="660"/>
                    <a:pt x="146" y="660"/>
                  </a:cubicBezTo>
                  <a:cubicBezTo>
                    <a:pt x="152" y="670"/>
                    <a:pt x="152" y="709"/>
                    <a:pt x="152" y="709"/>
                  </a:cubicBezTo>
                  <a:cubicBezTo>
                    <a:pt x="152" y="758"/>
                    <a:pt x="170" y="778"/>
                    <a:pt x="170" y="778"/>
                  </a:cubicBezTo>
                  <a:cubicBezTo>
                    <a:pt x="168" y="796"/>
                    <a:pt x="178" y="813"/>
                    <a:pt x="178" y="813"/>
                  </a:cubicBezTo>
                  <a:cubicBezTo>
                    <a:pt x="182" y="820"/>
                    <a:pt x="184" y="876"/>
                    <a:pt x="184" y="876"/>
                  </a:cubicBezTo>
                  <a:cubicBezTo>
                    <a:pt x="170" y="946"/>
                    <a:pt x="184" y="986"/>
                    <a:pt x="184" y="986"/>
                  </a:cubicBezTo>
                  <a:cubicBezTo>
                    <a:pt x="184" y="1011"/>
                    <a:pt x="212" y="1136"/>
                    <a:pt x="212" y="1136"/>
                  </a:cubicBezTo>
                  <a:cubicBezTo>
                    <a:pt x="193" y="1181"/>
                    <a:pt x="212" y="1221"/>
                    <a:pt x="212" y="1221"/>
                  </a:cubicBezTo>
                  <a:cubicBezTo>
                    <a:pt x="267" y="1221"/>
                    <a:pt x="267" y="1221"/>
                    <a:pt x="267" y="1221"/>
                  </a:cubicBezTo>
                  <a:cubicBezTo>
                    <a:pt x="270" y="1215"/>
                    <a:pt x="264" y="1176"/>
                    <a:pt x="264" y="1176"/>
                  </a:cubicBezTo>
                  <a:cubicBezTo>
                    <a:pt x="265" y="1170"/>
                    <a:pt x="254" y="1156"/>
                    <a:pt x="254" y="1156"/>
                  </a:cubicBezTo>
                  <a:cubicBezTo>
                    <a:pt x="257" y="1141"/>
                    <a:pt x="244" y="1124"/>
                    <a:pt x="244" y="1124"/>
                  </a:cubicBezTo>
                  <a:cubicBezTo>
                    <a:pt x="245" y="1043"/>
                    <a:pt x="245" y="1043"/>
                    <a:pt x="245" y="1043"/>
                  </a:cubicBezTo>
                  <a:cubicBezTo>
                    <a:pt x="253" y="1020"/>
                    <a:pt x="250" y="940"/>
                    <a:pt x="250" y="940"/>
                  </a:cubicBezTo>
                  <a:cubicBezTo>
                    <a:pt x="249" y="936"/>
                    <a:pt x="248" y="904"/>
                    <a:pt x="248" y="904"/>
                  </a:cubicBezTo>
                  <a:cubicBezTo>
                    <a:pt x="246" y="894"/>
                    <a:pt x="249" y="876"/>
                    <a:pt x="249" y="876"/>
                  </a:cubicBezTo>
                  <a:cubicBezTo>
                    <a:pt x="256" y="865"/>
                    <a:pt x="254" y="755"/>
                    <a:pt x="254" y="755"/>
                  </a:cubicBezTo>
                  <a:cubicBezTo>
                    <a:pt x="258" y="751"/>
                    <a:pt x="261" y="745"/>
                    <a:pt x="261" y="724"/>
                  </a:cubicBezTo>
                  <a:cubicBezTo>
                    <a:pt x="261" y="723"/>
                    <a:pt x="261" y="722"/>
                    <a:pt x="261" y="721"/>
                  </a:cubicBezTo>
                  <a:cubicBezTo>
                    <a:pt x="261" y="704"/>
                    <a:pt x="267" y="713"/>
                    <a:pt x="267" y="713"/>
                  </a:cubicBezTo>
                  <a:cubicBezTo>
                    <a:pt x="266" y="717"/>
                    <a:pt x="271" y="736"/>
                    <a:pt x="271" y="736"/>
                  </a:cubicBezTo>
                  <a:cubicBezTo>
                    <a:pt x="275" y="743"/>
                    <a:pt x="271" y="803"/>
                    <a:pt x="271" y="803"/>
                  </a:cubicBezTo>
                  <a:cubicBezTo>
                    <a:pt x="262" y="816"/>
                    <a:pt x="267" y="841"/>
                    <a:pt x="267" y="841"/>
                  </a:cubicBezTo>
                  <a:cubicBezTo>
                    <a:pt x="268" y="896"/>
                    <a:pt x="305" y="896"/>
                    <a:pt x="305" y="896"/>
                  </a:cubicBezTo>
                  <a:cubicBezTo>
                    <a:pt x="336" y="894"/>
                    <a:pt x="350" y="816"/>
                    <a:pt x="350" y="816"/>
                  </a:cubicBezTo>
                  <a:cubicBezTo>
                    <a:pt x="359" y="808"/>
                    <a:pt x="357" y="762"/>
                    <a:pt x="357" y="762"/>
                  </a:cubicBezTo>
                  <a:cubicBezTo>
                    <a:pt x="368" y="745"/>
                    <a:pt x="366" y="697"/>
                    <a:pt x="366" y="697"/>
                  </a:cubicBezTo>
                  <a:cubicBezTo>
                    <a:pt x="384" y="686"/>
                    <a:pt x="397" y="648"/>
                    <a:pt x="397" y="648"/>
                  </a:cubicBezTo>
                  <a:cubicBezTo>
                    <a:pt x="399" y="557"/>
                    <a:pt x="399" y="557"/>
                    <a:pt x="399" y="557"/>
                  </a:cubicBezTo>
                  <a:cubicBezTo>
                    <a:pt x="391" y="544"/>
                    <a:pt x="392" y="534"/>
                    <a:pt x="392" y="534"/>
                  </a:cubicBezTo>
                  <a:cubicBezTo>
                    <a:pt x="402" y="530"/>
                    <a:pt x="394" y="496"/>
                    <a:pt x="394" y="496"/>
                  </a:cubicBezTo>
                  <a:cubicBezTo>
                    <a:pt x="386" y="460"/>
                    <a:pt x="395" y="463"/>
                    <a:pt x="395" y="463"/>
                  </a:cubicBezTo>
                  <a:cubicBezTo>
                    <a:pt x="461" y="454"/>
                    <a:pt x="505" y="424"/>
                    <a:pt x="505" y="424"/>
                  </a:cubicBezTo>
                  <a:cubicBezTo>
                    <a:pt x="530" y="406"/>
                    <a:pt x="505" y="375"/>
                    <a:pt x="505" y="375"/>
                  </a:cubicBezTo>
                  <a:cubicBezTo>
                    <a:pt x="496" y="369"/>
                    <a:pt x="473" y="332"/>
                    <a:pt x="473" y="332"/>
                  </a:cubicBezTo>
                  <a:cubicBezTo>
                    <a:pt x="472" y="322"/>
                    <a:pt x="449" y="299"/>
                    <a:pt x="449" y="299"/>
                  </a:cubicBezTo>
                  <a:cubicBezTo>
                    <a:pt x="444" y="295"/>
                    <a:pt x="433" y="278"/>
                    <a:pt x="433" y="278"/>
                  </a:cubicBezTo>
                  <a:cubicBezTo>
                    <a:pt x="429" y="247"/>
                    <a:pt x="391" y="209"/>
                    <a:pt x="391" y="209"/>
                  </a:cubicBezTo>
                  <a:cubicBezTo>
                    <a:pt x="383" y="206"/>
                    <a:pt x="371" y="194"/>
                    <a:pt x="371" y="194"/>
                  </a:cubicBezTo>
                  <a:cubicBezTo>
                    <a:pt x="358" y="177"/>
                    <a:pt x="338" y="176"/>
                    <a:pt x="338" y="176"/>
                  </a:cubicBezTo>
                  <a:cubicBezTo>
                    <a:pt x="326" y="178"/>
                    <a:pt x="305" y="174"/>
                    <a:pt x="305" y="174"/>
                  </a:cubicBezTo>
                  <a:cubicBezTo>
                    <a:pt x="291" y="164"/>
                    <a:pt x="299" y="142"/>
                    <a:pt x="299" y="142"/>
                  </a:cubicBezTo>
                  <a:cubicBezTo>
                    <a:pt x="308" y="140"/>
                    <a:pt x="307" y="120"/>
                    <a:pt x="307" y="120"/>
                  </a:cubicBezTo>
                  <a:cubicBezTo>
                    <a:pt x="321" y="95"/>
                    <a:pt x="305" y="91"/>
                    <a:pt x="305" y="91"/>
                  </a:cubicBezTo>
                  <a:cubicBezTo>
                    <a:pt x="310" y="82"/>
                    <a:pt x="305" y="51"/>
                    <a:pt x="305" y="51"/>
                  </a:cubicBezTo>
                  <a:cubicBezTo>
                    <a:pt x="304" y="0"/>
                    <a:pt x="240" y="3"/>
                    <a:pt x="240" y="3"/>
                  </a:cubicBezTo>
                  <a:cubicBezTo>
                    <a:pt x="183" y="10"/>
                    <a:pt x="196" y="88"/>
                    <a:pt x="196" y="88"/>
                  </a:cubicBezTo>
                  <a:cubicBezTo>
                    <a:pt x="183" y="99"/>
                    <a:pt x="194" y="116"/>
                    <a:pt x="194" y="116"/>
                  </a:cubicBezTo>
                  <a:cubicBezTo>
                    <a:pt x="194" y="120"/>
                    <a:pt x="197" y="133"/>
                    <a:pt x="197" y="133"/>
                  </a:cubicBezTo>
                  <a:cubicBezTo>
                    <a:pt x="211" y="150"/>
                    <a:pt x="211" y="164"/>
                    <a:pt x="211" y="164"/>
                  </a:cubicBezTo>
                  <a:cubicBezTo>
                    <a:pt x="216" y="167"/>
                    <a:pt x="216" y="181"/>
                    <a:pt x="216" y="181"/>
                  </a:cubicBezTo>
                  <a:cubicBezTo>
                    <a:pt x="190" y="177"/>
                    <a:pt x="168" y="190"/>
                    <a:pt x="168" y="190"/>
                  </a:cubicBezTo>
                  <a:cubicBezTo>
                    <a:pt x="165" y="199"/>
                    <a:pt x="149" y="207"/>
                    <a:pt x="149" y="207"/>
                  </a:cubicBezTo>
                  <a:cubicBezTo>
                    <a:pt x="110" y="210"/>
                    <a:pt x="104" y="250"/>
                    <a:pt x="104" y="250"/>
                  </a:cubicBezTo>
                  <a:cubicBezTo>
                    <a:pt x="95" y="259"/>
                    <a:pt x="82" y="278"/>
                    <a:pt x="82" y="278"/>
                  </a:cubicBezTo>
                  <a:cubicBezTo>
                    <a:pt x="60" y="298"/>
                    <a:pt x="46" y="359"/>
                    <a:pt x="46" y="359"/>
                  </a:cubicBezTo>
                  <a:cubicBezTo>
                    <a:pt x="46" y="374"/>
                    <a:pt x="38" y="423"/>
                    <a:pt x="38" y="423"/>
                  </a:cubicBezTo>
                  <a:cubicBezTo>
                    <a:pt x="30" y="431"/>
                    <a:pt x="25" y="461"/>
                    <a:pt x="25" y="461"/>
                  </a:cubicBezTo>
                  <a:cubicBezTo>
                    <a:pt x="0" y="494"/>
                    <a:pt x="43" y="524"/>
                    <a:pt x="43" y="524"/>
                  </a:cubicBezTo>
                  <a:close/>
                  <a:moveTo>
                    <a:pt x="398" y="399"/>
                  </a:moveTo>
                  <a:cubicBezTo>
                    <a:pt x="398" y="399"/>
                    <a:pt x="399" y="347"/>
                    <a:pt x="404" y="343"/>
                  </a:cubicBezTo>
                  <a:cubicBezTo>
                    <a:pt x="405" y="347"/>
                    <a:pt x="405" y="347"/>
                    <a:pt x="405" y="347"/>
                  </a:cubicBezTo>
                  <a:cubicBezTo>
                    <a:pt x="405" y="347"/>
                    <a:pt x="448" y="379"/>
                    <a:pt x="445" y="387"/>
                  </a:cubicBezTo>
                  <a:cubicBezTo>
                    <a:pt x="445" y="387"/>
                    <a:pt x="418" y="414"/>
                    <a:pt x="401" y="421"/>
                  </a:cubicBezTo>
                  <a:cubicBezTo>
                    <a:pt x="401" y="421"/>
                    <a:pt x="392" y="427"/>
                    <a:pt x="398" y="3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5">
              <a:extLst>
                <a:ext uri="{FF2B5EF4-FFF2-40B4-BE49-F238E27FC236}">
                  <a16:creationId xmlns="" xmlns:a16="http://schemas.microsoft.com/office/drawing/2014/main" id="{ED6D8282-3DB9-4AA0-B81A-3278D7F7455F}"/>
                </a:ext>
              </a:extLst>
            </p:cNvPr>
            <p:cNvSpPr>
              <a:spLocks/>
            </p:cNvSpPr>
            <p:nvPr/>
          </p:nvSpPr>
          <p:spPr bwMode="auto">
            <a:xfrm>
              <a:off x="2498" y="1720"/>
              <a:ext cx="932" cy="1970"/>
            </a:xfrm>
            <a:custGeom>
              <a:avLst/>
              <a:gdLst>
                <a:gd name="T0" fmla="*/ 522 w 610"/>
                <a:gd name="T1" fmla="*/ 465 h 1289"/>
                <a:gd name="T2" fmla="*/ 533 w 610"/>
                <a:gd name="T3" fmla="*/ 511 h 1289"/>
                <a:gd name="T4" fmla="*/ 546 w 610"/>
                <a:gd name="T5" fmla="*/ 470 h 1289"/>
                <a:gd name="T6" fmla="*/ 564 w 610"/>
                <a:gd name="T7" fmla="*/ 525 h 1289"/>
                <a:gd name="T8" fmla="*/ 609 w 610"/>
                <a:gd name="T9" fmla="*/ 503 h 1289"/>
                <a:gd name="T10" fmla="*/ 573 w 610"/>
                <a:gd name="T11" fmla="*/ 382 h 1289"/>
                <a:gd name="T12" fmla="*/ 525 w 610"/>
                <a:gd name="T13" fmla="*/ 319 h 1289"/>
                <a:gd name="T14" fmla="*/ 478 w 610"/>
                <a:gd name="T15" fmla="*/ 255 h 1289"/>
                <a:gd name="T16" fmla="*/ 354 w 610"/>
                <a:gd name="T17" fmla="*/ 195 h 1289"/>
                <a:gd name="T18" fmla="*/ 360 w 610"/>
                <a:gd name="T19" fmla="*/ 126 h 1289"/>
                <a:gd name="T20" fmla="*/ 357 w 610"/>
                <a:gd name="T21" fmla="*/ 92 h 1289"/>
                <a:gd name="T22" fmla="*/ 315 w 610"/>
                <a:gd name="T23" fmla="*/ 22 h 1289"/>
                <a:gd name="T24" fmla="*/ 223 w 610"/>
                <a:gd name="T25" fmla="*/ 129 h 1289"/>
                <a:gd name="T26" fmla="*/ 175 w 610"/>
                <a:gd name="T27" fmla="*/ 226 h 1289"/>
                <a:gd name="T28" fmla="*/ 90 w 610"/>
                <a:gd name="T29" fmla="*/ 316 h 1289"/>
                <a:gd name="T30" fmla="*/ 74 w 610"/>
                <a:gd name="T31" fmla="*/ 338 h 1289"/>
                <a:gd name="T32" fmla="*/ 33 w 610"/>
                <a:gd name="T33" fmla="*/ 414 h 1289"/>
                <a:gd name="T34" fmla="*/ 24 w 610"/>
                <a:gd name="T35" fmla="*/ 527 h 1289"/>
                <a:gd name="T36" fmla="*/ 17 w 610"/>
                <a:gd name="T37" fmla="*/ 547 h 1289"/>
                <a:gd name="T38" fmla="*/ 33 w 610"/>
                <a:gd name="T39" fmla="*/ 633 h 1289"/>
                <a:gd name="T40" fmla="*/ 52 w 610"/>
                <a:gd name="T41" fmla="*/ 624 h 1289"/>
                <a:gd name="T42" fmla="*/ 52 w 610"/>
                <a:gd name="T43" fmla="*/ 568 h 1289"/>
                <a:gd name="T44" fmla="*/ 55 w 610"/>
                <a:gd name="T45" fmla="*/ 555 h 1289"/>
                <a:gd name="T46" fmla="*/ 62 w 610"/>
                <a:gd name="T47" fmla="*/ 560 h 1289"/>
                <a:gd name="T48" fmla="*/ 67 w 610"/>
                <a:gd name="T49" fmla="*/ 591 h 1289"/>
                <a:gd name="T50" fmla="*/ 83 w 610"/>
                <a:gd name="T51" fmla="*/ 586 h 1289"/>
                <a:gd name="T52" fmla="*/ 71 w 610"/>
                <a:gd name="T53" fmla="*/ 527 h 1289"/>
                <a:gd name="T54" fmla="*/ 67 w 610"/>
                <a:gd name="T55" fmla="*/ 516 h 1289"/>
                <a:gd name="T56" fmla="*/ 91 w 610"/>
                <a:gd name="T57" fmla="*/ 486 h 1289"/>
                <a:gd name="T58" fmla="*/ 140 w 610"/>
                <a:gd name="T59" fmla="*/ 393 h 1289"/>
                <a:gd name="T60" fmla="*/ 173 w 610"/>
                <a:gd name="T61" fmla="*/ 387 h 1289"/>
                <a:gd name="T62" fmla="*/ 175 w 610"/>
                <a:gd name="T63" fmla="*/ 512 h 1289"/>
                <a:gd name="T64" fmla="*/ 165 w 610"/>
                <a:gd name="T65" fmla="*/ 590 h 1289"/>
                <a:gd name="T66" fmla="*/ 122 w 610"/>
                <a:gd name="T67" fmla="*/ 817 h 1289"/>
                <a:gd name="T68" fmla="*/ 138 w 610"/>
                <a:gd name="T69" fmla="*/ 944 h 1289"/>
                <a:gd name="T70" fmla="*/ 163 w 610"/>
                <a:gd name="T71" fmla="*/ 1159 h 1289"/>
                <a:gd name="T72" fmla="*/ 140 w 610"/>
                <a:gd name="T73" fmla="*/ 1276 h 1289"/>
                <a:gd name="T74" fmla="*/ 216 w 610"/>
                <a:gd name="T75" fmla="*/ 1233 h 1289"/>
                <a:gd name="T76" fmla="*/ 224 w 610"/>
                <a:gd name="T77" fmla="*/ 1199 h 1289"/>
                <a:gd name="T78" fmla="*/ 219 w 610"/>
                <a:gd name="T79" fmla="*/ 1122 h 1289"/>
                <a:gd name="T80" fmla="*/ 248 w 610"/>
                <a:gd name="T81" fmla="*/ 984 h 1289"/>
                <a:gd name="T82" fmla="*/ 242 w 610"/>
                <a:gd name="T83" fmla="*/ 890 h 1289"/>
                <a:gd name="T84" fmla="*/ 288 w 610"/>
                <a:gd name="T85" fmla="*/ 833 h 1289"/>
                <a:gd name="T86" fmla="*/ 322 w 610"/>
                <a:gd name="T87" fmla="*/ 941 h 1289"/>
                <a:gd name="T88" fmla="*/ 345 w 610"/>
                <a:gd name="T89" fmla="*/ 1024 h 1289"/>
                <a:gd name="T90" fmla="*/ 345 w 610"/>
                <a:gd name="T91" fmla="*/ 1068 h 1289"/>
                <a:gd name="T92" fmla="*/ 356 w 610"/>
                <a:gd name="T93" fmla="*/ 1102 h 1289"/>
                <a:gd name="T94" fmla="*/ 414 w 610"/>
                <a:gd name="T95" fmla="*/ 1058 h 1289"/>
                <a:gd name="T96" fmla="*/ 397 w 610"/>
                <a:gd name="T97" fmla="*/ 1013 h 1289"/>
                <a:gd name="T98" fmla="*/ 398 w 610"/>
                <a:gd name="T99" fmla="*/ 998 h 1289"/>
                <a:gd name="T100" fmla="*/ 435 w 610"/>
                <a:gd name="T101" fmla="*/ 930 h 1289"/>
                <a:gd name="T102" fmla="*/ 466 w 610"/>
                <a:gd name="T103" fmla="*/ 870 h 1289"/>
                <a:gd name="T104" fmla="*/ 428 w 610"/>
                <a:gd name="T105" fmla="*/ 639 h 1289"/>
                <a:gd name="T106" fmla="*/ 434 w 610"/>
                <a:gd name="T107" fmla="*/ 567 h 1289"/>
                <a:gd name="T108" fmla="*/ 431 w 610"/>
                <a:gd name="T109" fmla="*/ 421 h 1289"/>
                <a:gd name="T110" fmla="*/ 483 w 610"/>
                <a:gd name="T111" fmla="*/ 407 h 1289"/>
                <a:gd name="T112" fmla="*/ 499 w 610"/>
                <a:gd name="T113" fmla="*/ 437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0" h="1289">
                  <a:moveTo>
                    <a:pt x="499" y="437"/>
                  </a:moveTo>
                  <a:cubicBezTo>
                    <a:pt x="504" y="448"/>
                    <a:pt x="510" y="460"/>
                    <a:pt x="522" y="465"/>
                  </a:cubicBezTo>
                  <a:cubicBezTo>
                    <a:pt x="522" y="465"/>
                    <a:pt x="522" y="470"/>
                    <a:pt x="522" y="471"/>
                  </a:cubicBezTo>
                  <a:cubicBezTo>
                    <a:pt x="523" y="479"/>
                    <a:pt x="513" y="516"/>
                    <a:pt x="533" y="511"/>
                  </a:cubicBezTo>
                  <a:cubicBezTo>
                    <a:pt x="542" y="509"/>
                    <a:pt x="541" y="499"/>
                    <a:pt x="541" y="492"/>
                  </a:cubicBezTo>
                  <a:cubicBezTo>
                    <a:pt x="541" y="491"/>
                    <a:pt x="544" y="468"/>
                    <a:pt x="546" y="470"/>
                  </a:cubicBezTo>
                  <a:cubicBezTo>
                    <a:pt x="555" y="480"/>
                    <a:pt x="557" y="494"/>
                    <a:pt x="555" y="507"/>
                  </a:cubicBezTo>
                  <a:cubicBezTo>
                    <a:pt x="554" y="514"/>
                    <a:pt x="551" y="527"/>
                    <a:pt x="564" y="525"/>
                  </a:cubicBezTo>
                  <a:cubicBezTo>
                    <a:pt x="553" y="531"/>
                    <a:pt x="565" y="550"/>
                    <a:pt x="575" y="536"/>
                  </a:cubicBezTo>
                  <a:cubicBezTo>
                    <a:pt x="595" y="546"/>
                    <a:pt x="608" y="518"/>
                    <a:pt x="609" y="503"/>
                  </a:cubicBezTo>
                  <a:cubicBezTo>
                    <a:pt x="610" y="483"/>
                    <a:pt x="599" y="481"/>
                    <a:pt x="589" y="468"/>
                  </a:cubicBezTo>
                  <a:cubicBezTo>
                    <a:pt x="570" y="443"/>
                    <a:pt x="587" y="408"/>
                    <a:pt x="573" y="382"/>
                  </a:cubicBezTo>
                  <a:cubicBezTo>
                    <a:pt x="567" y="372"/>
                    <a:pt x="555" y="368"/>
                    <a:pt x="548" y="358"/>
                  </a:cubicBezTo>
                  <a:cubicBezTo>
                    <a:pt x="539" y="346"/>
                    <a:pt x="535" y="331"/>
                    <a:pt x="525" y="319"/>
                  </a:cubicBezTo>
                  <a:cubicBezTo>
                    <a:pt x="518" y="311"/>
                    <a:pt x="513" y="303"/>
                    <a:pt x="506" y="295"/>
                  </a:cubicBezTo>
                  <a:cubicBezTo>
                    <a:pt x="497" y="281"/>
                    <a:pt x="486" y="269"/>
                    <a:pt x="478" y="255"/>
                  </a:cubicBezTo>
                  <a:cubicBezTo>
                    <a:pt x="462" y="229"/>
                    <a:pt x="440" y="220"/>
                    <a:pt x="411" y="213"/>
                  </a:cubicBezTo>
                  <a:cubicBezTo>
                    <a:pt x="390" y="208"/>
                    <a:pt x="371" y="211"/>
                    <a:pt x="354" y="195"/>
                  </a:cubicBezTo>
                  <a:cubicBezTo>
                    <a:pt x="348" y="189"/>
                    <a:pt x="357" y="165"/>
                    <a:pt x="357" y="157"/>
                  </a:cubicBezTo>
                  <a:cubicBezTo>
                    <a:pt x="360" y="146"/>
                    <a:pt x="363" y="137"/>
                    <a:pt x="360" y="126"/>
                  </a:cubicBezTo>
                  <a:cubicBezTo>
                    <a:pt x="360" y="118"/>
                    <a:pt x="360" y="118"/>
                    <a:pt x="360" y="118"/>
                  </a:cubicBezTo>
                  <a:cubicBezTo>
                    <a:pt x="364" y="110"/>
                    <a:pt x="360" y="100"/>
                    <a:pt x="357" y="92"/>
                  </a:cubicBezTo>
                  <a:cubicBezTo>
                    <a:pt x="355" y="87"/>
                    <a:pt x="357" y="77"/>
                    <a:pt x="355" y="71"/>
                  </a:cubicBezTo>
                  <a:cubicBezTo>
                    <a:pt x="350" y="48"/>
                    <a:pt x="336" y="33"/>
                    <a:pt x="315" y="22"/>
                  </a:cubicBezTo>
                  <a:cubicBezTo>
                    <a:pt x="276" y="0"/>
                    <a:pt x="234" y="38"/>
                    <a:pt x="223" y="73"/>
                  </a:cubicBezTo>
                  <a:cubicBezTo>
                    <a:pt x="216" y="92"/>
                    <a:pt x="215" y="111"/>
                    <a:pt x="223" y="129"/>
                  </a:cubicBezTo>
                  <a:cubicBezTo>
                    <a:pt x="231" y="149"/>
                    <a:pt x="267" y="189"/>
                    <a:pt x="236" y="206"/>
                  </a:cubicBezTo>
                  <a:cubicBezTo>
                    <a:pt x="217" y="216"/>
                    <a:pt x="194" y="215"/>
                    <a:pt x="175" y="226"/>
                  </a:cubicBezTo>
                  <a:cubicBezTo>
                    <a:pt x="150" y="240"/>
                    <a:pt x="135" y="255"/>
                    <a:pt x="118" y="277"/>
                  </a:cubicBezTo>
                  <a:cubicBezTo>
                    <a:pt x="108" y="290"/>
                    <a:pt x="99" y="303"/>
                    <a:pt x="90" y="316"/>
                  </a:cubicBezTo>
                  <a:cubicBezTo>
                    <a:pt x="81" y="327"/>
                    <a:pt x="81" y="327"/>
                    <a:pt x="81" y="327"/>
                  </a:cubicBezTo>
                  <a:cubicBezTo>
                    <a:pt x="81" y="327"/>
                    <a:pt x="75" y="338"/>
                    <a:pt x="74" y="338"/>
                  </a:cubicBezTo>
                  <a:cubicBezTo>
                    <a:pt x="65" y="353"/>
                    <a:pt x="50" y="364"/>
                    <a:pt x="43" y="380"/>
                  </a:cubicBezTo>
                  <a:cubicBezTo>
                    <a:pt x="38" y="391"/>
                    <a:pt x="36" y="402"/>
                    <a:pt x="33" y="414"/>
                  </a:cubicBezTo>
                  <a:cubicBezTo>
                    <a:pt x="29" y="436"/>
                    <a:pt x="29" y="460"/>
                    <a:pt x="25" y="483"/>
                  </a:cubicBezTo>
                  <a:cubicBezTo>
                    <a:pt x="23" y="493"/>
                    <a:pt x="16" y="520"/>
                    <a:pt x="24" y="527"/>
                  </a:cubicBezTo>
                  <a:cubicBezTo>
                    <a:pt x="24" y="536"/>
                    <a:pt x="24" y="536"/>
                    <a:pt x="24" y="536"/>
                  </a:cubicBezTo>
                  <a:cubicBezTo>
                    <a:pt x="24" y="536"/>
                    <a:pt x="17" y="546"/>
                    <a:pt x="17" y="547"/>
                  </a:cubicBezTo>
                  <a:cubicBezTo>
                    <a:pt x="3" y="565"/>
                    <a:pt x="0" y="577"/>
                    <a:pt x="7" y="599"/>
                  </a:cubicBezTo>
                  <a:cubicBezTo>
                    <a:pt x="11" y="613"/>
                    <a:pt x="19" y="627"/>
                    <a:pt x="33" y="633"/>
                  </a:cubicBezTo>
                  <a:cubicBezTo>
                    <a:pt x="37" y="635"/>
                    <a:pt x="46" y="636"/>
                    <a:pt x="50" y="635"/>
                  </a:cubicBezTo>
                  <a:cubicBezTo>
                    <a:pt x="58" y="634"/>
                    <a:pt x="62" y="627"/>
                    <a:pt x="52" y="624"/>
                  </a:cubicBezTo>
                  <a:cubicBezTo>
                    <a:pt x="55" y="614"/>
                    <a:pt x="50" y="611"/>
                    <a:pt x="47" y="602"/>
                  </a:cubicBezTo>
                  <a:cubicBezTo>
                    <a:pt x="43" y="590"/>
                    <a:pt x="50" y="579"/>
                    <a:pt x="52" y="568"/>
                  </a:cubicBezTo>
                  <a:cubicBezTo>
                    <a:pt x="54" y="558"/>
                    <a:pt x="54" y="558"/>
                    <a:pt x="54" y="558"/>
                  </a:cubicBezTo>
                  <a:cubicBezTo>
                    <a:pt x="55" y="555"/>
                    <a:pt x="55" y="555"/>
                    <a:pt x="55" y="555"/>
                  </a:cubicBezTo>
                  <a:cubicBezTo>
                    <a:pt x="58" y="557"/>
                    <a:pt x="58" y="557"/>
                    <a:pt x="58" y="557"/>
                  </a:cubicBezTo>
                  <a:cubicBezTo>
                    <a:pt x="62" y="560"/>
                    <a:pt x="62" y="560"/>
                    <a:pt x="62" y="560"/>
                  </a:cubicBezTo>
                  <a:cubicBezTo>
                    <a:pt x="62" y="560"/>
                    <a:pt x="63" y="564"/>
                    <a:pt x="63" y="565"/>
                  </a:cubicBezTo>
                  <a:cubicBezTo>
                    <a:pt x="63" y="573"/>
                    <a:pt x="63" y="584"/>
                    <a:pt x="67" y="591"/>
                  </a:cubicBezTo>
                  <a:cubicBezTo>
                    <a:pt x="72" y="598"/>
                    <a:pt x="84" y="603"/>
                    <a:pt x="86" y="591"/>
                  </a:cubicBezTo>
                  <a:cubicBezTo>
                    <a:pt x="86" y="591"/>
                    <a:pt x="83" y="586"/>
                    <a:pt x="83" y="586"/>
                  </a:cubicBezTo>
                  <a:cubicBezTo>
                    <a:pt x="78" y="573"/>
                    <a:pt x="83" y="560"/>
                    <a:pt x="80" y="547"/>
                  </a:cubicBezTo>
                  <a:cubicBezTo>
                    <a:pt x="79" y="540"/>
                    <a:pt x="75" y="534"/>
                    <a:pt x="71" y="527"/>
                  </a:cubicBezTo>
                  <a:cubicBezTo>
                    <a:pt x="67" y="523"/>
                    <a:pt x="67" y="523"/>
                    <a:pt x="67" y="523"/>
                  </a:cubicBezTo>
                  <a:cubicBezTo>
                    <a:pt x="67" y="516"/>
                    <a:pt x="67" y="516"/>
                    <a:pt x="67" y="516"/>
                  </a:cubicBezTo>
                  <a:cubicBezTo>
                    <a:pt x="67" y="516"/>
                    <a:pt x="73" y="517"/>
                    <a:pt x="73" y="518"/>
                  </a:cubicBezTo>
                  <a:cubicBezTo>
                    <a:pt x="84" y="520"/>
                    <a:pt x="88" y="493"/>
                    <a:pt x="91" y="486"/>
                  </a:cubicBezTo>
                  <a:cubicBezTo>
                    <a:pt x="95" y="478"/>
                    <a:pt x="98" y="469"/>
                    <a:pt x="102" y="460"/>
                  </a:cubicBezTo>
                  <a:cubicBezTo>
                    <a:pt x="112" y="440"/>
                    <a:pt x="122" y="408"/>
                    <a:pt x="140" y="393"/>
                  </a:cubicBezTo>
                  <a:cubicBezTo>
                    <a:pt x="148" y="387"/>
                    <a:pt x="158" y="381"/>
                    <a:pt x="167" y="376"/>
                  </a:cubicBezTo>
                  <a:cubicBezTo>
                    <a:pt x="169" y="379"/>
                    <a:pt x="172" y="383"/>
                    <a:pt x="173" y="387"/>
                  </a:cubicBezTo>
                  <a:cubicBezTo>
                    <a:pt x="173" y="387"/>
                    <a:pt x="177" y="403"/>
                    <a:pt x="177" y="405"/>
                  </a:cubicBezTo>
                  <a:cubicBezTo>
                    <a:pt x="177" y="441"/>
                    <a:pt x="175" y="476"/>
                    <a:pt x="175" y="512"/>
                  </a:cubicBezTo>
                  <a:cubicBezTo>
                    <a:pt x="175" y="523"/>
                    <a:pt x="175" y="535"/>
                    <a:pt x="174" y="546"/>
                  </a:cubicBezTo>
                  <a:cubicBezTo>
                    <a:pt x="172" y="562"/>
                    <a:pt x="165" y="575"/>
                    <a:pt x="165" y="590"/>
                  </a:cubicBezTo>
                  <a:cubicBezTo>
                    <a:pt x="164" y="638"/>
                    <a:pt x="147" y="684"/>
                    <a:pt x="138" y="731"/>
                  </a:cubicBezTo>
                  <a:cubicBezTo>
                    <a:pt x="132" y="760"/>
                    <a:pt x="123" y="787"/>
                    <a:pt x="122" y="817"/>
                  </a:cubicBezTo>
                  <a:cubicBezTo>
                    <a:pt x="122" y="841"/>
                    <a:pt x="134" y="869"/>
                    <a:pt x="157" y="879"/>
                  </a:cubicBezTo>
                  <a:cubicBezTo>
                    <a:pt x="150" y="900"/>
                    <a:pt x="140" y="921"/>
                    <a:pt x="138" y="944"/>
                  </a:cubicBezTo>
                  <a:cubicBezTo>
                    <a:pt x="136" y="962"/>
                    <a:pt x="139" y="984"/>
                    <a:pt x="141" y="1003"/>
                  </a:cubicBezTo>
                  <a:cubicBezTo>
                    <a:pt x="147" y="1055"/>
                    <a:pt x="161" y="1106"/>
                    <a:pt x="163" y="1159"/>
                  </a:cubicBezTo>
                  <a:cubicBezTo>
                    <a:pt x="164" y="1184"/>
                    <a:pt x="153" y="1210"/>
                    <a:pt x="147" y="1234"/>
                  </a:cubicBezTo>
                  <a:cubicBezTo>
                    <a:pt x="144" y="1246"/>
                    <a:pt x="133" y="1264"/>
                    <a:pt x="140" y="1276"/>
                  </a:cubicBezTo>
                  <a:cubicBezTo>
                    <a:pt x="148" y="1289"/>
                    <a:pt x="175" y="1289"/>
                    <a:pt x="187" y="1287"/>
                  </a:cubicBezTo>
                  <a:cubicBezTo>
                    <a:pt x="217" y="1283"/>
                    <a:pt x="218" y="1256"/>
                    <a:pt x="216" y="1233"/>
                  </a:cubicBezTo>
                  <a:cubicBezTo>
                    <a:pt x="216" y="1234"/>
                    <a:pt x="221" y="1225"/>
                    <a:pt x="221" y="1224"/>
                  </a:cubicBezTo>
                  <a:cubicBezTo>
                    <a:pt x="224" y="1217"/>
                    <a:pt x="224" y="1207"/>
                    <a:pt x="224" y="1199"/>
                  </a:cubicBezTo>
                  <a:cubicBezTo>
                    <a:pt x="225" y="1181"/>
                    <a:pt x="221" y="1163"/>
                    <a:pt x="219" y="1145"/>
                  </a:cubicBezTo>
                  <a:cubicBezTo>
                    <a:pt x="219" y="1138"/>
                    <a:pt x="221" y="1129"/>
                    <a:pt x="219" y="1122"/>
                  </a:cubicBezTo>
                  <a:cubicBezTo>
                    <a:pt x="215" y="1102"/>
                    <a:pt x="224" y="1075"/>
                    <a:pt x="230" y="1056"/>
                  </a:cubicBezTo>
                  <a:cubicBezTo>
                    <a:pt x="238" y="1033"/>
                    <a:pt x="247" y="1009"/>
                    <a:pt x="248" y="984"/>
                  </a:cubicBezTo>
                  <a:cubicBezTo>
                    <a:pt x="248" y="969"/>
                    <a:pt x="247" y="955"/>
                    <a:pt x="245" y="940"/>
                  </a:cubicBezTo>
                  <a:cubicBezTo>
                    <a:pt x="244" y="921"/>
                    <a:pt x="230" y="908"/>
                    <a:pt x="242" y="890"/>
                  </a:cubicBezTo>
                  <a:cubicBezTo>
                    <a:pt x="249" y="879"/>
                    <a:pt x="261" y="872"/>
                    <a:pt x="270" y="862"/>
                  </a:cubicBezTo>
                  <a:cubicBezTo>
                    <a:pt x="278" y="854"/>
                    <a:pt x="283" y="844"/>
                    <a:pt x="288" y="833"/>
                  </a:cubicBezTo>
                  <a:cubicBezTo>
                    <a:pt x="294" y="861"/>
                    <a:pt x="294" y="893"/>
                    <a:pt x="303" y="920"/>
                  </a:cubicBezTo>
                  <a:cubicBezTo>
                    <a:pt x="307" y="930"/>
                    <a:pt x="319" y="931"/>
                    <a:pt x="322" y="941"/>
                  </a:cubicBezTo>
                  <a:cubicBezTo>
                    <a:pt x="327" y="953"/>
                    <a:pt x="323" y="970"/>
                    <a:pt x="327" y="984"/>
                  </a:cubicBezTo>
                  <a:cubicBezTo>
                    <a:pt x="331" y="997"/>
                    <a:pt x="344" y="1009"/>
                    <a:pt x="345" y="1024"/>
                  </a:cubicBezTo>
                  <a:cubicBezTo>
                    <a:pt x="345" y="1032"/>
                    <a:pt x="345" y="1039"/>
                    <a:pt x="346" y="1046"/>
                  </a:cubicBezTo>
                  <a:cubicBezTo>
                    <a:pt x="345" y="1068"/>
                    <a:pt x="345" y="1068"/>
                    <a:pt x="345" y="1068"/>
                  </a:cubicBezTo>
                  <a:cubicBezTo>
                    <a:pt x="350" y="1089"/>
                    <a:pt x="350" y="1089"/>
                    <a:pt x="350" y="1089"/>
                  </a:cubicBezTo>
                  <a:cubicBezTo>
                    <a:pt x="356" y="1102"/>
                    <a:pt x="356" y="1102"/>
                    <a:pt x="356" y="1102"/>
                  </a:cubicBezTo>
                  <a:cubicBezTo>
                    <a:pt x="365" y="1116"/>
                    <a:pt x="385" y="1131"/>
                    <a:pt x="400" y="1115"/>
                  </a:cubicBezTo>
                  <a:cubicBezTo>
                    <a:pt x="412" y="1101"/>
                    <a:pt x="416" y="1075"/>
                    <a:pt x="414" y="1058"/>
                  </a:cubicBezTo>
                  <a:cubicBezTo>
                    <a:pt x="413" y="1043"/>
                    <a:pt x="408" y="1035"/>
                    <a:pt x="402" y="1023"/>
                  </a:cubicBezTo>
                  <a:cubicBezTo>
                    <a:pt x="397" y="1013"/>
                    <a:pt x="397" y="1013"/>
                    <a:pt x="397" y="1013"/>
                  </a:cubicBezTo>
                  <a:cubicBezTo>
                    <a:pt x="395" y="1003"/>
                    <a:pt x="395" y="1003"/>
                    <a:pt x="395" y="1003"/>
                  </a:cubicBezTo>
                  <a:cubicBezTo>
                    <a:pt x="398" y="998"/>
                    <a:pt x="398" y="998"/>
                    <a:pt x="398" y="998"/>
                  </a:cubicBezTo>
                  <a:cubicBezTo>
                    <a:pt x="416" y="989"/>
                    <a:pt x="423" y="976"/>
                    <a:pt x="432" y="959"/>
                  </a:cubicBezTo>
                  <a:cubicBezTo>
                    <a:pt x="436" y="950"/>
                    <a:pt x="433" y="939"/>
                    <a:pt x="435" y="930"/>
                  </a:cubicBezTo>
                  <a:cubicBezTo>
                    <a:pt x="439" y="917"/>
                    <a:pt x="456" y="916"/>
                    <a:pt x="463" y="905"/>
                  </a:cubicBezTo>
                  <a:cubicBezTo>
                    <a:pt x="471" y="895"/>
                    <a:pt x="468" y="882"/>
                    <a:pt x="466" y="870"/>
                  </a:cubicBezTo>
                  <a:cubicBezTo>
                    <a:pt x="452" y="810"/>
                    <a:pt x="447" y="747"/>
                    <a:pt x="437" y="686"/>
                  </a:cubicBezTo>
                  <a:cubicBezTo>
                    <a:pt x="435" y="670"/>
                    <a:pt x="428" y="655"/>
                    <a:pt x="428" y="639"/>
                  </a:cubicBezTo>
                  <a:cubicBezTo>
                    <a:pt x="428" y="625"/>
                    <a:pt x="437" y="612"/>
                    <a:pt x="436" y="598"/>
                  </a:cubicBezTo>
                  <a:cubicBezTo>
                    <a:pt x="435" y="588"/>
                    <a:pt x="434" y="578"/>
                    <a:pt x="434" y="567"/>
                  </a:cubicBezTo>
                  <a:cubicBezTo>
                    <a:pt x="434" y="549"/>
                    <a:pt x="433" y="531"/>
                    <a:pt x="433" y="513"/>
                  </a:cubicBezTo>
                  <a:cubicBezTo>
                    <a:pt x="431" y="483"/>
                    <a:pt x="428" y="452"/>
                    <a:pt x="431" y="421"/>
                  </a:cubicBezTo>
                  <a:cubicBezTo>
                    <a:pt x="433" y="405"/>
                    <a:pt x="442" y="390"/>
                    <a:pt x="449" y="375"/>
                  </a:cubicBezTo>
                  <a:cubicBezTo>
                    <a:pt x="459" y="387"/>
                    <a:pt x="471" y="397"/>
                    <a:pt x="483" y="407"/>
                  </a:cubicBezTo>
                  <a:cubicBezTo>
                    <a:pt x="486" y="412"/>
                    <a:pt x="486" y="412"/>
                    <a:pt x="486" y="412"/>
                  </a:cubicBezTo>
                  <a:cubicBezTo>
                    <a:pt x="491" y="419"/>
                    <a:pt x="495" y="428"/>
                    <a:pt x="499" y="437"/>
                  </a:cubicBezTo>
                  <a:close/>
                </a:path>
              </a:pathLst>
            </a:custGeom>
            <a:solidFill>
              <a:srgbClr val="5562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
              <a:extLst>
                <a:ext uri="{FF2B5EF4-FFF2-40B4-BE49-F238E27FC236}">
                  <a16:creationId xmlns="" xmlns:a16="http://schemas.microsoft.com/office/drawing/2014/main" id="{EE876BCA-69A3-4EBC-A085-0FC85EF05D86}"/>
                </a:ext>
              </a:extLst>
            </p:cNvPr>
            <p:cNvSpPr>
              <a:spLocks/>
            </p:cNvSpPr>
            <p:nvPr/>
          </p:nvSpPr>
          <p:spPr bwMode="auto">
            <a:xfrm>
              <a:off x="5231" y="1720"/>
              <a:ext cx="932" cy="1970"/>
            </a:xfrm>
            <a:custGeom>
              <a:avLst/>
              <a:gdLst>
                <a:gd name="T0" fmla="*/ 522 w 610"/>
                <a:gd name="T1" fmla="*/ 465 h 1289"/>
                <a:gd name="T2" fmla="*/ 533 w 610"/>
                <a:gd name="T3" fmla="*/ 511 h 1289"/>
                <a:gd name="T4" fmla="*/ 547 w 610"/>
                <a:gd name="T5" fmla="*/ 470 h 1289"/>
                <a:gd name="T6" fmla="*/ 564 w 610"/>
                <a:gd name="T7" fmla="*/ 525 h 1289"/>
                <a:gd name="T8" fmla="*/ 609 w 610"/>
                <a:gd name="T9" fmla="*/ 503 h 1289"/>
                <a:gd name="T10" fmla="*/ 573 w 610"/>
                <a:gd name="T11" fmla="*/ 382 h 1289"/>
                <a:gd name="T12" fmla="*/ 525 w 610"/>
                <a:gd name="T13" fmla="*/ 319 h 1289"/>
                <a:gd name="T14" fmla="*/ 478 w 610"/>
                <a:gd name="T15" fmla="*/ 255 h 1289"/>
                <a:gd name="T16" fmla="*/ 354 w 610"/>
                <a:gd name="T17" fmla="*/ 195 h 1289"/>
                <a:gd name="T18" fmla="*/ 360 w 610"/>
                <a:gd name="T19" fmla="*/ 126 h 1289"/>
                <a:gd name="T20" fmla="*/ 357 w 610"/>
                <a:gd name="T21" fmla="*/ 92 h 1289"/>
                <a:gd name="T22" fmla="*/ 316 w 610"/>
                <a:gd name="T23" fmla="*/ 22 h 1289"/>
                <a:gd name="T24" fmla="*/ 223 w 610"/>
                <a:gd name="T25" fmla="*/ 129 h 1289"/>
                <a:gd name="T26" fmla="*/ 175 w 610"/>
                <a:gd name="T27" fmla="*/ 226 h 1289"/>
                <a:gd name="T28" fmla="*/ 90 w 610"/>
                <a:gd name="T29" fmla="*/ 316 h 1289"/>
                <a:gd name="T30" fmla="*/ 75 w 610"/>
                <a:gd name="T31" fmla="*/ 338 h 1289"/>
                <a:gd name="T32" fmla="*/ 33 w 610"/>
                <a:gd name="T33" fmla="*/ 414 h 1289"/>
                <a:gd name="T34" fmla="*/ 25 w 610"/>
                <a:gd name="T35" fmla="*/ 527 h 1289"/>
                <a:gd name="T36" fmla="*/ 17 w 610"/>
                <a:gd name="T37" fmla="*/ 547 h 1289"/>
                <a:gd name="T38" fmla="*/ 33 w 610"/>
                <a:gd name="T39" fmla="*/ 633 h 1289"/>
                <a:gd name="T40" fmla="*/ 52 w 610"/>
                <a:gd name="T41" fmla="*/ 624 h 1289"/>
                <a:gd name="T42" fmla="*/ 52 w 610"/>
                <a:gd name="T43" fmla="*/ 568 h 1289"/>
                <a:gd name="T44" fmla="*/ 55 w 610"/>
                <a:gd name="T45" fmla="*/ 555 h 1289"/>
                <a:gd name="T46" fmla="*/ 62 w 610"/>
                <a:gd name="T47" fmla="*/ 560 h 1289"/>
                <a:gd name="T48" fmla="*/ 68 w 610"/>
                <a:gd name="T49" fmla="*/ 591 h 1289"/>
                <a:gd name="T50" fmla="*/ 83 w 610"/>
                <a:gd name="T51" fmla="*/ 586 h 1289"/>
                <a:gd name="T52" fmla="*/ 71 w 610"/>
                <a:gd name="T53" fmla="*/ 527 h 1289"/>
                <a:gd name="T54" fmla="*/ 68 w 610"/>
                <a:gd name="T55" fmla="*/ 516 h 1289"/>
                <a:gd name="T56" fmla="*/ 91 w 610"/>
                <a:gd name="T57" fmla="*/ 486 h 1289"/>
                <a:gd name="T58" fmla="*/ 140 w 610"/>
                <a:gd name="T59" fmla="*/ 393 h 1289"/>
                <a:gd name="T60" fmla="*/ 173 w 610"/>
                <a:gd name="T61" fmla="*/ 387 h 1289"/>
                <a:gd name="T62" fmla="*/ 175 w 610"/>
                <a:gd name="T63" fmla="*/ 512 h 1289"/>
                <a:gd name="T64" fmla="*/ 165 w 610"/>
                <a:gd name="T65" fmla="*/ 590 h 1289"/>
                <a:gd name="T66" fmla="*/ 123 w 610"/>
                <a:gd name="T67" fmla="*/ 817 h 1289"/>
                <a:gd name="T68" fmla="*/ 138 w 610"/>
                <a:gd name="T69" fmla="*/ 944 h 1289"/>
                <a:gd name="T70" fmla="*/ 163 w 610"/>
                <a:gd name="T71" fmla="*/ 1159 h 1289"/>
                <a:gd name="T72" fmla="*/ 140 w 610"/>
                <a:gd name="T73" fmla="*/ 1276 h 1289"/>
                <a:gd name="T74" fmla="*/ 216 w 610"/>
                <a:gd name="T75" fmla="*/ 1233 h 1289"/>
                <a:gd name="T76" fmla="*/ 224 w 610"/>
                <a:gd name="T77" fmla="*/ 1199 h 1289"/>
                <a:gd name="T78" fmla="*/ 220 w 610"/>
                <a:gd name="T79" fmla="*/ 1122 h 1289"/>
                <a:gd name="T80" fmla="*/ 248 w 610"/>
                <a:gd name="T81" fmla="*/ 984 h 1289"/>
                <a:gd name="T82" fmla="*/ 242 w 610"/>
                <a:gd name="T83" fmla="*/ 890 h 1289"/>
                <a:gd name="T84" fmla="*/ 288 w 610"/>
                <a:gd name="T85" fmla="*/ 833 h 1289"/>
                <a:gd name="T86" fmla="*/ 323 w 610"/>
                <a:gd name="T87" fmla="*/ 941 h 1289"/>
                <a:gd name="T88" fmla="*/ 345 w 610"/>
                <a:gd name="T89" fmla="*/ 1024 h 1289"/>
                <a:gd name="T90" fmla="*/ 346 w 610"/>
                <a:gd name="T91" fmla="*/ 1068 h 1289"/>
                <a:gd name="T92" fmla="*/ 356 w 610"/>
                <a:gd name="T93" fmla="*/ 1102 h 1289"/>
                <a:gd name="T94" fmla="*/ 415 w 610"/>
                <a:gd name="T95" fmla="*/ 1058 h 1289"/>
                <a:gd name="T96" fmla="*/ 398 w 610"/>
                <a:gd name="T97" fmla="*/ 1013 h 1289"/>
                <a:gd name="T98" fmla="*/ 398 w 610"/>
                <a:gd name="T99" fmla="*/ 998 h 1289"/>
                <a:gd name="T100" fmla="*/ 436 w 610"/>
                <a:gd name="T101" fmla="*/ 930 h 1289"/>
                <a:gd name="T102" fmla="*/ 466 w 610"/>
                <a:gd name="T103" fmla="*/ 870 h 1289"/>
                <a:gd name="T104" fmla="*/ 428 w 610"/>
                <a:gd name="T105" fmla="*/ 639 h 1289"/>
                <a:gd name="T106" fmla="*/ 434 w 610"/>
                <a:gd name="T107" fmla="*/ 567 h 1289"/>
                <a:gd name="T108" fmla="*/ 431 w 610"/>
                <a:gd name="T109" fmla="*/ 421 h 1289"/>
                <a:gd name="T110" fmla="*/ 483 w 610"/>
                <a:gd name="T111" fmla="*/ 407 h 1289"/>
                <a:gd name="T112" fmla="*/ 499 w 610"/>
                <a:gd name="T113" fmla="*/ 437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0" h="1289">
                  <a:moveTo>
                    <a:pt x="499" y="437"/>
                  </a:moveTo>
                  <a:cubicBezTo>
                    <a:pt x="504" y="448"/>
                    <a:pt x="510" y="460"/>
                    <a:pt x="522" y="465"/>
                  </a:cubicBezTo>
                  <a:cubicBezTo>
                    <a:pt x="522" y="465"/>
                    <a:pt x="522" y="470"/>
                    <a:pt x="522" y="471"/>
                  </a:cubicBezTo>
                  <a:cubicBezTo>
                    <a:pt x="523" y="479"/>
                    <a:pt x="513" y="516"/>
                    <a:pt x="533" y="511"/>
                  </a:cubicBezTo>
                  <a:cubicBezTo>
                    <a:pt x="542" y="509"/>
                    <a:pt x="541" y="499"/>
                    <a:pt x="541" y="492"/>
                  </a:cubicBezTo>
                  <a:cubicBezTo>
                    <a:pt x="541" y="491"/>
                    <a:pt x="544" y="468"/>
                    <a:pt x="547" y="470"/>
                  </a:cubicBezTo>
                  <a:cubicBezTo>
                    <a:pt x="556" y="480"/>
                    <a:pt x="557" y="494"/>
                    <a:pt x="556" y="507"/>
                  </a:cubicBezTo>
                  <a:cubicBezTo>
                    <a:pt x="555" y="514"/>
                    <a:pt x="552" y="527"/>
                    <a:pt x="564" y="525"/>
                  </a:cubicBezTo>
                  <a:cubicBezTo>
                    <a:pt x="553" y="531"/>
                    <a:pt x="565" y="550"/>
                    <a:pt x="575" y="536"/>
                  </a:cubicBezTo>
                  <a:cubicBezTo>
                    <a:pt x="595" y="546"/>
                    <a:pt x="609" y="518"/>
                    <a:pt x="609" y="503"/>
                  </a:cubicBezTo>
                  <a:cubicBezTo>
                    <a:pt x="610" y="483"/>
                    <a:pt x="599" y="481"/>
                    <a:pt x="589" y="468"/>
                  </a:cubicBezTo>
                  <a:cubicBezTo>
                    <a:pt x="571" y="443"/>
                    <a:pt x="588" y="408"/>
                    <a:pt x="573" y="382"/>
                  </a:cubicBezTo>
                  <a:cubicBezTo>
                    <a:pt x="568" y="372"/>
                    <a:pt x="555" y="368"/>
                    <a:pt x="548" y="358"/>
                  </a:cubicBezTo>
                  <a:cubicBezTo>
                    <a:pt x="539" y="346"/>
                    <a:pt x="535" y="331"/>
                    <a:pt x="525" y="319"/>
                  </a:cubicBezTo>
                  <a:cubicBezTo>
                    <a:pt x="518" y="311"/>
                    <a:pt x="513" y="303"/>
                    <a:pt x="507" y="295"/>
                  </a:cubicBezTo>
                  <a:cubicBezTo>
                    <a:pt x="497" y="281"/>
                    <a:pt x="486" y="269"/>
                    <a:pt x="478" y="255"/>
                  </a:cubicBezTo>
                  <a:cubicBezTo>
                    <a:pt x="463" y="229"/>
                    <a:pt x="440" y="220"/>
                    <a:pt x="412" y="213"/>
                  </a:cubicBezTo>
                  <a:cubicBezTo>
                    <a:pt x="390" y="208"/>
                    <a:pt x="371" y="211"/>
                    <a:pt x="354" y="195"/>
                  </a:cubicBezTo>
                  <a:cubicBezTo>
                    <a:pt x="348" y="189"/>
                    <a:pt x="357" y="165"/>
                    <a:pt x="357" y="157"/>
                  </a:cubicBezTo>
                  <a:cubicBezTo>
                    <a:pt x="360" y="146"/>
                    <a:pt x="364" y="137"/>
                    <a:pt x="360" y="126"/>
                  </a:cubicBezTo>
                  <a:cubicBezTo>
                    <a:pt x="361" y="118"/>
                    <a:pt x="361" y="118"/>
                    <a:pt x="361" y="118"/>
                  </a:cubicBezTo>
                  <a:cubicBezTo>
                    <a:pt x="364" y="110"/>
                    <a:pt x="360" y="100"/>
                    <a:pt x="357" y="92"/>
                  </a:cubicBezTo>
                  <a:cubicBezTo>
                    <a:pt x="355" y="87"/>
                    <a:pt x="357" y="77"/>
                    <a:pt x="355" y="71"/>
                  </a:cubicBezTo>
                  <a:cubicBezTo>
                    <a:pt x="350" y="48"/>
                    <a:pt x="336" y="33"/>
                    <a:pt x="316" y="22"/>
                  </a:cubicBezTo>
                  <a:cubicBezTo>
                    <a:pt x="276" y="0"/>
                    <a:pt x="234" y="38"/>
                    <a:pt x="223" y="73"/>
                  </a:cubicBezTo>
                  <a:cubicBezTo>
                    <a:pt x="217" y="92"/>
                    <a:pt x="215" y="111"/>
                    <a:pt x="223" y="129"/>
                  </a:cubicBezTo>
                  <a:cubicBezTo>
                    <a:pt x="231" y="149"/>
                    <a:pt x="267" y="189"/>
                    <a:pt x="236" y="206"/>
                  </a:cubicBezTo>
                  <a:cubicBezTo>
                    <a:pt x="217" y="216"/>
                    <a:pt x="195" y="215"/>
                    <a:pt x="175" y="226"/>
                  </a:cubicBezTo>
                  <a:cubicBezTo>
                    <a:pt x="150" y="240"/>
                    <a:pt x="135" y="255"/>
                    <a:pt x="118" y="277"/>
                  </a:cubicBezTo>
                  <a:cubicBezTo>
                    <a:pt x="108" y="290"/>
                    <a:pt x="99" y="303"/>
                    <a:pt x="90" y="316"/>
                  </a:cubicBezTo>
                  <a:cubicBezTo>
                    <a:pt x="81" y="327"/>
                    <a:pt x="81" y="327"/>
                    <a:pt x="81" y="327"/>
                  </a:cubicBezTo>
                  <a:cubicBezTo>
                    <a:pt x="81" y="327"/>
                    <a:pt x="75" y="338"/>
                    <a:pt x="75" y="338"/>
                  </a:cubicBezTo>
                  <a:cubicBezTo>
                    <a:pt x="66" y="353"/>
                    <a:pt x="51" y="364"/>
                    <a:pt x="43" y="380"/>
                  </a:cubicBezTo>
                  <a:cubicBezTo>
                    <a:pt x="38" y="391"/>
                    <a:pt x="36" y="402"/>
                    <a:pt x="33" y="414"/>
                  </a:cubicBezTo>
                  <a:cubicBezTo>
                    <a:pt x="29" y="436"/>
                    <a:pt x="29" y="460"/>
                    <a:pt x="25" y="483"/>
                  </a:cubicBezTo>
                  <a:cubicBezTo>
                    <a:pt x="23" y="493"/>
                    <a:pt x="16" y="520"/>
                    <a:pt x="25" y="527"/>
                  </a:cubicBezTo>
                  <a:cubicBezTo>
                    <a:pt x="25" y="536"/>
                    <a:pt x="25" y="536"/>
                    <a:pt x="25" y="536"/>
                  </a:cubicBezTo>
                  <a:cubicBezTo>
                    <a:pt x="25" y="536"/>
                    <a:pt x="17" y="546"/>
                    <a:pt x="17" y="547"/>
                  </a:cubicBezTo>
                  <a:cubicBezTo>
                    <a:pt x="3" y="565"/>
                    <a:pt x="0" y="577"/>
                    <a:pt x="7" y="599"/>
                  </a:cubicBezTo>
                  <a:cubicBezTo>
                    <a:pt x="11" y="613"/>
                    <a:pt x="19" y="627"/>
                    <a:pt x="33" y="633"/>
                  </a:cubicBezTo>
                  <a:cubicBezTo>
                    <a:pt x="37" y="635"/>
                    <a:pt x="46" y="636"/>
                    <a:pt x="50" y="635"/>
                  </a:cubicBezTo>
                  <a:cubicBezTo>
                    <a:pt x="58" y="634"/>
                    <a:pt x="62" y="627"/>
                    <a:pt x="52" y="624"/>
                  </a:cubicBezTo>
                  <a:cubicBezTo>
                    <a:pt x="55" y="614"/>
                    <a:pt x="50" y="611"/>
                    <a:pt x="47" y="602"/>
                  </a:cubicBezTo>
                  <a:cubicBezTo>
                    <a:pt x="43" y="590"/>
                    <a:pt x="51" y="579"/>
                    <a:pt x="52" y="568"/>
                  </a:cubicBezTo>
                  <a:cubicBezTo>
                    <a:pt x="54" y="558"/>
                    <a:pt x="54" y="558"/>
                    <a:pt x="54" y="558"/>
                  </a:cubicBezTo>
                  <a:cubicBezTo>
                    <a:pt x="55" y="555"/>
                    <a:pt x="55" y="555"/>
                    <a:pt x="55" y="555"/>
                  </a:cubicBezTo>
                  <a:cubicBezTo>
                    <a:pt x="58" y="557"/>
                    <a:pt x="58" y="557"/>
                    <a:pt x="58" y="557"/>
                  </a:cubicBezTo>
                  <a:cubicBezTo>
                    <a:pt x="62" y="560"/>
                    <a:pt x="62" y="560"/>
                    <a:pt x="62" y="560"/>
                  </a:cubicBezTo>
                  <a:cubicBezTo>
                    <a:pt x="62" y="560"/>
                    <a:pt x="64" y="564"/>
                    <a:pt x="64" y="565"/>
                  </a:cubicBezTo>
                  <a:cubicBezTo>
                    <a:pt x="64" y="573"/>
                    <a:pt x="63" y="584"/>
                    <a:pt x="68" y="591"/>
                  </a:cubicBezTo>
                  <a:cubicBezTo>
                    <a:pt x="72" y="598"/>
                    <a:pt x="84" y="603"/>
                    <a:pt x="86" y="591"/>
                  </a:cubicBezTo>
                  <a:cubicBezTo>
                    <a:pt x="86" y="591"/>
                    <a:pt x="83" y="586"/>
                    <a:pt x="83" y="586"/>
                  </a:cubicBezTo>
                  <a:cubicBezTo>
                    <a:pt x="78" y="573"/>
                    <a:pt x="83" y="560"/>
                    <a:pt x="81" y="547"/>
                  </a:cubicBezTo>
                  <a:cubicBezTo>
                    <a:pt x="79" y="540"/>
                    <a:pt x="75" y="534"/>
                    <a:pt x="71" y="527"/>
                  </a:cubicBezTo>
                  <a:cubicBezTo>
                    <a:pt x="67" y="523"/>
                    <a:pt x="67" y="523"/>
                    <a:pt x="67" y="523"/>
                  </a:cubicBezTo>
                  <a:cubicBezTo>
                    <a:pt x="68" y="516"/>
                    <a:pt x="68" y="516"/>
                    <a:pt x="68" y="516"/>
                  </a:cubicBezTo>
                  <a:cubicBezTo>
                    <a:pt x="68" y="516"/>
                    <a:pt x="73" y="517"/>
                    <a:pt x="73" y="518"/>
                  </a:cubicBezTo>
                  <a:cubicBezTo>
                    <a:pt x="84" y="520"/>
                    <a:pt x="88" y="493"/>
                    <a:pt x="91" y="486"/>
                  </a:cubicBezTo>
                  <a:cubicBezTo>
                    <a:pt x="95" y="478"/>
                    <a:pt x="98" y="469"/>
                    <a:pt x="102" y="460"/>
                  </a:cubicBezTo>
                  <a:cubicBezTo>
                    <a:pt x="112" y="440"/>
                    <a:pt x="122" y="408"/>
                    <a:pt x="140" y="393"/>
                  </a:cubicBezTo>
                  <a:cubicBezTo>
                    <a:pt x="148" y="387"/>
                    <a:pt x="158" y="381"/>
                    <a:pt x="167" y="376"/>
                  </a:cubicBezTo>
                  <a:cubicBezTo>
                    <a:pt x="169" y="379"/>
                    <a:pt x="172" y="383"/>
                    <a:pt x="173" y="387"/>
                  </a:cubicBezTo>
                  <a:cubicBezTo>
                    <a:pt x="173" y="387"/>
                    <a:pt x="177" y="403"/>
                    <a:pt x="177" y="405"/>
                  </a:cubicBezTo>
                  <a:cubicBezTo>
                    <a:pt x="177" y="441"/>
                    <a:pt x="175" y="476"/>
                    <a:pt x="175" y="512"/>
                  </a:cubicBezTo>
                  <a:cubicBezTo>
                    <a:pt x="175" y="523"/>
                    <a:pt x="175" y="535"/>
                    <a:pt x="174" y="546"/>
                  </a:cubicBezTo>
                  <a:cubicBezTo>
                    <a:pt x="172" y="562"/>
                    <a:pt x="165" y="575"/>
                    <a:pt x="165" y="590"/>
                  </a:cubicBezTo>
                  <a:cubicBezTo>
                    <a:pt x="164" y="638"/>
                    <a:pt x="148" y="684"/>
                    <a:pt x="138" y="731"/>
                  </a:cubicBezTo>
                  <a:cubicBezTo>
                    <a:pt x="132" y="760"/>
                    <a:pt x="123" y="787"/>
                    <a:pt x="123" y="817"/>
                  </a:cubicBezTo>
                  <a:cubicBezTo>
                    <a:pt x="122" y="841"/>
                    <a:pt x="134" y="869"/>
                    <a:pt x="157" y="879"/>
                  </a:cubicBezTo>
                  <a:cubicBezTo>
                    <a:pt x="150" y="900"/>
                    <a:pt x="140" y="921"/>
                    <a:pt x="138" y="944"/>
                  </a:cubicBezTo>
                  <a:cubicBezTo>
                    <a:pt x="136" y="962"/>
                    <a:pt x="139" y="984"/>
                    <a:pt x="141" y="1003"/>
                  </a:cubicBezTo>
                  <a:cubicBezTo>
                    <a:pt x="147" y="1055"/>
                    <a:pt x="161" y="1106"/>
                    <a:pt x="163" y="1159"/>
                  </a:cubicBezTo>
                  <a:cubicBezTo>
                    <a:pt x="164" y="1184"/>
                    <a:pt x="153" y="1210"/>
                    <a:pt x="147" y="1234"/>
                  </a:cubicBezTo>
                  <a:cubicBezTo>
                    <a:pt x="144" y="1246"/>
                    <a:pt x="133" y="1264"/>
                    <a:pt x="140" y="1276"/>
                  </a:cubicBezTo>
                  <a:cubicBezTo>
                    <a:pt x="148" y="1289"/>
                    <a:pt x="175" y="1289"/>
                    <a:pt x="187" y="1287"/>
                  </a:cubicBezTo>
                  <a:cubicBezTo>
                    <a:pt x="217" y="1283"/>
                    <a:pt x="218" y="1256"/>
                    <a:pt x="216" y="1233"/>
                  </a:cubicBezTo>
                  <a:cubicBezTo>
                    <a:pt x="216" y="1234"/>
                    <a:pt x="221" y="1225"/>
                    <a:pt x="221" y="1224"/>
                  </a:cubicBezTo>
                  <a:cubicBezTo>
                    <a:pt x="224" y="1217"/>
                    <a:pt x="224" y="1207"/>
                    <a:pt x="224" y="1199"/>
                  </a:cubicBezTo>
                  <a:cubicBezTo>
                    <a:pt x="225" y="1181"/>
                    <a:pt x="221" y="1163"/>
                    <a:pt x="220" y="1145"/>
                  </a:cubicBezTo>
                  <a:cubicBezTo>
                    <a:pt x="219" y="1138"/>
                    <a:pt x="221" y="1129"/>
                    <a:pt x="220" y="1122"/>
                  </a:cubicBezTo>
                  <a:cubicBezTo>
                    <a:pt x="215" y="1102"/>
                    <a:pt x="224" y="1075"/>
                    <a:pt x="230" y="1056"/>
                  </a:cubicBezTo>
                  <a:cubicBezTo>
                    <a:pt x="238" y="1033"/>
                    <a:pt x="247" y="1009"/>
                    <a:pt x="248" y="984"/>
                  </a:cubicBezTo>
                  <a:cubicBezTo>
                    <a:pt x="248" y="969"/>
                    <a:pt x="247" y="955"/>
                    <a:pt x="245" y="940"/>
                  </a:cubicBezTo>
                  <a:cubicBezTo>
                    <a:pt x="244" y="921"/>
                    <a:pt x="230" y="908"/>
                    <a:pt x="242" y="890"/>
                  </a:cubicBezTo>
                  <a:cubicBezTo>
                    <a:pt x="250" y="879"/>
                    <a:pt x="261" y="872"/>
                    <a:pt x="270" y="862"/>
                  </a:cubicBezTo>
                  <a:cubicBezTo>
                    <a:pt x="279" y="854"/>
                    <a:pt x="283" y="844"/>
                    <a:pt x="288" y="833"/>
                  </a:cubicBezTo>
                  <a:cubicBezTo>
                    <a:pt x="294" y="861"/>
                    <a:pt x="294" y="893"/>
                    <a:pt x="303" y="920"/>
                  </a:cubicBezTo>
                  <a:cubicBezTo>
                    <a:pt x="307" y="930"/>
                    <a:pt x="319" y="931"/>
                    <a:pt x="323" y="941"/>
                  </a:cubicBezTo>
                  <a:cubicBezTo>
                    <a:pt x="327" y="953"/>
                    <a:pt x="323" y="970"/>
                    <a:pt x="327" y="984"/>
                  </a:cubicBezTo>
                  <a:cubicBezTo>
                    <a:pt x="331" y="997"/>
                    <a:pt x="344" y="1009"/>
                    <a:pt x="345" y="1024"/>
                  </a:cubicBezTo>
                  <a:cubicBezTo>
                    <a:pt x="345" y="1032"/>
                    <a:pt x="346" y="1039"/>
                    <a:pt x="346" y="1046"/>
                  </a:cubicBezTo>
                  <a:cubicBezTo>
                    <a:pt x="346" y="1068"/>
                    <a:pt x="346" y="1068"/>
                    <a:pt x="346" y="1068"/>
                  </a:cubicBezTo>
                  <a:cubicBezTo>
                    <a:pt x="350" y="1089"/>
                    <a:pt x="350" y="1089"/>
                    <a:pt x="350" y="1089"/>
                  </a:cubicBezTo>
                  <a:cubicBezTo>
                    <a:pt x="356" y="1102"/>
                    <a:pt x="356" y="1102"/>
                    <a:pt x="356" y="1102"/>
                  </a:cubicBezTo>
                  <a:cubicBezTo>
                    <a:pt x="365" y="1116"/>
                    <a:pt x="385" y="1131"/>
                    <a:pt x="400" y="1115"/>
                  </a:cubicBezTo>
                  <a:cubicBezTo>
                    <a:pt x="413" y="1101"/>
                    <a:pt x="416" y="1075"/>
                    <a:pt x="415" y="1058"/>
                  </a:cubicBezTo>
                  <a:cubicBezTo>
                    <a:pt x="413" y="1043"/>
                    <a:pt x="408" y="1035"/>
                    <a:pt x="402" y="1023"/>
                  </a:cubicBezTo>
                  <a:cubicBezTo>
                    <a:pt x="398" y="1013"/>
                    <a:pt x="398" y="1013"/>
                    <a:pt x="398" y="1013"/>
                  </a:cubicBezTo>
                  <a:cubicBezTo>
                    <a:pt x="395" y="1003"/>
                    <a:pt x="395" y="1003"/>
                    <a:pt x="395" y="1003"/>
                  </a:cubicBezTo>
                  <a:cubicBezTo>
                    <a:pt x="398" y="998"/>
                    <a:pt x="398" y="998"/>
                    <a:pt x="398" y="998"/>
                  </a:cubicBezTo>
                  <a:cubicBezTo>
                    <a:pt x="416" y="989"/>
                    <a:pt x="424" y="976"/>
                    <a:pt x="432" y="959"/>
                  </a:cubicBezTo>
                  <a:cubicBezTo>
                    <a:pt x="436" y="950"/>
                    <a:pt x="433" y="939"/>
                    <a:pt x="436" y="930"/>
                  </a:cubicBezTo>
                  <a:cubicBezTo>
                    <a:pt x="439" y="917"/>
                    <a:pt x="456" y="916"/>
                    <a:pt x="464" y="905"/>
                  </a:cubicBezTo>
                  <a:cubicBezTo>
                    <a:pt x="471" y="895"/>
                    <a:pt x="469" y="882"/>
                    <a:pt x="466" y="870"/>
                  </a:cubicBezTo>
                  <a:cubicBezTo>
                    <a:pt x="453" y="810"/>
                    <a:pt x="447" y="747"/>
                    <a:pt x="437" y="686"/>
                  </a:cubicBezTo>
                  <a:cubicBezTo>
                    <a:pt x="435" y="670"/>
                    <a:pt x="428" y="655"/>
                    <a:pt x="428" y="639"/>
                  </a:cubicBezTo>
                  <a:cubicBezTo>
                    <a:pt x="428" y="625"/>
                    <a:pt x="437" y="612"/>
                    <a:pt x="436" y="598"/>
                  </a:cubicBezTo>
                  <a:cubicBezTo>
                    <a:pt x="435" y="588"/>
                    <a:pt x="434" y="578"/>
                    <a:pt x="434" y="567"/>
                  </a:cubicBezTo>
                  <a:cubicBezTo>
                    <a:pt x="434" y="549"/>
                    <a:pt x="433" y="531"/>
                    <a:pt x="433" y="513"/>
                  </a:cubicBezTo>
                  <a:cubicBezTo>
                    <a:pt x="432" y="483"/>
                    <a:pt x="428" y="452"/>
                    <a:pt x="431" y="421"/>
                  </a:cubicBezTo>
                  <a:cubicBezTo>
                    <a:pt x="433" y="405"/>
                    <a:pt x="442" y="390"/>
                    <a:pt x="449" y="375"/>
                  </a:cubicBezTo>
                  <a:cubicBezTo>
                    <a:pt x="460" y="387"/>
                    <a:pt x="471" y="397"/>
                    <a:pt x="483" y="407"/>
                  </a:cubicBezTo>
                  <a:cubicBezTo>
                    <a:pt x="487" y="412"/>
                    <a:pt x="487" y="412"/>
                    <a:pt x="487" y="412"/>
                  </a:cubicBezTo>
                  <a:cubicBezTo>
                    <a:pt x="492" y="419"/>
                    <a:pt x="495" y="428"/>
                    <a:pt x="499" y="4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 xmlns:a16="http://schemas.microsoft.com/office/drawing/2014/main" id="{7F0B02A7-B5BF-4C41-B3F9-79FDB7F628FC}"/>
                </a:ext>
              </a:extLst>
            </p:cNvPr>
            <p:cNvSpPr>
              <a:spLocks/>
            </p:cNvSpPr>
            <p:nvPr/>
          </p:nvSpPr>
          <p:spPr bwMode="auto">
            <a:xfrm>
              <a:off x="4168" y="1720"/>
              <a:ext cx="932" cy="1970"/>
            </a:xfrm>
            <a:custGeom>
              <a:avLst/>
              <a:gdLst>
                <a:gd name="T0" fmla="*/ 522 w 610"/>
                <a:gd name="T1" fmla="*/ 465 h 1289"/>
                <a:gd name="T2" fmla="*/ 532 w 610"/>
                <a:gd name="T3" fmla="*/ 511 h 1289"/>
                <a:gd name="T4" fmla="*/ 546 w 610"/>
                <a:gd name="T5" fmla="*/ 470 h 1289"/>
                <a:gd name="T6" fmla="*/ 563 w 610"/>
                <a:gd name="T7" fmla="*/ 525 h 1289"/>
                <a:gd name="T8" fmla="*/ 609 w 610"/>
                <a:gd name="T9" fmla="*/ 503 h 1289"/>
                <a:gd name="T10" fmla="*/ 573 w 610"/>
                <a:gd name="T11" fmla="*/ 382 h 1289"/>
                <a:gd name="T12" fmla="*/ 525 w 610"/>
                <a:gd name="T13" fmla="*/ 319 h 1289"/>
                <a:gd name="T14" fmla="*/ 478 w 610"/>
                <a:gd name="T15" fmla="*/ 255 h 1289"/>
                <a:gd name="T16" fmla="*/ 354 w 610"/>
                <a:gd name="T17" fmla="*/ 195 h 1289"/>
                <a:gd name="T18" fmla="*/ 359 w 610"/>
                <a:gd name="T19" fmla="*/ 126 h 1289"/>
                <a:gd name="T20" fmla="*/ 357 w 610"/>
                <a:gd name="T21" fmla="*/ 92 h 1289"/>
                <a:gd name="T22" fmla="*/ 315 w 610"/>
                <a:gd name="T23" fmla="*/ 22 h 1289"/>
                <a:gd name="T24" fmla="*/ 222 w 610"/>
                <a:gd name="T25" fmla="*/ 129 h 1289"/>
                <a:gd name="T26" fmla="*/ 175 w 610"/>
                <a:gd name="T27" fmla="*/ 226 h 1289"/>
                <a:gd name="T28" fmla="*/ 89 w 610"/>
                <a:gd name="T29" fmla="*/ 316 h 1289"/>
                <a:gd name="T30" fmla="*/ 74 w 610"/>
                <a:gd name="T31" fmla="*/ 338 h 1289"/>
                <a:gd name="T32" fmla="*/ 33 w 610"/>
                <a:gd name="T33" fmla="*/ 414 h 1289"/>
                <a:gd name="T34" fmla="*/ 24 w 610"/>
                <a:gd name="T35" fmla="*/ 527 h 1289"/>
                <a:gd name="T36" fmla="*/ 17 w 610"/>
                <a:gd name="T37" fmla="*/ 547 h 1289"/>
                <a:gd name="T38" fmla="*/ 32 w 610"/>
                <a:gd name="T39" fmla="*/ 633 h 1289"/>
                <a:gd name="T40" fmla="*/ 52 w 610"/>
                <a:gd name="T41" fmla="*/ 624 h 1289"/>
                <a:gd name="T42" fmla="*/ 52 w 610"/>
                <a:gd name="T43" fmla="*/ 568 h 1289"/>
                <a:gd name="T44" fmla="*/ 54 w 610"/>
                <a:gd name="T45" fmla="*/ 555 h 1289"/>
                <a:gd name="T46" fmla="*/ 62 w 610"/>
                <a:gd name="T47" fmla="*/ 560 h 1289"/>
                <a:gd name="T48" fmla="*/ 67 w 610"/>
                <a:gd name="T49" fmla="*/ 591 h 1289"/>
                <a:gd name="T50" fmla="*/ 83 w 610"/>
                <a:gd name="T51" fmla="*/ 586 h 1289"/>
                <a:gd name="T52" fmla="*/ 71 w 610"/>
                <a:gd name="T53" fmla="*/ 527 h 1289"/>
                <a:gd name="T54" fmla="*/ 67 w 610"/>
                <a:gd name="T55" fmla="*/ 516 h 1289"/>
                <a:gd name="T56" fmla="*/ 91 w 610"/>
                <a:gd name="T57" fmla="*/ 486 h 1289"/>
                <a:gd name="T58" fmla="*/ 140 w 610"/>
                <a:gd name="T59" fmla="*/ 393 h 1289"/>
                <a:gd name="T60" fmla="*/ 173 w 610"/>
                <a:gd name="T61" fmla="*/ 387 h 1289"/>
                <a:gd name="T62" fmla="*/ 175 w 610"/>
                <a:gd name="T63" fmla="*/ 512 h 1289"/>
                <a:gd name="T64" fmla="*/ 164 w 610"/>
                <a:gd name="T65" fmla="*/ 590 h 1289"/>
                <a:gd name="T66" fmla="*/ 122 w 610"/>
                <a:gd name="T67" fmla="*/ 817 h 1289"/>
                <a:gd name="T68" fmla="*/ 137 w 610"/>
                <a:gd name="T69" fmla="*/ 944 h 1289"/>
                <a:gd name="T70" fmla="*/ 163 w 610"/>
                <a:gd name="T71" fmla="*/ 1159 h 1289"/>
                <a:gd name="T72" fmla="*/ 140 w 610"/>
                <a:gd name="T73" fmla="*/ 1276 h 1289"/>
                <a:gd name="T74" fmla="*/ 216 w 610"/>
                <a:gd name="T75" fmla="*/ 1233 h 1289"/>
                <a:gd name="T76" fmla="*/ 224 w 610"/>
                <a:gd name="T77" fmla="*/ 1199 h 1289"/>
                <a:gd name="T78" fmla="*/ 219 w 610"/>
                <a:gd name="T79" fmla="*/ 1122 h 1289"/>
                <a:gd name="T80" fmla="*/ 248 w 610"/>
                <a:gd name="T81" fmla="*/ 984 h 1289"/>
                <a:gd name="T82" fmla="*/ 242 w 610"/>
                <a:gd name="T83" fmla="*/ 890 h 1289"/>
                <a:gd name="T84" fmla="*/ 288 w 610"/>
                <a:gd name="T85" fmla="*/ 833 h 1289"/>
                <a:gd name="T86" fmla="*/ 322 w 610"/>
                <a:gd name="T87" fmla="*/ 941 h 1289"/>
                <a:gd name="T88" fmla="*/ 344 w 610"/>
                <a:gd name="T89" fmla="*/ 1024 h 1289"/>
                <a:gd name="T90" fmla="*/ 345 w 610"/>
                <a:gd name="T91" fmla="*/ 1068 h 1289"/>
                <a:gd name="T92" fmla="*/ 356 w 610"/>
                <a:gd name="T93" fmla="*/ 1102 h 1289"/>
                <a:gd name="T94" fmla="*/ 414 w 610"/>
                <a:gd name="T95" fmla="*/ 1058 h 1289"/>
                <a:gd name="T96" fmla="*/ 397 w 610"/>
                <a:gd name="T97" fmla="*/ 1013 h 1289"/>
                <a:gd name="T98" fmla="*/ 398 w 610"/>
                <a:gd name="T99" fmla="*/ 998 h 1289"/>
                <a:gd name="T100" fmla="*/ 435 w 610"/>
                <a:gd name="T101" fmla="*/ 930 h 1289"/>
                <a:gd name="T102" fmla="*/ 465 w 610"/>
                <a:gd name="T103" fmla="*/ 870 h 1289"/>
                <a:gd name="T104" fmla="*/ 428 w 610"/>
                <a:gd name="T105" fmla="*/ 639 h 1289"/>
                <a:gd name="T106" fmla="*/ 434 w 610"/>
                <a:gd name="T107" fmla="*/ 567 h 1289"/>
                <a:gd name="T108" fmla="*/ 431 w 610"/>
                <a:gd name="T109" fmla="*/ 421 h 1289"/>
                <a:gd name="T110" fmla="*/ 482 w 610"/>
                <a:gd name="T111" fmla="*/ 407 h 1289"/>
                <a:gd name="T112" fmla="*/ 498 w 610"/>
                <a:gd name="T113" fmla="*/ 437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0" h="1289">
                  <a:moveTo>
                    <a:pt x="498" y="437"/>
                  </a:moveTo>
                  <a:cubicBezTo>
                    <a:pt x="504" y="448"/>
                    <a:pt x="510" y="460"/>
                    <a:pt x="522" y="465"/>
                  </a:cubicBezTo>
                  <a:cubicBezTo>
                    <a:pt x="522" y="465"/>
                    <a:pt x="522" y="470"/>
                    <a:pt x="522" y="471"/>
                  </a:cubicBezTo>
                  <a:cubicBezTo>
                    <a:pt x="523" y="479"/>
                    <a:pt x="513" y="516"/>
                    <a:pt x="532" y="511"/>
                  </a:cubicBezTo>
                  <a:cubicBezTo>
                    <a:pt x="542" y="509"/>
                    <a:pt x="541" y="499"/>
                    <a:pt x="541" y="492"/>
                  </a:cubicBezTo>
                  <a:cubicBezTo>
                    <a:pt x="541" y="491"/>
                    <a:pt x="544" y="468"/>
                    <a:pt x="546" y="470"/>
                  </a:cubicBezTo>
                  <a:cubicBezTo>
                    <a:pt x="555" y="480"/>
                    <a:pt x="557" y="494"/>
                    <a:pt x="555" y="507"/>
                  </a:cubicBezTo>
                  <a:cubicBezTo>
                    <a:pt x="554" y="514"/>
                    <a:pt x="551" y="527"/>
                    <a:pt x="563" y="525"/>
                  </a:cubicBezTo>
                  <a:cubicBezTo>
                    <a:pt x="552" y="531"/>
                    <a:pt x="565" y="550"/>
                    <a:pt x="575" y="536"/>
                  </a:cubicBezTo>
                  <a:cubicBezTo>
                    <a:pt x="595" y="546"/>
                    <a:pt x="608" y="518"/>
                    <a:pt x="609" y="503"/>
                  </a:cubicBezTo>
                  <a:cubicBezTo>
                    <a:pt x="610" y="483"/>
                    <a:pt x="599" y="481"/>
                    <a:pt x="589" y="468"/>
                  </a:cubicBezTo>
                  <a:cubicBezTo>
                    <a:pt x="570" y="443"/>
                    <a:pt x="587" y="408"/>
                    <a:pt x="573" y="382"/>
                  </a:cubicBezTo>
                  <a:cubicBezTo>
                    <a:pt x="567" y="372"/>
                    <a:pt x="555" y="368"/>
                    <a:pt x="548" y="358"/>
                  </a:cubicBezTo>
                  <a:cubicBezTo>
                    <a:pt x="539" y="346"/>
                    <a:pt x="535" y="331"/>
                    <a:pt x="525" y="319"/>
                  </a:cubicBezTo>
                  <a:cubicBezTo>
                    <a:pt x="518" y="311"/>
                    <a:pt x="512" y="303"/>
                    <a:pt x="506" y="295"/>
                  </a:cubicBezTo>
                  <a:cubicBezTo>
                    <a:pt x="497" y="281"/>
                    <a:pt x="486" y="269"/>
                    <a:pt x="478" y="255"/>
                  </a:cubicBezTo>
                  <a:cubicBezTo>
                    <a:pt x="462" y="229"/>
                    <a:pt x="440" y="220"/>
                    <a:pt x="411" y="213"/>
                  </a:cubicBezTo>
                  <a:cubicBezTo>
                    <a:pt x="390" y="208"/>
                    <a:pt x="371" y="211"/>
                    <a:pt x="354" y="195"/>
                  </a:cubicBezTo>
                  <a:cubicBezTo>
                    <a:pt x="348" y="189"/>
                    <a:pt x="357" y="165"/>
                    <a:pt x="357" y="157"/>
                  </a:cubicBezTo>
                  <a:cubicBezTo>
                    <a:pt x="360" y="146"/>
                    <a:pt x="363" y="137"/>
                    <a:pt x="359" y="126"/>
                  </a:cubicBezTo>
                  <a:cubicBezTo>
                    <a:pt x="360" y="118"/>
                    <a:pt x="360" y="118"/>
                    <a:pt x="360" y="118"/>
                  </a:cubicBezTo>
                  <a:cubicBezTo>
                    <a:pt x="364" y="110"/>
                    <a:pt x="360" y="100"/>
                    <a:pt x="357" y="92"/>
                  </a:cubicBezTo>
                  <a:cubicBezTo>
                    <a:pt x="355" y="87"/>
                    <a:pt x="356" y="77"/>
                    <a:pt x="355" y="71"/>
                  </a:cubicBezTo>
                  <a:cubicBezTo>
                    <a:pt x="349" y="48"/>
                    <a:pt x="336" y="33"/>
                    <a:pt x="315" y="22"/>
                  </a:cubicBezTo>
                  <a:cubicBezTo>
                    <a:pt x="275" y="0"/>
                    <a:pt x="234" y="38"/>
                    <a:pt x="222" y="73"/>
                  </a:cubicBezTo>
                  <a:cubicBezTo>
                    <a:pt x="216" y="92"/>
                    <a:pt x="215" y="111"/>
                    <a:pt x="222" y="129"/>
                  </a:cubicBezTo>
                  <a:cubicBezTo>
                    <a:pt x="231" y="149"/>
                    <a:pt x="267" y="189"/>
                    <a:pt x="236" y="206"/>
                  </a:cubicBezTo>
                  <a:cubicBezTo>
                    <a:pt x="217" y="216"/>
                    <a:pt x="194" y="215"/>
                    <a:pt x="175" y="226"/>
                  </a:cubicBezTo>
                  <a:cubicBezTo>
                    <a:pt x="150" y="240"/>
                    <a:pt x="135" y="255"/>
                    <a:pt x="118" y="277"/>
                  </a:cubicBezTo>
                  <a:cubicBezTo>
                    <a:pt x="108" y="290"/>
                    <a:pt x="98" y="303"/>
                    <a:pt x="89" y="316"/>
                  </a:cubicBezTo>
                  <a:cubicBezTo>
                    <a:pt x="81" y="327"/>
                    <a:pt x="81" y="327"/>
                    <a:pt x="81" y="327"/>
                  </a:cubicBezTo>
                  <a:cubicBezTo>
                    <a:pt x="81" y="327"/>
                    <a:pt x="74" y="338"/>
                    <a:pt x="74" y="338"/>
                  </a:cubicBezTo>
                  <a:cubicBezTo>
                    <a:pt x="65" y="353"/>
                    <a:pt x="50" y="364"/>
                    <a:pt x="43" y="380"/>
                  </a:cubicBezTo>
                  <a:cubicBezTo>
                    <a:pt x="38" y="391"/>
                    <a:pt x="35" y="402"/>
                    <a:pt x="33" y="414"/>
                  </a:cubicBezTo>
                  <a:cubicBezTo>
                    <a:pt x="28" y="436"/>
                    <a:pt x="29" y="460"/>
                    <a:pt x="25" y="483"/>
                  </a:cubicBezTo>
                  <a:cubicBezTo>
                    <a:pt x="23" y="493"/>
                    <a:pt x="16" y="520"/>
                    <a:pt x="24" y="527"/>
                  </a:cubicBezTo>
                  <a:cubicBezTo>
                    <a:pt x="24" y="536"/>
                    <a:pt x="24" y="536"/>
                    <a:pt x="24" y="536"/>
                  </a:cubicBezTo>
                  <a:cubicBezTo>
                    <a:pt x="24" y="536"/>
                    <a:pt x="17" y="546"/>
                    <a:pt x="17" y="547"/>
                  </a:cubicBezTo>
                  <a:cubicBezTo>
                    <a:pt x="3" y="565"/>
                    <a:pt x="0" y="577"/>
                    <a:pt x="6" y="599"/>
                  </a:cubicBezTo>
                  <a:cubicBezTo>
                    <a:pt x="10" y="613"/>
                    <a:pt x="19" y="627"/>
                    <a:pt x="32" y="633"/>
                  </a:cubicBezTo>
                  <a:cubicBezTo>
                    <a:pt x="36" y="635"/>
                    <a:pt x="46" y="636"/>
                    <a:pt x="50" y="635"/>
                  </a:cubicBezTo>
                  <a:cubicBezTo>
                    <a:pt x="57" y="634"/>
                    <a:pt x="62" y="627"/>
                    <a:pt x="52" y="624"/>
                  </a:cubicBezTo>
                  <a:cubicBezTo>
                    <a:pt x="54" y="614"/>
                    <a:pt x="49" y="611"/>
                    <a:pt x="47" y="602"/>
                  </a:cubicBezTo>
                  <a:cubicBezTo>
                    <a:pt x="43" y="590"/>
                    <a:pt x="50" y="579"/>
                    <a:pt x="52" y="568"/>
                  </a:cubicBezTo>
                  <a:cubicBezTo>
                    <a:pt x="54" y="558"/>
                    <a:pt x="54" y="558"/>
                    <a:pt x="54" y="558"/>
                  </a:cubicBezTo>
                  <a:cubicBezTo>
                    <a:pt x="54" y="555"/>
                    <a:pt x="54" y="555"/>
                    <a:pt x="54" y="555"/>
                  </a:cubicBezTo>
                  <a:cubicBezTo>
                    <a:pt x="58" y="557"/>
                    <a:pt x="58" y="557"/>
                    <a:pt x="58" y="557"/>
                  </a:cubicBezTo>
                  <a:cubicBezTo>
                    <a:pt x="62" y="560"/>
                    <a:pt x="62" y="560"/>
                    <a:pt x="62" y="560"/>
                  </a:cubicBezTo>
                  <a:cubicBezTo>
                    <a:pt x="62" y="560"/>
                    <a:pt x="63" y="564"/>
                    <a:pt x="63" y="565"/>
                  </a:cubicBezTo>
                  <a:cubicBezTo>
                    <a:pt x="63" y="573"/>
                    <a:pt x="63" y="584"/>
                    <a:pt x="67" y="591"/>
                  </a:cubicBezTo>
                  <a:cubicBezTo>
                    <a:pt x="72" y="598"/>
                    <a:pt x="84" y="603"/>
                    <a:pt x="85" y="591"/>
                  </a:cubicBezTo>
                  <a:cubicBezTo>
                    <a:pt x="85" y="591"/>
                    <a:pt x="83" y="586"/>
                    <a:pt x="83" y="586"/>
                  </a:cubicBezTo>
                  <a:cubicBezTo>
                    <a:pt x="78" y="573"/>
                    <a:pt x="83" y="560"/>
                    <a:pt x="80" y="547"/>
                  </a:cubicBezTo>
                  <a:cubicBezTo>
                    <a:pt x="79" y="540"/>
                    <a:pt x="75" y="534"/>
                    <a:pt x="71" y="527"/>
                  </a:cubicBezTo>
                  <a:cubicBezTo>
                    <a:pt x="67" y="523"/>
                    <a:pt x="67" y="523"/>
                    <a:pt x="67" y="523"/>
                  </a:cubicBezTo>
                  <a:cubicBezTo>
                    <a:pt x="67" y="516"/>
                    <a:pt x="67" y="516"/>
                    <a:pt x="67" y="516"/>
                  </a:cubicBezTo>
                  <a:cubicBezTo>
                    <a:pt x="67" y="516"/>
                    <a:pt x="72" y="517"/>
                    <a:pt x="73" y="518"/>
                  </a:cubicBezTo>
                  <a:cubicBezTo>
                    <a:pt x="84" y="520"/>
                    <a:pt x="88" y="493"/>
                    <a:pt x="91" y="486"/>
                  </a:cubicBezTo>
                  <a:cubicBezTo>
                    <a:pt x="95" y="478"/>
                    <a:pt x="98" y="469"/>
                    <a:pt x="102" y="460"/>
                  </a:cubicBezTo>
                  <a:cubicBezTo>
                    <a:pt x="111" y="440"/>
                    <a:pt x="122" y="408"/>
                    <a:pt x="140" y="393"/>
                  </a:cubicBezTo>
                  <a:cubicBezTo>
                    <a:pt x="147" y="387"/>
                    <a:pt x="158" y="381"/>
                    <a:pt x="166" y="376"/>
                  </a:cubicBezTo>
                  <a:cubicBezTo>
                    <a:pt x="169" y="379"/>
                    <a:pt x="172" y="383"/>
                    <a:pt x="173" y="387"/>
                  </a:cubicBezTo>
                  <a:cubicBezTo>
                    <a:pt x="173" y="387"/>
                    <a:pt x="177" y="403"/>
                    <a:pt x="177" y="405"/>
                  </a:cubicBezTo>
                  <a:cubicBezTo>
                    <a:pt x="177" y="441"/>
                    <a:pt x="175" y="476"/>
                    <a:pt x="175" y="512"/>
                  </a:cubicBezTo>
                  <a:cubicBezTo>
                    <a:pt x="175" y="523"/>
                    <a:pt x="175" y="535"/>
                    <a:pt x="173" y="546"/>
                  </a:cubicBezTo>
                  <a:cubicBezTo>
                    <a:pt x="171" y="562"/>
                    <a:pt x="164" y="575"/>
                    <a:pt x="164" y="590"/>
                  </a:cubicBezTo>
                  <a:cubicBezTo>
                    <a:pt x="164" y="638"/>
                    <a:pt x="147" y="684"/>
                    <a:pt x="138" y="731"/>
                  </a:cubicBezTo>
                  <a:cubicBezTo>
                    <a:pt x="132" y="760"/>
                    <a:pt x="122" y="787"/>
                    <a:pt x="122" y="817"/>
                  </a:cubicBezTo>
                  <a:cubicBezTo>
                    <a:pt x="122" y="841"/>
                    <a:pt x="134" y="869"/>
                    <a:pt x="156" y="879"/>
                  </a:cubicBezTo>
                  <a:cubicBezTo>
                    <a:pt x="150" y="900"/>
                    <a:pt x="139" y="921"/>
                    <a:pt x="137" y="944"/>
                  </a:cubicBezTo>
                  <a:cubicBezTo>
                    <a:pt x="136" y="962"/>
                    <a:pt x="139" y="984"/>
                    <a:pt x="141" y="1003"/>
                  </a:cubicBezTo>
                  <a:cubicBezTo>
                    <a:pt x="146" y="1055"/>
                    <a:pt x="161" y="1106"/>
                    <a:pt x="163" y="1159"/>
                  </a:cubicBezTo>
                  <a:cubicBezTo>
                    <a:pt x="164" y="1184"/>
                    <a:pt x="153" y="1210"/>
                    <a:pt x="147" y="1234"/>
                  </a:cubicBezTo>
                  <a:cubicBezTo>
                    <a:pt x="144" y="1246"/>
                    <a:pt x="132" y="1264"/>
                    <a:pt x="140" y="1276"/>
                  </a:cubicBezTo>
                  <a:cubicBezTo>
                    <a:pt x="148" y="1289"/>
                    <a:pt x="175" y="1289"/>
                    <a:pt x="187" y="1287"/>
                  </a:cubicBezTo>
                  <a:cubicBezTo>
                    <a:pt x="216" y="1283"/>
                    <a:pt x="217" y="1256"/>
                    <a:pt x="216" y="1233"/>
                  </a:cubicBezTo>
                  <a:cubicBezTo>
                    <a:pt x="216" y="1234"/>
                    <a:pt x="221" y="1225"/>
                    <a:pt x="221" y="1224"/>
                  </a:cubicBezTo>
                  <a:cubicBezTo>
                    <a:pt x="224" y="1217"/>
                    <a:pt x="224" y="1207"/>
                    <a:pt x="224" y="1199"/>
                  </a:cubicBezTo>
                  <a:cubicBezTo>
                    <a:pt x="225" y="1181"/>
                    <a:pt x="221" y="1163"/>
                    <a:pt x="219" y="1145"/>
                  </a:cubicBezTo>
                  <a:cubicBezTo>
                    <a:pt x="219" y="1138"/>
                    <a:pt x="221" y="1129"/>
                    <a:pt x="219" y="1122"/>
                  </a:cubicBezTo>
                  <a:cubicBezTo>
                    <a:pt x="214" y="1102"/>
                    <a:pt x="224" y="1075"/>
                    <a:pt x="230" y="1056"/>
                  </a:cubicBezTo>
                  <a:cubicBezTo>
                    <a:pt x="237" y="1033"/>
                    <a:pt x="247" y="1009"/>
                    <a:pt x="248" y="984"/>
                  </a:cubicBezTo>
                  <a:cubicBezTo>
                    <a:pt x="248" y="969"/>
                    <a:pt x="246" y="955"/>
                    <a:pt x="245" y="940"/>
                  </a:cubicBezTo>
                  <a:cubicBezTo>
                    <a:pt x="244" y="921"/>
                    <a:pt x="230" y="908"/>
                    <a:pt x="242" y="890"/>
                  </a:cubicBezTo>
                  <a:cubicBezTo>
                    <a:pt x="249" y="879"/>
                    <a:pt x="261" y="872"/>
                    <a:pt x="270" y="862"/>
                  </a:cubicBezTo>
                  <a:cubicBezTo>
                    <a:pt x="278" y="854"/>
                    <a:pt x="283" y="844"/>
                    <a:pt x="288" y="833"/>
                  </a:cubicBezTo>
                  <a:cubicBezTo>
                    <a:pt x="294" y="861"/>
                    <a:pt x="293" y="893"/>
                    <a:pt x="303" y="920"/>
                  </a:cubicBezTo>
                  <a:cubicBezTo>
                    <a:pt x="307" y="930"/>
                    <a:pt x="319" y="931"/>
                    <a:pt x="322" y="941"/>
                  </a:cubicBezTo>
                  <a:cubicBezTo>
                    <a:pt x="327" y="953"/>
                    <a:pt x="323" y="970"/>
                    <a:pt x="327" y="984"/>
                  </a:cubicBezTo>
                  <a:cubicBezTo>
                    <a:pt x="331" y="997"/>
                    <a:pt x="343" y="1009"/>
                    <a:pt x="344" y="1024"/>
                  </a:cubicBezTo>
                  <a:cubicBezTo>
                    <a:pt x="345" y="1032"/>
                    <a:pt x="345" y="1039"/>
                    <a:pt x="345" y="1046"/>
                  </a:cubicBezTo>
                  <a:cubicBezTo>
                    <a:pt x="345" y="1068"/>
                    <a:pt x="345" y="1068"/>
                    <a:pt x="345" y="1068"/>
                  </a:cubicBezTo>
                  <a:cubicBezTo>
                    <a:pt x="350" y="1089"/>
                    <a:pt x="350" y="1089"/>
                    <a:pt x="350" y="1089"/>
                  </a:cubicBezTo>
                  <a:cubicBezTo>
                    <a:pt x="356" y="1102"/>
                    <a:pt x="356" y="1102"/>
                    <a:pt x="356" y="1102"/>
                  </a:cubicBezTo>
                  <a:cubicBezTo>
                    <a:pt x="365" y="1116"/>
                    <a:pt x="385" y="1131"/>
                    <a:pt x="400" y="1115"/>
                  </a:cubicBezTo>
                  <a:cubicBezTo>
                    <a:pt x="412" y="1101"/>
                    <a:pt x="415" y="1075"/>
                    <a:pt x="414" y="1058"/>
                  </a:cubicBezTo>
                  <a:cubicBezTo>
                    <a:pt x="413" y="1043"/>
                    <a:pt x="408" y="1035"/>
                    <a:pt x="402" y="1023"/>
                  </a:cubicBezTo>
                  <a:cubicBezTo>
                    <a:pt x="397" y="1013"/>
                    <a:pt x="397" y="1013"/>
                    <a:pt x="397" y="1013"/>
                  </a:cubicBezTo>
                  <a:cubicBezTo>
                    <a:pt x="395" y="1003"/>
                    <a:pt x="395" y="1003"/>
                    <a:pt x="395" y="1003"/>
                  </a:cubicBezTo>
                  <a:cubicBezTo>
                    <a:pt x="398" y="998"/>
                    <a:pt x="398" y="998"/>
                    <a:pt x="398" y="998"/>
                  </a:cubicBezTo>
                  <a:cubicBezTo>
                    <a:pt x="415" y="989"/>
                    <a:pt x="423" y="976"/>
                    <a:pt x="431" y="959"/>
                  </a:cubicBezTo>
                  <a:cubicBezTo>
                    <a:pt x="436" y="950"/>
                    <a:pt x="432" y="939"/>
                    <a:pt x="435" y="930"/>
                  </a:cubicBezTo>
                  <a:cubicBezTo>
                    <a:pt x="439" y="917"/>
                    <a:pt x="456" y="916"/>
                    <a:pt x="463" y="905"/>
                  </a:cubicBezTo>
                  <a:cubicBezTo>
                    <a:pt x="471" y="895"/>
                    <a:pt x="468" y="882"/>
                    <a:pt x="465" y="870"/>
                  </a:cubicBezTo>
                  <a:cubicBezTo>
                    <a:pt x="452" y="810"/>
                    <a:pt x="447" y="747"/>
                    <a:pt x="437" y="686"/>
                  </a:cubicBezTo>
                  <a:cubicBezTo>
                    <a:pt x="434" y="670"/>
                    <a:pt x="428" y="655"/>
                    <a:pt x="428" y="639"/>
                  </a:cubicBezTo>
                  <a:cubicBezTo>
                    <a:pt x="428" y="625"/>
                    <a:pt x="437" y="612"/>
                    <a:pt x="435" y="598"/>
                  </a:cubicBezTo>
                  <a:cubicBezTo>
                    <a:pt x="434" y="588"/>
                    <a:pt x="434" y="578"/>
                    <a:pt x="434" y="567"/>
                  </a:cubicBezTo>
                  <a:cubicBezTo>
                    <a:pt x="433" y="549"/>
                    <a:pt x="433" y="531"/>
                    <a:pt x="432" y="513"/>
                  </a:cubicBezTo>
                  <a:cubicBezTo>
                    <a:pt x="431" y="483"/>
                    <a:pt x="428" y="452"/>
                    <a:pt x="431" y="421"/>
                  </a:cubicBezTo>
                  <a:cubicBezTo>
                    <a:pt x="433" y="405"/>
                    <a:pt x="442" y="390"/>
                    <a:pt x="449" y="375"/>
                  </a:cubicBezTo>
                  <a:cubicBezTo>
                    <a:pt x="459" y="387"/>
                    <a:pt x="471" y="397"/>
                    <a:pt x="482" y="407"/>
                  </a:cubicBezTo>
                  <a:cubicBezTo>
                    <a:pt x="486" y="412"/>
                    <a:pt x="486" y="412"/>
                    <a:pt x="486" y="412"/>
                  </a:cubicBezTo>
                  <a:cubicBezTo>
                    <a:pt x="491" y="419"/>
                    <a:pt x="495" y="428"/>
                    <a:pt x="498" y="4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a:extLst>
                <a:ext uri="{FF2B5EF4-FFF2-40B4-BE49-F238E27FC236}">
                  <a16:creationId xmlns="" xmlns:a16="http://schemas.microsoft.com/office/drawing/2014/main" id="{06A599C4-71B1-456B-88C9-CEA4112DC399}"/>
                </a:ext>
              </a:extLst>
            </p:cNvPr>
            <p:cNvSpPr>
              <a:spLocks noEditPoints="1"/>
            </p:cNvSpPr>
            <p:nvPr/>
          </p:nvSpPr>
          <p:spPr bwMode="auto">
            <a:xfrm>
              <a:off x="3215" y="357"/>
              <a:ext cx="1022" cy="3374"/>
            </a:xfrm>
            <a:custGeom>
              <a:avLst/>
              <a:gdLst>
                <a:gd name="T0" fmla="*/ 620 w 669"/>
                <a:gd name="T1" fmla="*/ 1114 h 2208"/>
                <a:gd name="T2" fmla="*/ 551 w 669"/>
                <a:gd name="T3" fmla="*/ 939 h 2208"/>
                <a:gd name="T4" fmla="*/ 629 w 669"/>
                <a:gd name="T5" fmla="*/ 805 h 2208"/>
                <a:gd name="T6" fmla="*/ 492 w 669"/>
                <a:gd name="T7" fmla="*/ 396 h 2208"/>
                <a:gd name="T8" fmla="*/ 324 w 669"/>
                <a:gd name="T9" fmla="*/ 250 h 2208"/>
                <a:gd name="T10" fmla="*/ 248 w 669"/>
                <a:gd name="T11" fmla="*/ 26 h 2208"/>
                <a:gd name="T12" fmla="*/ 96 w 669"/>
                <a:gd name="T13" fmla="*/ 182 h 2208"/>
                <a:gd name="T14" fmla="*/ 118 w 669"/>
                <a:gd name="T15" fmla="*/ 254 h 2208"/>
                <a:gd name="T16" fmla="*/ 145 w 669"/>
                <a:gd name="T17" fmla="*/ 378 h 2208"/>
                <a:gd name="T18" fmla="*/ 45 w 669"/>
                <a:gd name="T19" fmla="*/ 512 h 2208"/>
                <a:gd name="T20" fmla="*/ 47 w 669"/>
                <a:gd name="T21" fmla="*/ 792 h 2208"/>
                <a:gd name="T22" fmla="*/ 14 w 669"/>
                <a:gd name="T23" fmla="*/ 1099 h 2208"/>
                <a:gd name="T24" fmla="*/ 15 w 669"/>
                <a:gd name="T25" fmla="*/ 1157 h 2208"/>
                <a:gd name="T26" fmla="*/ 112 w 669"/>
                <a:gd name="T27" fmla="*/ 914 h 2208"/>
                <a:gd name="T28" fmla="*/ 159 w 669"/>
                <a:gd name="T29" fmla="*/ 792 h 2208"/>
                <a:gd name="T30" fmla="*/ 212 w 669"/>
                <a:gd name="T31" fmla="*/ 992 h 2208"/>
                <a:gd name="T32" fmla="*/ 124 w 669"/>
                <a:gd name="T33" fmla="*/ 1463 h 2208"/>
                <a:gd name="T34" fmla="*/ 139 w 669"/>
                <a:gd name="T35" fmla="*/ 1653 h 2208"/>
                <a:gd name="T36" fmla="*/ 214 w 669"/>
                <a:gd name="T37" fmla="*/ 1943 h 2208"/>
                <a:gd name="T38" fmla="*/ 206 w 669"/>
                <a:gd name="T39" fmla="*/ 2065 h 2208"/>
                <a:gd name="T40" fmla="*/ 104 w 669"/>
                <a:gd name="T41" fmla="*/ 2124 h 2208"/>
                <a:gd name="T42" fmla="*/ 331 w 669"/>
                <a:gd name="T43" fmla="*/ 2175 h 2208"/>
                <a:gd name="T44" fmla="*/ 311 w 669"/>
                <a:gd name="T45" fmla="*/ 1984 h 2208"/>
                <a:gd name="T46" fmla="*/ 256 w 669"/>
                <a:gd name="T47" fmla="*/ 1602 h 2208"/>
                <a:gd name="T48" fmla="*/ 383 w 669"/>
                <a:gd name="T49" fmla="*/ 1300 h 2208"/>
                <a:gd name="T50" fmla="*/ 437 w 669"/>
                <a:gd name="T51" fmla="*/ 1405 h 2208"/>
                <a:gd name="T52" fmla="*/ 464 w 669"/>
                <a:gd name="T53" fmla="*/ 1628 h 2208"/>
                <a:gd name="T54" fmla="*/ 606 w 669"/>
                <a:gd name="T55" fmla="*/ 1634 h 2208"/>
                <a:gd name="T56" fmla="*/ 631 w 669"/>
                <a:gd name="T57" fmla="*/ 1350 h 2208"/>
                <a:gd name="T58" fmla="*/ 627 w 669"/>
                <a:gd name="T59" fmla="*/ 1268 h 2208"/>
                <a:gd name="T60" fmla="*/ 653 w 669"/>
                <a:gd name="T61" fmla="*/ 1158 h 2208"/>
                <a:gd name="T62" fmla="*/ 488 w 669"/>
                <a:gd name="T63" fmla="*/ 825 h 2208"/>
                <a:gd name="T64" fmla="*/ 488 w 669"/>
                <a:gd name="T65" fmla="*/ 825 h 2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9" h="2208">
                  <a:moveTo>
                    <a:pt x="653" y="1128"/>
                  </a:moveTo>
                  <a:cubicBezTo>
                    <a:pt x="653" y="1128"/>
                    <a:pt x="631" y="1108"/>
                    <a:pt x="620" y="1114"/>
                  </a:cubicBezTo>
                  <a:cubicBezTo>
                    <a:pt x="616" y="1022"/>
                    <a:pt x="616" y="1022"/>
                    <a:pt x="616" y="1022"/>
                  </a:cubicBezTo>
                  <a:cubicBezTo>
                    <a:pt x="616" y="1022"/>
                    <a:pt x="590" y="963"/>
                    <a:pt x="551" y="939"/>
                  </a:cubicBezTo>
                  <a:cubicBezTo>
                    <a:pt x="551" y="939"/>
                    <a:pt x="531" y="923"/>
                    <a:pt x="570" y="890"/>
                  </a:cubicBezTo>
                  <a:cubicBezTo>
                    <a:pt x="629" y="805"/>
                    <a:pt x="629" y="805"/>
                    <a:pt x="629" y="805"/>
                  </a:cubicBezTo>
                  <a:cubicBezTo>
                    <a:pt x="629" y="805"/>
                    <a:pt x="629" y="733"/>
                    <a:pt x="618" y="717"/>
                  </a:cubicBezTo>
                  <a:cubicBezTo>
                    <a:pt x="618" y="717"/>
                    <a:pt x="533" y="428"/>
                    <a:pt x="492" y="396"/>
                  </a:cubicBezTo>
                  <a:cubicBezTo>
                    <a:pt x="492" y="396"/>
                    <a:pt x="441" y="323"/>
                    <a:pt x="309" y="325"/>
                  </a:cubicBezTo>
                  <a:cubicBezTo>
                    <a:pt x="309" y="325"/>
                    <a:pt x="304" y="258"/>
                    <a:pt x="324" y="250"/>
                  </a:cubicBezTo>
                  <a:cubicBezTo>
                    <a:pt x="324" y="250"/>
                    <a:pt x="362" y="171"/>
                    <a:pt x="324" y="182"/>
                  </a:cubicBezTo>
                  <a:cubicBezTo>
                    <a:pt x="324" y="182"/>
                    <a:pt x="363" y="34"/>
                    <a:pt x="248" y="26"/>
                  </a:cubicBezTo>
                  <a:cubicBezTo>
                    <a:pt x="248" y="26"/>
                    <a:pt x="117" y="0"/>
                    <a:pt x="96" y="140"/>
                  </a:cubicBezTo>
                  <a:cubicBezTo>
                    <a:pt x="96" y="182"/>
                    <a:pt x="96" y="182"/>
                    <a:pt x="96" y="182"/>
                  </a:cubicBezTo>
                  <a:cubicBezTo>
                    <a:pt x="96" y="182"/>
                    <a:pt x="67" y="209"/>
                    <a:pt x="106" y="243"/>
                  </a:cubicBezTo>
                  <a:cubicBezTo>
                    <a:pt x="118" y="254"/>
                    <a:pt x="118" y="254"/>
                    <a:pt x="118" y="254"/>
                  </a:cubicBezTo>
                  <a:cubicBezTo>
                    <a:pt x="118" y="254"/>
                    <a:pt x="126" y="319"/>
                    <a:pt x="143" y="337"/>
                  </a:cubicBezTo>
                  <a:cubicBezTo>
                    <a:pt x="143" y="337"/>
                    <a:pt x="169" y="363"/>
                    <a:pt x="145" y="378"/>
                  </a:cubicBezTo>
                  <a:cubicBezTo>
                    <a:pt x="45" y="430"/>
                    <a:pt x="45" y="430"/>
                    <a:pt x="45" y="430"/>
                  </a:cubicBezTo>
                  <a:cubicBezTo>
                    <a:pt x="45" y="430"/>
                    <a:pt x="6" y="457"/>
                    <a:pt x="45" y="512"/>
                  </a:cubicBezTo>
                  <a:cubicBezTo>
                    <a:pt x="45" y="512"/>
                    <a:pt x="73" y="664"/>
                    <a:pt x="67" y="695"/>
                  </a:cubicBezTo>
                  <a:cubicBezTo>
                    <a:pt x="47" y="792"/>
                    <a:pt x="47" y="792"/>
                    <a:pt x="47" y="792"/>
                  </a:cubicBezTo>
                  <a:cubicBezTo>
                    <a:pt x="47" y="1002"/>
                    <a:pt x="47" y="1002"/>
                    <a:pt x="47" y="1002"/>
                  </a:cubicBezTo>
                  <a:cubicBezTo>
                    <a:pt x="47" y="1002"/>
                    <a:pt x="22" y="1045"/>
                    <a:pt x="14" y="1099"/>
                  </a:cubicBezTo>
                  <a:cubicBezTo>
                    <a:pt x="14" y="1099"/>
                    <a:pt x="0" y="1128"/>
                    <a:pt x="0" y="1161"/>
                  </a:cubicBezTo>
                  <a:cubicBezTo>
                    <a:pt x="5" y="1161"/>
                    <a:pt x="11" y="1159"/>
                    <a:pt x="15" y="1157"/>
                  </a:cubicBezTo>
                  <a:cubicBezTo>
                    <a:pt x="32" y="1111"/>
                    <a:pt x="60" y="1035"/>
                    <a:pt x="91" y="1032"/>
                  </a:cubicBezTo>
                  <a:cubicBezTo>
                    <a:pt x="91" y="1032"/>
                    <a:pt x="96" y="921"/>
                    <a:pt x="112" y="914"/>
                  </a:cubicBezTo>
                  <a:cubicBezTo>
                    <a:pt x="112" y="914"/>
                    <a:pt x="126" y="833"/>
                    <a:pt x="141" y="833"/>
                  </a:cubicBezTo>
                  <a:cubicBezTo>
                    <a:pt x="141" y="833"/>
                    <a:pt x="134" y="766"/>
                    <a:pt x="159" y="792"/>
                  </a:cubicBezTo>
                  <a:cubicBezTo>
                    <a:pt x="159" y="792"/>
                    <a:pt x="173" y="906"/>
                    <a:pt x="216" y="949"/>
                  </a:cubicBezTo>
                  <a:cubicBezTo>
                    <a:pt x="212" y="992"/>
                    <a:pt x="212" y="992"/>
                    <a:pt x="212" y="992"/>
                  </a:cubicBezTo>
                  <a:cubicBezTo>
                    <a:pt x="212" y="992"/>
                    <a:pt x="122" y="1250"/>
                    <a:pt x="122" y="1270"/>
                  </a:cubicBezTo>
                  <a:cubicBezTo>
                    <a:pt x="122" y="1270"/>
                    <a:pt x="92" y="1413"/>
                    <a:pt x="124" y="1463"/>
                  </a:cubicBezTo>
                  <a:cubicBezTo>
                    <a:pt x="124" y="1463"/>
                    <a:pt x="134" y="1573"/>
                    <a:pt x="134" y="1581"/>
                  </a:cubicBezTo>
                  <a:cubicBezTo>
                    <a:pt x="134" y="1581"/>
                    <a:pt x="136" y="1646"/>
                    <a:pt x="139" y="1653"/>
                  </a:cubicBezTo>
                  <a:cubicBezTo>
                    <a:pt x="151" y="1764"/>
                    <a:pt x="151" y="1764"/>
                    <a:pt x="151" y="1764"/>
                  </a:cubicBezTo>
                  <a:cubicBezTo>
                    <a:pt x="151" y="1764"/>
                    <a:pt x="198" y="1915"/>
                    <a:pt x="214" y="1943"/>
                  </a:cubicBezTo>
                  <a:cubicBezTo>
                    <a:pt x="214" y="1943"/>
                    <a:pt x="244" y="2023"/>
                    <a:pt x="214" y="2035"/>
                  </a:cubicBezTo>
                  <a:cubicBezTo>
                    <a:pt x="214" y="2035"/>
                    <a:pt x="204" y="2051"/>
                    <a:pt x="206" y="2065"/>
                  </a:cubicBezTo>
                  <a:cubicBezTo>
                    <a:pt x="206" y="2065"/>
                    <a:pt x="185" y="2073"/>
                    <a:pt x="185" y="2082"/>
                  </a:cubicBezTo>
                  <a:cubicBezTo>
                    <a:pt x="185" y="2082"/>
                    <a:pt x="104" y="2078"/>
                    <a:pt x="104" y="2124"/>
                  </a:cubicBezTo>
                  <a:cubicBezTo>
                    <a:pt x="104" y="2124"/>
                    <a:pt x="94" y="2208"/>
                    <a:pt x="222" y="2185"/>
                  </a:cubicBezTo>
                  <a:cubicBezTo>
                    <a:pt x="222" y="2185"/>
                    <a:pt x="297" y="2163"/>
                    <a:pt x="331" y="2175"/>
                  </a:cubicBezTo>
                  <a:cubicBezTo>
                    <a:pt x="331" y="2175"/>
                    <a:pt x="387" y="2179"/>
                    <a:pt x="354" y="2092"/>
                  </a:cubicBezTo>
                  <a:cubicBezTo>
                    <a:pt x="354" y="2092"/>
                    <a:pt x="313" y="2047"/>
                    <a:pt x="311" y="1984"/>
                  </a:cubicBezTo>
                  <a:cubicBezTo>
                    <a:pt x="311" y="1744"/>
                    <a:pt x="311" y="1744"/>
                    <a:pt x="311" y="1744"/>
                  </a:cubicBezTo>
                  <a:cubicBezTo>
                    <a:pt x="311" y="1744"/>
                    <a:pt x="277" y="1624"/>
                    <a:pt x="256" y="1602"/>
                  </a:cubicBezTo>
                  <a:cubicBezTo>
                    <a:pt x="256" y="1602"/>
                    <a:pt x="240" y="1518"/>
                    <a:pt x="315" y="1400"/>
                  </a:cubicBezTo>
                  <a:cubicBezTo>
                    <a:pt x="315" y="1400"/>
                    <a:pt x="368" y="1337"/>
                    <a:pt x="383" y="1300"/>
                  </a:cubicBezTo>
                  <a:cubicBezTo>
                    <a:pt x="383" y="1300"/>
                    <a:pt x="393" y="1278"/>
                    <a:pt x="401" y="1321"/>
                  </a:cubicBezTo>
                  <a:cubicBezTo>
                    <a:pt x="401" y="1321"/>
                    <a:pt x="425" y="1400"/>
                    <a:pt x="437" y="1405"/>
                  </a:cubicBezTo>
                  <a:cubicBezTo>
                    <a:pt x="437" y="1405"/>
                    <a:pt x="441" y="1455"/>
                    <a:pt x="454" y="1468"/>
                  </a:cubicBezTo>
                  <a:cubicBezTo>
                    <a:pt x="454" y="1468"/>
                    <a:pt x="450" y="1612"/>
                    <a:pt x="464" y="1628"/>
                  </a:cubicBezTo>
                  <a:cubicBezTo>
                    <a:pt x="464" y="1628"/>
                    <a:pt x="478" y="1687"/>
                    <a:pt x="533" y="1687"/>
                  </a:cubicBezTo>
                  <a:cubicBezTo>
                    <a:pt x="533" y="1687"/>
                    <a:pt x="596" y="1673"/>
                    <a:pt x="606" y="1634"/>
                  </a:cubicBezTo>
                  <a:cubicBezTo>
                    <a:pt x="606" y="1634"/>
                    <a:pt x="631" y="1579"/>
                    <a:pt x="631" y="1543"/>
                  </a:cubicBezTo>
                  <a:cubicBezTo>
                    <a:pt x="631" y="1543"/>
                    <a:pt x="653" y="1415"/>
                    <a:pt x="631" y="1350"/>
                  </a:cubicBezTo>
                  <a:cubicBezTo>
                    <a:pt x="631" y="1350"/>
                    <a:pt x="629" y="1343"/>
                    <a:pt x="629" y="1323"/>
                  </a:cubicBezTo>
                  <a:cubicBezTo>
                    <a:pt x="627" y="1268"/>
                    <a:pt x="627" y="1268"/>
                    <a:pt x="627" y="1268"/>
                  </a:cubicBezTo>
                  <a:cubicBezTo>
                    <a:pt x="627" y="1268"/>
                    <a:pt x="653" y="1256"/>
                    <a:pt x="653" y="1232"/>
                  </a:cubicBezTo>
                  <a:cubicBezTo>
                    <a:pt x="653" y="1158"/>
                    <a:pt x="653" y="1158"/>
                    <a:pt x="653" y="1158"/>
                  </a:cubicBezTo>
                  <a:cubicBezTo>
                    <a:pt x="653" y="1158"/>
                    <a:pt x="669" y="1150"/>
                    <a:pt x="653" y="1128"/>
                  </a:cubicBezTo>
                  <a:close/>
                  <a:moveTo>
                    <a:pt x="488" y="825"/>
                  </a:moveTo>
                  <a:cubicBezTo>
                    <a:pt x="488" y="732"/>
                    <a:pt x="488" y="732"/>
                    <a:pt x="488" y="732"/>
                  </a:cubicBezTo>
                  <a:cubicBezTo>
                    <a:pt x="555" y="779"/>
                    <a:pt x="488" y="825"/>
                    <a:pt x="488" y="825"/>
                  </a:cubicBezTo>
                  <a:close/>
                </a:path>
              </a:pathLst>
            </a:custGeom>
            <a:solidFill>
              <a:srgbClr val="35C9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5" name="Rectangle 24">
            <a:extLst>
              <a:ext uri="{FF2B5EF4-FFF2-40B4-BE49-F238E27FC236}">
                <a16:creationId xmlns="" xmlns:a16="http://schemas.microsoft.com/office/drawing/2014/main" id="{AFC63852-E2BD-4BE9-8D96-10C229FCBE4B}"/>
              </a:ext>
            </a:extLst>
          </p:cNvPr>
          <p:cNvSpPr/>
          <p:nvPr/>
        </p:nvSpPr>
        <p:spPr>
          <a:xfrm>
            <a:off x="-2728" y="5235226"/>
            <a:ext cx="12194728" cy="1622774"/>
          </a:xfrm>
          <a:prstGeom prst="rect">
            <a:avLst/>
          </a:prstGeom>
          <a:solidFill>
            <a:srgbClr val="1211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 xmlns:a16="http://schemas.microsoft.com/office/drawing/2014/main" id="{1941FB8D-7D7A-4CF6-B24D-CC008C354910}"/>
              </a:ext>
            </a:extLst>
          </p:cNvPr>
          <p:cNvGrpSpPr/>
          <p:nvPr/>
        </p:nvGrpSpPr>
        <p:grpSpPr>
          <a:xfrm>
            <a:off x="1162302" y="5377879"/>
            <a:ext cx="4894317" cy="1094031"/>
            <a:chOff x="1162302" y="5377879"/>
            <a:chExt cx="4894317" cy="1094031"/>
          </a:xfrm>
        </p:grpSpPr>
        <p:sp>
          <p:nvSpPr>
            <p:cNvPr id="38" name="Content Placeholder 2">
              <a:extLst>
                <a:ext uri="{FF2B5EF4-FFF2-40B4-BE49-F238E27FC236}">
                  <a16:creationId xmlns="" xmlns:a16="http://schemas.microsoft.com/office/drawing/2014/main" id="{3C589982-9934-42C9-B734-275800281427}"/>
                </a:ext>
              </a:extLst>
            </p:cNvPr>
            <p:cNvSpPr txBox="1">
              <a:spLocks/>
            </p:cNvSpPr>
            <p:nvPr/>
          </p:nvSpPr>
          <p:spPr>
            <a:xfrm>
              <a:off x="2031982" y="5377879"/>
              <a:ext cx="4024637" cy="9573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sz="2000" b="1" dirty="0">
                  <a:solidFill>
                    <a:schemeClr val="bg1"/>
                  </a:solidFill>
                  <a:latin typeface="Arial" panose="020B0604020202020204" pitchFamily="34" charset="0"/>
                  <a:cs typeface="Arial" panose="020B0604020202020204" pitchFamily="34" charset="0"/>
                </a:rPr>
                <a:t>Course Duration</a:t>
              </a:r>
              <a:r>
                <a:rPr lang="en-US" sz="2000" b="1" dirty="0">
                  <a:solidFill>
                    <a:schemeClr val="bg1"/>
                  </a:solidFill>
                  <a:latin typeface="Arial" panose="020B0604020202020204" pitchFamily="34" charset="0"/>
                  <a:cs typeface="Arial" panose="020B0604020202020204" pitchFamily="34" charset="0"/>
                </a:rPr>
                <a:t/>
              </a:r>
              <a:br>
                <a:rPr lang="en-US" sz="2000" b="1"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24 Hours of course including labs</a:t>
              </a:r>
            </a:p>
          </p:txBody>
        </p:sp>
        <p:pic>
          <p:nvPicPr>
            <p:cNvPr id="45" name="Picture 44">
              <a:extLst>
                <a:ext uri="{FF2B5EF4-FFF2-40B4-BE49-F238E27FC236}">
                  <a16:creationId xmlns="" xmlns:a16="http://schemas.microsoft.com/office/drawing/2014/main" id="{1362A01C-4448-4795-B304-791F318509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2302" y="5621315"/>
              <a:ext cx="850595" cy="850595"/>
            </a:xfrm>
            <a:prstGeom prst="rect">
              <a:avLst/>
            </a:prstGeom>
          </p:spPr>
        </p:pic>
      </p:grpSp>
      <p:grpSp>
        <p:nvGrpSpPr>
          <p:cNvPr id="3" name="Group 2">
            <a:extLst>
              <a:ext uri="{FF2B5EF4-FFF2-40B4-BE49-F238E27FC236}">
                <a16:creationId xmlns="" xmlns:a16="http://schemas.microsoft.com/office/drawing/2014/main" id="{66DAFD96-7D00-4BB7-BA72-79B41775A395}"/>
              </a:ext>
            </a:extLst>
          </p:cNvPr>
          <p:cNvGrpSpPr/>
          <p:nvPr/>
        </p:nvGrpSpPr>
        <p:grpSpPr>
          <a:xfrm>
            <a:off x="6163991" y="5377879"/>
            <a:ext cx="5654332" cy="1155785"/>
            <a:chOff x="6163991" y="5377879"/>
            <a:chExt cx="5654332" cy="1155785"/>
          </a:xfrm>
        </p:grpSpPr>
        <p:pic>
          <p:nvPicPr>
            <p:cNvPr id="47" name="Picture 46">
              <a:extLst>
                <a:ext uri="{FF2B5EF4-FFF2-40B4-BE49-F238E27FC236}">
                  <a16:creationId xmlns="" xmlns:a16="http://schemas.microsoft.com/office/drawing/2014/main" id="{47D9B442-28E3-4A8C-B5AB-175179BF5D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3991" y="5567956"/>
              <a:ext cx="911627" cy="911627"/>
            </a:xfrm>
            <a:prstGeom prst="rect">
              <a:avLst/>
            </a:prstGeom>
          </p:spPr>
        </p:pic>
        <p:sp>
          <p:nvSpPr>
            <p:cNvPr id="48" name="Content Placeholder 2">
              <a:extLst>
                <a:ext uri="{FF2B5EF4-FFF2-40B4-BE49-F238E27FC236}">
                  <a16:creationId xmlns="" xmlns:a16="http://schemas.microsoft.com/office/drawing/2014/main" id="{6DAE0CE6-C74E-4A1F-BBAA-2D7FF494BAE3}"/>
                </a:ext>
              </a:extLst>
            </p:cNvPr>
            <p:cNvSpPr txBox="1">
              <a:spLocks/>
            </p:cNvSpPr>
            <p:nvPr/>
          </p:nvSpPr>
          <p:spPr>
            <a:xfrm>
              <a:off x="7182990" y="5377879"/>
              <a:ext cx="4635333" cy="115578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sz="2000" b="1" dirty="0">
                  <a:solidFill>
                    <a:schemeClr val="bg1"/>
                  </a:solidFill>
                  <a:latin typeface="Arial" panose="020B0604020202020204" pitchFamily="34" charset="0"/>
                  <a:cs typeface="Arial" panose="020B0604020202020204" pitchFamily="34" charset="0"/>
                </a:rPr>
                <a:t>Core Concept:</a:t>
              </a:r>
              <a:r>
                <a:rPr lang="en-US" sz="2000" b="1" dirty="0">
                  <a:solidFill>
                    <a:schemeClr val="bg1"/>
                  </a:solidFill>
                  <a:latin typeface="Arial" panose="020B0604020202020204" pitchFamily="34" charset="0"/>
                  <a:cs typeface="Arial" panose="020B0604020202020204" pitchFamily="34" charset="0"/>
                </a:rPr>
                <a:t/>
              </a:r>
              <a:br>
                <a:rPr lang="en-US" sz="2000" b="1"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Automation in Software Development.</a:t>
              </a:r>
            </a:p>
            <a:p>
              <a:pPr marL="0" indent="0">
                <a:buNone/>
              </a:pPr>
              <a:endParaRPr lang="en-US" sz="2800" dirty="0">
                <a:solidFill>
                  <a:schemeClr val="bg1"/>
                </a:solidFill>
                <a:latin typeface="Arial" panose="020B0604020202020204" pitchFamily="34" charset="0"/>
                <a:cs typeface="Arial" panose="020B0604020202020204" pitchFamily="34" charset="0"/>
              </a:endParaRPr>
            </a:p>
          </p:txBody>
        </p:sp>
      </p:grpSp>
      <p:cxnSp>
        <p:nvCxnSpPr>
          <p:cNvPr id="50" name="Straight Connector 49">
            <a:extLst>
              <a:ext uri="{FF2B5EF4-FFF2-40B4-BE49-F238E27FC236}">
                <a16:creationId xmlns="" xmlns:a16="http://schemas.microsoft.com/office/drawing/2014/main" id="{D19CA1CA-71B1-4538-8A6F-821AB24B24DD}"/>
              </a:ext>
            </a:extLst>
          </p:cNvPr>
          <p:cNvCxnSpPr/>
          <p:nvPr/>
        </p:nvCxnSpPr>
        <p:spPr>
          <a:xfrm>
            <a:off x="5788136" y="5398094"/>
            <a:ext cx="0" cy="124304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770161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par>
                                <p:cTn id="8" presetID="2" presetClass="entr" presetSubtype="4"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additive="base">
                                        <p:cTn id="10" dur="500" fill="hold"/>
                                        <p:tgtEl>
                                          <p:spTgt spid="25"/>
                                        </p:tgtEl>
                                        <p:attrNameLst>
                                          <p:attrName>ppt_x</p:attrName>
                                        </p:attrNameLst>
                                      </p:cBhvr>
                                      <p:tavLst>
                                        <p:tav tm="0">
                                          <p:val>
                                            <p:strVal val="#ppt_x"/>
                                          </p:val>
                                        </p:tav>
                                        <p:tav tm="100000">
                                          <p:val>
                                            <p:strVal val="#ppt_x"/>
                                          </p:val>
                                        </p:tav>
                                      </p:tavLst>
                                    </p:anim>
                                    <p:anim calcmode="lin" valueType="num">
                                      <p:cBhvr additive="base">
                                        <p:cTn id="11" dur="500" fill="hold"/>
                                        <p:tgtEl>
                                          <p:spTgt spid="25"/>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E1CEBDEF-EAEE-4883-B1B7-A8CA14B0F3AA}"/>
              </a:ext>
            </a:extLst>
          </p:cNvPr>
          <p:cNvSpPr>
            <a:spLocks noGrp="1"/>
          </p:cNvSpPr>
          <p:nvPr>
            <p:ph type="title"/>
          </p:nvPr>
        </p:nvSpPr>
        <p:spPr/>
        <p:txBody>
          <a:bodyPr/>
          <a:lstStyle/>
          <a:p>
            <a:r>
              <a:rPr lang="en-IN" dirty="0"/>
              <a:t>The Course Outline</a:t>
            </a:r>
          </a:p>
        </p:txBody>
      </p:sp>
      <p:sp>
        <p:nvSpPr>
          <p:cNvPr id="12" name="Text Placeholder 11">
            <a:extLst>
              <a:ext uri="{FF2B5EF4-FFF2-40B4-BE49-F238E27FC236}">
                <a16:creationId xmlns="" xmlns:a16="http://schemas.microsoft.com/office/drawing/2014/main" id="{6A54B649-F5A9-4D1F-B5B6-856197DCDE76}"/>
              </a:ext>
            </a:extLst>
          </p:cNvPr>
          <p:cNvSpPr>
            <a:spLocks noGrp="1"/>
          </p:cNvSpPr>
          <p:nvPr>
            <p:ph type="body" sz="quarter" idx="13"/>
          </p:nvPr>
        </p:nvSpPr>
        <p:spPr>
          <a:xfrm>
            <a:off x="207963" y="273050"/>
            <a:ext cx="10515600" cy="298450"/>
          </a:xfrm>
        </p:spPr>
        <p:txBody>
          <a:bodyPr/>
          <a:lstStyle/>
          <a:p>
            <a:r>
              <a:rPr lang="en-IN" dirty="0"/>
              <a:t>Course Introduction</a:t>
            </a:r>
          </a:p>
        </p:txBody>
      </p:sp>
      <p:grpSp>
        <p:nvGrpSpPr>
          <p:cNvPr id="26" name="Group 25">
            <a:extLst>
              <a:ext uri="{FF2B5EF4-FFF2-40B4-BE49-F238E27FC236}">
                <a16:creationId xmlns="" xmlns:a16="http://schemas.microsoft.com/office/drawing/2014/main" id="{68591343-20DC-49C2-95F2-002537BBC572}"/>
              </a:ext>
            </a:extLst>
          </p:cNvPr>
          <p:cNvGrpSpPr/>
          <p:nvPr/>
        </p:nvGrpSpPr>
        <p:grpSpPr>
          <a:xfrm>
            <a:off x="3358349" y="1895282"/>
            <a:ext cx="5079999" cy="3962399"/>
            <a:chOff x="2659062" y="1871663"/>
            <a:chExt cx="2887663" cy="2227263"/>
          </a:xfrm>
          <a:solidFill>
            <a:schemeClr val="accent3"/>
          </a:solidFill>
        </p:grpSpPr>
        <p:sp>
          <p:nvSpPr>
            <p:cNvPr id="27" name="Freeform 12">
              <a:extLst>
                <a:ext uri="{FF2B5EF4-FFF2-40B4-BE49-F238E27FC236}">
                  <a16:creationId xmlns="" xmlns:a16="http://schemas.microsoft.com/office/drawing/2014/main" id="{14DBB7AE-37C0-4D6F-A0D8-5124EA98FFBD}"/>
                </a:ext>
              </a:extLst>
            </p:cNvPr>
            <p:cNvSpPr>
              <a:spLocks/>
            </p:cNvSpPr>
            <p:nvPr/>
          </p:nvSpPr>
          <p:spPr bwMode="auto">
            <a:xfrm>
              <a:off x="3773488" y="3175000"/>
              <a:ext cx="128588" cy="200025"/>
            </a:xfrm>
            <a:custGeom>
              <a:avLst/>
              <a:gdLst/>
              <a:ahLst/>
              <a:cxnLst>
                <a:cxn ang="0">
                  <a:pos x="13" y="11"/>
                </a:cxn>
                <a:cxn ang="0">
                  <a:pos x="23" y="44"/>
                </a:cxn>
                <a:cxn ang="0">
                  <a:pos x="23" y="44"/>
                </a:cxn>
                <a:cxn ang="0">
                  <a:pos x="22" y="44"/>
                </a:cxn>
                <a:cxn ang="0">
                  <a:pos x="22" y="43"/>
                </a:cxn>
                <a:cxn ang="0">
                  <a:pos x="22" y="43"/>
                </a:cxn>
                <a:cxn ang="0">
                  <a:pos x="22" y="43"/>
                </a:cxn>
                <a:cxn ang="0">
                  <a:pos x="21" y="43"/>
                </a:cxn>
                <a:cxn ang="0">
                  <a:pos x="21" y="43"/>
                </a:cxn>
                <a:cxn ang="0">
                  <a:pos x="21" y="43"/>
                </a:cxn>
                <a:cxn ang="0">
                  <a:pos x="21" y="42"/>
                </a:cxn>
                <a:cxn ang="0">
                  <a:pos x="21" y="42"/>
                </a:cxn>
                <a:cxn ang="0">
                  <a:pos x="21" y="42"/>
                </a:cxn>
                <a:cxn ang="0">
                  <a:pos x="20" y="42"/>
                </a:cxn>
                <a:cxn ang="0">
                  <a:pos x="20" y="42"/>
                </a:cxn>
                <a:cxn ang="0">
                  <a:pos x="20" y="41"/>
                </a:cxn>
                <a:cxn ang="0">
                  <a:pos x="20" y="41"/>
                </a:cxn>
                <a:cxn ang="0">
                  <a:pos x="20" y="41"/>
                </a:cxn>
                <a:cxn ang="0">
                  <a:pos x="4" y="20"/>
                </a:cxn>
                <a:cxn ang="0">
                  <a:pos x="13" y="11"/>
                </a:cxn>
              </a:cxnLst>
              <a:rect l="0" t="0" r="r" b="b"/>
              <a:pathLst>
                <a:path w="34" h="53">
                  <a:moveTo>
                    <a:pt x="13" y="11"/>
                  </a:moveTo>
                  <a:cubicBezTo>
                    <a:pt x="11" y="15"/>
                    <a:pt x="34" y="53"/>
                    <a:pt x="23" y="44"/>
                  </a:cubicBezTo>
                  <a:cubicBezTo>
                    <a:pt x="23" y="44"/>
                    <a:pt x="23" y="44"/>
                    <a:pt x="23" y="44"/>
                  </a:cubicBezTo>
                  <a:cubicBezTo>
                    <a:pt x="23" y="44"/>
                    <a:pt x="22" y="44"/>
                    <a:pt x="22" y="44"/>
                  </a:cubicBezTo>
                  <a:cubicBezTo>
                    <a:pt x="22" y="44"/>
                    <a:pt x="22" y="44"/>
                    <a:pt x="22" y="43"/>
                  </a:cubicBezTo>
                  <a:cubicBezTo>
                    <a:pt x="22" y="43"/>
                    <a:pt x="22" y="43"/>
                    <a:pt x="22" y="43"/>
                  </a:cubicBezTo>
                  <a:cubicBezTo>
                    <a:pt x="22" y="43"/>
                    <a:pt x="22" y="43"/>
                    <a:pt x="22" y="43"/>
                  </a:cubicBezTo>
                  <a:cubicBezTo>
                    <a:pt x="22" y="43"/>
                    <a:pt x="22" y="43"/>
                    <a:pt x="21" y="43"/>
                  </a:cubicBezTo>
                  <a:cubicBezTo>
                    <a:pt x="21" y="43"/>
                    <a:pt x="21" y="43"/>
                    <a:pt x="21" y="43"/>
                  </a:cubicBezTo>
                  <a:cubicBezTo>
                    <a:pt x="21" y="43"/>
                    <a:pt x="21" y="43"/>
                    <a:pt x="21" y="43"/>
                  </a:cubicBezTo>
                  <a:cubicBezTo>
                    <a:pt x="21" y="42"/>
                    <a:pt x="21" y="42"/>
                    <a:pt x="21" y="42"/>
                  </a:cubicBezTo>
                  <a:cubicBezTo>
                    <a:pt x="21" y="42"/>
                    <a:pt x="21" y="42"/>
                    <a:pt x="21" y="42"/>
                  </a:cubicBezTo>
                  <a:cubicBezTo>
                    <a:pt x="21" y="42"/>
                    <a:pt x="21" y="42"/>
                    <a:pt x="21" y="42"/>
                  </a:cubicBezTo>
                  <a:cubicBezTo>
                    <a:pt x="20" y="42"/>
                    <a:pt x="20" y="42"/>
                    <a:pt x="20" y="42"/>
                  </a:cubicBezTo>
                  <a:cubicBezTo>
                    <a:pt x="20" y="42"/>
                    <a:pt x="20" y="42"/>
                    <a:pt x="20" y="42"/>
                  </a:cubicBezTo>
                  <a:cubicBezTo>
                    <a:pt x="20" y="42"/>
                    <a:pt x="20" y="42"/>
                    <a:pt x="20" y="41"/>
                  </a:cubicBezTo>
                  <a:cubicBezTo>
                    <a:pt x="20" y="41"/>
                    <a:pt x="20" y="41"/>
                    <a:pt x="20" y="41"/>
                  </a:cubicBezTo>
                  <a:cubicBezTo>
                    <a:pt x="20" y="41"/>
                    <a:pt x="20" y="41"/>
                    <a:pt x="20" y="41"/>
                  </a:cubicBezTo>
                  <a:cubicBezTo>
                    <a:pt x="13" y="35"/>
                    <a:pt x="6" y="28"/>
                    <a:pt x="4" y="20"/>
                  </a:cubicBezTo>
                  <a:cubicBezTo>
                    <a:pt x="0" y="0"/>
                    <a:pt x="14" y="7"/>
                    <a:pt x="13" y="11"/>
                  </a:cubicBezTo>
                  <a:close/>
                </a:path>
              </a:pathLst>
            </a:custGeom>
            <a:solidFill>
              <a:srgbClr val="556276"/>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nvGrpSpPr>
            <p:cNvPr id="28" name="Group 55">
              <a:extLst>
                <a:ext uri="{FF2B5EF4-FFF2-40B4-BE49-F238E27FC236}">
                  <a16:creationId xmlns="" xmlns:a16="http://schemas.microsoft.com/office/drawing/2014/main" id="{9164A97B-7247-4C57-A56F-72C54CD01CDB}"/>
                </a:ext>
              </a:extLst>
            </p:cNvPr>
            <p:cNvGrpSpPr/>
            <p:nvPr/>
          </p:nvGrpSpPr>
          <p:grpSpPr>
            <a:xfrm>
              <a:off x="2659062" y="1871663"/>
              <a:ext cx="2887663" cy="2227263"/>
              <a:chOff x="2659062" y="1871663"/>
              <a:chExt cx="2887663" cy="2227263"/>
            </a:xfrm>
            <a:grpFill/>
          </p:grpSpPr>
          <p:sp>
            <p:nvSpPr>
              <p:cNvPr id="29" name="Freeform 5">
                <a:extLst>
                  <a:ext uri="{FF2B5EF4-FFF2-40B4-BE49-F238E27FC236}">
                    <a16:creationId xmlns="" xmlns:a16="http://schemas.microsoft.com/office/drawing/2014/main" id="{F895AF83-9B2F-4028-AE82-52C964BED094}"/>
                  </a:ext>
                </a:extLst>
              </p:cNvPr>
              <p:cNvSpPr>
                <a:spLocks noEditPoints="1"/>
              </p:cNvSpPr>
              <p:nvPr/>
            </p:nvSpPr>
            <p:spPr bwMode="auto">
              <a:xfrm>
                <a:off x="2659062" y="1871663"/>
                <a:ext cx="2887663" cy="2227263"/>
              </a:xfrm>
              <a:custGeom>
                <a:avLst/>
                <a:gdLst/>
                <a:ahLst/>
                <a:cxnLst>
                  <a:cxn ang="0">
                    <a:pos x="516" y="103"/>
                  </a:cxn>
                  <a:cxn ang="0">
                    <a:pos x="560" y="442"/>
                  </a:cxn>
                  <a:cxn ang="0">
                    <a:pos x="57" y="301"/>
                  </a:cxn>
                  <a:cxn ang="0">
                    <a:pos x="10" y="251"/>
                  </a:cxn>
                  <a:cxn ang="0">
                    <a:pos x="681" y="219"/>
                  </a:cxn>
                  <a:cxn ang="0">
                    <a:pos x="180" y="57"/>
                  </a:cxn>
                  <a:cxn ang="0">
                    <a:pos x="661" y="416"/>
                  </a:cxn>
                  <a:cxn ang="0">
                    <a:pos x="509" y="535"/>
                  </a:cxn>
                  <a:cxn ang="0">
                    <a:pos x="66" y="121"/>
                  </a:cxn>
                  <a:cxn ang="0">
                    <a:pos x="422" y="15"/>
                  </a:cxn>
                  <a:cxn ang="0">
                    <a:pos x="572" y="89"/>
                  </a:cxn>
                  <a:cxn ang="0">
                    <a:pos x="544" y="50"/>
                  </a:cxn>
                  <a:cxn ang="0">
                    <a:pos x="551" y="500"/>
                  </a:cxn>
                  <a:cxn ang="0">
                    <a:pos x="43" y="147"/>
                  </a:cxn>
                  <a:cxn ang="0">
                    <a:pos x="452" y="517"/>
                  </a:cxn>
                  <a:cxn ang="0">
                    <a:pos x="91" y="373"/>
                  </a:cxn>
                  <a:cxn ang="0">
                    <a:pos x="443" y="480"/>
                  </a:cxn>
                  <a:cxn ang="0">
                    <a:pos x="662" y="437"/>
                  </a:cxn>
                  <a:cxn ang="0">
                    <a:pos x="428" y="457"/>
                  </a:cxn>
                  <a:cxn ang="0">
                    <a:pos x="24" y="271"/>
                  </a:cxn>
                  <a:cxn ang="0">
                    <a:pos x="700" y="246"/>
                  </a:cxn>
                  <a:cxn ang="0">
                    <a:pos x="619" y="108"/>
                  </a:cxn>
                  <a:cxn ang="0">
                    <a:pos x="621" y="492"/>
                  </a:cxn>
                  <a:cxn ang="0">
                    <a:pos x="570" y="359"/>
                  </a:cxn>
                  <a:cxn ang="0">
                    <a:pos x="402" y="78"/>
                  </a:cxn>
                  <a:cxn ang="0">
                    <a:pos x="456" y="421"/>
                  </a:cxn>
                  <a:cxn ang="0">
                    <a:pos x="523" y="412"/>
                  </a:cxn>
                  <a:cxn ang="0">
                    <a:pos x="514" y="581"/>
                  </a:cxn>
                  <a:cxn ang="0">
                    <a:pos x="508" y="434"/>
                  </a:cxn>
                  <a:cxn ang="0">
                    <a:pos x="604" y="448"/>
                  </a:cxn>
                  <a:cxn ang="0">
                    <a:pos x="471" y="419"/>
                  </a:cxn>
                  <a:cxn ang="0">
                    <a:pos x="461" y="486"/>
                  </a:cxn>
                  <a:cxn ang="0">
                    <a:pos x="432" y="484"/>
                  </a:cxn>
                  <a:cxn ang="0">
                    <a:pos x="552" y="486"/>
                  </a:cxn>
                  <a:cxn ang="0">
                    <a:pos x="577" y="498"/>
                  </a:cxn>
                  <a:cxn ang="0">
                    <a:pos x="69" y="196"/>
                  </a:cxn>
                  <a:cxn ang="0">
                    <a:pos x="204" y="261"/>
                  </a:cxn>
                  <a:cxn ang="0">
                    <a:pos x="569" y="69"/>
                  </a:cxn>
                  <a:cxn ang="0">
                    <a:pos x="59" y="212"/>
                  </a:cxn>
                  <a:cxn ang="0">
                    <a:pos x="109" y="311"/>
                  </a:cxn>
                  <a:cxn ang="0">
                    <a:pos x="274" y="476"/>
                  </a:cxn>
                  <a:cxn ang="0">
                    <a:pos x="46" y="125"/>
                  </a:cxn>
                  <a:cxn ang="0">
                    <a:pos x="626" y="103"/>
                  </a:cxn>
                  <a:cxn ang="0">
                    <a:pos x="361" y="486"/>
                  </a:cxn>
                  <a:cxn ang="0">
                    <a:pos x="517" y="387"/>
                  </a:cxn>
                  <a:cxn ang="0">
                    <a:pos x="623" y="346"/>
                  </a:cxn>
                  <a:cxn ang="0">
                    <a:pos x="726" y="346"/>
                  </a:cxn>
                  <a:cxn ang="0">
                    <a:pos x="587" y="171"/>
                  </a:cxn>
                  <a:cxn ang="0">
                    <a:pos x="457" y="291"/>
                  </a:cxn>
                  <a:cxn ang="0">
                    <a:pos x="245" y="460"/>
                  </a:cxn>
                  <a:cxn ang="0">
                    <a:pos x="282" y="420"/>
                  </a:cxn>
                  <a:cxn ang="0">
                    <a:pos x="542" y="531"/>
                  </a:cxn>
                  <a:cxn ang="0">
                    <a:pos x="165" y="113"/>
                  </a:cxn>
                  <a:cxn ang="0">
                    <a:pos x="224" y="140"/>
                  </a:cxn>
                  <a:cxn ang="0">
                    <a:pos x="614" y="406"/>
                  </a:cxn>
                  <a:cxn ang="0">
                    <a:pos x="570" y="368"/>
                  </a:cxn>
                  <a:cxn ang="0">
                    <a:pos x="227" y="215"/>
                  </a:cxn>
                  <a:cxn ang="0">
                    <a:pos x="264" y="274"/>
                  </a:cxn>
                  <a:cxn ang="0">
                    <a:pos x="352" y="149"/>
                  </a:cxn>
                  <a:cxn ang="0">
                    <a:pos x="396" y="23"/>
                  </a:cxn>
                  <a:cxn ang="0">
                    <a:pos x="324" y="58"/>
                  </a:cxn>
                </a:cxnLst>
                <a:rect l="0" t="0" r="r" b="b"/>
                <a:pathLst>
                  <a:path w="767" h="591">
                    <a:moveTo>
                      <a:pt x="62" y="348"/>
                    </a:moveTo>
                    <a:cubicBezTo>
                      <a:pt x="64" y="342"/>
                      <a:pt x="67" y="338"/>
                      <a:pt x="72" y="334"/>
                    </a:cubicBezTo>
                    <a:cubicBezTo>
                      <a:pt x="54" y="331"/>
                      <a:pt x="60" y="334"/>
                      <a:pt x="43" y="334"/>
                    </a:cubicBezTo>
                    <a:cubicBezTo>
                      <a:pt x="45" y="338"/>
                      <a:pt x="61" y="354"/>
                      <a:pt x="62" y="348"/>
                    </a:cubicBezTo>
                    <a:close/>
                    <a:moveTo>
                      <a:pt x="61" y="192"/>
                    </a:moveTo>
                    <a:cubicBezTo>
                      <a:pt x="64" y="178"/>
                      <a:pt x="72" y="162"/>
                      <a:pt x="84" y="153"/>
                    </a:cubicBezTo>
                    <a:cubicBezTo>
                      <a:pt x="74" y="147"/>
                      <a:pt x="65" y="136"/>
                      <a:pt x="57" y="127"/>
                    </a:cubicBezTo>
                    <a:cubicBezTo>
                      <a:pt x="45" y="132"/>
                      <a:pt x="58" y="149"/>
                      <a:pt x="46" y="155"/>
                    </a:cubicBezTo>
                    <a:cubicBezTo>
                      <a:pt x="32" y="162"/>
                      <a:pt x="56" y="187"/>
                      <a:pt x="61" y="192"/>
                    </a:cubicBezTo>
                    <a:close/>
                    <a:moveTo>
                      <a:pt x="516" y="103"/>
                    </a:moveTo>
                    <a:cubicBezTo>
                      <a:pt x="519" y="115"/>
                      <a:pt x="547" y="86"/>
                      <a:pt x="555" y="80"/>
                    </a:cubicBezTo>
                    <a:cubicBezTo>
                      <a:pt x="542" y="73"/>
                      <a:pt x="520" y="63"/>
                      <a:pt x="507" y="73"/>
                    </a:cubicBezTo>
                    <a:cubicBezTo>
                      <a:pt x="510" y="83"/>
                      <a:pt x="513" y="93"/>
                      <a:pt x="516" y="103"/>
                    </a:cubicBezTo>
                    <a:cubicBezTo>
                      <a:pt x="516" y="103"/>
                      <a:pt x="516" y="103"/>
                      <a:pt x="516" y="103"/>
                    </a:cubicBezTo>
                    <a:cubicBezTo>
                      <a:pt x="516" y="103"/>
                      <a:pt x="516" y="103"/>
                      <a:pt x="516" y="103"/>
                    </a:cubicBezTo>
                    <a:cubicBezTo>
                      <a:pt x="516" y="103"/>
                      <a:pt x="516" y="103"/>
                      <a:pt x="516" y="103"/>
                    </a:cubicBezTo>
                    <a:close/>
                    <a:moveTo>
                      <a:pt x="453" y="23"/>
                    </a:moveTo>
                    <a:cubicBezTo>
                      <a:pt x="454" y="20"/>
                      <a:pt x="456" y="18"/>
                      <a:pt x="459" y="16"/>
                    </a:cubicBezTo>
                    <a:cubicBezTo>
                      <a:pt x="452" y="13"/>
                      <a:pt x="445" y="11"/>
                      <a:pt x="438" y="11"/>
                    </a:cubicBezTo>
                    <a:cubicBezTo>
                      <a:pt x="444" y="13"/>
                      <a:pt x="449" y="17"/>
                      <a:pt x="453" y="23"/>
                    </a:cubicBezTo>
                    <a:close/>
                    <a:moveTo>
                      <a:pt x="502" y="484"/>
                    </a:moveTo>
                    <a:cubicBezTo>
                      <a:pt x="524" y="494"/>
                      <a:pt x="546" y="483"/>
                      <a:pt x="555" y="472"/>
                    </a:cubicBezTo>
                    <a:cubicBezTo>
                      <a:pt x="539" y="481"/>
                      <a:pt x="512" y="488"/>
                      <a:pt x="502" y="484"/>
                    </a:cubicBezTo>
                    <a:close/>
                    <a:moveTo>
                      <a:pt x="560" y="442"/>
                    </a:moveTo>
                    <a:cubicBezTo>
                      <a:pt x="566" y="443"/>
                      <a:pt x="570" y="437"/>
                      <a:pt x="570" y="428"/>
                    </a:cubicBezTo>
                    <a:cubicBezTo>
                      <a:pt x="567" y="431"/>
                      <a:pt x="555" y="440"/>
                      <a:pt x="560" y="442"/>
                    </a:cubicBezTo>
                    <a:close/>
                    <a:moveTo>
                      <a:pt x="39" y="308"/>
                    </a:moveTo>
                    <a:cubicBezTo>
                      <a:pt x="35" y="308"/>
                      <a:pt x="22" y="305"/>
                      <a:pt x="26" y="317"/>
                    </a:cubicBezTo>
                    <a:cubicBezTo>
                      <a:pt x="30" y="327"/>
                      <a:pt x="47" y="329"/>
                      <a:pt x="54" y="322"/>
                    </a:cubicBezTo>
                    <a:cubicBezTo>
                      <a:pt x="48" y="314"/>
                      <a:pt x="48" y="308"/>
                      <a:pt x="39" y="308"/>
                    </a:cubicBezTo>
                    <a:close/>
                    <a:moveTo>
                      <a:pt x="41" y="265"/>
                    </a:moveTo>
                    <a:cubicBezTo>
                      <a:pt x="30" y="265"/>
                      <a:pt x="39" y="284"/>
                      <a:pt x="41" y="286"/>
                    </a:cubicBezTo>
                    <a:cubicBezTo>
                      <a:pt x="51" y="301"/>
                      <a:pt x="58" y="323"/>
                      <a:pt x="78" y="326"/>
                    </a:cubicBezTo>
                    <a:cubicBezTo>
                      <a:pt x="71" y="320"/>
                      <a:pt x="64" y="313"/>
                      <a:pt x="59" y="305"/>
                    </a:cubicBezTo>
                    <a:cubicBezTo>
                      <a:pt x="59" y="305"/>
                      <a:pt x="59" y="305"/>
                      <a:pt x="59" y="305"/>
                    </a:cubicBezTo>
                    <a:cubicBezTo>
                      <a:pt x="59" y="305"/>
                      <a:pt x="59" y="304"/>
                      <a:pt x="58" y="302"/>
                    </a:cubicBezTo>
                    <a:cubicBezTo>
                      <a:pt x="57" y="301"/>
                      <a:pt x="57" y="301"/>
                      <a:pt x="57" y="301"/>
                    </a:cubicBezTo>
                    <a:cubicBezTo>
                      <a:pt x="57" y="301"/>
                      <a:pt x="57" y="301"/>
                      <a:pt x="57" y="301"/>
                    </a:cubicBezTo>
                    <a:cubicBezTo>
                      <a:pt x="57" y="301"/>
                      <a:pt x="57" y="301"/>
                      <a:pt x="57" y="301"/>
                    </a:cubicBezTo>
                    <a:cubicBezTo>
                      <a:pt x="54" y="291"/>
                      <a:pt x="58" y="265"/>
                      <a:pt x="41" y="265"/>
                    </a:cubicBezTo>
                    <a:close/>
                    <a:moveTo>
                      <a:pt x="497" y="467"/>
                    </a:moveTo>
                    <a:cubicBezTo>
                      <a:pt x="510" y="474"/>
                      <a:pt x="557" y="446"/>
                      <a:pt x="556" y="442"/>
                    </a:cubicBezTo>
                    <a:cubicBezTo>
                      <a:pt x="535" y="444"/>
                      <a:pt x="515" y="458"/>
                      <a:pt x="497" y="467"/>
                    </a:cubicBezTo>
                    <a:close/>
                    <a:moveTo>
                      <a:pt x="280" y="26"/>
                    </a:moveTo>
                    <a:cubicBezTo>
                      <a:pt x="266" y="24"/>
                      <a:pt x="251" y="34"/>
                      <a:pt x="241" y="42"/>
                    </a:cubicBezTo>
                    <a:cubicBezTo>
                      <a:pt x="257" y="40"/>
                      <a:pt x="275" y="36"/>
                      <a:pt x="291" y="30"/>
                    </a:cubicBezTo>
                    <a:cubicBezTo>
                      <a:pt x="288" y="29"/>
                      <a:pt x="284" y="27"/>
                      <a:pt x="281" y="26"/>
                    </a:cubicBezTo>
                    <a:cubicBezTo>
                      <a:pt x="281" y="26"/>
                      <a:pt x="281" y="26"/>
                      <a:pt x="280" y="26"/>
                    </a:cubicBezTo>
                    <a:close/>
                    <a:moveTo>
                      <a:pt x="10" y="251"/>
                    </a:moveTo>
                    <a:cubicBezTo>
                      <a:pt x="9" y="256"/>
                      <a:pt x="9" y="261"/>
                      <a:pt x="11" y="266"/>
                    </a:cubicBezTo>
                    <a:cubicBezTo>
                      <a:pt x="12" y="268"/>
                      <a:pt x="14" y="270"/>
                      <a:pt x="16" y="272"/>
                    </a:cubicBezTo>
                    <a:cubicBezTo>
                      <a:pt x="13" y="265"/>
                      <a:pt x="10" y="258"/>
                      <a:pt x="10" y="251"/>
                    </a:cubicBezTo>
                    <a:close/>
                    <a:moveTo>
                      <a:pt x="411" y="424"/>
                    </a:moveTo>
                    <a:cubicBezTo>
                      <a:pt x="415" y="419"/>
                      <a:pt x="414" y="418"/>
                      <a:pt x="407" y="420"/>
                    </a:cubicBezTo>
                    <a:cubicBezTo>
                      <a:pt x="408" y="421"/>
                      <a:pt x="410" y="422"/>
                      <a:pt x="411" y="424"/>
                    </a:cubicBezTo>
                    <a:close/>
                    <a:moveTo>
                      <a:pt x="518" y="423"/>
                    </a:moveTo>
                    <a:cubicBezTo>
                      <a:pt x="530" y="416"/>
                      <a:pt x="579" y="404"/>
                      <a:pt x="577" y="391"/>
                    </a:cubicBezTo>
                    <a:cubicBezTo>
                      <a:pt x="573" y="391"/>
                      <a:pt x="534" y="399"/>
                      <a:pt x="535" y="404"/>
                    </a:cubicBezTo>
                    <a:cubicBezTo>
                      <a:pt x="535" y="404"/>
                      <a:pt x="535" y="404"/>
                      <a:pt x="535" y="404"/>
                    </a:cubicBezTo>
                    <a:cubicBezTo>
                      <a:pt x="529" y="410"/>
                      <a:pt x="521" y="419"/>
                      <a:pt x="518" y="423"/>
                    </a:cubicBezTo>
                    <a:close/>
                    <a:moveTo>
                      <a:pt x="682" y="228"/>
                    </a:moveTo>
                    <a:cubicBezTo>
                      <a:pt x="692" y="248"/>
                      <a:pt x="691" y="233"/>
                      <a:pt x="709" y="238"/>
                    </a:cubicBezTo>
                    <a:cubicBezTo>
                      <a:pt x="708" y="225"/>
                      <a:pt x="696" y="211"/>
                      <a:pt x="688" y="200"/>
                    </a:cubicBezTo>
                    <a:cubicBezTo>
                      <a:pt x="688" y="204"/>
                      <a:pt x="692" y="222"/>
                      <a:pt x="684" y="221"/>
                    </a:cubicBezTo>
                    <a:cubicBezTo>
                      <a:pt x="683" y="221"/>
                      <a:pt x="682" y="220"/>
                      <a:pt x="681" y="219"/>
                    </a:cubicBezTo>
                    <a:cubicBezTo>
                      <a:pt x="678" y="213"/>
                      <a:pt x="678" y="193"/>
                      <a:pt x="678" y="190"/>
                    </a:cubicBezTo>
                    <a:cubicBezTo>
                      <a:pt x="674" y="169"/>
                      <a:pt x="666" y="146"/>
                      <a:pt x="650" y="131"/>
                    </a:cubicBezTo>
                    <a:cubicBezTo>
                      <a:pt x="658" y="150"/>
                      <a:pt x="651" y="179"/>
                      <a:pt x="662" y="194"/>
                    </a:cubicBezTo>
                    <a:cubicBezTo>
                      <a:pt x="668" y="203"/>
                      <a:pt x="673" y="212"/>
                      <a:pt x="678" y="221"/>
                    </a:cubicBezTo>
                    <a:cubicBezTo>
                      <a:pt x="680" y="223"/>
                      <a:pt x="681" y="225"/>
                      <a:pt x="682" y="228"/>
                    </a:cubicBezTo>
                    <a:close/>
                    <a:moveTo>
                      <a:pt x="609" y="152"/>
                    </a:moveTo>
                    <a:cubicBezTo>
                      <a:pt x="628" y="153"/>
                      <a:pt x="615" y="170"/>
                      <a:pt x="621" y="178"/>
                    </a:cubicBezTo>
                    <a:cubicBezTo>
                      <a:pt x="626" y="185"/>
                      <a:pt x="644" y="182"/>
                      <a:pt x="650" y="185"/>
                    </a:cubicBezTo>
                    <a:cubicBezTo>
                      <a:pt x="650" y="177"/>
                      <a:pt x="636" y="109"/>
                      <a:pt x="629" y="119"/>
                    </a:cubicBezTo>
                    <a:cubicBezTo>
                      <a:pt x="628" y="133"/>
                      <a:pt x="622" y="145"/>
                      <a:pt x="609" y="152"/>
                    </a:cubicBezTo>
                    <a:close/>
                    <a:moveTo>
                      <a:pt x="225" y="44"/>
                    </a:moveTo>
                    <a:cubicBezTo>
                      <a:pt x="198" y="40"/>
                      <a:pt x="153" y="54"/>
                      <a:pt x="137" y="77"/>
                    </a:cubicBezTo>
                    <a:cubicBezTo>
                      <a:pt x="138" y="76"/>
                      <a:pt x="173" y="61"/>
                      <a:pt x="180" y="57"/>
                    </a:cubicBezTo>
                    <a:cubicBezTo>
                      <a:pt x="200" y="46"/>
                      <a:pt x="212" y="57"/>
                      <a:pt x="225" y="44"/>
                    </a:cubicBezTo>
                    <a:close/>
                    <a:moveTo>
                      <a:pt x="114" y="100"/>
                    </a:moveTo>
                    <a:cubicBezTo>
                      <a:pt x="98" y="111"/>
                      <a:pt x="68" y="142"/>
                      <a:pt x="101" y="148"/>
                    </a:cubicBezTo>
                    <a:cubicBezTo>
                      <a:pt x="100" y="143"/>
                      <a:pt x="99" y="138"/>
                      <a:pt x="97" y="133"/>
                    </a:cubicBezTo>
                    <a:cubicBezTo>
                      <a:pt x="90" y="126"/>
                      <a:pt x="104" y="126"/>
                      <a:pt x="105" y="125"/>
                    </a:cubicBezTo>
                    <a:cubicBezTo>
                      <a:pt x="118" y="116"/>
                      <a:pt x="117" y="114"/>
                      <a:pt x="114" y="100"/>
                    </a:cubicBezTo>
                    <a:close/>
                    <a:moveTo>
                      <a:pt x="307" y="26"/>
                    </a:moveTo>
                    <a:cubicBezTo>
                      <a:pt x="317" y="25"/>
                      <a:pt x="333" y="27"/>
                      <a:pt x="336" y="38"/>
                    </a:cubicBezTo>
                    <a:cubicBezTo>
                      <a:pt x="337" y="26"/>
                      <a:pt x="346" y="18"/>
                      <a:pt x="358" y="15"/>
                    </a:cubicBezTo>
                    <a:cubicBezTo>
                      <a:pt x="343" y="13"/>
                      <a:pt x="325" y="12"/>
                      <a:pt x="312" y="20"/>
                    </a:cubicBezTo>
                    <a:cubicBezTo>
                      <a:pt x="309" y="21"/>
                      <a:pt x="307" y="23"/>
                      <a:pt x="307" y="26"/>
                    </a:cubicBezTo>
                    <a:close/>
                    <a:moveTo>
                      <a:pt x="622" y="422"/>
                    </a:moveTo>
                    <a:cubicBezTo>
                      <a:pt x="631" y="438"/>
                      <a:pt x="649" y="420"/>
                      <a:pt x="661" y="416"/>
                    </a:cubicBezTo>
                    <a:cubicBezTo>
                      <a:pt x="650" y="417"/>
                      <a:pt x="628" y="420"/>
                      <a:pt x="622" y="422"/>
                    </a:cubicBezTo>
                    <a:close/>
                    <a:moveTo>
                      <a:pt x="583" y="371"/>
                    </a:moveTo>
                    <a:cubicBezTo>
                      <a:pt x="584" y="372"/>
                      <a:pt x="584" y="372"/>
                      <a:pt x="585" y="372"/>
                    </a:cubicBezTo>
                    <a:cubicBezTo>
                      <a:pt x="585" y="372"/>
                      <a:pt x="589" y="373"/>
                      <a:pt x="591" y="373"/>
                    </a:cubicBezTo>
                    <a:cubicBezTo>
                      <a:pt x="585" y="370"/>
                      <a:pt x="590" y="371"/>
                      <a:pt x="583" y="371"/>
                    </a:cubicBezTo>
                    <a:close/>
                    <a:moveTo>
                      <a:pt x="488" y="464"/>
                    </a:moveTo>
                    <a:cubicBezTo>
                      <a:pt x="489" y="467"/>
                      <a:pt x="552" y="440"/>
                      <a:pt x="555" y="438"/>
                    </a:cubicBezTo>
                    <a:cubicBezTo>
                      <a:pt x="576" y="425"/>
                      <a:pt x="572" y="411"/>
                      <a:pt x="548" y="420"/>
                    </a:cubicBezTo>
                    <a:cubicBezTo>
                      <a:pt x="524" y="428"/>
                      <a:pt x="510" y="438"/>
                      <a:pt x="495" y="455"/>
                    </a:cubicBezTo>
                    <a:cubicBezTo>
                      <a:pt x="494" y="456"/>
                      <a:pt x="494" y="456"/>
                      <a:pt x="494" y="456"/>
                    </a:cubicBezTo>
                    <a:cubicBezTo>
                      <a:pt x="494" y="456"/>
                      <a:pt x="494" y="456"/>
                      <a:pt x="495" y="456"/>
                    </a:cubicBezTo>
                    <a:cubicBezTo>
                      <a:pt x="492" y="458"/>
                      <a:pt x="490" y="461"/>
                      <a:pt x="488" y="464"/>
                    </a:cubicBezTo>
                    <a:close/>
                    <a:moveTo>
                      <a:pt x="509" y="535"/>
                    </a:moveTo>
                    <a:cubicBezTo>
                      <a:pt x="493" y="532"/>
                      <a:pt x="450" y="510"/>
                      <a:pt x="442" y="488"/>
                    </a:cubicBezTo>
                    <a:cubicBezTo>
                      <a:pt x="440" y="509"/>
                      <a:pt x="488" y="532"/>
                      <a:pt x="509" y="535"/>
                    </a:cubicBezTo>
                    <a:close/>
                    <a:moveTo>
                      <a:pt x="687" y="359"/>
                    </a:moveTo>
                    <a:cubicBezTo>
                      <a:pt x="671" y="361"/>
                      <a:pt x="667" y="366"/>
                      <a:pt x="632" y="358"/>
                    </a:cubicBezTo>
                    <a:cubicBezTo>
                      <a:pt x="642" y="364"/>
                      <a:pt x="654" y="373"/>
                      <a:pt x="666" y="373"/>
                    </a:cubicBezTo>
                    <a:cubicBezTo>
                      <a:pt x="676" y="372"/>
                      <a:pt x="683" y="367"/>
                      <a:pt x="687" y="359"/>
                    </a:cubicBezTo>
                    <a:close/>
                    <a:moveTo>
                      <a:pt x="89" y="108"/>
                    </a:moveTo>
                    <a:cubicBezTo>
                      <a:pt x="102" y="96"/>
                      <a:pt x="122" y="88"/>
                      <a:pt x="128" y="76"/>
                    </a:cubicBezTo>
                    <a:cubicBezTo>
                      <a:pt x="114" y="74"/>
                      <a:pt x="92" y="90"/>
                      <a:pt x="89" y="104"/>
                    </a:cubicBezTo>
                    <a:cubicBezTo>
                      <a:pt x="89" y="105"/>
                      <a:pt x="89" y="106"/>
                      <a:pt x="88" y="107"/>
                    </a:cubicBezTo>
                    <a:cubicBezTo>
                      <a:pt x="88" y="107"/>
                      <a:pt x="87" y="108"/>
                      <a:pt x="87" y="108"/>
                    </a:cubicBezTo>
                    <a:cubicBezTo>
                      <a:pt x="84" y="108"/>
                      <a:pt x="80" y="103"/>
                      <a:pt x="82" y="97"/>
                    </a:cubicBezTo>
                    <a:cubicBezTo>
                      <a:pt x="76" y="102"/>
                      <a:pt x="64" y="111"/>
                      <a:pt x="66" y="121"/>
                    </a:cubicBezTo>
                    <a:cubicBezTo>
                      <a:pt x="66" y="121"/>
                      <a:pt x="66" y="121"/>
                      <a:pt x="66" y="121"/>
                    </a:cubicBezTo>
                    <a:cubicBezTo>
                      <a:pt x="67" y="127"/>
                      <a:pt x="73" y="124"/>
                      <a:pt x="76" y="132"/>
                    </a:cubicBezTo>
                    <a:cubicBezTo>
                      <a:pt x="76" y="123"/>
                      <a:pt x="81" y="115"/>
                      <a:pt x="88" y="109"/>
                    </a:cubicBezTo>
                    <a:cubicBezTo>
                      <a:pt x="88" y="108"/>
                      <a:pt x="89" y="108"/>
                      <a:pt x="89" y="108"/>
                    </a:cubicBezTo>
                    <a:close/>
                    <a:moveTo>
                      <a:pt x="602" y="381"/>
                    </a:moveTo>
                    <a:cubicBezTo>
                      <a:pt x="606" y="380"/>
                      <a:pt x="611" y="379"/>
                      <a:pt x="613" y="378"/>
                    </a:cubicBezTo>
                    <a:cubicBezTo>
                      <a:pt x="611" y="378"/>
                      <a:pt x="609" y="378"/>
                      <a:pt x="607" y="378"/>
                    </a:cubicBezTo>
                    <a:cubicBezTo>
                      <a:pt x="605" y="379"/>
                      <a:pt x="603" y="380"/>
                      <a:pt x="602" y="381"/>
                    </a:cubicBezTo>
                    <a:close/>
                    <a:moveTo>
                      <a:pt x="421" y="15"/>
                    </a:moveTo>
                    <a:cubicBezTo>
                      <a:pt x="415" y="13"/>
                      <a:pt x="405" y="12"/>
                      <a:pt x="401" y="15"/>
                    </a:cubicBezTo>
                    <a:cubicBezTo>
                      <a:pt x="409" y="18"/>
                      <a:pt x="421" y="23"/>
                      <a:pt x="424" y="33"/>
                    </a:cubicBezTo>
                    <a:cubicBezTo>
                      <a:pt x="427" y="26"/>
                      <a:pt x="439" y="26"/>
                      <a:pt x="445" y="27"/>
                    </a:cubicBezTo>
                    <a:cubicBezTo>
                      <a:pt x="439" y="20"/>
                      <a:pt x="432" y="16"/>
                      <a:pt x="422" y="15"/>
                    </a:cubicBezTo>
                    <a:cubicBezTo>
                      <a:pt x="422" y="15"/>
                      <a:pt x="421" y="15"/>
                      <a:pt x="421" y="15"/>
                    </a:cubicBezTo>
                    <a:close/>
                    <a:moveTo>
                      <a:pt x="595" y="387"/>
                    </a:moveTo>
                    <a:cubicBezTo>
                      <a:pt x="603" y="396"/>
                      <a:pt x="613" y="388"/>
                      <a:pt x="623" y="387"/>
                    </a:cubicBezTo>
                    <a:cubicBezTo>
                      <a:pt x="633" y="386"/>
                      <a:pt x="644" y="387"/>
                      <a:pt x="652" y="378"/>
                    </a:cubicBezTo>
                    <a:cubicBezTo>
                      <a:pt x="631" y="370"/>
                      <a:pt x="615" y="387"/>
                      <a:pt x="595" y="387"/>
                    </a:cubicBezTo>
                    <a:close/>
                    <a:moveTo>
                      <a:pt x="507" y="473"/>
                    </a:moveTo>
                    <a:cubicBezTo>
                      <a:pt x="525" y="472"/>
                      <a:pt x="547" y="470"/>
                      <a:pt x="561" y="461"/>
                    </a:cubicBezTo>
                    <a:cubicBezTo>
                      <a:pt x="561" y="457"/>
                      <a:pt x="561" y="453"/>
                      <a:pt x="561" y="450"/>
                    </a:cubicBezTo>
                    <a:cubicBezTo>
                      <a:pt x="546" y="461"/>
                      <a:pt x="525" y="465"/>
                      <a:pt x="507" y="473"/>
                    </a:cubicBezTo>
                    <a:close/>
                    <a:moveTo>
                      <a:pt x="556" y="160"/>
                    </a:moveTo>
                    <a:cubicBezTo>
                      <a:pt x="562" y="146"/>
                      <a:pt x="557" y="133"/>
                      <a:pt x="562" y="119"/>
                    </a:cubicBezTo>
                    <a:cubicBezTo>
                      <a:pt x="565" y="110"/>
                      <a:pt x="586" y="97"/>
                      <a:pt x="572" y="89"/>
                    </a:cubicBezTo>
                    <a:cubicBezTo>
                      <a:pt x="572" y="89"/>
                      <a:pt x="572" y="89"/>
                      <a:pt x="572" y="89"/>
                    </a:cubicBezTo>
                    <a:cubicBezTo>
                      <a:pt x="571" y="89"/>
                      <a:pt x="571" y="89"/>
                      <a:pt x="571" y="89"/>
                    </a:cubicBezTo>
                    <a:cubicBezTo>
                      <a:pt x="559" y="83"/>
                      <a:pt x="538" y="101"/>
                      <a:pt x="530" y="110"/>
                    </a:cubicBezTo>
                    <a:cubicBezTo>
                      <a:pt x="523" y="117"/>
                      <a:pt x="552" y="150"/>
                      <a:pt x="556" y="160"/>
                    </a:cubicBezTo>
                    <a:close/>
                    <a:moveTo>
                      <a:pt x="413" y="439"/>
                    </a:moveTo>
                    <a:cubicBezTo>
                      <a:pt x="394" y="400"/>
                      <a:pt x="363" y="436"/>
                      <a:pt x="336" y="447"/>
                    </a:cubicBezTo>
                    <a:cubicBezTo>
                      <a:pt x="346" y="458"/>
                      <a:pt x="350" y="474"/>
                      <a:pt x="365" y="482"/>
                    </a:cubicBezTo>
                    <a:cubicBezTo>
                      <a:pt x="390" y="495"/>
                      <a:pt x="428" y="464"/>
                      <a:pt x="413" y="439"/>
                    </a:cubicBezTo>
                    <a:close/>
                    <a:moveTo>
                      <a:pt x="469" y="447"/>
                    </a:moveTo>
                    <a:cubicBezTo>
                      <a:pt x="489" y="414"/>
                      <a:pt x="553" y="390"/>
                      <a:pt x="577" y="388"/>
                    </a:cubicBezTo>
                    <a:cubicBezTo>
                      <a:pt x="568" y="359"/>
                      <a:pt x="549" y="382"/>
                      <a:pt x="530" y="391"/>
                    </a:cubicBezTo>
                    <a:cubicBezTo>
                      <a:pt x="503" y="403"/>
                      <a:pt x="470" y="412"/>
                      <a:pt x="469" y="447"/>
                    </a:cubicBezTo>
                    <a:close/>
                    <a:moveTo>
                      <a:pt x="560" y="73"/>
                    </a:moveTo>
                    <a:cubicBezTo>
                      <a:pt x="562" y="57"/>
                      <a:pt x="566" y="50"/>
                      <a:pt x="544" y="50"/>
                    </a:cubicBezTo>
                    <a:cubicBezTo>
                      <a:pt x="541" y="58"/>
                      <a:pt x="534" y="55"/>
                      <a:pt x="529" y="59"/>
                    </a:cubicBezTo>
                    <a:cubicBezTo>
                      <a:pt x="535" y="59"/>
                      <a:pt x="553" y="69"/>
                      <a:pt x="560" y="73"/>
                    </a:cubicBezTo>
                    <a:close/>
                    <a:moveTo>
                      <a:pt x="415" y="430"/>
                    </a:moveTo>
                    <a:cubicBezTo>
                      <a:pt x="417" y="425"/>
                      <a:pt x="425" y="419"/>
                      <a:pt x="418" y="420"/>
                    </a:cubicBezTo>
                    <a:cubicBezTo>
                      <a:pt x="417" y="420"/>
                      <a:pt x="417" y="420"/>
                      <a:pt x="417" y="420"/>
                    </a:cubicBezTo>
                    <a:cubicBezTo>
                      <a:pt x="413" y="424"/>
                      <a:pt x="412" y="427"/>
                      <a:pt x="415" y="430"/>
                    </a:cubicBezTo>
                    <a:close/>
                    <a:moveTo>
                      <a:pt x="467" y="91"/>
                    </a:moveTo>
                    <a:cubicBezTo>
                      <a:pt x="476" y="99"/>
                      <a:pt x="487" y="100"/>
                      <a:pt x="490" y="113"/>
                    </a:cubicBezTo>
                    <a:cubicBezTo>
                      <a:pt x="495" y="107"/>
                      <a:pt x="500" y="104"/>
                      <a:pt x="507" y="104"/>
                    </a:cubicBezTo>
                    <a:cubicBezTo>
                      <a:pt x="498" y="73"/>
                      <a:pt x="475" y="51"/>
                      <a:pt x="444" y="64"/>
                    </a:cubicBezTo>
                    <a:cubicBezTo>
                      <a:pt x="457" y="71"/>
                      <a:pt x="458" y="82"/>
                      <a:pt x="467" y="91"/>
                    </a:cubicBezTo>
                    <a:close/>
                    <a:moveTo>
                      <a:pt x="550" y="497"/>
                    </a:moveTo>
                    <a:cubicBezTo>
                      <a:pt x="551" y="499"/>
                      <a:pt x="551" y="500"/>
                      <a:pt x="551" y="500"/>
                    </a:cubicBezTo>
                    <a:cubicBezTo>
                      <a:pt x="553" y="497"/>
                      <a:pt x="556" y="494"/>
                      <a:pt x="558" y="490"/>
                    </a:cubicBezTo>
                    <a:cubicBezTo>
                      <a:pt x="537" y="499"/>
                      <a:pt x="518" y="497"/>
                      <a:pt x="496" y="498"/>
                    </a:cubicBezTo>
                    <a:cubicBezTo>
                      <a:pt x="501" y="500"/>
                      <a:pt x="552" y="502"/>
                      <a:pt x="550" y="497"/>
                    </a:cubicBezTo>
                    <a:close/>
                    <a:moveTo>
                      <a:pt x="668" y="404"/>
                    </a:moveTo>
                    <a:cubicBezTo>
                      <a:pt x="662" y="410"/>
                      <a:pt x="621" y="418"/>
                      <a:pt x="621" y="419"/>
                    </a:cubicBezTo>
                    <a:cubicBezTo>
                      <a:pt x="635" y="415"/>
                      <a:pt x="653" y="414"/>
                      <a:pt x="668" y="411"/>
                    </a:cubicBezTo>
                    <a:cubicBezTo>
                      <a:pt x="668" y="409"/>
                      <a:pt x="668" y="407"/>
                      <a:pt x="668" y="404"/>
                    </a:cubicBezTo>
                    <a:close/>
                    <a:moveTo>
                      <a:pt x="422" y="456"/>
                    </a:moveTo>
                    <a:cubicBezTo>
                      <a:pt x="408" y="474"/>
                      <a:pt x="424" y="487"/>
                      <a:pt x="423" y="471"/>
                    </a:cubicBezTo>
                    <a:cubicBezTo>
                      <a:pt x="423" y="471"/>
                      <a:pt x="423" y="471"/>
                      <a:pt x="423" y="471"/>
                    </a:cubicBezTo>
                    <a:cubicBezTo>
                      <a:pt x="423" y="470"/>
                      <a:pt x="423" y="470"/>
                      <a:pt x="423" y="470"/>
                    </a:cubicBezTo>
                    <a:cubicBezTo>
                      <a:pt x="423" y="461"/>
                      <a:pt x="427" y="467"/>
                      <a:pt x="422" y="456"/>
                    </a:cubicBezTo>
                    <a:close/>
                    <a:moveTo>
                      <a:pt x="43" y="147"/>
                    </a:moveTo>
                    <a:cubicBezTo>
                      <a:pt x="25" y="145"/>
                      <a:pt x="15" y="168"/>
                      <a:pt x="19" y="182"/>
                    </a:cubicBezTo>
                    <a:cubicBezTo>
                      <a:pt x="32" y="182"/>
                      <a:pt x="56" y="228"/>
                      <a:pt x="29" y="228"/>
                    </a:cubicBezTo>
                    <a:cubicBezTo>
                      <a:pt x="20" y="228"/>
                      <a:pt x="35" y="214"/>
                      <a:pt x="31" y="208"/>
                    </a:cubicBezTo>
                    <a:cubicBezTo>
                      <a:pt x="27" y="202"/>
                      <a:pt x="22" y="197"/>
                      <a:pt x="17" y="192"/>
                    </a:cubicBezTo>
                    <a:cubicBezTo>
                      <a:pt x="10" y="202"/>
                      <a:pt x="13" y="212"/>
                      <a:pt x="22" y="220"/>
                    </a:cubicBezTo>
                    <a:cubicBezTo>
                      <a:pt x="27" y="225"/>
                      <a:pt x="8" y="230"/>
                      <a:pt x="19" y="240"/>
                    </a:cubicBezTo>
                    <a:cubicBezTo>
                      <a:pt x="24" y="245"/>
                      <a:pt x="33" y="246"/>
                      <a:pt x="38" y="252"/>
                    </a:cubicBezTo>
                    <a:cubicBezTo>
                      <a:pt x="38" y="237"/>
                      <a:pt x="39" y="220"/>
                      <a:pt x="59" y="222"/>
                    </a:cubicBezTo>
                    <a:cubicBezTo>
                      <a:pt x="47" y="218"/>
                      <a:pt x="49" y="207"/>
                      <a:pt x="58" y="202"/>
                    </a:cubicBezTo>
                    <a:cubicBezTo>
                      <a:pt x="49" y="195"/>
                      <a:pt x="38" y="180"/>
                      <a:pt x="35" y="169"/>
                    </a:cubicBezTo>
                    <a:cubicBezTo>
                      <a:pt x="31" y="181"/>
                      <a:pt x="15" y="187"/>
                      <a:pt x="23" y="171"/>
                    </a:cubicBezTo>
                    <a:cubicBezTo>
                      <a:pt x="26" y="165"/>
                      <a:pt x="37" y="149"/>
                      <a:pt x="43" y="147"/>
                    </a:cubicBezTo>
                    <a:close/>
                    <a:moveTo>
                      <a:pt x="452" y="517"/>
                    </a:moveTo>
                    <a:cubicBezTo>
                      <a:pt x="463" y="524"/>
                      <a:pt x="475" y="532"/>
                      <a:pt x="489" y="535"/>
                    </a:cubicBezTo>
                    <a:cubicBezTo>
                      <a:pt x="472" y="526"/>
                      <a:pt x="443" y="514"/>
                      <a:pt x="435" y="496"/>
                    </a:cubicBezTo>
                    <a:cubicBezTo>
                      <a:pt x="428" y="500"/>
                      <a:pt x="447" y="513"/>
                      <a:pt x="452" y="516"/>
                    </a:cubicBezTo>
                    <a:cubicBezTo>
                      <a:pt x="452" y="516"/>
                      <a:pt x="452" y="516"/>
                      <a:pt x="452" y="516"/>
                    </a:cubicBezTo>
                    <a:cubicBezTo>
                      <a:pt x="452" y="516"/>
                      <a:pt x="452" y="516"/>
                      <a:pt x="452" y="516"/>
                    </a:cubicBezTo>
                    <a:cubicBezTo>
                      <a:pt x="452" y="516"/>
                      <a:pt x="452" y="516"/>
                      <a:pt x="452" y="516"/>
                    </a:cubicBezTo>
                    <a:cubicBezTo>
                      <a:pt x="452" y="516"/>
                      <a:pt x="452" y="516"/>
                      <a:pt x="452" y="517"/>
                    </a:cubicBezTo>
                    <a:cubicBezTo>
                      <a:pt x="452" y="517"/>
                      <a:pt x="452" y="517"/>
                      <a:pt x="452" y="517"/>
                    </a:cubicBezTo>
                    <a:close/>
                    <a:moveTo>
                      <a:pt x="463" y="471"/>
                    </a:moveTo>
                    <a:cubicBezTo>
                      <a:pt x="465" y="469"/>
                      <a:pt x="467" y="468"/>
                      <a:pt x="469" y="466"/>
                    </a:cubicBezTo>
                    <a:cubicBezTo>
                      <a:pt x="464" y="463"/>
                      <a:pt x="467" y="466"/>
                      <a:pt x="464" y="470"/>
                    </a:cubicBezTo>
                    <a:cubicBezTo>
                      <a:pt x="464" y="470"/>
                      <a:pt x="463" y="471"/>
                      <a:pt x="463" y="471"/>
                    </a:cubicBezTo>
                    <a:close/>
                    <a:moveTo>
                      <a:pt x="91" y="373"/>
                    </a:moveTo>
                    <a:cubicBezTo>
                      <a:pt x="114" y="393"/>
                      <a:pt x="135" y="377"/>
                      <a:pt x="161" y="383"/>
                    </a:cubicBezTo>
                    <a:cubicBezTo>
                      <a:pt x="161" y="383"/>
                      <a:pt x="161" y="383"/>
                      <a:pt x="161" y="383"/>
                    </a:cubicBezTo>
                    <a:cubicBezTo>
                      <a:pt x="180" y="387"/>
                      <a:pt x="147" y="357"/>
                      <a:pt x="139" y="350"/>
                    </a:cubicBezTo>
                    <a:cubicBezTo>
                      <a:pt x="133" y="344"/>
                      <a:pt x="91" y="334"/>
                      <a:pt x="87" y="336"/>
                    </a:cubicBezTo>
                    <a:cubicBezTo>
                      <a:pt x="78" y="343"/>
                      <a:pt x="58" y="355"/>
                      <a:pt x="81" y="362"/>
                    </a:cubicBezTo>
                    <a:cubicBezTo>
                      <a:pt x="97" y="367"/>
                      <a:pt x="125" y="378"/>
                      <a:pt x="91" y="373"/>
                    </a:cubicBezTo>
                    <a:close/>
                    <a:moveTo>
                      <a:pt x="443" y="480"/>
                    </a:moveTo>
                    <a:cubicBezTo>
                      <a:pt x="446" y="478"/>
                      <a:pt x="450" y="477"/>
                      <a:pt x="453" y="475"/>
                    </a:cubicBezTo>
                    <a:cubicBezTo>
                      <a:pt x="446" y="476"/>
                      <a:pt x="440" y="474"/>
                      <a:pt x="435" y="471"/>
                    </a:cubicBezTo>
                    <a:cubicBezTo>
                      <a:pt x="434" y="476"/>
                      <a:pt x="434" y="480"/>
                      <a:pt x="435" y="485"/>
                    </a:cubicBezTo>
                    <a:cubicBezTo>
                      <a:pt x="437" y="482"/>
                      <a:pt x="439" y="481"/>
                      <a:pt x="443" y="480"/>
                    </a:cubicBezTo>
                    <a:cubicBezTo>
                      <a:pt x="443" y="480"/>
                      <a:pt x="443" y="480"/>
                      <a:pt x="443" y="480"/>
                    </a:cubicBezTo>
                    <a:cubicBezTo>
                      <a:pt x="443" y="480"/>
                      <a:pt x="443" y="480"/>
                      <a:pt x="443" y="480"/>
                    </a:cubicBezTo>
                    <a:close/>
                    <a:moveTo>
                      <a:pt x="535" y="48"/>
                    </a:moveTo>
                    <a:cubicBezTo>
                      <a:pt x="532" y="38"/>
                      <a:pt x="461" y="11"/>
                      <a:pt x="461" y="31"/>
                    </a:cubicBezTo>
                    <a:cubicBezTo>
                      <a:pt x="461" y="31"/>
                      <a:pt x="461" y="32"/>
                      <a:pt x="461" y="33"/>
                    </a:cubicBezTo>
                    <a:cubicBezTo>
                      <a:pt x="461" y="33"/>
                      <a:pt x="461" y="33"/>
                      <a:pt x="461" y="33"/>
                    </a:cubicBezTo>
                    <a:cubicBezTo>
                      <a:pt x="461" y="33"/>
                      <a:pt x="461" y="33"/>
                      <a:pt x="461" y="33"/>
                    </a:cubicBezTo>
                    <a:cubicBezTo>
                      <a:pt x="461" y="33"/>
                      <a:pt x="461" y="33"/>
                      <a:pt x="461" y="33"/>
                    </a:cubicBezTo>
                    <a:cubicBezTo>
                      <a:pt x="464" y="50"/>
                      <a:pt x="486" y="58"/>
                      <a:pt x="497" y="73"/>
                    </a:cubicBezTo>
                    <a:cubicBezTo>
                      <a:pt x="495" y="63"/>
                      <a:pt x="536" y="54"/>
                      <a:pt x="535" y="48"/>
                    </a:cubicBezTo>
                    <a:close/>
                    <a:moveTo>
                      <a:pt x="662" y="437"/>
                    </a:moveTo>
                    <a:cubicBezTo>
                      <a:pt x="653" y="444"/>
                      <a:pt x="631" y="450"/>
                      <a:pt x="631" y="459"/>
                    </a:cubicBezTo>
                    <a:cubicBezTo>
                      <a:pt x="636" y="453"/>
                      <a:pt x="649" y="455"/>
                      <a:pt x="655" y="447"/>
                    </a:cubicBezTo>
                    <a:cubicBezTo>
                      <a:pt x="655" y="447"/>
                      <a:pt x="656" y="447"/>
                      <a:pt x="656" y="447"/>
                    </a:cubicBezTo>
                    <a:cubicBezTo>
                      <a:pt x="658" y="443"/>
                      <a:pt x="660" y="440"/>
                      <a:pt x="662" y="437"/>
                    </a:cubicBezTo>
                    <a:close/>
                    <a:moveTo>
                      <a:pt x="432" y="419"/>
                    </a:moveTo>
                    <a:cubicBezTo>
                      <a:pt x="429" y="417"/>
                      <a:pt x="427" y="420"/>
                      <a:pt x="426" y="421"/>
                    </a:cubicBezTo>
                    <a:cubicBezTo>
                      <a:pt x="423" y="421"/>
                      <a:pt x="415" y="431"/>
                      <a:pt x="417" y="434"/>
                    </a:cubicBezTo>
                    <a:cubicBezTo>
                      <a:pt x="420" y="427"/>
                      <a:pt x="425" y="422"/>
                      <a:pt x="432" y="419"/>
                    </a:cubicBezTo>
                    <a:close/>
                    <a:moveTo>
                      <a:pt x="557" y="195"/>
                    </a:moveTo>
                    <a:cubicBezTo>
                      <a:pt x="562" y="161"/>
                      <a:pt x="628" y="158"/>
                      <a:pt x="588" y="129"/>
                    </a:cubicBezTo>
                    <a:cubicBezTo>
                      <a:pt x="573" y="118"/>
                      <a:pt x="559" y="160"/>
                      <a:pt x="560" y="175"/>
                    </a:cubicBezTo>
                    <a:cubicBezTo>
                      <a:pt x="560" y="182"/>
                      <a:pt x="558" y="188"/>
                      <a:pt x="554" y="194"/>
                    </a:cubicBezTo>
                    <a:cubicBezTo>
                      <a:pt x="555" y="194"/>
                      <a:pt x="556" y="194"/>
                      <a:pt x="557" y="195"/>
                    </a:cubicBezTo>
                    <a:close/>
                    <a:moveTo>
                      <a:pt x="428" y="457"/>
                    </a:moveTo>
                    <a:cubicBezTo>
                      <a:pt x="430" y="440"/>
                      <a:pt x="446" y="430"/>
                      <a:pt x="453" y="415"/>
                    </a:cubicBezTo>
                    <a:cubicBezTo>
                      <a:pt x="450" y="416"/>
                      <a:pt x="448" y="416"/>
                      <a:pt x="445" y="417"/>
                    </a:cubicBezTo>
                    <a:cubicBezTo>
                      <a:pt x="436" y="430"/>
                      <a:pt x="416" y="441"/>
                      <a:pt x="428" y="457"/>
                    </a:cubicBezTo>
                    <a:close/>
                    <a:moveTo>
                      <a:pt x="423" y="490"/>
                    </a:moveTo>
                    <a:cubicBezTo>
                      <a:pt x="424" y="476"/>
                      <a:pt x="413" y="489"/>
                      <a:pt x="411" y="473"/>
                    </a:cubicBezTo>
                    <a:cubicBezTo>
                      <a:pt x="400" y="481"/>
                      <a:pt x="423" y="494"/>
                      <a:pt x="423" y="490"/>
                    </a:cubicBezTo>
                    <a:close/>
                    <a:moveTo>
                      <a:pt x="495" y="565"/>
                    </a:moveTo>
                    <a:cubicBezTo>
                      <a:pt x="495" y="565"/>
                      <a:pt x="495" y="565"/>
                      <a:pt x="495" y="565"/>
                    </a:cubicBezTo>
                    <a:cubicBezTo>
                      <a:pt x="486" y="559"/>
                      <a:pt x="479" y="549"/>
                      <a:pt x="487" y="539"/>
                    </a:cubicBezTo>
                    <a:cubicBezTo>
                      <a:pt x="476" y="536"/>
                      <a:pt x="480" y="552"/>
                      <a:pt x="484" y="557"/>
                    </a:cubicBezTo>
                    <a:cubicBezTo>
                      <a:pt x="490" y="566"/>
                      <a:pt x="501" y="571"/>
                      <a:pt x="511" y="575"/>
                    </a:cubicBezTo>
                    <a:cubicBezTo>
                      <a:pt x="505" y="572"/>
                      <a:pt x="500" y="569"/>
                      <a:pt x="495" y="565"/>
                    </a:cubicBezTo>
                    <a:close/>
                    <a:moveTo>
                      <a:pt x="39" y="299"/>
                    </a:moveTo>
                    <a:cubicBezTo>
                      <a:pt x="32" y="289"/>
                      <a:pt x="19" y="270"/>
                      <a:pt x="33" y="259"/>
                    </a:cubicBezTo>
                    <a:cubicBezTo>
                      <a:pt x="28" y="256"/>
                      <a:pt x="23" y="251"/>
                      <a:pt x="18" y="249"/>
                    </a:cubicBezTo>
                    <a:cubicBezTo>
                      <a:pt x="17" y="257"/>
                      <a:pt x="22" y="264"/>
                      <a:pt x="24" y="271"/>
                    </a:cubicBezTo>
                    <a:cubicBezTo>
                      <a:pt x="27" y="281"/>
                      <a:pt x="25" y="299"/>
                      <a:pt x="39" y="299"/>
                    </a:cubicBezTo>
                    <a:close/>
                    <a:moveTo>
                      <a:pt x="628" y="431"/>
                    </a:moveTo>
                    <a:cubicBezTo>
                      <a:pt x="636" y="446"/>
                      <a:pt x="659" y="425"/>
                      <a:pt x="661" y="428"/>
                    </a:cubicBezTo>
                    <a:cubicBezTo>
                      <a:pt x="663" y="432"/>
                      <a:pt x="631" y="440"/>
                      <a:pt x="631" y="449"/>
                    </a:cubicBezTo>
                    <a:cubicBezTo>
                      <a:pt x="647" y="451"/>
                      <a:pt x="652" y="437"/>
                      <a:pt x="664" y="431"/>
                    </a:cubicBezTo>
                    <a:cubicBezTo>
                      <a:pt x="664" y="431"/>
                      <a:pt x="664" y="431"/>
                      <a:pt x="664" y="431"/>
                    </a:cubicBezTo>
                    <a:cubicBezTo>
                      <a:pt x="664" y="431"/>
                      <a:pt x="664" y="431"/>
                      <a:pt x="664" y="431"/>
                    </a:cubicBezTo>
                    <a:cubicBezTo>
                      <a:pt x="664" y="430"/>
                      <a:pt x="664" y="430"/>
                      <a:pt x="664" y="430"/>
                    </a:cubicBezTo>
                    <a:cubicBezTo>
                      <a:pt x="664" y="430"/>
                      <a:pt x="664" y="430"/>
                      <a:pt x="664" y="430"/>
                    </a:cubicBezTo>
                    <a:cubicBezTo>
                      <a:pt x="665" y="427"/>
                      <a:pt x="666" y="423"/>
                      <a:pt x="667" y="419"/>
                    </a:cubicBezTo>
                    <a:cubicBezTo>
                      <a:pt x="655" y="428"/>
                      <a:pt x="641" y="428"/>
                      <a:pt x="628" y="431"/>
                    </a:cubicBezTo>
                    <a:close/>
                    <a:moveTo>
                      <a:pt x="717" y="259"/>
                    </a:moveTo>
                    <a:cubicBezTo>
                      <a:pt x="713" y="251"/>
                      <a:pt x="709" y="245"/>
                      <a:pt x="700" y="246"/>
                    </a:cubicBezTo>
                    <a:cubicBezTo>
                      <a:pt x="681" y="248"/>
                      <a:pt x="693" y="258"/>
                      <a:pt x="687" y="272"/>
                    </a:cubicBezTo>
                    <a:cubicBezTo>
                      <a:pt x="700" y="276"/>
                      <a:pt x="699" y="284"/>
                      <a:pt x="712" y="276"/>
                    </a:cubicBezTo>
                    <a:cubicBezTo>
                      <a:pt x="718" y="271"/>
                      <a:pt x="721" y="269"/>
                      <a:pt x="717" y="260"/>
                    </a:cubicBezTo>
                    <a:cubicBezTo>
                      <a:pt x="717" y="260"/>
                      <a:pt x="717" y="259"/>
                      <a:pt x="717" y="259"/>
                    </a:cubicBezTo>
                    <a:cubicBezTo>
                      <a:pt x="717" y="259"/>
                      <a:pt x="717" y="259"/>
                      <a:pt x="717" y="259"/>
                    </a:cubicBezTo>
                    <a:close/>
                    <a:moveTo>
                      <a:pt x="612" y="140"/>
                    </a:moveTo>
                    <a:cubicBezTo>
                      <a:pt x="619" y="133"/>
                      <a:pt x="624" y="118"/>
                      <a:pt x="619" y="109"/>
                    </a:cubicBezTo>
                    <a:cubicBezTo>
                      <a:pt x="619" y="109"/>
                      <a:pt x="619" y="109"/>
                      <a:pt x="619" y="109"/>
                    </a:cubicBezTo>
                    <a:cubicBezTo>
                      <a:pt x="619" y="109"/>
                      <a:pt x="619" y="109"/>
                      <a:pt x="619" y="109"/>
                    </a:cubicBezTo>
                    <a:cubicBezTo>
                      <a:pt x="619" y="108"/>
                      <a:pt x="619" y="108"/>
                      <a:pt x="619" y="108"/>
                    </a:cubicBezTo>
                    <a:cubicBezTo>
                      <a:pt x="619" y="108"/>
                      <a:pt x="619" y="108"/>
                      <a:pt x="619" y="108"/>
                    </a:cubicBezTo>
                    <a:cubicBezTo>
                      <a:pt x="619" y="108"/>
                      <a:pt x="619" y="108"/>
                      <a:pt x="619" y="108"/>
                    </a:cubicBezTo>
                    <a:cubicBezTo>
                      <a:pt x="619" y="108"/>
                      <a:pt x="619" y="108"/>
                      <a:pt x="619" y="108"/>
                    </a:cubicBezTo>
                    <a:cubicBezTo>
                      <a:pt x="613" y="97"/>
                      <a:pt x="599" y="92"/>
                      <a:pt x="596" y="107"/>
                    </a:cubicBezTo>
                    <a:cubicBezTo>
                      <a:pt x="592" y="129"/>
                      <a:pt x="603" y="123"/>
                      <a:pt x="612" y="140"/>
                    </a:cubicBezTo>
                    <a:close/>
                    <a:moveTo>
                      <a:pt x="424" y="428"/>
                    </a:moveTo>
                    <a:cubicBezTo>
                      <a:pt x="424" y="428"/>
                      <a:pt x="424" y="428"/>
                      <a:pt x="424" y="428"/>
                    </a:cubicBezTo>
                    <a:cubicBezTo>
                      <a:pt x="417" y="433"/>
                      <a:pt x="416" y="438"/>
                      <a:pt x="421" y="444"/>
                    </a:cubicBezTo>
                    <a:cubicBezTo>
                      <a:pt x="427" y="434"/>
                      <a:pt x="435" y="427"/>
                      <a:pt x="441" y="417"/>
                    </a:cubicBezTo>
                    <a:cubicBezTo>
                      <a:pt x="438" y="418"/>
                      <a:pt x="435" y="419"/>
                      <a:pt x="432" y="421"/>
                    </a:cubicBezTo>
                    <a:cubicBezTo>
                      <a:pt x="429" y="423"/>
                      <a:pt x="426" y="426"/>
                      <a:pt x="424" y="428"/>
                    </a:cubicBezTo>
                    <a:close/>
                    <a:moveTo>
                      <a:pt x="641" y="463"/>
                    </a:moveTo>
                    <a:cubicBezTo>
                      <a:pt x="622" y="467"/>
                      <a:pt x="597" y="468"/>
                      <a:pt x="581" y="480"/>
                    </a:cubicBezTo>
                    <a:cubicBezTo>
                      <a:pt x="605" y="481"/>
                      <a:pt x="599" y="508"/>
                      <a:pt x="620" y="492"/>
                    </a:cubicBezTo>
                    <a:cubicBezTo>
                      <a:pt x="619" y="492"/>
                      <a:pt x="592" y="476"/>
                      <a:pt x="592" y="478"/>
                    </a:cubicBezTo>
                    <a:cubicBezTo>
                      <a:pt x="590" y="470"/>
                      <a:pt x="616" y="483"/>
                      <a:pt x="621" y="492"/>
                    </a:cubicBezTo>
                    <a:cubicBezTo>
                      <a:pt x="631" y="484"/>
                      <a:pt x="638" y="475"/>
                      <a:pt x="641" y="463"/>
                    </a:cubicBezTo>
                    <a:close/>
                    <a:moveTo>
                      <a:pt x="460" y="413"/>
                    </a:moveTo>
                    <a:cubicBezTo>
                      <a:pt x="458" y="418"/>
                      <a:pt x="457" y="420"/>
                      <a:pt x="457" y="421"/>
                    </a:cubicBezTo>
                    <a:cubicBezTo>
                      <a:pt x="458" y="419"/>
                      <a:pt x="460" y="413"/>
                      <a:pt x="460" y="413"/>
                    </a:cubicBezTo>
                    <a:close/>
                    <a:moveTo>
                      <a:pt x="568" y="454"/>
                    </a:moveTo>
                    <a:cubicBezTo>
                      <a:pt x="582" y="441"/>
                      <a:pt x="601" y="434"/>
                      <a:pt x="618" y="427"/>
                    </a:cubicBezTo>
                    <a:cubicBezTo>
                      <a:pt x="613" y="419"/>
                      <a:pt x="600" y="426"/>
                      <a:pt x="592" y="426"/>
                    </a:cubicBezTo>
                    <a:cubicBezTo>
                      <a:pt x="569" y="426"/>
                      <a:pt x="581" y="429"/>
                      <a:pt x="570" y="442"/>
                    </a:cubicBezTo>
                    <a:cubicBezTo>
                      <a:pt x="568" y="445"/>
                      <a:pt x="562" y="458"/>
                      <a:pt x="568" y="454"/>
                    </a:cubicBezTo>
                    <a:close/>
                    <a:moveTo>
                      <a:pt x="606" y="355"/>
                    </a:moveTo>
                    <a:cubicBezTo>
                      <a:pt x="604" y="352"/>
                      <a:pt x="604" y="350"/>
                      <a:pt x="606" y="349"/>
                    </a:cubicBezTo>
                    <a:cubicBezTo>
                      <a:pt x="595" y="347"/>
                      <a:pt x="588" y="341"/>
                      <a:pt x="586" y="330"/>
                    </a:cubicBezTo>
                    <a:cubicBezTo>
                      <a:pt x="584" y="341"/>
                      <a:pt x="580" y="353"/>
                      <a:pt x="570" y="359"/>
                    </a:cubicBezTo>
                    <a:cubicBezTo>
                      <a:pt x="570" y="359"/>
                      <a:pt x="613" y="362"/>
                      <a:pt x="606" y="355"/>
                    </a:cubicBezTo>
                    <a:close/>
                    <a:moveTo>
                      <a:pt x="549" y="503"/>
                    </a:moveTo>
                    <a:cubicBezTo>
                      <a:pt x="536" y="511"/>
                      <a:pt x="454" y="494"/>
                      <a:pt x="462" y="474"/>
                    </a:cubicBezTo>
                    <a:cubicBezTo>
                      <a:pt x="454" y="492"/>
                      <a:pt x="496" y="506"/>
                      <a:pt x="508" y="509"/>
                    </a:cubicBezTo>
                    <a:cubicBezTo>
                      <a:pt x="529" y="516"/>
                      <a:pt x="539" y="514"/>
                      <a:pt x="549" y="503"/>
                    </a:cubicBezTo>
                    <a:close/>
                    <a:moveTo>
                      <a:pt x="431" y="226"/>
                    </a:moveTo>
                    <a:cubicBezTo>
                      <a:pt x="439" y="214"/>
                      <a:pt x="439" y="205"/>
                      <a:pt x="455" y="198"/>
                    </a:cubicBezTo>
                    <a:cubicBezTo>
                      <a:pt x="473" y="191"/>
                      <a:pt x="468" y="177"/>
                      <a:pt x="470" y="160"/>
                    </a:cubicBezTo>
                    <a:cubicBezTo>
                      <a:pt x="472" y="159"/>
                      <a:pt x="443" y="145"/>
                      <a:pt x="442" y="144"/>
                    </a:cubicBezTo>
                    <a:cubicBezTo>
                      <a:pt x="437" y="128"/>
                      <a:pt x="432" y="108"/>
                      <a:pt x="421" y="95"/>
                    </a:cubicBezTo>
                    <a:cubicBezTo>
                      <a:pt x="412" y="85"/>
                      <a:pt x="420" y="80"/>
                      <a:pt x="429" y="91"/>
                    </a:cubicBezTo>
                    <a:cubicBezTo>
                      <a:pt x="431" y="85"/>
                      <a:pt x="444" y="74"/>
                      <a:pt x="451" y="83"/>
                    </a:cubicBezTo>
                    <a:cubicBezTo>
                      <a:pt x="436" y="54"/>
                      <a:pt x="428" y="81"/>
                      <a:pt x="402" y="78"/>
                    </a:cubicBezTo>
                    <a:cubicBezTo>
                      <a:pt x="408" y="90"/>
                      <a:pt x="392" y="105"/>
                      <a:pt x="385" y="113"/>
                    </a:cubicBezTo>
                    <a:cubicBezTo>
                      <a:pt x="381" y="119"/>
                      <a:pt x="375" y="124"/>
                      <a:pt x="369" y="127"/>
                    </a:cubicBezTo>
                    <a:cubicBezTo>
                      <a:pt x="372" y="136"/>
                      <a:pt x="371" y="146"/>
                      <a:pt x="367" y="156"/>
                    </a:cubicBezTo>
                    <a:cubicBezTo>
                      <a:pt x="359" y="183"/>
                      <a:pt x="359" y="201"/>
                      <a:pt x="375" y="227"/>
                    </a:cubicBezTo>
                    <a:cubicBezTo>
                      <a:pt x="389" y="200"/>
                      <a:pt x="441" y="209"/>
                      <a:pt x="395" y="178"/>
                    </a:cubicBezTo>
                    <a:cubicBezTo>
                      <a:pt x="383" y="170"/>
                      <a:pt x="407" y="173"/>
                      <a:pt x="407" y="173"/>
                    </a:cubicBezTo>
                    <a:cubicBezTo>
                      <a:pt x="417" y="178"/>
                      <a:pt x="426" y="185"/>
                      <a:pt x="433" y="194"/>
                    </a:cubicBezTo>
                    <a:cubicBezTo>
                      <a:pt x="437" y="200"/>
                      <a:pt x="450" y="174"/>
                      <a:pt x="457" y="180"/>
                    </a:cubicBezTo>
                    <a:cubicBezTo>
                      <a:pt x="475" y="196"/>
                      <a:pt x="389" y="201"/>
                      <a:pt x="419" y="223"/>
                    </a:cubicBezTo>
                    <a:cubicBezTo>
                      <a:pt x="419" y="220"/>
                      <a:pt x="422" y="206"/>
                      <a:pt x="426" y="206"/>
                    </a:cubicBezTo>
                    <a:cubicBezTo>
                      <a:pt x="433" y="206"/>
                      <a:pt x="431" y="225"/>
                      <a:pt x="431" y="226"/>
                    </a:cubicBezTo>
                    <a:close/>
                    <a:moveTo>
                      <a:pt x="444" y="468"/>
                    </a:moveTo>
                    <a:cubicBezTo>
                      <a:pt x="446" y="462"/>
                      <a:pt x="451" y="435"/>
                      <a:pt x="456" y="421"/>
                    </a:cubicBezTo>
                    <a:cubicBezTo>
                      <a:pt x="447" y="437"/>
                      <a:pt x="432" y="464"/>
                      <a:pt x="444" y="468"/>
                    </a:cubicBezTo>
                    <a:close/>
                    <a:moveTo>
                      <a:pt x="483" y="493"/>
                    </a:moveTo>
                    <a:cubicBezTo>
                      <a:pt x="480" y="490"/>
                      <a:pt x="471" y="480"/>
                      <a:pt x="469" y="475"/>
                    </a:cubicBezTo>
                    <a:cubicBezTo>
                      <a:pt x="469" y="481"/>
                      <a:pt x="479" y="490"/>
                      <a:pt x="483" y="493"/>
                    </a:cubicBezTo>
                    <a:close/>
                    <a:moveTo>
                      <a:pt x="621" y="431"/>
                    </a:moveTo>
                    <a:cubicBezTo>
                      <a:pt x="612" y="436"/>
                      <a:pt x="611" y="447"/>
                      <a:pt x="602" y="453"/>
                    </a:cubicBezTo>
                    <a:cubicBezTo>
                      <a:pt x="610" y="453"/>
                      <a:pt x="619" y="454"/>
                      <a:pt x="626" y="457"/>
                    </a:cubicBezTo>
                    <a:cubicBezTo>
                      <a:pt x="626" y="447"/>
                      <a:pt x="626" y="439"/>
                      <a:pt x="621" y="431"/>
                    </a:cubicBezTo>
                    <a:close/>
                    <a:moveTo>
                      <a:pt x="436" y="464"/>
                    </a:moveTo>
                    <a:cubicBezTo>
                      <a:pt x="437" y="445"/>
                      <a:pt x="450" y="431"/>
                      <a:pt x="456" y="414"/>
                    </a:cubicBezTo>
                    <a:cubicBezTo>
                      <a:pt x="452" y="419"/>
                      <a:pt x="436" y="442"/>
                      <a:pt x="431" y="460"/>
                    </a:cubicBezTo>
                    <a:cubicBezTo>
                      <a:pt x="430" y="462"/>
                      <a:pt x="434" y="462"/>
                      <a:pt x="436" y="464"/>
                    </a:cubicBezTo>
                    <a:close/>
                    <a:moveTo>
                      <a:pt x="523" y="412"/>
                    </a:moveTo>
                    <a:cubicBezTo>
                      <a:pt x="532" y="398"/>
                      <a:pt x="446" y="454"/>
                      <a:pt x="471" y="464"/>
                    </a:cubicBezTo>
                    <a:cubicBezTo>
                      <a:pt x="469" y="436"/>
                      <a:pt x="511" y="430"/>
                      <a:pt x="523" y="412"/>
                    </a:cubicBezTo>
                    <a:close/>
                    <a:moveTo>
                      <a:pt x="542" y="519"/>
                    </a:moveTo>
                    <a:cubicBezTo>
                      <a:pt x="518" y="529"/>
                      <a:pt x="458" y="493"/>
                      <a:pt x="453" y="481"/>
                    </a:cubicBezTo>
                    <a:cubicBezTo>
                      <a:pt x="447" y="486"/>
                      <a:pt x="515" y="541"/>
                      <a:pt x="542" y="519"/>
                    </a:cubicBezTo>
                    <a:close/>
                    <a:moveTo>
                      <a:pt x="468" y="531"/>
                    </a:moveTo>
                    <a:cubicBezTo>
                      <a:pt x="464" y="528"/>
                      <a:pt x="424" y="507"/>
                      <a:pt x="431" y="496"/>
                    </a:cubicBezTo>
                    <a:cubicBezTo>
                      <a:pt x="419" y="500"/>
                      <a:pt x="408" y="488"/>
                      <a:pt x="405" y="477"/>
                    </a:cubicBezTo>
                    <a:cubicBezTo>
                      <a:pt x="398" y="484"/>
                      <a:pt x="389" y="488"/>
                      <a:pt x="379" y="490"/>
                    </a:cubicBezTo>
                    <a:cubicBezTo>
                      <a:pt x="403" y="489"/>
                      <a:pt x="422" y="524"/>
                      <a:pt x="439" y="541"/>
                    </a:cubicBezTo>
                    <a:cubicBezTo>
                      <a:pt x="453" y="555"/>
                      <a:pt x="491" y="587"/>
                      <a:pt x="491" y="587"/>
                    </a:cubicBezTo>
                    <a:cubicBezTo>
                      <a:pt x="491" y="587"/>
                      <a:pt x="508" y="584"/>
                      <a:pt x="515" y="581"/>
                    </a:cubicBezTo>
                    <a:cubicBezTo>
                      <a:pt x="515" y="581"/>
                      <a:pt x="514" y="581"/>
                      <a:pt x="514" y="581"/>
                    </a:cubicBezTo>
                    <a:cubicBezTo>
                      <a:pt x="514" y="581"/>
                      <a:pt x="515" y="581"/>
                      <a:pt x="516" y="580"/>
                    </a:cubicBezTo>
                    <a:cubicBezTo>
                      <a:pt x="498" y="577"/>
                      <a:pt x="469" y="558"/>
                      <a:pt x="480" y="537"/>
                    </a:cubicBezTo>
                    <a:cubicBezTo>
                      <a:pt x="466" y="533"/>
                      <a:pt x="452" y="529"/>
                      <a:pt x="440" y="521"/>
                    </a:cubicBezTo>
                    <a:cubicBezTo>
                      <a:pt x="439" y="521"/>
                      <a:pt x="418" y="498"/>
                      <a:pt x="429" y="498"/>
                    </a:cubicBezTo>
                    <a:cubicBezTo>
                      <a:pt x="427" y="498"/>
                      <a:pt x="436" y="515"/>
                      <a:pt x="437" y="516"/>
                    </a:cubicBezTo>
                    <a:cubicBezTo>
                      <a:pt x="446" y="523"/>
                      <a:pt x="458" y="527"/>
                      <a:pt x="468" y="531"/>
                    </a:cubicBezTo>
                    <a:close/>
                    <a:moveTo>
                      <a:pt x="544" y="418"/>
                    </a:moveTo>
                    <a:cubicBezTo>
                      <a:pt x="547" y="417"/>
                      <a:pt x="570" y="407"/>
                      <a:pt x="573" y="403"/>
                    </a:cubicBezTo>
                    <a:cubicBezTo>
                      <a:pt x="560" y="408"/>
                      <a:pt x="529" y="422"/>
                      <a:pt x="510" y="431"/>
                    </a:cubicBezTo>
                    <a:cubicBezTo>
                      <a:pt x="510" y="431"/>
                      <a:pt x="504" y="433"/>
                      <a:pt x="504" y="433"/>
                    </a:cubicBezTo>
                    <a:cubicBezTo>
                      <a:pt x="503" y="433"/>
                      <a:pt x="484" y="449"/>
                      <a:pt x="479" y="456"/>
                    </a:cubicBezTo>
                    <a:cubicBezTo>
                      <a:pt x="474" y="465"/>
                      <a:pt x="502" y="438"/>
                      <a:pt x="503" y="438"/>
                    </a:cubicBezTo>
                    <a:cubicBezTo>
                      <a:pt x="504" y="437"/>
                      <a:pt x="505" y="436"/>
                      <a:pt x="508" y="434"/>
                    </a:cubicBezTo>
                    <a:cubicBezTo>
                      <a:pt x="521" y="426"/>
                      <a:pt x="549" y="416"/>
                      <a:pt x="544" y="418"/>
                    </a:cubicBezTo>
                    <a:close/>
                    <a:moveTo>
                      <a:pt x="19" y="287"/>
                    </a:moveTo>
                    <a:cubicBezTo>
                      <a:pt x="19" y="290"/>
                      <a:pt x="19" y="293"/>
                      <a:pt x="19" y="296"/>
                    </a:cubicBezTo>
                    <a:cubicBezTo>
                      <a:pt x="26" y="305"/>
                      <a:pt x="25" y="302"/>
                      <a:pt x="19" y="287"/>
                    </a:cubicBezTo>
                    <a:close/>
                    <a:moveTo>
                      <a:pt x="619" y="429"/>
                    </a:moveTo>
                    <a:cubicBezTo>
                      <a:pt x="616" y="425"/>
                      <a:pt x="576" y="451"/>
                      <a:pt x="572" y="454"/>
                    </a:cubicBezTo>
                    <a:cubicBezTo>
                      <a:pt x="581" y="452"/>
                      <a:pt x="596" y="456"/>
                      <a:pt x="603" y="449"/>
                    </a:cubicBezTo>
                    <a:cubicBezTo>
                      <a:pt x="603" y="449"/>
                      <a:pt x="603" y="449"/>
                      <a:pt x="603" y="449"/>
                    </a:cubicBezTo>
                    <a:cubicBezTo>
                      <a:pt x="603" y="449"/>
                      <a:pt x="603" y="449"/>
                      <a:pt x="603" y="449"/>
                    </a:cubicBezTo>
                    <a:cubicBezTo>
                      <a:pt x="603" y="449"/>
                      <a:pt x="603" y="449"/>
                      <a:pt x="603" y="449"/>
                    </a:cubicBezTo>
                    <a:cubicBezTo>
                      <a:pt x="603" y="448"/>
                      <a:pt x="603" y="448"/>
                      <a:pt x="603" y="448"/>
                    </a:cubicBezTo>
                    <a:cubicBezTo>
                      <a:pt x="603" y="448"/>
                      <a:pt x="603" y="448"/>
                      <a:pt x="603" y="448"/>
                    </a:cubicBezTo>
                    <a:cubicBezTo>
                      <a:pt x="603" y="448"/>
                      <a:pt x="603" y="448"/>
                      <a:pt x="604" y="448"/>
                    </a:cubicBezTo>
                    <a:cubicBezTo>
                      <a:pt x="609" y="442"/>
                      <a:pt x="612" y="433"/>
                      <a:pt x="619" y="429"/>
                    </a:cubicBezTo>
                    <a:close/>
                    <a:moveTo>
                      <a:pt x="614" y="416"/>
                    </a:moveTo>
                    <a:cubicBezTo>
                      <a:pt x="608" y="412"/>
                      <a:pt x="601" y="420"/>
                      <a:pt x="596" y="423"/>
                    </a:cubicBezTo>
                    <a:cubicBezTo>
                      <a:pt x="603" y="422"/>
                      <a:pt x="614" y="424"/>
                      <a:pt x="614" y="416"/>
                    </a:cubicBezTo>
                    <a:close/>
                    <a:moveTo>
                      <a:pt x="661" y="381"/>
                    </a:moveTo>
                    <a:cubicBezTo>
                      <a:pt x="660" y="383"/>
                      <a:pt x="607" y="397"/>
                      <a:pt x="599" y="394"/>
                    </a:cubicBezTo>
                    <a:cubicBezTo>
                      <a:pt x="611" y="407"/>
                      <a:pt x="655" y="399"/>
                      <a:pt x="661" y="381"/>
                    </a:cubicBezTo>
                    <a:close/>
                    <a:moveTo>
                      <a:pt x="601" y="368"/>
                    </a:moveTo>
                    <a:cubicBezTo>
                      <a:pt x="611" y="370"/>
                      <a:pt x="623" y="371"/>
                      <a:pt x="634" y="369"/>
                    </a:cubicBezTo>
                    <a:cubicBezTo>
                      <a:pt x="626" y="365"/>
                      <a:pt x="620" y="349"/>
                      <a:pt x="612" y="349"/>
                    </a:cubicBezTo>
                    <a:cubicBezTo>
                      <a:pt x="621" y="358"/>
                      <a:pt x="608" y="365"/>
                      <a:pt x="601" y="368"/>
                    </a:cubicBezTo>
                    <a:close/>
                    <a:moveTo>
                      <a:pt x="458" y="467"/>
                    </a:moveTo>
                    <a:cubicBezTo>
                      <a:pt x="469" y="459"/>
                      <a:pt x="463" y="431"/>
                      <a:pt x="471" y="419"/>
                    </a:cubicBezTo>
                    <a:cubicBezTo>
                      <a:pt x="476" y="412"/>
                      <a:pt x="482" y="407"/>
                      <a:pt x="489" y="403"/>
                    </a:cubicBezTo>
                    <a:cubicBezTo>
                      <a:pt x="468" y="403"/>
                      <a:pt x="453" y="445"/>
                      <a:pt x="458" y="467"/>
                    </a:cubicBezTo>
                    <a:close/>
                    <a:moveTo>
                      <a:pt x="501" y="474"/>
                    </a:moveTo>
                    <a:cubicBezTo>
                      <a:pt x="492" y="474"/>
                      <a:pt x="482" y="461"/>
                      <a:pt x="473" y="470"/>
                    </a:cubicBezTo>
                    <a:cubicBezTo>
                      <a:pt x="477" y="480"/>
                      <a:pt x="491" y="483"/>
                      <a:pt x="498" y="483"/>
                    </a:cubicBezTo>
                    <a:cubicBezTo>
                      <a:pt x="497" y="483"/>
                      <a:pt x="485" y="478"/>
                      <a:pt x="484" y="476"/>
                    </a:cubicBezTo>
                    <a:cubicBezTo>
                      <a:pt x="505" y="485"/>
                      <a:pt x="515" y="482"/>
                      <a:pt x="519" y="482"/>
                    </a:cubicBezTo>
                    <a:cubicBezTo>
                      <a:pt x="519" y="482"/>
                      <a:pt x="520" y="482"/>
                      <a:pt x="520" y="482"/>
                    </a:cubicBezTo>
                    <a:cubicBezTo>
                      <a:pt x="528" y="481"/>
                      <a:pt x="563" y="470"/>
                      <a:pt x="562" y="464"/>
                    </a:cubicBezTo>
                    <a:cubicBezTo>
                      <a:pt x="544" y="476"/>
                      <a:pt x="520" y="474"/>
                      <a:pt x="501" y="474"/>
                    </a:cubicBezTo>
                    <a:close/>
                    <a:moveTo>
                      <a:pt x="461" y="486"/>
                    </a:moveTo>
                    <a:cubicBezTo>
                      <a:pt x="459" y="482"/>
                      <a:pt x="458" y="478"/>
                      <a:pt x="459" y="474"/>
                    </a:cubicBezTo>
                    <a:cubicBezTo>
                      <a:pt x="455" y="477"/>
                      <a:pt x="456" y="481"/>
                      <a:pt x="461" y="486"/>
                    </a:cubicBezTo>
                    <a:close/>
                    <a:moveTo>
                      <a:pt x="557" y="494"/>
                    </a:moveTo>
                    <a:cubicBezTo>
                      <a:pt x="542" y="529"/>
                      <a:pt x="506" y="515"/>
                      <a:pt x="478" y="500"/>
                    </a:cubicBezTo>
                    <a:cubicBezTo>
                      <a:pt x="493" y="510"/>
                      <a:pt x="510" y="519"/>
                      <a:pt x="528" y="519"/>
                    </a:cubicBezTo>
                    <a:cubicBezTo>
                      <a:pt x="535" y="519"/>
                      <a:pt x="558" y="502"/>
                      <a:pt x="556" y="502"/>
                    </a:cubicBezTo>
                    <a:cubicBezTo>
                      <a:pt x="561" y="503"/>
                      <a:pt x="552" y="512"/>
                      <a:pt x="549" y="516"/>
                    </a:cubicBezTo>
                    <a:cubicBezTo>
                      <a:pt x="557" y="514"/>
                      <a:pt x="568" y="513"/>
                      <a:pt x="574" y="519"/>
                    </a:cubicBezTo>
                    <a:cubicBezTo>
                      <a:pt x="577" y="518"/>
                      <a:pt x="579" y="517"/>
                      <a:pt x="581" y="516"/>
                    </a:cubicBezTo>
                    <a:cubicBezTo>
                      <a:pt x="578" y="508"/>
                      <a:pt x="565" y="498"/>
                      <a:pt x="557" y="494"/>
                    </a:cubicBezTo>
                    <a:close/>
                    <a:moveTo>
                      <a:pt x="427" y="465"/>
                    </a:moveTo>
                    <a:cubicBezTo>
                      <a:pt x="426" y="472"/>
                      <a:pt x="429" y="487"/>
                      <a:pt x="425" y="493"/>
                    </a:cubicBezTo>
                    <a:cubicBezTo>
                      <a:pt x="431" y="494"/>
                      <a:pt x="432" y="490"/>
                      <a:pt x="432" y="486"/>
                    </a:cubicBezTo>
                    <a:cubicBezTo>
                      <a:pt x="432" y="486"/>
                      <a:pt x="432" y="485"/>
                      <a:pt x="432" y="484"/>
                    </a:cubicBezTo>
                    <a:cubicBezTo>
                      <a:pt x="432" y="484"/>
                      <a:pt x="432" y="484"/>
                      <a:pt x="432" y="484"/>
                    </a:cubicBezTo>
                    <a:cubicBezTo>
                      <a:pt x="432" y="484"/>
                      <a:pt x="432" y="484"/>
                      <a:pt x="432" y="484"/>
                    </a:cubicBezTo>
                    <a:cubicBezTo>
                      <a:pt x="432" y="484"/>
                      <a:pt x="432" y="483"/>
                      <a:pt x="432" y="483"/>
                    </a:cubicBezTo>
                    <a:cubicBezTo>
                      <a:pt x="431" y="473"/>
                      <a:pt x="434" y="472"/>
                      <a:pt x="427" y="465"/>
                    </a:cubicBezTo>
                    <a:close/>
                    <a:moveTo>
                      <a:pt x="574" y="422"/>
                    </a:moveTo>
                    <a:cubicBezTo>
                      <a:pt x="580" y="428"/>
                      <a:pt x="611" y="418"/>
                      <a:pt x="608" y="408"/>
                    </a:cubicBezTo>
                    <a:cubicBezTo>
                      <a:pt x="606" y="400"/>
                      <a:pt x="592" y="407"/>
                      <a:pt x="589" y="408"/>
                    </a:cubicBezTo>
                    <a:cubicBezTo>
                      <a:pt x="569" y="415"/>
                      <a:pt x="574" y="403"/>
                      <a:pt x="574" y="422"/>
                    </a:cubicBezTo>
                    <a:close/>
                    <a:moveTo>
                      <a:pt x="480" y="480"/>
                    </a:moveTo>
                    <a:cubicBezTo>
                      <a:pt x="497" y="502"/>
                      <a:pt x="528" y="491"/>
                      <a:pt x="551" y="486"/>
                    </a:cubicBezTo>
                    <a:cubicBezTo>
                      <a:pt x="551" y="486"/>
                      <a:pt x="551" y="486"/>
                      <a:pt x="551" y="486"/>
                    </a:cubicBezTo>
                    <a:cubicBezTo>
                      <a:pt x="551" y="486"/>
                      <a:pt x="551" y="486"/>
                      <a:pt x="551" y="486"/>
                    </a:cubicBezTo>
                    <a:cubicBezTo>
                      <a:pt x="552" y="486"/>
                      <a:pt x="552" y="486"/>
                      <a:pt x="552" y="486"/>
                    </a:cubicBezTo>
                    <a:cubicBezTo>
                      <a:pt x="552" y="486"/>
                      <a:pt x="552" y="486"/>
                      <a:pt x="552" y="486"/>
                    </a:cubicBezTo>
                    <a:cubicBezTo>
                      <a:pt x="560" y="484"/>
                      <a:pt x="565" y="477"/>
                      <a:pt x="563" y="468"/>
                    </a:cubicBezTo>
                    <a:cubicBezTo>
                      <a:pt x="548" y="496"/>
                      <a:pt x="505" y="492"/>
                      <a:pt x="480" y="480"/>
                    </a:cubicBezTo>
                    <a:close/>
                    <a:moveTo>
                      <a:pt x="475" y="401"/>
                    </a:moveTo>
                    <a:cubicBezTo>
                      <a:pt x="462" y="397"/>
                      <a:pt x="449" y="460"/>
                      <a:pt x="447" y="469"/>
                    </a:cubicBezTo>
                    <a:cubicBezTo>
                      <a:pt x="449" y="469"/>
                      <a:pt x="453" y="468"/>
                      <a:pt x="455" y="467"/>
                    </a:cubicBezTo>
                    <a:cubicBezTo>
                      <a:pt x="450" y="443"/>
                      <a:pt x="467" y="422"/>
                      <a:pt x="475" y="401"/>
                    </a:cubicBezTo>
                    <a:close/>
                    <a:moveTo>
                      <a:pt x="603" y="377"/>
                    </a:moveTo>
                    <a:cubicBezTo>
                      <a:pt x="602" y="377"/>
                      <a:pt x="588" y="373"/>
                      <a:pt x="586" y="374"/>
                    </a:cubicBezTo>
                    <a:cubicBezTo>
                      <a:pt x="586" y="374"/>
                      <a:pt x="587" y="375"/>
                      <a:pt x="587" y="375"/>
                    </a:cubicBezTo>
                    <a:cubicBezTo>
                      <a:pt x="592" y="379"/>
                      <a:pt x="594" y="383"/>
                      <a:pt x="603" y="377"/>
                    </a:cubicBezTo>
                    <a:close/>
                    <a:moveTo>
                      <a:pt x="584" y="515"/>
                    </a:moveTo>
                    <a:cubicBezTo>
                      <a:pt x="587" y="513"/>
                      <a:pt x="590" y="511"/>
                      <a:pt x="593" y="509"/>
                    </a:cubicBezTo>
                    <a:cubicBezTo>
                      <a:pt x="585" y="504"/>
                      <a:pt x="579" y="500"/>
                      <a:pt x="577" y="498"/>
                    </a:cubicBezTo>
                    <a:cubicBezTo>
                      <a:pt x="578" y="498"/>
                      <a:pt x="579" y="498"/>
                      <a:pt x="579" y="497"/>
                    </a:cubicBezTo>
                    <a:cubicBezTo>
                      <a:pt x="578" y="496"/>
                      <a:pt x="577" y="496"/>
                      <a:pt x="576" y="495"/>
                    </a:cubicBezTo>
                    <a:cubicBezTo>
                      <a:pt x="582" y="497"/>
                      <a:pt x="600" y="505"/>
                      <a:pt x="602" y="504"/>
                    </a:cubicBezTo>
                    <a:cubicBezTo>
                      <a:pt x="613" y="497"/>
                      <a:pt x="576" y="471"/>
                      <a:pt x="562" y="487"/>
                    </a:cubicBezTo>
                    <a:cubicBezTo>
                      <a:pt x="564" y="488"/>
                      <a:pt x="571" y="492"/>
                      <a:pt x="576" y="495"/>
                    </a:cubicBezTo>
                    <a:cubicBezTo>
                      <a:pt x="573" y="494"/>
                      <a:pt x="573" y="495"/>
                      <a:pt x="577" y="498"/>
                    </a:cubicBezTo>
                    <a:cubicBezTo>
                      <a:pt x="571" y="497"/>
                      <a:pt x="559" y="489"/>
                      <a:pt x="558" y="492"/>
                    </a:cubicBezTo>
                    <a:cubicBezTo>
                      <a:pt x="566" y="494"/>
                      <a:pt x="582" y="508"/>
                      <a:pt x="584" y="515"/>
                    </a:cubicBezTo>
                    <a:close/>
                    <a:moveTo>
                      <a:pt x="135" y="197"/>
                    </a:moveTo>
                    <a:cubicBezTo>
                      <a:pt x="130" y="191"/>
                      <a:pt x="111" y="198"/>
                      <a:pt x="110" y="189"/>
                    </a:cubicBezTo>
                    <a:cubicBezTo>
                      <a:pt x="109" y="180"/>
                      <a:pt x="132" y="179"/>
                      <a:pt x="119" y="167"/>
                    </a:cubicBezTo>
                    <a:cubicBezTo>
                      <a:pt x="118" y="166"/>
                      <a:pt x="102" y="157"/>
                      <a:pt x="99" y="156"/>
                    </a:cubicBezTo>
                    <a:cubicBezTo>
                      <a:pt x="87" y="154"/>
                      <a:pt x="63" y="193"/>
                      <a:pt x="69" y="196"/>
                    </a:cubicBezTo>
                    <a:cubicBezTo>
                      <a:pt x="67" y="179"/>
                      <a:pt x="93" y="189"/>
                      <a:pt x="97" y="198"/>
                    </a:cubicBezTo>
                    <a:cubicBezTo>
                      <a:pt x="115" y="209"/>
                      <a:pt x="112" y="232"/>
                      <a:pt x="127" y="242"/>
                    </a:cubicBezTo>
                    <a:cubicBezTo>
                      <a:pt x="139" y="249"/>
                      <a:pt x="134" y="252"/>
                      <a:pt x="149" y="255"/>
                    </a:cubicBezTo>
                    <a:cubicBezTo>
                      <a:pt x="160" y="257"/>
                      <a:pt x="171" y="262"/>
                      <a:pt x="179" y="270"/>
                    </a:cubicBezTo>
                    <a:cubicBezTo>
                      <a:pt x="190" y="280"/>
                      <a:pt x="145" y="263"/>
                      <a:pt x="143" y="263"/>
                    </a:cubicBezTo>
                    <a:cubicBezTo>
                      <a:pt x="148" y="270"/>
                      <a:pt x="178" y="290"/>
                      <a:pt x="189" y="289"/>
                    </a:cubicBezTo>
                    <a:cubicBezTo>
                      <a:pt x="193" y="288"/>
                      <a:pt x="197" y="287"/>
                      <a:pt x="199" y="285"/>
                    </a:cubicBezTo>
                    <a:cubicBezTo>
                      <a:pt x="196" y="300"/>
                      <a:pt x="196" y="315"/>
                      <a:pt x="186" y="329"/>
                    </a:cubicBezTo>
                    <a:cubicBezTo>
                      <a:pt x="187" y="329"/>
                      <a:pt x="156" y="357"/>
                      <a:pt x="158" y="357"/>
                    </a:cubicBezTo>
                    <a:cubicBezTo>
                      <a:pt x="178" y="379"/>
                      <a:pt x="191" y="336"/>
                      <a:pt x="203" y="322"/>
                    </a:cubicBezTo>
                    <a:cubicBezTo>
                      <a:pt x="201" y="316"/>
                      <a:pt x="211" y="312"/>
                      <a:pt x="211" y="306"/>
                    </a:cubicBezTo>
                    <a:cubicBezTo>
                      <a:pt x="211" y="301"/>
                      <a:pt x="204" y="291"/>
                      <a:pt x="201" y="284"/>
                    </a:cubicBezTo>
                    <a:cubicBezTo>
                      <a:pt x="206" y="279"/>
                      <a:pt x="206" y="271"/>
                      <a:pt x="204" y="261"/>
                    </a:cubicBezTo>
                    <a:cubicBezTo>
                      <a:pt x="205" y="261"/>
                      <a:pt x="205" y="261"/>
                      <a:pt x="205" y="261"/>
                    </a:cubicBezTo>
                    <a:cubicBezTo>
                      <a:pt x="206" y="267"/>
                      <a:pt x="208" y="272"/>
                      <a:pt x="210" y="277"/>
                    </a:cubicBezTo>
                    <a:cubicBezTo>
                      <a:pt x="204" y="242"/>
                      <a:pt x="225" y="210"/>
                      <a:pt x="222" y="176"/>
                    </a:cubicBezTo>
                    <a:cubicBezTo>
                      <a:pt x="219" y="136"/>
                      <a:pt x="160" y="159"/>
                      <a:pt x="155" y="187"/>
                    </a:cubicBezTo>
                    <a:cubicBezTo>
                      <a:pt x="154" y="191"/>
                      <a:pt x="164" y="248"/>
                      <a:pt x="147" y="222"/>
                    </a:cubicBezTo>
                    <a:cubicBezTo>
                      <a:pt x="144" y="217"/>
                      <a:pt x="139" y="201"/>
                      <a:pt x="135" y="197"/>
                    </a:cubicBezTo>
                    <a:close/>
                    <a:moveTo>
                      <a:pt x="583" y="87"/>
                    </a:moveTo>
                    <a:cubicBezTo>
                      <a:pt x="593" y="98"/>
                      <a:pt x="578" y="109"/>
                      <a:pt x="572" y="117"/>
                    </a:cubicBezTo>
                    <a:cubicBezTo>
                      <a:pt x="578" y="113"/>
                      <a:pt x="581" y="114"/>
                      <a:pt x="587" y="118"/>
                    </a:cubicBezTo>
                    <a:cubicBezTo>
                      <a:pt x="587" y="106"/>
                      <a:pt x="591" y="87"/>
                      <a:pt x="606" y="88"/>
                    </a:cubicBezTo>
                    <a:cubicBezTo>
                      <a:pt x="598" y="76"/>
                      <a:pt x="584" y="66"/>
                      <a:pt x="571" y="59"/>
                    </a:cubicBezTo>
                    <a:cubicBezTo>
                      <a:pt x="570" y="62"/>
                      <a:pt x="570" y="65"/>
                      <a:pt x="569" y="69"/>
                    </a:cubicBezTo>
                    <a:cubicBezTo>
                      <a:pt x="569" y="69"/>
                      <a:pt x="569" y="69"/>
                      <a:pt x="569" y="69"/>
                    </a:cubicBezTo>
                    <a:cubicBezTo>
                      <a:pt x="569" y="69"/>
                      <a:pt x="569" y="69"/>
                      <a:pt x="569" y="69"/>
                    </a:cubicBezTo>
                    <a:cubicBezTo>
                      <a:pt x="566" y="83"/>
                      <a:pt x="574" y="77"/>
                      <a:pt x="583" y="87"/>
                    </a:cubicBezTo>
                    <a:close/>
                    <a:moveTo>
                      <a:pt x="574" y="468"/>
                    </a:moveTo>
                    <a:cubicBezTo>
                      <a:pt x="575" y="464"/>
                      <a:pt x="611" y="467"/>
                      <a:pt x="626" y="464"/>
                    </a:cubicBezTo>
                    <a:cubicBezTo>
                      <a:pt x="626" y="463"/>
                      <a:pt x="626" y="462"/>
                      <a:pt x="626" y="460"/>
                    </a:cubicBezTo>
                    <a:cubicBezTo>
                      <a:pt x="608" y="454"/>
                      <a:pt x="587" y="455"/>
                      <a:pt x="568" y="458"/>
                    </a:cubicBezTo>
                    <a:cubicBezTo>
                      <a:pt x="568" y="458"/>
                      <a:pt x="568" y="458"/>
                      <a:pt x="568" y="458"/>
                    </a:cubicBezTo>
                    <a:cubicBezTo>
                      <a:pt x="564" y="463"/>
                      <a:pt x="569" y="474"/>
                      <a:pt x="566" y="481"/>
                    </a:cubicBezTo>
                    <a:cubicBezTo>
                      <a:pt x="585" y="480"/>
                      <a:pt x="576" y="476"/>
                      <a:pt x="596" y="468"/>
                    </a:cubicBezTo>
                    <a:cubicBezTo>
                      <a:pt x="591" y="467"/>
                      <a:pt x="573" y="473"/>
                      <a:pt x="574" y="468"/>
                    </a:cubicBezTo>
                    <a:close/>
                    <a:moveTo>
                      <a:pt x="164" y="293"/>
                    </a:moveTo>
                    <a:cubicBezTo>
                      <a:pt x="144" y="280"/>
                      <a:pt x="115" y="251"/>
                      <a:pt x="108" y="230"/>
                    </a:cubicBezTo>
                    <a:cubicBezTo>
                      <a:pt x="102" y="210"/>
                      <a:pt x="77" y="187"/>
                      <a:pt x="59" y="212"/>
                    </a:cubicBezTo>
                    <a:cubicBezTo>
                      <a:pt x="65" y="216"/>
                      <a:pt x="92" y="211"/>
                      <a:pt x="83" y="227"/>
                    </a:cubicBezTo>
                    <a:cubicBezTo>
                      <a:pt x="79" y="235"/>
                      <a:pt x="68" y="231"/>
                      <a:pt x="61" y="230"/>
                    </a:cubicBezTo>
                    <a:cubicBezTo>
                      <a:pt x="43" y="228"/>
                      <a:pt x="44" y="244"/>
                      <a:pt x="49" y="255"/>
                    </a:cubicBezTo>
                    <a:cubicBezTo>
                      <a:pt x="50" y="258"/>
                      <a:pt x="52" y="261"/>
                      <a:pt x="54" y="263"/>
                    </a:cubicBezTo>
                    <a:cubicBezTo>
                      <a:pt x="67" y="276"/>
                      <a:pt x="60" y="293"/>
                      <a:pt x="71" y="307"/>
                    </a:cubicBezTo>
                    <a:cubicBezTo>
                      <a:pt x="77" y="314"/>
                      <a:pt x="84" y="321"/>
                      <a:pt x="91" y="327"/>
                    </a:cubicBezTo>
                    <a:cubicBezTo>
                      <a:pt x="95" y="330"/>
                      <a:pt x="103" y="331"/>
                      <a:pt x="113" y="331"/>
                    </a:cubicBezTo>
                    <a:cubicBezTo>
                      <a:pt x="138" y="331"/>
                      <a:pt x="171" y="324"/>
                      <a:pt x="171" y="324"/>
                    </a:cubicBezTo>
                    <a:cubicBezTo>
                      <a:pt x="173" y="332"/>
                      <a:pt x="144" y="338"/>
                      <a:pt x="140" y="339"/>
                    </a:cubicBezTo>
                    <a:cubicBezTo>
                      <a:pt x="144" y="342"/>
                      <a:pt x="148" y="349"/>
                      <a:pt x="153" y="351"/>
                    </a:cubicBezTo>
                    <a:cubicBezTo>
                      <a:pt x="149" y="334"/>
                      <a:pt x="199" y="324"/>
                      <a:pt x="188" y="305"/>
                    </a:cubicBezTo>
                    <a:cubicBezTo>
                      <a:pt x="183" y="297"/>
                      <a:pt x="155" y="305"/>
                      <a:pt x="151" y="306"/>
                    </a:cubicBezTo>
                    <a:cubicBezTo>
                      <a:pt x="137" y="311"/>
                      <a:pt x="123" y="311"/>
                      <a:pt x="109" y="311"/>
                    </a:cubicBezTo>
                    <a:cubicBezTo>
                      <a:pt x="108" y="311"/>
                      <a:pt x="104" y="308"/>
                      <a:pt x="103" y="306"/>
                    </a:cubicBezTo>
                    <a:cubicBezTo>
                      <a:pt x="102" y="304"/>
                      <a:pt x="103" y="303"/>
                      <a:pt x="108" y="303"/>
                    </a:cubicBezTo>
                    <a:cubicBezTo>
                      <a:pt x="113" y="299"/>
                      <a:pt x="154" y="295"/>
                      <a:pt x="164" y="293"/>
                    </a:cubicBezTo>
                    <a:close/>
                    <a:moveTo>
                      <a:pt x="601" y="401"/>
                    </a:moveTo>
                    <a:cubicBezTo>
                      <a:pt x="597" y="394"/>
                      <a:pt x="579" y="406"/>
                      <a:pt x="578" y="407"/>
                    </a:cubicBezTo>
                    <a:cubicBezTo>
                      <a:pt x="586" y="407"/>
                      <a:pt x="593" y="405"/>
                      <a:pt x="601" y="401"/>
                    </a:cubicBezTo>
                    <a:close/>
                    <a:moveTo>
                      <a:pt x="174" y="78"/>
                    </a:moveTo>
                    <a:cubicBezTo>
                      <a:pt x="176" y="85"/>
                      <a:pt x="194" y="82"/>
                      <a:pt x="203" y="85"/>
                    </a:cubicBezTo>
                    <a:cubicBezTo>
                      <a:pt x="202" y="76"/>
                      <a:pt x="205" y="68"/>
                      <a:pt x="210" y="61"/>
                    </a:cubicBezTo>
                    <a:cubicBezTo>
                      <a:pt x="201" y="50"/>
                      <a:pt x="171" y="69"/>
                      <a:pt x="174" y="78"/>
                    </a:cubicBezTo>
                    <a:close/>
                    <a:moveTo>
                      <a:pt x="361" y="486"/>
                    </a:moveTo>
                    <a:cubicBezTo>
                      <a:pt x="349" y="477"/>
                      <a:pt x="335" y="448"/>
                      <a:pt x="323" y="452"/>
                    </a:cubicBezTo>
                    <a:cubicBezTo>
                      <a:pt x="305" y="458"/>
                      <a:pt x="294" y="476"/>
                      <a:pt x="274" y="476"/>
                    </a:cubicBezTo>
                    <a:cubicBezTo>
                      <a:pt x="253" y="476"/>
                      <a:pt x="237" y="461"/>
                      <a:pt x="218" y="456"/>
                    </a:cubicBezTo>
                    <a:cubicBezTo>
                      <a:pt x="190" y="449"/>
                      <a:pt x="151" y="427"/>
                      <a:pt x="163" y="391"/>
                    </a:cubicBezTo>
                    <a:cubicBezTo>
                      <a:pt x="151" y="398"/>
                      <a:pt x="72" y="396"/>
                      <a:pt x="75" y="369"/>
                    </a:cubicBezTo>
                    <a:cubicBezTo>
                      <a:pt x="66" y="365"/>
                      <a:pt x="31" y="345"/>
                      <a:pt x="33" y="333"/>
                    </a:cubicBezTo>
                    <a:cubicBezTo>
                      <a:pt x="32" y="337"/>
                      <a:pt x="12" y="300"/>
                      <a:pt x="11" y="299"/>
                    </a:cubicBezTo>
                    <a:cubicBezTo>
                      <a:pt x="6" y="285"/>
                      <a:pt x="15" y="286"/>
                      <a:pt x="6" y="275"/>
                    </a:cubicBezTo>
                    <a:cubicBezTo>
                      <a:pt x="2" y="269"/>
                      <a:pt x="0" y="263"/>
                      <a:pt x="1" y="256"/>
                    </a:cubicBezTo>
                    <a:cubicBezTo>
                      <a:pt x="1" y="245"/>
                      <a:pt x="6" y="238"/>
                      <a:pt x="8" y="228"/>
                    </a:cubicBezTo>
                    <a:cubicBezTo>
                      <a:pt x="11" y="216"/>
                      <a:pt x="4" y="214"/>
                      <a:pt x="3" y="203"/>
                    </a:cubicBezTo>
                    <a:cubicBezTo>
                      <a:pt x="3" y="197"/>
                      <a:pt x="5" y="189"/>
                      <a:pt x="11" y="186"/>
                    </a:cubicBezTo>
                    <a:cubicBezTo>
                      <a:pt x="8" y="179"/>
                      <a:pt x="8" y="171"/>
                      <a:pt x="11" y="164"/>
                    </a:cubicBezTo>
                    <a:cubicBezTo>
                      <a:pt x="14" y="153"/>
                      <a:pt x="23" y="143"/>
                      <a:pt x="33" y="139"/>
                    </a:cubicBezTo>
                    <a:cubicBezTo>
                      <a:pt x="43" y="141"/>
                      <a:pt x="47" y="136"/>
                      <a:pt x="46" y="125"/>
                    </a:cubicBezTo>
                    <a:cubicBezTo>
                      <a:pt x="61" y="103"/>
                      <a:pt x="83" y="85"/>
                      <a:pt x="108" y="72"/>
                    </a:cubicBezTo>
                    <a:cubicBezTo>
                      <a:pt x="114" y="70"/>
                      <a:pt x="127" y="64"/>
                      <a:pt x="133" y="69"/>
                    </a:cubicBezTo>
                    <a:cubicBezTo>
                      <a:pt x="139" y="62"/>
                      <a:pt x="145" y="57"/>
                      <a:pt x="152" y="53"/>
                    </a:cubicBezTo>
                    <a:cubicBezTo>
                      <a:pt x="167" y="43"/>
                      <a:pt x="186" y="40"/>
                      <a:pt x="203" y="36"/>
                    </a:cubicBezTo>
                    <a:cubicBezTo>
                      <a:pt x="211" y="35"/>
                      <a:pt x="226" y="34"/>
                      <a:pt x="233" y="37"/>
                    </a:cubicBezTo>
                    <a:cubicBezTo>
                      <a:pt x="240" y="31"/>
                      <a:pt x="248" y="26"/>
                      <a:pt x="257" y="22"/>
                    </a:cubicBezTo>
                    <a:cubicBezTo>
                      <a:pt x="270" y="16"/>
                      <a:pt x="287" y="13"/>
                      <a:pt x="298" y="25"/>
                    </a:cubicBezTo>
                    <a:cubicBezTo>
                      <a:pt x="300" y="0"/>
                      <a:pt x="350" y="4"/>
                      <a:pt x="365" y="7"/>
                    </a:cubicBezTo>
                    <a:cubicBezTo>
                      <a:pt x="375" y="9"/>
                      <a:pt x="382" y="11"/>
                      <a:pt x="392" y="13"/>
                    </a:cubicBezTo>
                    <a:cubicBezTo>
                      <a:pt x="394" y="6"/>
                      <a:pt x="405" y="5"/>
                      <a:pt x="411" y="5"/>
                    </a:cubicBezTo>
                    <a:cubicBezTo>
                      <a:pt x="442" y="5"/>
                      <a:pt x="465" y="9"/>
                      <a:pt x="495" y="20"/>
                    </a:cubicBezTo>
                    <a:cubicBezTo>
                      <a:pt x="517" y="27"/>
                      <a:pt x="537" y="38"/>
                      <a:pt x="558" y="44"/>
                    </a:cubicBezTo>
                    <a:cubicBezTo>
                      <a:pt x="589" y="53"/>
                      <a:pt x="610" y="76"/>
                      <a:pt x="626" y="103"/>
                    </a:cubicBezTo>
                    <a:cubicBezTo>
                      <a:pt x="644" y="113"/>
                      <a:pt x="663" y="129"/>
                      <a:pt x="673" y="148"/>
                    </a:cubicBezTo>
                    <a:cubicBezTo>
                      <a:pt x="679" y="160"/>
                      <a:pt x="679" y="177"/>
                      <a:pt x="688" y="186"/>
                    </a:cubicBezTo>
                    <a:cubicBezTo>
                      <a:pt x="704" y="204"/>
                      <a:pt x="699" y="206"/>
                      <a:pt x="707" y="213"/>
                    </a:cubicBezTo>
                    <a:cubicBezTo>
                      <a:pt x="723" y="226"/>
                      <a:pt x="722" y="272"/>
                      <a:pt x="725" y="275"/>
                    </a:cubicBezTo>
                    <a:cubicBezTo>
                      <a:pt x="767" y="311"/>
                      <a:pt x="723" y="411"/>
                      <a:pt x="670" y="385"/>
                    </a:cubicBezTo>
                    <a:cubicBezTo>
                      <a:pt x="690" y="416"/>
                      <a:pt x="654" y="460"/>
                      <a:pt x="637" y="482"/>
                    </a:cubicBezTo>
                    <a:cubicBezTo>
                      <a:pt x="616" y="511"/>
                      <a:pt x="565" y="535"/>
                      <a:pt x="531" y="541"/>
                    </a:cubicBezTo>
                    <a:cubicBezTo>
                      <a:pt x="522" y="543"/>
                      <a:pt x="457" y="534"/>
                      <a:pt x="500" y="564"/>
                    </a:cubicBezTo>
                    <a:cubicBezTo>
                      <a:pt x="509" y="570"/>
                      <a:pt x="531" y="573"/>
                      <a:pt x="517" y="586"/>
                    </a:cubicBezTo>
                    <a:cubicBezTo>
                      <a:pt x="511" y="591"/>
                      <a:pt x="489" y="591"/>
                      <a:pt x="489" y="591"/>
                    </a:cubicBezTo>
                    <a:cubicBezTo>
                      <a:pt x="489" y="591"/>
                      <a:pt x="476" y="581"/>
                      <a:pt x="462" y="569"/>
                    </a:cubicBezTo>
                    <a:cubicBezTo>
                      <a:pt x="431" y="542"/>
                      <a:pt x="432" y="541"/>
                      <a:pt x="395" y="501"/>
                    </a:cubicBezTo>
                    <a:cubicBezTo>
                      <a:pt x="389" y="495"/>
                      <a:pt x="369" y="492"/>
                      <a:pt x="361" y="486"/>
                    </a:cubicBezTo>
                    <a:close/>
                    <a:moveTo>
                      <a:pt x="293" y="411"/>
                    </a:moveTo>
                    <a:cubicBezTo>
                      <a:pt x="305" y="405"/>
                      <a:pt x="319" y="407"/>
                      <a:pt x="332" y="406"/>
                    </a:cubicBezTo>
                    <a:cubicBezTo>
                      <a:pt x="347" y="404"/>
                      <a:pt x="349" y="402"/>
                      <a:pt x="349" y="390"/>
                    </a:cubicBezTo>
                    <a:cubicBezTo>
                      <a:pt x="349" y="380"/>
                      <a:pt x="360" y="381"/>
                      <a:pt x="365" y="388"/>
                    </a:cubicBezTo>
                    <a:cubicBezTo>
                      <a:pt x="383" y="410"/>
                      <a:pt x="396" y="412"/>
                      <a:pt x="424" y="411"/>
                    </a:cubicBezTo>
                    <a:cubicBezTo>
                      <a:pt x="445" y="409"/>
                      <a:pt x="483" y="405"/>
                      <a:pt x="452" y="381"/>
                    </a:cubicBezTo>
                    <a:cubicBezTo>
                      <a:pt x="438" y="371"/>
                      <a:pt x="378" y="392"/>
                      <a:pt x="420" y="372"/>
                    </a:cubicBezTo>
                    <a:cubicBezTo>
                      <a:pt x="425" y="369"/>
                      <a:pt x="422" y="360"/>
                      <a:pt x="418" y="350"/>
                    </a:cubicBezTo>
                    <a:cubicBezTo>
                      <a:pt x="423" y="350"/>
                      <a:pt x="423" y="350"/>
                      <a:pt x="423" y="350"/>
                    </a:cubicBezTo>
                    <a:cubicBezTo>
                      <a:pt x="427" y="359"/>
                      <a:pt x="433" y="366"/>
                      <a:pt x="439" y="367"/>
                    </a:cubicBezTo>
                    <a:cubicBezTo>
                      <a:pt x="473" y="369"/>
                      <a:pt x="468" y="406"/>
                      <a:pt x="511" y="390"/>
                    </a:cubicBezTo>
                    <a:cubicBezTo>
                      <a:pt x="507" y="388"/>
                      <a:pt x="497" y="368"/>
                      <a:pt x="499" y="367"/>
                    </a:cubicBezTo>
                    <a:cubicBezTo>
                      <a:pt x="509" y="364"/>
                      <a:pt x="520" y="378"/>
                      <a:pt x="517" y="387"/>
                    </a:cubicBezTo>
                    <a:cubicBezTo>
                      <a:pt x="522" y="385"/>
                      <a:pt x="560" y="371"/>
                      <a:pt x="548" y="364"/>
                    </a:cubicBezTo>
                    <a:cubicBezTo>
                      <a:pt x="517" y="343"/>
                      <a:pt x="561" y="350"/>
                      <a:pt x="559" y="367"/>
                    </a:cubicBezTo>
                    <a:cubicBezTo>
                      <a:pt x="563" y="363"/>
                      <a:pt x="575" y="342"/>
                      <a:pt x="577" y="331"/>
                    </a:cubicBezTo>
                    <a:cubicBezTo>
                      <a:pt x="579" y="321"/>
                      <a:pt x="595" y="262"/>
                      <a:pt x="590" y="255"/>
                    </a:cubicBezTo>
                    <a:cubicBezTo>
                      <a:pt x="586" y="249"/>
                      <a:pt x="576" y="257"/>
                      <a:pt x="569" y="263"/>
                    </a:cubicBezTo>
                    <a:cubicBezTo>
                      <a:pt x="567" y="265"/>
                      <a:pt x="565" y="266"/>
                      <a:pt x="564" y="267"/>
                    </a:cubicBezTo>
                    <a:cubicBezTo>
                      <a:pt x="550" y="275"/>
                      <a:pt x="550" y="261"/>
                      <a:pt x="555" y="261"/>
                    </a:cubicBezTo>
                    <a:cubicBezTo>
                      <a:pt x="562" y="261"/>
                      <a:pt x="585" y="241"/>
                      <a:pt x="595" y="245"/>
                    </a:cubicBezTo>
                    <a:cubicBezTo>
                      <a:pt x="598" y="247"/>
                      <a:pt x="600" y="251"/>
                      <a:pt x="600" y="260"/>
                    </a:cubicBezTo>
                    <a:cubicBezTo>
                      <a:pt x="599" y="283"/>
                      <a:pt x="585" y="309"/>
                      <a:pt x="596" y="333"/>
                    </a:cubicBezTo>
                    <a:cubicBezTo>
                      <a:pt x="604" y="352"/>
                      <a:pt x="642" y="326"/>
                      <a:pt x="655" y="322"/>
                    </a:cubicBezTo>
                    <a:cubicBezTo>
                      <a:pt x="664" y="320"/>
                      <a:pt x="679" y="277"/>
                      <a:pt x="675" y="310"/>
                    </a:cubicBezTo>
                    <a:cubicBezTo>
                      <a:pt x="672" y="332"/>
                      <a:pt x="639" y="337"/>
                      <a:pt x="623" y="346"/>
                    </a:cubicBezTo>
                    <a:cubicBezTo>
                      <a:pt x="625" y="348"/>
                      <a:pt x="627" y="351"/>
                      <a:pt x="629" y="354"/>
                    </a:cubicBezTo>
                    <a:cubicBezTo>
                      <a:pt x="628" y="345"/>
                      <a:pt x="660" y="355"/>
                      <a:pt x="667" y="348"/>
                    </a:cubicBezTo>
                    <a:cubicBezTo>
                      <a:pt x="666" y="346"/>
                      <a:pt x="677" y="320"/>
                      <a:pt x="680" y="319"/>
                    </a:cubicBezTo>
                    <a:cubicBezTo>
                      <a:pt x="694" y="318"/>
                      <a:pt x="675" y="346"/>
                      <a:pt x="676" y="348"/>
                    </a:cubicBezTo>
                    <a:cubicBezTo>
                      <a:pt x="677" y="354"/>
                      <a:pt x="686" y="348"/>
                      <a:pt x="690" y="351"/>
                    </a:cubicBezTo>
                    <a:cubicBezTo>
                      <a:pt x="692" y="344"/>
                      <a:pt x="690" y="296"/>
                      <a:pt x="694" y="295"/>
                    </a:cubicBezTo>
                    <a:cubicBezTo>
                      <a:pt x="706" y="293"/>
                      <a:pt x="700" y="334"/>
                      <a:pt x="702" y="338"/>
                    </a:cubicBezTo>
                    <a:cubicBezTo>
                      <a:pt x="702" y="338"/>
                      <a:pt x="722" y="355"/>
                      <a:pt x="716" y="355"/>
                    </a:cubicBezTo>
                    <a:cubicBezTo>
                      <a:pt x="715" y="355"/>
                      <a:pt x="713" y="354"/>
                      <a:pt x="710" y="353"/>
                    </a:cubicBezTo>
                    <a:cubicBezTo>
                      <a:pt x="687" y="342"/>
                      <a:pt x="696" y="371"/>
                      <a:pt x="678" y="379"/>
                    </a:cubicBezTo>
                    <a:cubicBezTo>
                      <a:pt x="692" y="381"/>
                      <a:pt x="708" y="369"/>
                      <a:pt x="719" y="357"/>
                    </a:cubicBezTo>
                    <a:cubicBezTo>
                      <a:pt x="722" y="354"/>
                      <a:pt x="724" y="350"/>
                      <a:pt x="726" y="347"/>
                    </a:cubicBezTo>
                    <a:cubicBezTo>
                      <a:pt x="726" y="347"/>
                      <a:pt x="726" y="347"/>
                      <a:pt x="726" y="346"/>
                    </a:cubicBezTo>
                    <a:cubicBezTo>
                      <a:pt x="726" y="346"/>
                      <a:pt x="726" y="346"/>
                      <a:pt x="726" y="346"/>
                    </a:cubicBezTo>
                    <a:cubicBezTo>
                      <a:pt x="726" y="346"/>
                      <a:pt x="726" y="346"/>
                      <a:pt x="726" y="346"/>
                    </a:cubicBezTo>
                    <a:cubicBezTo>
                      <a:pt x="726" y="346"/>
                      <a:pt x="726" y="346"/>
                      <a:pt x="726" y="346"/>
                    </a:cubicBezTo>
                    <a:cubicBezTo>
                      <a:pt x="726" y="346"/>
                      <a:pt x="727" y="346"/>
                      <a:pt x="727" y="346"/>
                    </a:cubicBezTo>
                    <a:cubicBezTo>
                      <a:pt x="727" y="345"/>
                      <a:pt x="727" y="345"/>
                      <a:pt x="727" y="345"/>
                    </a:cubicBezTo>
                    <a:cubicBezTo>
                      <a:pt x="727" y="345"/>
                      <a:pt x="727" y="345"/>
                      <a:pt x="727" y="345"/>
                    </a:cubicBezTo>
                    <a:cubicBezTo>
                      <a:pt x="741" y="317"/>
                      <a:pt x="684" y="257"/>
                      <a:pt x="655" y="283"/>
                    </a:cubicBezTo>
                    <a:cubicBezTo>
                      <a:pt x="631" y="305"/>
                      <a:pt x="591" y="281"/>
                      <a:pt x="635" y="283"/>
                    </a:cubicBezTo>
                    <a:cubicBezTo>
                      <a:pt x="647" y="284"/>
                      <a:pt x="655" y="272"/>
                      <a:pt x="669" y="272"/>
                    </a:cubicBezTo>
                    <a:cubicBezTo>
                      <a:pt x="679" y="272"/>
                      <a:pt x="680" y="271"/>
                      <a:pt x="681" y="259"/>
                    </a:cubicBezTo>
                    <a:cubicBezTo>
                      <a:pt x="682" y="237"/>
                      <a:pt x="666" y="216"/>
                      <a:pt x="655" y="199"/>
                    </a:cubicBezTo>
                    <a:cubicBezTo>
                      <a:pt x="643" y="182"/>
                      <a:pt x="611" y="199"/>
                      <a:pt x="612" y="170"/>
                    </a:cubicBezTo>
                    <a:cubicBezTo>
                      <a:pt x="613" y="152"/>
                      <a:pt x="595" y="165"/>
                      <a:pt x="587" y="171"/>
                    </a:cubicBezTo>
                    <a:cubicBezTo>
                      <a:pt x="574" y="180"/>
                      <a:pt x="566" y="188"/>
                      <a:pt x="566" y="198"/>
                    </a:cubicBezTo>
                    <a:cubicBezTo>
                      <a:pt x="566" y="203"/>
                      <a:pt x="568" y="210"/>
                      <a:pt x="574" y="217"/>
                    </a:cubicBezTo>
                    <a:cubicBezTo>
                      <a:pt x="588" y="236"/>
                      <a:pt x="570" y="227"/>
                      <a:pt x="561" y="214"/>
                    </a:cubicBezTo>
                    <a:cubicBezTo>
                      <a:pt x="546" y="190"/>
                      <a:pt x="543" y="210"/>
                      <a:pt x="535" y="228"/>
                    </a:cubicBezTo>
                    <a:cubicBezTo>
                      <a:pt x="532" y="236"/>
                      <a:pt x="525" y="242"/>
                      <a:pt x="517" y="248"/>
                    </a:cubicBezTo>
                    <a:cubicBezTo>
                      <a:pt x="510" y="254"/>
                      <a:pt x="503" y="260"/>
                      <a:pt x="498" y="268"/>
                    </a:cubicBezTo>
                    <a:cubicBezTo>
                      <a:pt x="487" y="289"/>
                      <a:pt x="496" y="281"/>
                      <a:pt x="507" y="296"/>
                    </a:cubicBezTo>
                    <a:cubicBezTo>
                      <a:pt x="509" y="294"/>
                      <a:pt x="528" y="279"/>
                      <a:pt x="532" y="282"/>
                    </a:cubicBezTo>
                    <a:cubicBezTo>
                      <a:pt x="541" y="288"/>
                      <a:pt x="511" y="300"/>
                      <a:pt x="512" y="308"/>
                    </a:cubicBezTo>
                    <a:cubicBezTo>
                      <a:pt x="515" y="323"/>
                      <a:pt x="492" y="295"/>
                      <a:pt x="493" y="295"/>
                    </a:cubicBezTo>
                    <a:cubicBezTo>
                      <a:pt x="487" y="291"/>
                      <a:pt x="464" y="297"/>
                      <a:pt x="448" y="300"/>
                    </a:cubicBezTo>
                    <a:cubicBezTo>
                      <a:pt x="446" y="295"/>
                      <a:pt x="446" y="295"/>
                      <a:pt x="446" y="295"/>
                    </a:cubicBezTo>
                    <a:cubicBezTo>
                      <a:pt x="450" y="294"/>
                      <a:pt x="454" y="293"/>
                      <a:pt x="457" y="291"/>
                    </a:cubicBezTo>
                    <a:cubicBezTo>
                      <a:pt x="465" y="287"/>
                      <a:pt x="505" y="255"/>
                      <a:pt x="517" y="234"/>
                    </a:cubicBezTo>
                    <a:cubicBezTo>
                      <a:pt x="500" y="228"/>
                      <a:pt x="480" y="239"/>
                      <a:pt x="467" y="231"/>
                    </a:cubicBezTo>
                    <a:cubicBezTo>
                      <a:pt x="434" y="209"/>
                      <a:pt x="457" y="229"/>
                      <a:pt x="431" y="237"/>
                    </a:cubicBezTo>
                    <a:cubicBezTo>
                      <a:pt x="416" y="241"/>
                      <a:pt x="408" y="218"/>
                      <a:pt x="393" y="220"/>
                    </a:cubicBezTo>
                    <a:cubicBezTo>
                      <a:pt x="383" y="222"/>
                      <a:pt x="386" y="231"/>
                      <a:pt x="380" y="236"/>
                    </a:cubicBezTo>
                    <a:cubicBezTo>
                      <a:pt x="373" y="248"/>
                      <a:pt x="356" y="267"/>
                      <a:pt x="341" y="269"/>
                    </a:cubicBezTo>
                    <a:cubicBezTo>
                      <a:pt x="351" y="280"/>
                      <a:pt x="331" y="316"/>
                      <a:pt x="324" y="309"/>
                    </a:cubicBezTo>
                    <a:cubicBezTo>
                      <a:pt x="316" y="301"/>
                      <a:pt x="347" y="282"/>
                      <a:pt x="334" y="274"/>
                    </a:cubicBezTo>
                    <a:cubicBezTo>
                      <a:pt x="302" y="254"/>
                      <a:pt x="256" y="283"/>
                      <a:pt x="226" y="311"/>
                    </a:cubicBezTo>
                    <a:cubicBezTo>
                      <a:pt x="216" y="320"/>
                      <a:pt x="208" y="329"/>
                      <a:pt x="202" y="336"/>
                    </a:cubicBezTo>
                    <a:cubicBezTo>
                      <a:pt x="201" y="338"/>
                      <a:pt x="200" y="340"/>
                      <a:pt x="198" y="342"/>
                    </a:cubicBezTo>
                    <a:cubicBezTo>
                      <a:pt x="176" y="372"/>
                      <a:pt x="148" y="424"/>
                      <a:pt x="201" y="443"/>
                    </a:cubicBezTo>
                    <a:cubicBezTo>
                      <a:pt x="215" y="448"/>
                      <a:pt x="230" y="454"/>
                      <a:pt x="245" y="460"/>
                    </a:cubicBezTo>
                    <a:cubicBezTo>
                      <a:pt x="245" y="460"/>
                      <a:pt x="245" y="460"/>
                      <a:pt x="245" y="460"/>
                    </a:cubicBezTo>
                    <a:cubicBezTo>
                      <a:pt x="251" y="462"/>
                      <a:pt x="257" y="464"/>
                      <a:pt x="263" y="466"/>
                    </a:cubicBezTo>
                    <a:cubicBezTo>
                      <a:pt x="287" y="473"/>
                      <a:pt x="300" y="451"/>
                      <a:pt x="320" y="444"/>
                    </a:cubicBezTo>
                    <a:cubicBezTo>
                      <a:pt x="327" y="442"/>
                      <a:pt x="329" y="441"/>
                      <a:pt x="330" y="441"/>
                    </a:cubicBezTo>
                    <a:cubicBezTo>
                      <a:pt x="329" y="441"/>
                      <a:pt x="328" y="441"/>
                      <a:pt x="327" y="441"/>
                    </a:cubicBezTo>
                    <a:cubicBezTo>
                      <a:pt x="346" y="434"/>
                      <a:pt x="364" y="425"/>
                      <a:pt x="380" y="413"/>
                    </a:cubicBezTo>
                    <a:cubicBezTo>
                      <a:pt x="371" y="409"/>
                      <a:pt x="366" y="404"/>
                      <a:pt x="360" y="396"/>
                    </a:cubicBezTo>
                    <a:cubicBezTo>
                      <a:pt x="360" y="425"/>
                      <a:pt x="302" y="408"/>
                      <a:pt x="288" y="426"/>
                    </a:cubicBezTo>
                    <a:cubicBezTo>
                      <a:pt x="280" y="436"/>
                      <a:pt x="265" y="457"/>
                      <a:pt x="249" y="457"/>
                    </a:cubicBezTo>
                    <a:cubicBezTo>
                      <a:pt x="248" y="457"/>
                      <a:pt x="247" y="457"/>
                      <a:pt x="247" y="457"/>
                    </a:cubicBezTo>
                    <a:cubicBezTo>
                      <a:pt x="246" y="457"/>
                      <a:pt x="246" y="457"/>
                      <a:pt x="246" y="457"/>
                    </a:cubicBezTo>
                    <a:cubicBezTo>
                      <a:pt x="241" y="454"/>
                      <a:pt x="258" y="442"/>
                      <a:pt x="260" y="442"/>
                    </a:cubicBezTo>
                    <a:cubicBezTo>
                      <a:pt x="271" y="437"/>
                      <a:pt x="275" y="428"/>
                      <a:pt x="282" y="420"/>
                    </a:cubicBezTo>
                    <a:cubicBezTo>
                      <a:pt x="285" y="416"/>
                      <a:pt x="288" y="413"/>
                      <a:pt x="293" y="411"/>
                    </a:cubicBezTo>
                    <a:close/>
                    <a:moveTo>
                      <a:pt x="711" y="287"/>
                    </a:moveTo>
                    <a:cubicBezTo>
                      <a:pt x="720" y="295"/>
                      <a:pt x="728" y="307"/>
                      <a:pt x="733" y="317"/>
                    </a:cubicBezTo>
                    <a:cubicBezTo>
                      <a:pt x="733" y="304"/>
                      <a:pt x="727" y="273"/>
                      <a:pt x="711" y="287"/>
                    </a:cubicBezTo>
                    <a:close/>
                    <a:moveTo>
                      <a:pt x="549" y="520"/>
                    </a:moveTo>
                    <a:cubicBezTo>
                      <a:pt x="543" y="522"/>
                      <a:pt x="537" y="526"/>
                      <a:pt x="532" y="527"/>
                    </a:cubicBezTo>
                    <a:cubicBezTo>
                      <a:pt x="519" y="529"/>
                      <a:pt x="505" y="527"/>
                      <a:pt x="493" y="521"/>
                    </a:cubicBezTo>
                    <a:cubicBezTo>
                      <a:pt x="484" y="518"/>
                      <a:pt x="444" y="491"/>
                      <a:pt x="444" y="485"/>
                    </a:cubicBezTo>
                    <a:cubicBezTo>
                      <a:pt x="443" y="503"/>
                      <a:pt x="482" y="521"/>
                      <a:pt x="495" y="526"/>
                    </a:cubicBezTo>
                    <a:cubicBezTo>
                      <a:pt x="506" y="530"/>
                      <a:pt x="520" y="535"/>
                      <a:pt x="533" y="532"/>
                    </a:cubicBezTo>
                    <a:cubicBezTo>
                      <a:pt x="536" y="531"/>
                      <a:pt x="549" y="521"/>
                      <a:pt x="549" y="520"/>
                    </a:cubicBezTo>
                    <a:cubicBezTo>
                      <a:pt x="551" y="524"/>
                      <a:pt x="549" y="527"/>
                      <a:pt x="544" y="530"/>
                    </a:cubicBezTo>
                    <a:cubicBezTo>
                      <a:pt x="543" y="530"/>
                      <a:pt x="543" y="531"/>
                      <a:pt x="542" y="531"/>
                    </a:cubicBezTo>
                    <a:cubicBezTo>
                      <a:pt x="544" y="531"/>
                      <a:pt x="545" y="530"/>
                      <a:pt x="546" y="530"/>
                    </a:cubicBezTo>
                    <a:cubicBezTo>
                      <a:pt x="555" y="527"/>
                      <a:pt x="563" y="524"/>
                      <a:pt x="572" y="521"/>
                    </a:cubicBezTo>
                    <a:cubicBezTo>
                      <a:pt x="564" y="514"/>
                      <a:pt x="556" y="516"/>
                      <a:pt x="549" y="520"/>
                    </a:cubicBezTo>
                    <a:close/>
                    <a:moveTo>
                      <a:pt x="249" y="133"/>
                    </a:moveTo>
                    <a:cubicBezTo>
                      <a:pt x="231" y="115"/>
                      <a:pt x="170" y="55"/>
                      <a:pt x="173" y="120"/>
                    </a:cubicBezTo>
                    <a:cubicBezTo>
                      <a:pt x="180" y="116"/>
                      <a:pt x="190" y="115"/>
                      <a:pt x="198" y="116"/>
                    </a:cubicBezTo>
                    <a:cubicBezTo>
                      <a:pt x="203" y="119"/>
                      <a:pt x="203" y="122"/>
                      <a:pt x="197" y="124"/>
                    </a:cubicBezTo>
                    <a:cubicBezTo>
                      <a:pt x="190" y="123"/>
                      <a:pt x="180" y="125"/>
                      <a:pt x="175" y="130"/>
                    </a:cubicBezTo>
                    <a:cubicBezTo>
                      <a:pt x="178" y="141"/>
                      <a:pt x="145" y="123"/>
                      <a:pt x="150" y="155"/>
                    </a:cubicBezTo>
                    <a:cubicBezTo>
                      <a:pt x="154" y="168"/>
                      <a:pt x="123" y="134"/>
                      <a:pt x="124" y="130"/>
                    </a:cubicBezTo>
                    <a:cubicBezTo>
                      <a:pt x="127" y="126"/>
                      <a:pt x="130" y="125"/>
                      <a:pt x="135" y="128"/>
                    </a:cubicBezTo>
                    <a:cubicBezTo>
                      <a:pt x="140" y="137"/>
                      <a:pt x="146" y="136"/>
                      <a:pt x="151" y="126"/>
                    </a:cubicBezTo>
                    <a:cubicBezTo>
                      <a:pt x="165" y="130"/>
                      <a:pt x="169" y="125"/>
                      <a:pt x="165" y="113"/>
                    </a:cubicBezTo>
                    <a:cubicBezTo>
                      <a:pt x="165" y="105"/>
                      <a:pt x="168" y="98"/>
                      <a:pt x="172" y="91"/>
                    </a:cubicBezTo>
                    <a:cubicBezTo>
                      <a:pt x="154" y="99"/>
                      <a:pt x="140" y="113"/>
                      <a:pt x="163" y="85"/>
                    </a:cubicBezTo>
                    <a:cubicBezTo>
                      <a:pt x="176" y="70"/>
                      <a:pt x="135" y="89"/>
                      <a:pt x="132" y="91"/>
                    </a:cubicBezTo>
                    <a:cubicBezTo>
                      <a:pt x="132" y="91"/>
                      <a:pt x="132" y="91"/>
                      <a:pt x="132" y="91"/>
                    </a:cubicBezTo>
                    <a:cubicBezTo>
                      <a:pt x="132" y="91"/>
                      <a:pt x="132" y="91"/>
                      <a:pt x="132" y="91"/>
                    </a:cubicBezTo>
                    <a:cubicBezTo>
                      <a:pt x="132" y="91"/>
                      <a:pt x="132" y="91"/>
                      <a:pt x="132" y="91"/>
                    </a:cubicBezTo>
                    <a:cubicBezTo>
                      <a:pt x="122" y="96"/>
                      <a:pt x="119" y="94"/>
                      <a:pt x="126" y="108"/>
                    </a:cubicBezTo>
                    <a:cubicBezTo>
                      <a:pt x="137" y="100"/>
                      <a:pt x="156" y="99"/>
                      <a:pt x="138" y="110"/>
                    </a:cubicBezTo>
                    <a:cubicBezTo>
                      <a:pt x="133" y="113"/>
                      <a:pt x="128" y="117"/>
                      <a:pt x="123" y="119"/>
                    </a:cubicBezTo>
                    <a:cubicBezTo>
                      <a:pt x="80" y="143"/>
                      <a:pt x="149" y="162"/>
                      <a:pt x="126" y="185"/>
                    </a:cubicBezTo>
                    <a:cubicBezTo>
                      <a:pt x="144" y="187"/>
                      <a:pt x="143" y="199"/>
                      <a:pt x="151" y="212"/>
                    </a:cubicBezTo>
                    <a:cubicBezTo>
                      <a:pt x="141" y="176"/>
                      <a:pt x="171" y="135"/>
                      <a:pt x="213" y="147"/>
                    </a:cubicBezTo>
                    <a:cubicBezTo>
                      <a:pt x="209" y="139"/>
                      <a:pt x="218" y="136"/>
                      <a:pt x="224" y="140"/>
                    </a:cubicBezTo>
                    <a:cubicBezTo>
                      <a:pt x="237" y="148"/>
                      <a:pt x="233" y="137"/>
                      <a:pt x="249" y="133"/>
                    </a:cubicBezTo>
                    <a:close/>
                    <a:moveTo>
                      <a:pt x="548" y="177"/>
                    </a:moveTo>
                    <a:cubicBezTo>
                      <a:pt x="551" y="176"/>
                      <a:pt x="551" y="174"/>
                      <a:pt x="549" y="171"/>
                    </a:cubicBezTo>
                    <a:cubicBezTo>
                      <a:pt x="549" y="168"/>
                      <a:pt x="549" y="165"/>
                      <a:pt x="549" y="164"/>
                    </a:cubicBezTo>
                    <a:cubicBezTo>
                      <a:pt x="541" y="145"/>
                      <a:pt x="513" y="91"/>
                      <a:pt x="492" y="125"/>
                    </a:cubicBezTo>
                    <a:cubicBezTo>
                      <a:pt x="477" y="150"/>
                      <a:pt x="487" y="194"/>
                      <a:pt x="458" y="206"/>
                    </a:cubicBezTo>
                    <a:cubicBezTo>
                      <a:pt x="455" y="208"/>
                      <a:pt x="452" y="209"/>
                      <a:pt x="449" y="211"/>
                    </a:cubicBezTo>
                    <a:cubicBezTo>
                      <a:pt x="464" y="215"/>
                      <a:pt x="473" y="232"/>
                      <a:pt x="488" y="223"/>
                    </a:cubicBezTo>
                    <a:cubicBezTo>
                      <a:pt x="502" y="215"/>
                      <a:pt x="511" y="225"/>
                      <a:pt x="524" y="227"/>
                    </a:cubicBezTo>
                    <a:cubicBezTo>
                      <a:pt x="530" y="227"/>
                      <a:pt x="544" y="196"/>
                      <a:pt x="548" y="177"/>
                    </a:cubicBezTo>
                    <a:close/>
                    <a:moveTo>
                      <a:pt x="614" y="406"/>
                    </a:moveTo>
                    <a:cubicBezTo>
                      <a:pt x="620" y="424"/>
                      <a:pt x="681" y="400"/>
                      <a:pt x="663" y="385"/>
                    </a:cubicBezTo>
                    <a:cubicBezTo>
                      <a:pt x="653" y="405"/>
                      <a:pt x="615" y="406"/>
                      <a:pt x="614" y="406"/>
                    </a:cubicBezTo>
                    <a:close/>
                    <a:moveTo>
                      <a:pt x="474" y="106"/>
                    </a:moveTo>
                    <a:cubicBezTo>
                      <a:pt x="464" y="101"/>
                      <a:pt x="456" y="95"/>
                      <a:pt x="452" y="84"/>
                    </a:cubicBezTo>
                    <a:cubicBezTo>
                      <a:pt x="454" y="91"/>
                      <a:pt x="440" y="88"/>
                      <a:pt x="437" y="94"/>
                    </a:cubicBezTo>
                    <a:cubicBezTo>
                      <a:pt x="432" y="106"/>
                      <a:pt x="443" y="119"/>
                      <a:pt x="447" y="130"/>
                    </a:cubicBezTo>
                    <a:cubicBezTo>
                      <a:pt x="448" y="128"/>
                      <a:pt x="466" y="119"/>
                      <a:pt x="468" y="122"/>
                    </a:cubicBezTo>
                    <a:cubicBezTo>
                      <a:pt x="477" y="130"/>
                      <a:pt x="455" y="133"/>
                      <a:pt x="453" y="136"/>
                    </a:cubicBezTo>
                    <a:cubicBezTo>
                      <a:pt x="461" y="137"/>
                      <a:pt x="468" y="147"/>
                      <a:pt x="472" y="154"/>
                    </a:cubicBezTo>
                    <a:cubicBezTo>
                      <a:pt x="475" y="140"/>
                      <a:pt x="493" y="116"/>
                      <a:pt x="474" y="106"/>
                    </a:cubicBezTo>
                    <a:close/>
                    <a:moveTo>
                      <a:pt x="570" y="368"/>
                    </a:moveTo>
                    <a:cubicBezTo>
                      <a:pt x="578" y="375"/>
                      <a:pt x="587" y="389"/>
                      <a:pt x="582" y="400"/>
                    </a:cubicBezTo>
                    <a:cubicBezTo>
                      <a:pt x="588" y="399"/>
                      <a:pt x="594" y="393"/>
                      <a:pt x="598" y="393"/>
                    </a:cubicBezTo>
                    <a:cubicBezTo>
                      <a:pt x="589" y="388"/>
                      <a:pt x="590" y="386"/>
                      <a:pt x="595" y="383"/>
                    </a:cubicBezTo>
                    <a:cubicBezTo>
                      <a:pt x="584" y="384"/>
                      <a:pt x="584" y="367"/>
                      <a:pt x="570" y="368"/>
                    </a:cubicBezTo>
                    <a:close/>
                    <a:moveTo>
                      <a:pt x="280" y="140"/>
                    </a:moveTo>
                    <a:cubicBezTo>
                      <a:pt x="283" y="151"/>
                      <a:pt x="270" y="167"/>
                      <a:pt x="270" y="158"/>
                    </a:cubicBezTo>
                    <a:cubicBezTo>
                      <a:pt x="270" y="149"/>
                      <a:pt x="276" y="140"/>
                      <a:pt x="264" y="140"/>
                    </a:cubicBezTo>
                    <a:cubicBezTo>
                      <a:pt x="254" y="139"/>
                      <a:pt x="240" y="142"/>
                      <a:pt x="237" y="153"/>
                    </a:cubicBezTo>
                    <a:cubicBezTo>
                      <a:pt x="237" y="174"/>
                      <a:pt x="234" y="192"/>
                      <a:pt x="228" y="211"/>
                    </a:cubicBezTo>
                    <a:cubicBezTo>
                      <a:pt x="228" y="211"/>
                      <a:pt x="228" y="211"/>
                      <a:pt x="228" y="211"/>
                    </a:cubicBezTo>
                    <a:cubicBezTo>
                      <a:pt x="228" y="211"/>
                      <a:pt x="228" y="212"/>
                      <a:pt x="228" y="212"/>
                    </a:cubicBezTo>
                    <a:cubicBezTo>
                      <a:pt x="228" y="212"/>
                      <a:pt x="228" y="212"/>
                      <a:pt x="228" y="213"/>
                    </a:cubicBezTo>
                    <a:cubicBezTo>
                      <a:pt x="228" y="213"/>
                      <a:pt x="228" y="213"/>
                      <a:pt x="228" y="213"/>
                    </a:cubicBezTo>
                    <a:cubicBezTo>
                      <a:pt x="228" y="213"/>
                      <a:pt x="228" y="213"/>
                      <a:pt x="228" y="213"/>
                    </a:cubicBezTo>
                    <a:cubicBezTo>
                      <a:pt x="228" y="213"/>
                      <a:pt x="228" y="213"/>
                      <a:pt x="228" y="213"/>
                    </a:cubicBezTo>
                    <a:cubicBezTo>
                      <a:pt x="228" y="214"/>
                      <a:pt x="228" y="214"/>
                      <a:pt x="227" y="215"/>
                    </a:cubicBezTo>
                    <a:cubicBezTo>
                      <a:pt x="227" y="215"/>
                      <a:pt x="227" y="215"/>
                      <a:pt x="227" y="215"/>
                    </a:cubicBezTo>
                    <a:cubicBezTo>
                      <a:pt x="227" y="215"/>
                      <a:pt x="227" y="216"/>
                      <a:pt x="227" y="216"/>
                    </a:cubicBezTo>
                    <a:cubicBezTo>
                      <a:pt x="227" y="216"/>
                      <a:pt x="227" y="216"/>
                      <a:pt x="227" y="216"/>
                    </a:cubicBezTo>
                    <a:cubicBezTo>
                      <a:pt x="227" y="216"/>
                      <a:pt x="227" y="216"/>
                      <a:pt x="227" y="216"/>
                    </a:cubicBezTo>
                    <a:cubicBezTo>
                      <a:pt x="227" y="216"/>
                      <a:pt x="227" y="217"/>
                      <a:pt x="227" y="217"/>
                    </a:cubicBezTo>
                    <a:cubicBezTo>
                      <a:pt x="227" y="217"/>
                      <a:pt x="227" y="217"/>
                      <a:pt x="227" y="217"/>
                    </a:cubicBezTo>
                    <a:cubicBezTo>
                      <a:pt x="227" y="218"/>
                      <a:pt x="226" y="219"/>
                      <a:pt x="226" y="220"/>
                    </a:cubicBezTo>
                    <a:cubicBezTo>
                      <a:pt x="226" y="220"/>
                      <a:pt x="226" y="220"/>
                      <a:pt x="226" y="221"/>
                    </a:cubicBezTo>
                    <a:cubicBezTo>
                      <a:pt x="226" y="221"/>
                      <a:pt x="225" y="221"/>
                      <a:pt x="225" y="221"/>
                    </a:cubicBezTo>
                    <a:cubicBezTo>
                      <a:pt x="225" y="222"/>
                      <a:pt x="225" y="222"/>
                      <a:pt x="225" y="222"/>
                    </a:cubicBezTo>
                    <a:cubicBezTo>
                      <a:pt x="225" y="222"/>
                      <a:pt x="225" y="222"/>
                      <a:pt x="225" y="222"/>
                    </a:cubicBezTo>
                    <a:cubicBezTo>
                      <a:pt x="225" y="222"/>
                      <a:pt x="225" y="222"/>
                      <a:pt x="225" y="222"/>
                    </a:cubicBezTo>
                    <a:cubicBezTo>
                      <a:pt x="218" y="247"/>
                      <a:pt x="212" y="276"/>
                      <a:pt x="228" y="298"/>
                    </a:cubicBezTo>
                    <a:cubicBezTo>
                      <a:pt x="239" y="289"/>
                      <a:pt x="251" y="281"/>
                      <a:pt x="264" y="274"/>
                    </a:cubicBezTo>
                    <a:cubicBezTo>
                      <a:pt x="242" y="263"/>
                      <a:pt x="263" y="242"/>
                      <a:pt x="273" y="231"/>
                    </a:cubicBezTo>
                    <a:cubicBezTo>
                      <a:pt x="290" y="211"/>
                      <a:pt x="293" y="200"/>
                      <a:pt x="301" y="176"/>
                    </a:cubicBezTo>
                    <a:cubicBezTo>
                      <a:pt x="306" y="161"/>
                      <a:pt x="317" y="151"/>
                      <a:pt x="323" y="137"/>
                    </a:cubicBezTo>
                    <a:cubicBezTo>
                      <a:pt x="327" y="138"/>
                      <a:pt x="327" y="138"/>
                      <a:pt x="327" y="138"/>
                    </a:cubicBezTo>
                    <a:cubicBezTo>
                      <a:pt x="323" y="151"/>
                      <a:pt x="318" y="163"/>
                      <a:pt x="313" y="171"/>
                    </a:cubicBezTo>
                    <a:cubicBezTo>
                      <a:pt x="305" y="183"/>
                      <a:pt x="308" y="199"/>
                      <a:pt x="301" y="211"/>
                    </a:cubicBezTo>
                    <a:cubicBezTo>
                      <a:pt x="294" y="222"/>
                      <a:pt x="285" y="231"/>
                      <a:pt x="276" y="240"/>
                    </a:cubicBezTo>
                    <a:cubicBezTo>
                      <a:pt x="245" y="272"/>
                      <a:pt x="290" y="271"/>
                      <a:pt x="292" y="258"/>
                    </a:cubicBezTo>
                    <a:cubicBezTo>
                      <a:pt x="292" y="258"/>
                      <a:pt x="283" y="247"/>
                      <a:pt x="293" y="249"/>
                    </a:cubicBezTo>
                    <a:cubicBezTo>
                      <a:pt x="304" y="250"/>
                      <a:pt x="313" y="255"/>
                      <a:pt x="323" y="258"/>
                    </a:cubicBezTo>
                    <a:cubicBezTo>
                      <a:pt x="338" y="262"/>
                      <a:pt x="346" y="261"/>
                      <a:pt x="355" y="249"/>
                    </a:cubicBezTo>
                    <a:cubicBezTo>
                      <a:pt x="365" y="228"/>
                      <a:pt x="349" y="207"/>
                      <a:pt x="350" y="186"/>
                    </a:cubicBezTo>
                    <a:cubicBezTo>
                      <a:pt x="350" y="173"/>
                      <a:pt x="354" y="162"/>
                      <a:pt x="352" y="149"/>
                    </a:cubicBezTo>
                    <a:cubicBezTo>
                      <a:pt x="352" y="149"/>
                      <a:pt x="352" y="149"/>
                      <a:pt x="352" y="149"/>
                    </a:cubicBezTo>
                    <a:cubicBezTo>
                      <a:pt x="349" y="119"/>
                      <a:pt x="380" y="112"/>
                      <a:pt x="393" y="88"/>
                    </a:cubicBezTo>
                    <a:cubicBezTo>
                      <a:pt x="401" y="74"/>
                      <a:pt x="412" y="72"/>
                      <a:pt x="433" y="60"/>
                    </a:cubicBezTo>
                    <a:cubicBezTo>
                      <a:pt x="441" y="55"/>
                      <a:pt x="451" y="52"/>
                      <a:pt x="460" y="51"/>
                    </a:cubicBezTo>
                    <a:cubicBezTo>
                      <a:pt x="456" y="40"/>
                      <a:pt x="444" y="32"/>
                      <a:pt x="432" y="36"/>
                    </a:cubicBezTo>
                    <a:cubicBezTo>
                      <a:pt x="438" y="43"/>
                      <a:pt x="391" y="56"/>
                      <a:pt x="380" y="60"/>
                    </a:cubicBezTo>
                    <a:cubicBezTo>
                      <a:pt x="377" y="60"/>
                      <a:pt x="367" y="66"/>
                      <a:pt x="365" y="68"/>
                    </a:cubicBezTo>
                    <a:cubicBezTo>
                      <a:pt x="361" y="66"/>
                      <a:pt x="361" y="66"/>
                      <a:pt x="361" y="66"/>
                    </a:cubicBezTo>
                    <a:cubicBezTo>
                      <a:pt x="369" y="49"/>
                      <a:pt x="392" y="43"/>
                      <a:pt x="416" y="37"/>
                    </a:cubicBezTo>
                    <a:cubicBezTo>
                      <a:pt x="417" y="30"/>
                      <a:pt x="402" y="25"/>
                      <a:pt x="396" y="23"/>
                    </a:cubicBezTo>
                    <a:cubicBezTo>
                      <a:pt x="396" y="23"/>
                      <a:pt x="396" y="23"/>
                      <a:pt x="396" y="23"/>
                    </a:cubicBezTo>
                    <a:cubicBezTo>
                      <a:pt x="396" y="23"/>
                      <a:pt x="396" y="23"/>
                      <a:pt x="396" y="23"/>
                    </a:cubicBezTo>
                    <a:cubicBezTo>
                      <a:pt x="396" y="23"/>
                      <a:pt x="396" y="23"/>
                      <a:pt x="396" y="23"/>
                    </a:cubicBezTo>
                    <a:cubicBezTo>
                      <a:pt x="396" y="23"/>
                      <a:pt x="396" y="23"/>
                      <a:pt x="395" y="23"/>
                    </a:cubicBezTo>
                    <a:cubicBezTo>
                      <a:pt x="395" y="23"/>
                      <a:pt x="395" y="23"/>
                      <a:pt x="395" y="23"/>
                    </a:cubicBezTo>
                    <a:cubicBezTo>
                      <a:pt x="395" y="23"/>
                      <a:pt x="395" y="23"/>
                      <a:pt x="395" y="23"/>
                    </a:cubicBezTo>
                    <a:cubicBezTo>
                      <a:pt x="395" y="23"/>
                      <a:pt x="395" y="23"/>
                      <a:pt x="394" y="23"/>
                    </a:cubicBezTo>
                    <a:cubicBezTo>
                      <a:pt x="394" y="23"/>
                      <a:pt x="394" y="23"/>
                      <a:pt x="394" y="22"/>
                    </a:cubicBezTo>
                    <a:cubicBezTo>
                      <a:pt x="394" y="22"/>
                      <a:pt x="394" y="22"/>
                      <a:pt x="394" y="22"/>
                    </a:cubicBezTo>
                    <a:cubicBezTo>
                      <a:pt x="394" y="22"/>
                      <a:pt x="394" y="22"/>
                      <a:pt x="393" y="22"/>
                    </a:cubicBezTo>
                    <a:cubicBezTo>
                      <a:pt x="393" y="22"/>
                      <a:pt x="393" y="22"/>
                      <a:pt x="393" y="22"/>
                    </a:cubicBezTo>
                    <a:cubicBezTo>
                      <a:pt x="378" y="19"/>
                      <a:pt x="348" y="18"/>
                      <a:pt x="345" y="38"/>
                    </a:cubicBezTo>
                    <a:cubicBezTo>
                      <a:pt x="364" y="24"/>
                      <a:pt x="332" y="60"/>
                      <a:pt x="332" y="62"/>
                    </a:cubicBezTo>
                    <a:cubicBezTo>
                      <a:pt x="329" y="68"/>
                      <a:pt x="328" y="72"/>
                      <a:pt x="327" y="75"/>
                    </a:cubicBezTo>
                    <a:cubicBezTo>
                      <a:pt x="322" y="74"/>
                      <a:pt x="322" y="74"/>
                      <a:pt x="322" y="74"/>
                    </a:cubicBezTo>
                    <a:cubicBezTo>
                      <a:pt x="323" y="69"/>
                      <a:pt x="324" y="64"/>
                      <a:pt x="324" y="58"/>
                    </a:cubicBezTo>
                    <a:cubicBezTo>
                      <a:pt x="329" y="38"/>
                      <a:pt x="322" y="30"/>
                      <a:pt x="299" y="37"/>
                    </a:cubicBezTo>
                    <a:cubicBezTo>
                      <a:pt x="292" y="39"/>
                      <a:pt x="245" y="43"/>
                      <a:pt x="260" y="54"/>
                    </a:cubicBezTo>
                    <a:cubicBezTo>
                      <a:pt x="287" y="72"/>
                      <a:pt x="243" y="48"/>
                      <a:pt x="232" y="54"/>
                    </a:cubicBezTo>
                    <a:cubicBezTo>
                      <a:pt x="213" y="64"/>
                      <a:pt x="203" y="83"/>
                      <a:pt x="224" y="95"/>
                    </a:cubicBezTo>
                    <a:cubicBezTo>
                      <a:pt x="222" y="90"/>
                      <a:pt x="231" y="64"/>
                      <a:pt x="237" y="63"/>
                    </a:cubicBezTo>
                    <a:cubicBezTo>
                      <a:pt x="245" y="61"/>
                      <a:pt x="240" y="74"/>
                      <a:pt x="247" y="71"/>
                    </a:cubicBezTo>
                    <a:cubicBezTo>
                      <a:pt x="287" y="56"/>
                      <a:pt x="258" y="88"/>
                      <a:pt x="241" y="80"/>
                    </a:cubicBezTo>
                    <a:cubicBezTo>
                      <a:pt x="223" y="71"/>
                      <a:pt x="246" y="115"/>
                      <a:pt x="248" y="118"/>
                    </a:cubicBezTo>
                    <a:cubicBezTo>
                      <a:pt x="255" y="129"/>
                      <a:pt x="271" y="136"/>
                      <a:pt x="284" y="133"/>
                    </a:cubicBezTo>
                    <a:cubicBezTo>
                      <a:pt x="285" y="136"/>
                      <a:pt x="285" y="136"/>
                      <a:pt x="285" y="136"/>
                    </a:cubicBezTo>
                    <a:cubicBezTo>
                      <a:pt x="283" y="137"/>
                      <a:pt x="281" y="138"/>
                      <a:pt x="280" y="140"/>
                    </a:cubicBezTo>
                    <a:close/>
                  </a:path>
                </a:pathLst>
              </a:custGeom>
              <a:solidFill>
                <a:srgbClr val="556276"/>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0" name="Freeform 15">
                <a:extLst>
                  <a:ext uri="{FF2B5EF4-FFF2-40B4-BE49-F238E27FC236}">
                    <a16:creationId xmlns="" xmlns:a16="http://schemas.microsoft.com/office/drawing/2014/main" id="{50F9A327-0016-4C9A-8608-BF201FCC43B7}"/>
                  </a:ext>
                </a:extLst>
              </p:cNvPr>
              <p:cNvSpPr>
                <a:spLocks noEditPoints="1"/>
              </p:cNvSpPr>
              <p:nvPr/>
            </p:nvSpPr>
            <p:spPr bwMode="auto">
              <a:xfrm>
                <a:off x="3405188" y="3136900"/>
                <a:ext cx="63500" cy="207963"/>
              </a:xfrm>
              <a:custGeom>
                <a:avLst/>
                <a:gdLst/>
                <a:ahLst/>
                <a:cxnLst>
                  <a:cxn ang="0">
                    <a:pos x="15" y="33"/>
                  </a:cxn>
                  <a:cxn ang="0">
                    <a:pos x="15" y="32"/>
                  </a:cxn>
                  <a:cxn ang="0">
                    <a:pos x="15" y="33"/>
                  </a:cxn>
                  <a:cxn ang="0">
                    <a:pos x="15" y="32"/>
                  </a:cxn>
                  <a:cxn ang="0">
                    <a:pos x="15" y="32"/>
                  </a:cxn>
                  <a:cxn ang="0">
                    <a:pos x="15" y="32"/>
                  </a:cxn>
                  <a:cxn ang="0">
                    <a:pos x="15" y="32"/>
                  </a:cxn>
                  <a:cxn ang="0">
                    <a:pos x="15" y="31"/>
                  </a:cxn>
                  <a:cxn ang="0">
                    <a:pos x="15" y="32"/>
                  </a:cxn>
                  <a:cxn ang="0">
                    <a:pos x="15" y="31"/>
                  </a:cxn>
                  <a:cxn ang="0">
                    <a:pos x="15" y="31"/>
                  </a:cxn>
                  <a:cxn ang="0">
                    <a:pos x="14" y="54"/>
                  </a:cxn>
                  <a:cxn ang="0">
                    <a:pos x="10" y="54"/>
                  </a:cxn>
                  <a:cxn ang="0">
                    <a:pos x="8" y="26"/>
                  </a:cxn>
                  <a:cxn ang="0">
                    <a:pos x="4" y="7"/>
                  </a:cxn>
                  <a:cxn ang="0">
                    <a:pos x="5" y="6"/>
                  </a:cxn>
                  <a:cxn ang="0">
                    <a:pos x="15" y="30"/>
                  </a:cxn>
                  <a:cxn ang="0">
                    <a:pos x="15" y="30"/>
                  </a:cxn>
                  <a:cxn ang="0">
                    <a:pos x="15" y="31"/>
                  </a:cxn>
                  <a:cxn ang="0">
                    <a:pos x="15" y="31"/>
                  </a:cxn>
                  <a:cxn ang="0">
                    <a:pos x="15" y="31"/>
                  </a:cxn>
                  <a:cxn ang="0">
                    <a:pos x="15" y="31"/>
                  </a:cxn>
                  <a:cxn ang="0">
                    <a:pos x="15" y="31"/>
                  </a:cxn>
                </a:cxnLst>
                <a:rect l="0" t="0" r="r" b="b"/>
                <a:pathLst>
                  <a:path w="17" h="55">
                    <a:moveTo>
                      <a:pt x="15" y="33"/>
                    </a:moveTo>
                    <a:cubicBezTo>
                      <a:pt x="15" y="33"/>
                      <a:pt x="15" y="32"/>
                      <a:pt x="15" y="32"/>
                    </a:cubicBezTo>
                    <a:cubicBezTo>
                      <a:pt x="15" y="32"/>
                      <a:pt x="15" y="33"/>
                      <a:pt x="15" y="33"/>
                    </a:cubicBezTo>
                    <a:close/>
                    <a:moveTo>
                      <a:pt x="15" y="32"/>
                    </a:moveTo>
                    <a:cubicBezTo>
                      <a:pt x="15" y="32"/>
                      <a:pt x="15" y="32"/>
                      <a:pt x="15" y="32"/>
                    </a:cubicBezTo>
                    <a:cubicBezTo>
                      <a:pt x="15" y="32"/>
                      <a:pt x="15" y="32"/>
                      <a:pt x="15" y="32"/>
                    </a:cubicBezTo>
                    <a:close/>
                    <a:moveTo>
                      <a:pt x="15" y="32"/>
                    </a:moveTo>
                    <a:cubicBezTo>
                      <a:pt x="15" y="31"/>
                      <a:pt x="15" y="31"/>
                      <a:pt x="15" y="31"/>
                    </a:cubicBezTo>
                    <a:cubicBezTo>
                      <a:pt x="15" y="31"/>
                      <a:pt x="15" y="32"/>
                      <a:pt x="15" y="32"/>
                    </a:cubicBezTo>
                    <a:close/>
                    <a:moveTo>
                      <a:pt x="15" y="31"/>
                    </a:moveTo>
                    <a:cubicBezTo>
                      <a:pt x="15" y="31"/>
                      <a:pt x="15" y="31"/>
                      <a:pt x="15" y="31"/>
                    </a:cubicBezTo>
                    <a:cubicBezTo>
                      <a:pt x="15" y="34"/>
                      <a:pt x="17" y="50"/>
                      <a:pt x="14" y="54"/>
                    </a:cubicBezTo>
                    <a:cubicBezTo>
                      <a:pt x="13" y="55"/>
                      <a:pt x="12" y="55"/>
                      <a:pt x="10" y="54"/>
                    </a:cubicBezTo>
                    <a:cubicBezTo>
                      <a:pt x="0" y="46"/>
                      <a:pt x="6" y="35"/>
                      <a:pt x="8" y="26"/>
                    </a:cubicBezTo>
                    <a:cubicBezTo>
                      <a:pt x="9" y="21"/>
                      <a:pt x="2" y="11"/>
                      <a:pt x="4" y="7"/>
                    </a:cubicBezTo>
                    <a:cubicBezTo>
                      <a:pt x="4" y="6"/>
                      <a:pt x="5" y="6"/>
                      <a:pt x="5" y="6"/>
                    </a:cubicBezTo>
                    <a:cubicBezTo>
                      <a:pt x="17" y="0"/>
                      <a:pt x="16" y="24"/>
                      <a:pt x="15" y="30"/>
                    </a:cubicBezTo>
                    <a:cubicBezTo>
                      <a:pt x="15" y="30"/>
                      <a:pt x="15" y="30"/>
                      <a:pt x="15" y="30"/>
                    </a:cubicBezTo>
                    <a:cubicBezTo>
                      <a:pt x="15" y="30"/>
                      <a:pt x="15" y="30"/>
                      <a:pt x="15" y="31"/>
                    </a:cubicBezTo>
                    <a:cubicBezTo>
                      <a:pt x="15" y="31"/>
                      <a:pt x="15" y="31"/>
                      <a:pt x="15" y="31"/>
                    </a:cubicBezTo>
                    <a:cubicBezTo>
                      <a:pt x="15" y="31"/>
                      <a:pt x="15" y="31"/>
                      <a:pt x="15" y="31"/>
                    </a:cubicBezTo>
                    <a:cubicBezTo>
                      <a:pt x="15" y="31"/>
                      <a:pt x="15" y="31"/>
                      <a:pt x="15" y="31"/>
                    </a:cubicBezTo>
                    <a:cubicBezTo>
                      <a:pt x="15" y="31"/>
                      <a:pt x="15" y="31"/>
                      <a:pt x="15" y="31"/>
                    </a:cubicBezTo>
                    <a:close/>
                  </a:path>
                </a:pathLst>
              </a:custGeom>
              <a:solidFill>
                <a:srgbClr val="556276"/>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nvGrpSpPr>
              <p:cNvPr id="31" name="Group 54">
                <a:extLst>
                  <a:ext uri="{FF2B5EF4-FFF2-40B4-BE49-F238E27FC236}">
                    <a16:creationId xmlns="" xmlns:a16="http://schemas.microsoft.com/office/drawing/2014/main" id="{35F227AD-3084-44D8-9879-3B935002A42B}"/>
                  </a:ext>
                </a:extLst>
              </p:cNvPr>
              <p:cNvGrpSpPr/>
              <p:nvPr/>
            </p:nvGrpSpPr>
            <p:grpSpPr>
              <a:xfrm>
                <a:off x="2855913" y="2025650"/>
                <a:ext cx="2268537" cy="1447801"/>
                <a:chOff x="2855913" y="2025650"/>
                <a:chExt cx="2268537" cy="1447801"/>
              </a:xfrm>
              <a:grpFill/>
            </p:grpSpPr>
            <p:sp>
              <p:nvSpPr>
                <p:cNvPr id="32" name="Freeform 6">
                  <a:extLst>
                    <a:ext uri="{FF2B5EF4-FFF2-40B4-BE49-F238E27FC236}">
                      <a16:creationId xmlns="" xmlns:a16="http://schemas.microsoft.com/office/drawing/2014/main" id="{6C09CEE6-88E8-4563-A229-A1809489C646}"/>
                    </a:ext>
                  </a:extLst>
                </p:cNvPr>
                <p:cNvSpPr>
                  <a:spLocks/>
                </p:cNvSpPr>
                <p:nvPr/>
              </p:nvSpPr>
              <p:spPr bwMode="auto">
                <a:xfrm>
                  <a:off x="3325813" y="2497138"/>
                  <a:ext cx="109538" cy="357188"/>
                </a:xfrm>
                <a:custGeom>
                  <a:avLst/>
                  <a:gdLst/>
                  <a:ahLst/>
                  <a:cxnLst>
                    <a:cxn ang="0">
                      <a:pos x="27" y="95"/>
                    </a:cxn>
                    <a:cxn ang="0">
                      <a:pos x="5" y="30"/>
                    </a:cxn>
                    <a:cxn ang="0">
                      <a:pos x="27" y="43"/>
                    </a:cxn>
                    <a:cxn ang="0">
                      <a:pos x="28" y="95"/>
                    </a:cxn>
                    <a:cxn ang="0">
                      <a:pos x="27" y="95"/>
                    </a:cxn>
                  </a:cxnLst>
                  <a:rect l="0" t="0" r="r" b="b"/>
                  <a:pathLst>
                    <a:path w="29" h="95">
                      <a:moveTo>
                        <a:pt x="27" y="95"/>
                      </a:moveTo>
                      <a:cubicBezTo>
                        <a:pt x="23" y="76"/>
                        <a:pt x="9" y="50"/>
                        <a:pt x="5" y="30"/>
                      </a:cubicBezTo>
                      <a:cubicBezTo>
                        <a:pt x="0" y="0"/>
                        <a:pt x="24" y="24"/>
                        <a:pt x="27" y="43"/>
                      </a:cubicBezTo>
                      <a:cubicBezTo>
                        <a:pt x="29" y="60"/>
                        <a:pt x="25" y="78"/>
                        <a:pt x="28" y="95"/>
                      </a:cubicBezTo>
                      <a:lnTo>
                        <a:pt x="27" y="95"/>
                      </a:lnTo>
                      <a:close/>
                    </a:path>
                  </a:pathLst>
                </a:custGeom>
                <a:solidFill>
                  <a:srgbClr val="556276"/>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3" name="Freeform 7">
                  <a:extLst>
                    <a:ext uri="{FF2B5EF4-FFF2-40B4-BE49-F238E27FC236}">
                      <a16:creationId xmlns="" xmlns:a16="http://schemas.microsoft.com/office/drawing/2014/main" id="{4E25FD41-12D9-4F40-9137-DF1F41F90B1D}"/>
                    </a:ext>
                  </a:extLst>
                </p:cNvPr>
                <p:cNvSpPr>
                  <a:spLocks noEditPoints="1"/>
                </p:cNvSpPr>
                <p:nvPr/>
              </p:nvSpPr>
              <p:spPr bwMode="auto">
                <a:xfrm>
                  <a:off x="4819650" y="2590800"/>
                  <a:ext cx="304800" cy="249238"/>
                </a:xfrm>
                <a:custGeom>
                  <a:avLst/>
                  <a:gdLst/>
                  <a:ahLst/>
                  <a:cxnLst>
                    <a:cxn ang="0">
                      <a:pos x="53" y="44"/>
                    </a:cxn>
                    <a:cxn ang="0">
                      <a:pos x="53" y="44"/>
                    </a:cxn>
                    <a:cxn ang="0">
                      <a:pos x="53" y="44"/>
                    </a:cxn>
                    <a:cxn ang="0">
                      <a:pos x="54" y="44"/>
                    </a:cxn>
                    <a:cxn ang="0">
                      <a:pos x="54" y="44"/>
                    </a:cxn>
                    <a:cxn ang="0">
                      <a:pos x="21" y="54"/>
                    </a:cxn>
                    <a:cxn ang="0">
                      <a:pos x="19" y="52"/>
                    </a:cxn>
                    <a:cxn ang="0">
                      <a:pos x="12" y="27"/>
                    </a:cxn>
                    <a:cxn ang="0">
                      <a:pos x="0" y="7"/>
                    </a:cxn>
                    <a:cxn ang="0">
                      <a:pos x="23" y="47"/>
                    </a:cxn>
                    <a:cxn ang="0">
                      <a:pos x="51" y="31"/>
                    </a:cxn>
                    <a:cxn ang="0">
                      <a:pos x="66" y="15"/>
                    </a:cxn>
                    <a:cxn ang="0">
                      <a:pos x="80" y="57"/>
                    </a:cxn>
                    <a:cxn ang="0">
                      <a:pos x="72" y="58"/>
                    </a:cxn>
                    <a:cxn ang="0">
                      <a:pos x="64" y="24"/>
                    </a:cxn>
                    <a:cxn ang="0">
                      <a:pos x="54" y="44"/>
                    </a:cxn>
                    <a:cxn ang="0">
                      <a:pos x="54" y="44"/>
                    </a:cxn>
                    <a:cxn ang="0">
                      <a:pos x="54" y="44"/>
                    </a:cxn>
                    <a:cxn ang="0">
                      <a:pos x="52" y="44"/>
                    </a:cxn>
                    <a:cxn ang="0">
                      <a:pos x="52" y="44"/>
                    </a:cxn>
                  </a:cxnLst>
                  <a:rect l="0" t="0" r="r" b="b"/>
                  <a:pathLst>
                    <a:path w="81" h="66">
                      <a:moveTo>
                        <a:pt x="53" y="44"/>
                      </a:moveTo>
                      <a:cubicBezTo>
                        <a:pt x="53" y="44"/>
                        <a:pt x="53" y="44"/>
                        <a:pt x="53" y="44"/>
                      </a:cubicBezTo>
                      <a:cubicBezTo>
                        <a:pt x="53" y="44"/>
                        <a:pt x="53" y="44"/>
                        <a:pt x="53" y="44"/>
                      </a:cubicBezTo>
                      <a:close/>
                      <a:moveTo>
                        <a:pt x="54" y="44"/>
                      </a:moveTo>
                      <a:cubicBezTo>
                        <a:pt x="54" y="44"/>
                        <a:pt x="54" y="44"/>
                        <a:pt x="54" y="44"/>
                      </a:cubicBezTo>
                      <a:cubicBezTo>
                        <a:pt x="50" y="45"/>
                        <a:pt x="28" y="58"/>
                        <a:pt x="21" y="54"/>
                      </a:cubicBezTo>
                      <a:cubicBezTo>
                        <a:pt x="20" y="54"/>
                        <a:pt x="19" y="53"/>
                        <a:pt x="19" y="52"/>
                      </a:cubicBezTo>
                      <a:cubicBezTo>
                        <a:pt x="12" y="53"/>
                        <a:pt x="16" y="32"/>
                        <a:pt x="12" y="27"/>
                      </a:cubicBezTo>
                      <a:cubicBezTo>
                        <a:pt x="3" y="16"/>
                        <a:pt x="0" y="10"/>
                        <a:pt x="0" y="7"/>
                      </a:cubicBezTo>
                      <a:cubicBezTo>
                        <a:pt x="0" y="0"/>
                        <a:pt x="29" y="27"/>
                        <a:pt x="23" y="47"/>
                      </a:cubicBezTo>
                      <a:cubicBezTo>
                        <a:pt x="31" y="46"/>
                        <a:pt x="49" y="39"/>
                        <a:pt x="51" y="31"/>
                      </a:cubicBezTo>
                      <a:cubicBezTo>
                        <a:pt x="53" y="26"/>
                        <a:pt x="57" y="13"/>
                        <a:pt x="66" y="15"/>
                      </a:cubicBezTo>
                      <a:cubicBezTo>
                        <a:pt x="78" y="19"/>
                        <a:pt x="79" y="48"/>
                        <a:pt x="80" y="57"/>
                      </a:cubicBezTo>
                      <a:cubicBezTo>
                        <a:pt x="81" y="65"/>
                        <a:pt x="73" y="66"/>
                        <a:pt x="72" y="58"/>
                      </a:cubicBezTo>
                      <a:cubicBezTo>
                        <a:pt x="71" y="49"/>
                        <a:pt x="70" y="32"/>
                        <a:pt x="64" y="24"/>
                      </a:cubicBezTo>
                      <a:cubicBezTo>
                        <a:pt x="60" y="28"/>
                        <a:pt x="61" y="42"/>
                        <a:pt x="54" y="44"/>
                      </a:cubicBezTo>
                      <a:cubicBezTo>
                        <a:pt x="54" y="44"/>
                        <a:pt x="54" y="44"/>
                        <a:pt x="54" y="44"/>
                      </a:cubicBezTo>
                      <a:cubicBezTo>
                        <a:pt x="54" y="44"/>
                        <a:pt x="54" y="44"/>
                        <a:pt x="54" y="44"/>
                      </a:cubicBezTo>
                      <a:close/>
                      <a:moveTo>
                        <a:pt x="52" y="44"/>
                      </a:moveTo>
                      <a:cubicBezTo>
                        <a:pt x="52" y="44"/>
                        <a:pt x="52" y="44"/>
                        <a:pt x="52" y="44"/>
                      </a:cubicBezTo>
                      <a:close/>
                    </a:path>
                  </a:pathLst>
                </a:custGeom>
                <a:solidFill>
                  <a:srgbClr val="556276"/>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4" name="Freeform 10">
                  <a:extLst>
                    <a:ext uri="{FF2B5EF4-FFF2-40B4-BE49-F238E27FC236}">
                      <a16:creationId xmlns="" xmlns:a16="http://schemas.microsoft.com/office/drawing/2014/main" id="{782F2F37-CDC1-4A15-81AC-8E2CEFD7FB20}"/>
                    </a:ext>
                  </a:extLst>
                </p:cNvPr>
                <p:cNvSpPr>
                  <a:spLocks/>
                </p:cNvSpPr>
                <p:nvPr/>
              </p:nvSpPr>
              <p:spPr bwMode="auto">
                <a:xfrm>
                  <a:off x="4481513" y="2409825"/>
                  <a:ext cx="244475" cy="139700"/>
                </a:xfrm>
                <a:custGeom>
                  <a:avLst/>
                  <a:gdLst/>
                  <a:ahLst/>
                  <a:cxnLst>
                    <a:cxn ang="0">
                      <a:pos x="64" y="26"/>
                    </a:cxn>
                    <a:cxn ang="0">
                      <a:pos x="65" y="28"/>
                    </a:cxn>
                    <a:cxn ang="0">
                      <a:pos x="64" y="34"/>
                    </a:cxn>
                    <a:cxn ang="0">
                      <a:pos x="61" y="34"/>
                    </a:cxn>
                    <a:cxn ang="0">
                      <a:pos x="14" y="37"/>
                    </a:cxn>
                    <a:cxn ang="0">
                      <a:pos x="20" y="24"/>
                    </a:cxn>
                    <a:cxn ang="0">
                      <a:pos x="18" y="8"/>
                    </a:cxn>
                    <a:cxn ang="0">
                      <a:pos x="31" y="25"/>
                    </a:cxn>
                    <a:cxn ang="0">
                      <a:pos x="64" y="26"/>
                    </a:cxn>
                  </a:cxnLst>
                  <a:rect l="0" t="0" r="r" b="b"/>
                  <a:pathLst>
                    <a:path w="65" h="37">
                      <a:moveTo>
                        <a:pt x="64" y="26"/>
                      </a:moveTo>
                      <a:cubicBezTo>
                        <a:pt x="64" y="27"/>
                        <a:pt x="65" y="27"/>
                        <a:pt x="65" y="28"/>
                      </a:cubicBezTo>
                      <a:cubicBezTo>
                        <a:pt x="65" y="30"/>
                        <a:pt x="65" y="32"/>
                        <a:pt x="64" y="34"/>
                      </a:cubicBezTo>
                      <a:cubicBezTo>
                        <a:pt x="63" y="34"/>
                        <a:pt x="62" y="34"/>
                        <a:pt x="61" y="34"/>
                      </a:cubicBezTo>
                      <a:cubicBezTo>
                        <a:pt x="45" y="27"/>
                        <a:pt x="30" y="37"/>
                        <a:pt x="14" y="37"/>
                      </a:cubicBezTo>
                      <a:cubicBezTo>
                        <a:pt x="0" y="37"/>
                        <a:pt x="20" y="24"/>
                        <a:pt x="20" y="24"/>
                      </a:cubicBezTo>
                      <a:cubicBezTo>
                        <a:pt x="30" y="17"/>
                        <a:pt x="12" y="16"/>
                        <a:pt x="18" y="8"/>
                      </a:cubicBezTo>
                      <a:cubicBezTo>
                        <a:pt x="23" y="0"/>
                        <a:pt x="34" y="18"/>
                        <a:pt x="31" y="25"/>
                      </a:cubicBezTo>
                      <a:cubicBezTo>
                        <a:pt x="42" y="23"/>
                        <a:pt x="54" y="22"/>
                        <a:pt x="64" y="26"/>
                      </a:cubicBezTo>
                      <a:close/>
                    </a:path>
                  </a:pathLst>
                </a:custGeom>
                <a:solidFill>
                  <a:srgbClr val="556276"/>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5" name="Freeform 13">
                  <a:extLst>
                    <a:ext uri="{FF2B5EF4-FFF2-40B4-BE49-F238E27FC236}">
                      <a16:creationId xmlns="" xmlns:a16="http://schemas.microsoft.com/office/drawing/2014/main" id="{C31B2D88-8C1B-4BE1-8B3C-4106FDD81992}"/>
                    </a:ext>
                  </a:extLst>
                </p:cNvPr>
                <p:cNvSpPr>
                  <a:spLocks/>
                </p:cNvSpPr>
                <p:nvPr/>
              </p:nvSpPr>
              <p:spPr bwMode="auto">
                <a:xfrm>
                  <a:off x="3638550" y="2025650"/>
                  <a:ext cx="195263" cy="285750"/>
                </a:xfrm>
                <a:custGeom>
                  <a:avLst/>
                  <a:gdLst/>
                  <a:ahLst/>
                  <a:cxnLst>
                    <a:cxn ang="0">
                      <a:pos x="48" y="6"/>
                    </a:cxn>
                    <a:cxn ang="0">
                      <a:pos x="22" y="48"/>
                    </a:cxn>
                    <a:cxn ang="0">
                      <a:pos x="0" y="62"/>
                    </a:cxn>
                    <a:cxn ang="0">
                      <a:pos x="13" y="52"/>
                    </a:cxn>
                    <a:cxn ang="0">
                      <a:pos x="19" y="26"/>
                    </a:cxn>
                    <a:cxn ang="0">
                      <a:pos x="48" y="6"/>
                    </a:cxn>
                  </a:cxnLst>
                  <a:rect l="0" t="0" r="r" b="b"/>
                  <a:pathLst>
                    <a:path w="52" h="76">
                      <a:moveTo>
                        <a:pt x="48" y="6"/>
                      </a:moveTo>
                      <a:cubicBezTo>
                        <a:pt x="52" y="11"/>
                        <a:pt x="29" y="45"/>
                        <a:pt x="22" y="48"/>
                      </a:cubicBezTo>
                      <a:cubicBezTo>
                        <a:pt x="21" y="57"/>
                        <a:pt x="0" y="76"/>
                        <a:pt x="0" y="62"/>
                      </a:cubicBezTo>
                      <a:cubicBezTo>
                        <a:pt x="0" y="56"/>
                        <a:pt x="11" y="59"/>
                        <a:pt x="13" y="52"/>
                      </a:cubicBezTo>
                      <a:cubicBezTo>
                        <a:pt x="15" y="42"/>
                        <a:pt x="12" y="34"/>
                        <a:pt x="19" y="26"/>
                      </a:cubicBezTo>
                      <a:cubicBezTo>
                        <a:pt x="21" y="23"/>
                        <a:pt x="43" y="0"/>
                        <a:pt x="48" y="6"/>
                      </a:cubicBezTo>
                      <a:close/>
                    </a:path>
                  </a:pathLst>
                </a:custGeom>
                <a:solidFill>
                  <a:srgbClr val="556276"/>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6" name="Freeform 8">
                  <a:extLst>
                    <a:ext uri="{FF2B5EF4-FFF2-40B4-BE49-F238E27FC236}">
                      <a16:creationId xmlns="" xmlns:a16="http://schemas.microsoft.com/office/drawing/2014/main" id="{A54F09E4-7CAA-4B1D-A2F6-0BBCE24B7232}"/>
                    </a:ext>
                  </a:extLst>
                </p:cNvPr>
                <p:cNvSpPr>
                  <a:spLocks/>
                </p:cNvSpPr>
                <p:nvPr/>
              </p:nvSpPr>
              <p:spPr bwMode="auto">
                <a:xfrm>
                  <a:off x="4575175" y="2809875"/>
                  <a:ext cx="315913" cy="285750"/>
                </a:xfrm>
                <a:custGeom>
                  <a:avLst/>
                  <a:gdLst/>
                  <a:ahLst/>
                  <a:cxnLst>
                    <a:cxn ang="0">
                      <a:pos x="70" y="12"/>
                    </a:cxn>
                    <a:cxn ang="0">
                      <a:pos x="47" y="38"/>
                    </a:cxn>
                    <a:cxn ang="0">
                      <a:pos x="40" y="62"/>
                    </a:cxn>
                    <a:cxn ang="0">
                      <a:pos x="37" y="49"/>
                    </a:cxn>
                    <a:cxn ang="0">
                      <a:pos x="32" y="27"/>
                    </a:cxn>
                    <a:cxn ang="0">
                      <a:pos x="11" y="12"/>
                    </a:cxn>
                    <a:cxn ang="0">
                      <a:pos x="16" y="0"/>
                    </a:cxn>
                    <a:cxn ang="0">
                      <a:pos x="22" y="13"/>
                    </a:cxn>
                    <a:cxn ang="0">
                      <a:pos x="53" y="24"/>
                    </a:cxn>
                    <a:cxn ang="0">
                      <a:pos x="65" y="14"/>
                    </a:cxn>
                    <a:cxn ang="0">
                      <a:pos x="70" y="12"/>
                    </a:cxn>
                  </a:cxnLst>
                  <a:rect l="0" t="0" r="r" b="b"/>
                  <a:pathLst>
                    <a:path w="84" h="76">
                      <a:moveTo>
                        <a:pt x="70" y="12"/>
                      </a:moveTo>
                      <a:cubicBezTo>
                        <a:pt x="84" y="18"/>
                        <a:pt x="49" y="36"/>
                        <a:pt x="47" y="38"/>
                      </a:cubicBezTo>
                      <a:cubicBezTo>
                        <a:pt x="47" y="45"/>
                        <a:pt x="45" y="56"/>
                        <a:pt x="40" y="62"/>
                      </a:cubicBezTo>
                      <a:cubicBezTo>
                        <a:pt x="29" y="76"/>
                        <a:pt x="36" y="50"/>
                        <a:pt x="37" y="49"/>
                      </a:cubicBezTo>
                      <a:cubicBezTo>
                        <a:pt x="39" y="39"/>
                        <a:pt x="41" y="34"/>
                        <a:pt x="32" y="27"/>
                      </a:cubicBezTo>
                      <a:cubicBezTo>
                        <a:pt x="30" y="26"/>
                        <a:pt x="0" y="18"/>
                        <a:pt x="11" y="12"/>
                      </a:cubicBezTo>
                      <a:cubicBezTo>
                        <a:pt x="18" y="9"/>
                        <a:pt x="10" y="3"/>
                        <a:pt x="16" y="0"/>
                      </a:cubicBezTo>
                      <a:cubicBezTo>
                        <a:pt x="23" y="1"/>
                        <a:pt x="24" y="10"/>
                        <a:pt x="22" y="13"/>
                      </a:cubicBezTo>
                      <a:cubicBezTo>
                        <a:pt x="38" y="17"/>
                        <a:pt x="39" y="31"/>
                        <a:pt x="53" y="24"/>
                      </a:cubicBezTo>
                      <a:cubicBezTo>
                        <a:pt x="55" y="23"/>
                        <a:pt x="60" y="17"/>
                        <a:pt x="65" y="14"/>
                      </a:cubicBezTo>
                      <a:cubicBezTo>
                        <a:pt x="67" y="13"/>
                        <a:pt x="69" y="12"/>
                        <a:pt x="70" y="12"/>
                      </a:cubicBezTo>
                      <a:close/>
                    </a:path>
                  </a:pathLst>
                </a:custGeom>
                <a:solidFill>
                  <a:srgbClr val="556276"/>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7" name="Freeform 9">
                  <a:extLst>
                    <a:ext uri="{FF2B5EF4-FFF2-40B4-BE49-F238E27FC236}">
                      <a16:creationId xmlns="" xmlns:a16="http://schemas.microsoft.com/office/drawing/2014/main" id="{BEDE8F4F-C040-4372-A651-07D1A182B78C}"/>
                    </a:ext>
                  </a:extLst>
                </p:cNvPr>
                <p:cNvSpPr>
                  <a:spLocks/>
                </p:cNvSpPr>
                <p:nvPr/>
              </p:nvSpPr>
              <p:spPr bwMode="auto">
                <a:xfrm>
                  <a:off x="3822700" y="2952750"/>
                  <a:ext cx="966788" cy="244475"/>
                </a:xfrm>
                <a:custGeom>
                  <a:avLst/>
                  <a:gdLst/>
                  <a:ahLst/>
                  <a:cxnLst>
                    <a:cxn ang="0">
                      <a:pos x="232" y="45"/>
                    </a:cxn>
                    <a:cxn ang="0">
                      <a:pos x="246" y="52"/>
                    </a:cxn>
                    <a:cxn ang="0">
                      <a:pos x="207" y="60"/>
                    </a:cxn>
                    <a:cxn ang="0">
                      <a:pos x="151" y="49"/>
                    </a:cxn>
                    <a:cxn ang="0">
                      <a:pos x="114" y="63"/>
                    </a:cxn>
                    <a:cxn ang="0">
                      <a:pos x="109" y="63"/>
                    </a:cxn>
                    <a:cxn ang="0">
                      <a:pos x="95" y="29"/>
                    </a:cxn>
                    <a:cxn ang="0">
                      <a:pos x="52" y="50"/>
                    </a:cxn>
                    <a:cxn ang="0">
                      <a:pos x="10" y="58"/>
                    </a:cxn>
                    <a:cxn ang="0">
                      <a:pos x="0" y="49"/>
                    </a:cxn>
                    <a:cxn ang="0">
                      <a:pos x="1" y="47"/>
                    </a:cxn>
                    <a:cxn ang="0">
                      <a:pos x="76" y="27"/>
                    </a:cxn>
                    <a:cxn ang="0">
                      <a:pos x="86" y="8"/>
                    </a:cxn>
                    <a:cxn ang="0">
                      <a:pos x="93" y="3"/>
                    </a:cxn>
                    <a:cxn ang="0">
                      <a:pos x="137" y="8"/>
                    </a:cxn>
                    <a:cxn ang="0">
                      <a:pos x="139" y="13"/>
                    </a:cxn>
                    <a:cxn ang="0">
                      <a:pos x="125" y="16"/>
                    </a:cxn>
                    <a:cxn ang="0">
                      <a:pos x="166" y="51"/>
                    </a:cxn>
                    <a:cxn ang="0">
                      <a:pos x="232" y="45"/>
                    </a:cxn>
                  </a:cxnLst>
                  <a:rect l="0" t="0" r="r" b="b"/>
                  <a:pathLst>
                    <a:path w="257" h="65">
                      <a:moveTo>
                        <a:pt x="232" y="45"/>
                      </a:moveTo>
                      <a:cubicBezTo>
                        <a:pt x="239" y="44"/>
                        <a:pt x="257" y="50"/>
                        <a:pt x="246" y="52"/>
                      </a:cubicBezTo>
                      <a:cubicBezTo>
                        <a:pt x="233" y="54"/>
                        <a:pt x="220" y="57"/>
                        <a:pt x="207" y="60"/>
                      </a:cubicBezTo>
                      <a:cubicBezTo>
                        <a:pt x="187" y="64"/>
                        <a:pt x="166" y="65"/>
                        <a:pt x="151" y="49"/>
                      </a:cubicBezTo>
                      <a:cubicBezTo>
                        <a:pt x="103" y="0"/>
                        <a:pt x="102" y="38"/>
                        <a:pt x="114" y="63"/>
                      </a:cubicBezTo>
                      <a:cubicBezTo>
                        <a:pt x="109" y="63"/>
                        <a:pt x="109" y="63"/>
                        <a:pt x="109" y="63"/>
                      </a:cubicBezTo>
                      <a:cubicBezTo>
                        <a:pt x="103" y="51"/>
                        <a:pt x="94" y="36"/>
                        <a:pt x="95" y="29"/>
                      </a:cubicBezTo>
                      <a:cubicBezTo>
                        <a:pt x="94" y="34"/>
                        <a:pt x="57" y="49"/>
                        <a:pt x="52" y="50"/>
                      </a:cubicBezTo>
                      <a:cubicBezTo>
                        <a:pt x="38" y="55"/>
                        <a:pt x="25" y="59"/>
                        <a:pt x="10" y="58"/>
                      </a:cubicBezTo>
                      <a:cubicBezTo>
                        <a:pt x="7" y="53"/>
                        <a:pt x="4" y="51"/>
                        <a:pt x="0" y="49"/>
                      </a:cubicBezTo>
                      <a:cubicBezTo>
                        <a:pt x="1" y="47"/>
                        <a:pt x="1" y="47"/>
                        <a:pt x="1" y="47"/>
                      </a:cubicBezTo>
                      <a:cubicBezTo>
                        <a:pt x="23" y="56"/>
                        <a:pt x="63" y="38"/>
                        <a:pt x="76" y="27"/>
                      </a:cubicBezTo>
                      <a:cubicBezTo>
                        <a:pt x="88" y="18"/>
                        <a:pt x="92" y="33"/>
                        <a:pt x="86" y="8"/>
                      </a:cubicBezTo>
                      <a:cubicBezTo>
                        <a:pt x="87" y="4"/>
                        <a:pt x="89" y="2"/>
                        <a:pt x="93" y="3"/>
                      </a:cubicBezTo>
                      <a:cubicBezTo>
                        <a:pt x="106" y="11"/>
                        <a:pt x="124" y="11"/>
                        <a:pt x="137" y="8"/>
                      </a:cubicBezTo>
                      <a:cubicBezTo>
                        <a:pt x="139" y="13"/>
                        <a:pt x="139" y="13"/>
                        <a:pt x="139" y="13"/>
                      </a:cubicBezTo>
                      <a:cubicBezTo>
                        <a:pt x="133" y="15"/>
                        <a:pt x="128" y="16"/>
                        <a:pt x="125" y="16"/>
                      </a:cubicBezTo>
                      <a:cubicBezTo>
                        <a:pt x="143" y="23"/>
                        <a:pt x="150" y="42"/>
                        <a:pt x="166" y="51"/>
                      </a:cubicBezTo>
                      <a:cubicBezTo>
                        <a:pt x="186" y="60"/>
                        <a:pt x="213" y="50"/>
                        <a:pt x="232" y="45"/>
                      </a:cubicBezTo>
                      <a:close/>
                    </a:path>
                  </a:pathLst>
                </a:custGeom>
                <a:solidFill>
                  <a:srgbClr val="556276"/>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9" name="Freeform 12">
                  <a:extLst>
                    <a:ext uri="{FF2B5EF4-FFF2-40B4-BE49-F238E27FC236}">
                      <a16:creationId xmlns="" xmlns:a16="http://schemas.microsoft.com/office/drawing/2014/main" id="{D6FD320B-6C1D-491A-AD7E-C576D098AE8F}"/>
                    </a:ext>
                  </a:extLst>
                </p:cNvPr>
                <p:cNvSpPr>
                  <a:spLocks/>
                </p:cNvSpPr>
                <p:nvPr/>
              </p:nvSpPr>
              <p:spPr bwMode="auto">
                <a:xfrm>
                  <a:off x="3381375" y="2933700"/>
                  <a:ext cx="444500" cy="539750"/>
                </a:xfrm>
                <a:custGeom>
                  <a:avLst/>
                  <a:gdLst/>
                  <a:ahLst/>
                  <a:cxnLst>
                    <a:cxn ang="0">
                      <a:pos x="118" y="52"/>
                    </a:cxn>
                    <a:cxn ang="0">
                      <a:pos x="117" y="54"/>
                    </a:cxn>
                    <a:cxn ang="0">
                      <a:pos x="60" y="82"/>
                    </a:cxn>
                    <a:cxn ang="0">
                      <a:pos x="49" y="93"/>
                    </a:cxn>
                    <a:cxn ang="0">
                      <a:pos x="11" y="141"/>
                    </a:cxn>
                    <a:cxn ang="0">
                      <a:pos x="27" y="111"/>
                    </a:cxn>
                    <a:cxn ang="0">
                      <a:pos x="28" y="108"/>
                    </a:cxn>
                    <a:cxn ang="0">
                      <a:pos x="55" y="73"/>
                    </a:cxn>
                    <a:cxn ang="0">
                      <a:pos x="103" y="46"/>
                    </a:cxn>
                    <a:cxn ang="0">
                      <a:pos x="106" y="0"/>
                    </a:cxn>
                    <a:cxn ang="0">
                      <a:pos x="106" y="34"/>
                    </a:cxn>
                    <a:cxn ang="0">
                      <a:pos x="118" y="52"/>
                    </a:cxn>
                  </a:cxnLst>
                  <a:rect l="0" t="0" r="r" b="b"/>
                  <a:pathLst>
                    <a:path w="118" h="143">
                      <a:moveTo>
                        <a:pt x="118" y="52"/>
                      </a:moveTo>
                      <a:cubicBezTo>
                        <a:pt x="117" y="54"/>
                        <a:pt x="117" y="54"/>
                        <a:pt x="117" y="54"/>
                      </a:cubicBezTo>
                      <a:cubicBezTo>
                        <a:pt x="100" y="48"/>
                        <a:pt x="76" y="67"/>
                        <a:pt x="60" y="82"/>
                      </a:cubicBezTo>
                      <a:cubicBezTo>
                        <a:pt x="55" y="86"/>
                        <a:pt x="52" y="90"/>
                        <a:pt x="49" y="93"/>
                      </a:cubicBezTo>
                      <a:cubicBezTo>
                        <a:pt x="35" y="107"/>
                        <a:pt x="31" y="135"/>
                        <a:pt x="11" y="141"/>
                      </a:cubicBezTo>
                      <a:cubicBezTo>
                        <a:pt x="0" y="143"/>
                        <a:pt x="25" y="115"/>
                        <a:pt x="27" y="111"/>
                      </a:cubicBezTo>
                      <a:cubicBezTo>
                        <a:pt x="27" y="110"/>
                        <a:pt x="27" y="109"/>
                        <a:pt x="28" y="108"/>
                      </a:cubicBezTo>
                      <a:cubicBezTo>
                        <a:pt x="33" y="97"/>
                        <a:pt x="43" y="84"/>
                        <a:pt x="55" y="73"/>
                      </a:cubicBezTo>
                      <a:cubicBezTo>
                        <a:pt x="70" y="60"/>
                        <a:pt x="88" y="49"/>
                        <a:pt x="103" y="46"/>
                      </a:cubicBezTo>
                      <a:cubicBezTo>
                        <a:pt x="97" y="40"/>
                        <a:pt x="94" y="0"/>
                        <a:pt x="106" y="0"/>
                      </a:cubicBezTo>
                      <a:cubicBezTo>
                        <a:pt x="116" y="0"/>
                        <a:pt x="104" y="29"/>
                        <a:pt x="106" y="34"/>
                      </a:cubicBezTo>
                      <a:cubicBezTo>
                        <a:pt x="107" y="43"/>
                        <a:pt x="112" y="49"/>
                        <a:pt x="118" y="52"/>
                      </a:cubicBezTo>
                      <a:close/>
                    </a:path>
                  </a:pathLst>
                </a:custGeom>
                <a:solidFill>
                  <a:srgbClr val="556276"/>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0" name="Freeform 14">
                  <a:extLst>
                    <a:ext uri="{FF2B5EF4-FFF2-40B4-BE49-F238E27FC236}">
                      <a16:creationId xmlns="" xmlns:a16="http://schemas.microsoft.com/office/drawing/2014/main" id="{BD0AC646-6885-4E39-ADA7-7DFB764027C8}"/>
                    </a:ext>
                  </a:extLst>
                </p:cNvPr>
                <p:cNvSpPr>
                  <a:spLocks/>
                </p:cNvSpPr>
                <p:nvPr/>
              </p:nvSpPr>
              <p:spPr bwMode="auto">
                <a:xfrm>
                  <a:off x="3597275" y="3243263"/>
                  <a:ext cx="115888" cy="230188"/>
                </a:xfrm>
                <a:custGeom>
                  <a:avLst/>
                  <a:gdLst/>
                  <a:ahLst/>
                  <a:cxnLst>
                    <a:cxn ang="0">
                      <a:pos x="9" y="0"/>
                    </a:cxn>
                    <a:cxn ang="0">
                      <a:pos x="29" y="40"/>
                    </a:cxn>
                    <a:cxn ang="0">
                      <a:pos x="29" y="56"/>
                    </a:cxn>
                    <a:cxn ang="0">
                      <a:pos x="26" y="58"/>
                    </a:cxn>
                    <a:cxn ang="0">
                      <a:pos x="20" y="40"/>
                    </a:cxn>
                    <a:cxn ang="0">
                      <a:pos x="6" y="1"/>
                    </a:cxn>
                    <a:cxn ang="0">
                      <a:pos x="9" y="0"/>
                    </a:cxn>
                  </a:cxnLst>
                  <a:rect l="0" t="0" r="r" b="b"/>
                  <a:pathLst>
                    <a:path w="31" h="61">
                      <a:moveTo>
                        <a:pt x="9" y="0"/>
                      </a:moveTo>
                      <a:cubicBezTo>
                        <a:pt x="13" y="0"/>
                        <a:pt x="31" y="13"/>
                        <a:pt x="29" y="40"/>
                      </a:cubicBezTo>
                      <a:cubicBezTo>
                        <a:pt x="29" y="43"/>
                        <a:pt x="31" y="52"/>
                        <a:pt x="29" y="56"/>
                      </a:cubicBezTo>
                      <a:cubicBezTo>
                        <a:pt x="28" y="57"/>
                        <a:pt x="27" y="58"/>
                        <a:pt x="26" y="58"/>
                      </a:cubicBezTo>
                      <a:cubicBezTo>
                        <a:pt x="20" y="61"/>
                        <a:pt x="19" y="45"/>
                        <a:pt x="20" y="40"/>
                      </a:cubicBezTo>
                      <a:cubicBezTo>
                        <a:pt x="22" y="35"/>
                        <a:pt x="0" y="7"/>
                        <a:pt x="6" y="1"/>
                      </a:cubicBezTo>
                      <a:cubicBezTo>
                        <a:pt x="6" y="1"/>
                        <a:pt x="8" y="0"/>
                        <a:pt x="9" y="0"/>
                      </a:cubicBezTo>
                      <a:close/>
                    </a:path>
                  </a:pathLst>
                </a:custGeom>
                <a:solidFill>
                  <a:srgbClr val="556276"/>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1" name="Freeform 16">
                  <a:extLst>
                    <a:ext uri="{FF2B5EF4-FFF2-40B4-BE49-F238E27FC236}">
                      <a16:creationId xmlns="" xmlns:a16="http://schemas.microsoft.com/office/drawing/2014/main" id="{A33D5539-B2D6-4C2B-BB87-D17C06106FC5}"/>
                    </a:ext>
                  </a:extLst>
                </p:cNvPr>
                <p:cNvSpPr>
                  <a:spLocks/>
                </p:cNvSpPr>
                <p:nvPr/>
              </p:nvSpPr>
              <p:spPr bwMode="auto">
                <a:xfrm>
                  <a:off x="2855913" y="2695575"/>
                  <a:ext cx="247650" cy="422275"/>
                </a:xfrm>
                <a:custGeom>
                  <a:avLst/>
                  <a:gdLst/>
                  <a:ahLst/>
                  <a:cxnLst>
                    <a:cxn ang="0">
                      <a:pos x="56" y="99"/>
                    </a:cxn>
                    <a:cxn ang="0">
                      <a:pos x="61" y="112"/>
                    </a:cxn>
                    <a:cxn ang="0">
                      <a:pos x="42" y="94"/>
                    </a:cxn>
                    <a:cxn ang="0">
                      <a:pos x="40" y="49"/>
                    </a:cxn>
                    <a:cxn ang="0">
                      <a:pos x="1" y="35"/>
                    </a:cxn>
                    <a:cxn ang="0">
                      <a:pos x="2" y="31"/>
                    </a:cxn>
                    <a:cxn ang="0">
                      <a:pos x="34" y="40"/>
                    </a:cxn>
                    <a:cxn ang="0">
                      <a:pos x="58" y="46"/>
                    </a:cxn>
                    <a:cxn ang="0">
                      <a:pos x="44" y="57"/>
                    </a:cxn>
                    <a:cxn ang="0">
                      <a:pos x="48" y="89"/>
                    </a:cxn>
                    <a:cxn ang="0">
                      <a:pos x="51" y="93"/>
                    </a:cxn>
                    <a:cxn ang="0">
                      <a:pos x="51" y="93"/>
                    </a:cxn>
                    <a:cxn ang="0">
                      <a:pos x="51" y="93"/>
                    </a:cxn>
                    <a:cxn ang="0">
                      <a:pos x="51" y="93"/>
                    </a:cxn>
                    <a:cxn ang="0">
                      <a:pos x="51" y="93"/>
                    </a:cxn>
                    <a:cxn ang="0">
                      <a:pos x="52" y="94"/>
                    </a:cxn>
                    <a:cxn ang="0">
                      <a:pos x="52" y="94"/>
                    </a:cxn>
                    <a:cxn ang="0">
                      <a:pos x="53" y="95"/>
                    </a:cxn>
                    <a:cxn ang="0">
                      <a:pos x="53" y="95"/>
                    </a:cxn>
                    <a:cxn ang="0">
                      <a:pos x="53" y="95"/>
                    </a:cxn>
                    <a:cxn ang="0">
                      <a:pos x="53" y="96"/>
                    </a:cxn>
                    <a:cxn ang="0">
                      <a:pos x="53" y="96"/>
                    </a:cxn>
                    <a:cxn ang="0">
                      <a:pos x="53" y="96"/>
                    </a:cxn>
                    <a:cxn ang="0">
                      <a:pos x="54" y="97"/>
                    </a:cxn>
                    <a:cxn ang="0">
                      <a:pos x="54" y="97"/>
                    </a:cxn>
                    <a:cxn ang="0">
                      <a:pos x="55" y="98"/>
                    </a:cxn>
                    <a:cxn ang="0">
                      <a:pos x="55" y="98"/>
                    </a:cxn>
                    <a:cxn ang="0">
                      <a:pos x="55" y="99"/>
                    </a:cxn>
                    <a:cxn ang="0">
                      <a:pos x="55" y="99"/>
                    </a:cxn>
                    <a:cxn ang="0">
                      <a:pos x="56" y="99"/>
                    </a:cxn>
                    <a:cxn ang="0">
                      <a:pos x="56" y="99"/>
                    </a:cxn>
                  </a:cxnLst>
                  <a:rect l="0" t="0" r="r" b="b"/>
                  <a:pathLst>
                    <a:path w="66" h="112">
                      <a:moveTo>
                        <a:pt x="56" y="99"/>
                      </a:moveTo>
                      <a:cubicBezTo>
                        <a:pt x="62" y="108"/>
                        <a:pt x="63" y="112"/>
                        <a:pt x="61" y="112"/>
                      </a:cubicBezTo>
                      <a:cubicBezTo>
                        <a:pt x="58" y="112"/>
                        <a:pt x="47" y="103"/>
                        <a:pt x="42" y="94"/>
                      </a:cubicBezTo>
                      <a:cubicBezTo>
                        <a:pt x="33" y="81"/>
                        <a:pt x="26" y="62"/>
                        <a:pt x="40" y="49"/>
                      </a:cubicBezTo>
                      <a:cubicBezTo>
                        <a:pt x="35" y="49"/>
                        <a:pt x="3" y="43"/>
                        <a:pt x="1" y="35"/>
                      </a:cubicBezTo>
                      <a:cubicBezTo>
                        <a:pt x="0" y="34"/>
                        <a:pt x="1" y="33"/>
                        <a:pt x="2" y="31"/>
                      </a:cubicBezTo>
                      <a:cubicBezTo>
                        <a:pt x="4" y="28"/>
                        <a:pt x="29" y="39"/>
                        <a:pt x="34" y="40"/>
                      </a:cubicBezTo>
                      <a:cubicBezTo>
                        <a:pt x="37" y="0"/>
                        <a:pt x="45" y="22"/>
                        <a:pt x="58" y="46"/>
                      </a:cubicBezTo>
                      <a:cubicBezTo>
                        <a:pt x="66" y="62"/>
                        <a:pt x="55" y="65"/>
                        <a:pt x="44" y="57"/>
                      </a:cubicBezTo>
                      <a:cubicBezTo>
                        <a:pt x="37" y="67"/>
                        <a:pt x="42" y="79"/>
                        <a:pt x="48" y="89"/>
                      </a:cubicBezTo>
                      <a:cubicBezTo>
                        <a:pt x="49" y="90"/>
                        <a:pt x="50" y="91"/>
                        <a:pt x="51" y="93"/>
                      </a:cubicBezTo>
                      <a:cubicBezTo>
                        <a:pt x="51" y="93"/>
                        <a:pt x="51" y="93"/>
                        <a:pt x="51" y="93"/>
                      </a:cubicBezTo>
                      <a:cubicBezTo>
                        <a:pt x="51" y="93"/>
                        <a:pt x="51" y="93"/>
                        <a:pt x="51" y="93"/>
                      </a:cubicBezTo>
                      <a:cubicBezTo>
                        <a:pt x="51" y="93"/>
                        <a:pt x="51" y="93"/>
                        <a:pt x="51" y="93"/>
                      </a:cubicBezTo>
                      <a:cubicBezTo>
                        <a:pt x="51" y="93"/>
                        <a:pt x="51" y="93"/>
                        <a:pt x="51" y="93"/>
                      </a:cubicBezTo>
                      <a:cubicBezTo>
                        <a:pt x="51" y="93"/>
                        <a:pt x="52" y="93"/>
                        <a:pt x="52" y="94"/>
                      </a:cubicBezTo>
                      <a:cubicBezTo>
                        <a:pt x="52" y="94"/>
                        <a:pt x="52" y="94"/>
                        <a:pt x="52" y="94"/>
                      </a:cubicBezTo>
                      <a:cubicBezTo>
                        <a:pt x="52" y="94"/>
                        <a:pt x="52" y="94"/>
                        <a:pt x="53" y="95"/>
                      </a:cubicBezTo>
                      <a:cubicBezTo>
                        <a:pt x="53" y="95"/>
                        <a:pt x="53" y="95"/>
                        <a:pt x="53" y="95"/>
                      </a:cubicBezTo>
                      <a:cubicBezTo>
                        <a:pt x="53" y="95"/>
                        <a:pt x="53" y="95"/>
                        <a:pt x="53" y="95"/>
                      </a:cubicBezTo>
                      <a:cubicBezTo>
                        <a:pt x="53" y="95"/>
                        <a:pt x="53" y="96"/>
                        <a:pt x="53" y="96"/>
                      </a:cubicBezTo>
                      <a:cubicBezTo>
                        <a:pt x="53" y="96"/>
                        <a:pt x="53" y="96"/>
                        <a:pt x="53" y="96"/>
                      </a:cubicBezTo>
                      <a:cubicBezTo>
                        <a:pt x="53" y="96"/>
                        <a:pt x="53" y="96"/>
                        <a:pt x="53" y="96"/>
                      </a:cubicBezTo>
                      <a:cubicBezTo>
                        <a:pt x="54" y="96"/>
                        <a:pt x="54" y="96"/>
                        <a:pt x="54" y="97"/>
                      </a:cubicBezTo>
                      <a:cubicBezTo>
                        <a:pt x="54" y="97"/>
                        <a:pt x="54" y="97"/>
                        <a:pt x="54" y="97"/>
                      </a:cubicBezTo>
                      <a:cubicBezTo>
                        <a:pt x="54" y="97"/>
                        <a:pt x="54" y="97"/>
                        <a:pt x="55" y="98"/>
                      </a:cubicBezTo>
                      <a:cubicBezTo>
                        <a:pt x="55" y="98"/>
                        <a:pt x="55" y="98"/>
                        <a:pt x="55" y="98"/>
                      </a:cubicBezTo>
                      <a:cubicBezTo>
                        <a:pt x="55" y="98"/>
                        <a:pt x="55" y="98"/>
                        <a:pt x="55" y="99"/>
                      </a:cubicBezTo>
                      <a:cubicBezTo>
                        <a:pt x="55" y="99"/>
                        <a:pt x="55" y="99"/>
                        <a:pt x="55" y="99"/>
                      </a:cubicBezTo>
                      <a:cubicBezTo>
                        <a:pt x="56" y="99"/>
                        <a:pt x="56" y="99"/>
                        <a:pt x="56" y="99"/>
                      </a:cubicBezTo>
                      <a:cubicBezTo>
                        <a:pt x="56" y="99"/>
                        <a:pt x="56" y="99"/>
                        <a:pt x="56" y="99"/>
                      </a:cubicBezTo>
                      <a:close/>
                    </a:path>
                  </a:pathLst>
                </a:custGeom>
                <a:solidFill>
                  <a:srgbClr val="556276"/>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grpSp>
      <p:grpSp>
        <p:nvGrpSpPr>
          <p:cNvPr id="2" name="Group 1">
            <a:extLst>
              <a:ext uri="{FF2B5EF4-FFF2-40B4-BE49-F238E27FC236}">
                <a16:creationId xmlns="" xmlns:a16="http://schemas.microsoft.com/office/drawing/2014/main" id="{848F3A87-0821-4F54-A848-CDA35F94947F}"/>
              </a:ext>
            </a:extLst>
          </p:cNvPr>
          <p:cNvGrpSpPr/>
          <p:nvPr/>
        </p:nvGrpSpPr>
        <p:grpSpPr>
          <a:xfrm>
            <a:off x="5348106" y="942684"/>
            <a:ext cx="5386961" cy="1216783"/>
            <a:chOff x="5348106" y="942684"/>
            <a:chExt cx="5386961" cy="1216783"/>
          </a:xfrm>
        </p:grpSpPr>
        <p:grpSp>
          <p:nvGrpSpPr>
            <p:cNvPr id="49" name="Group 48">
              <a:extLst>
                <a:ext uri="{FF2B5EF4-FFF2-40B4-BE49-F238E27FC236}">
                  <a16:creationId xmlns="" xmlns:a16="http://schemas.microsoft.com/office/drawing/2014/main" id="{2EBA6464-77CE-43BC-92DE-758E2A48A197}"/>
                </a:ext>
              </a:extLst>
            </p:cNvPr>
            <p:cNvGrpSpPr/>
            <p:nvPr/>
          </p:nvGrpSpPr>
          <p:grpSpPr>
            <a:xfrm>
              <a:off x="5348106" y="1454739"/>
              <a:ext cx="704728" cy="704728"/>
              <a:chOff x="5705476" y="1344613"/>
              <a:chExt cx="877888" cy="877888"/>
            </a:xfrm>
            <a:solidFill>
              <a:srgbClr val="35C98B"/>
            </a:solidFill>
          </p:grpSpPr>
          <p:sp>
            <p:nvSpPr>
              <p:cNvPr id="51" name="Freeform 67">
                <a:extLst>
                  <a:ext uri="{FF2B5EF4-FFF2-40B4-BE49-F238E27FC236}">
                    <a16:creationId xmlns="" xmlns:a16="http://schemas.microsoft.com/office/drawing/2014/main" id="{C45A5F9D-102E-4DA6-84B0-808D071BF69B}"/>
                  </a:ext>
                </a:extLst>
              </p:cNvPr>
              <p:cNvSpPr>
                <a:spLocks noEditPoints="1"/>
              </p:cNvSpPr>
              <p:nvPr/>
            </p:nvSpPr>
            <p:spPr bwMode="auto">
              <a:xfrm>
                <a:off x="5705476" y="1344613"/>
                <a:ext cx="877888" cy="877888"/>
              </a:xfrm>
              <a:custGeom>
                <a:avLst/>
                <a:gdLst>
                  <a:gd name="T0" fmla="*/ 194 w 389"/>
                  <a:gd name="T1" fmla="*/ 0 h 389"/>
                  <a:gd name="T2" fmla="*/ 332 w 389"/>
                  <a:gd name="T3" fmla="*/ 57 h 389"/>
                  <a:gd name="T4" fmla="*/ 389 w 389"/>
                  <a:gd name="T5" fmla="*/ 194 h 389"/>
                  <a:gd name="T6" fmla="*/ 332 w 389"/>
                  <a:gd name="T7" fmla="*/ 332 h 389"/>
                  <a:gd name="T8" fmla="*/ 194 w 389"/>
                  <a:gd name="T9" fmla="*/ 389 h 389"/>
                  <a:gd name="T10" fmla="*/ 194 w 389"/>
                  <a:gd name="T11" fmla="*/ 365 h 389"/>
                  <a:gd name="T12" fmla="*/ 315 w 389"/>
                  <a:gd name="T13" fmla="*/ 315 h 389"/>
                  <a:gd name="T14" fmla="*/ 365 w 389"/>
                  <a:gd name="T15" fmla="*/ 194 h 389"/>
                  <a:gd name="T16" fmla="*/ 315 w 389"/>
                  <a:gd name="T17" fmla="*/ 74 h 389"/>
                  <a:gd name="T18" fmla="*/ 194 w 389"/>
                  <a:gd name="T19" fmla="*/ 24 h 389"/>
                  <a:gd name="T20" fmla="*/ 194 w 389"/>
                  <a:gd name="T21" fmla="*/ 0 h 389"/>
                  <a:gd name="T22" fmla="*/ 194 w 389"/>
                  <a:gd name="T23" fmla="*/ 389 h 389"/>
                  <a:gd name="T24" fmla="*/ 57 w 389"/>
                  <a:gd name="T25" fmla="*/ 332 h 389"/>
                  <a:gd name="T26" fmla="*/ 0 w 389"/>
                  <a:gd name="T27" fmla="*/ 194 h 389"/>
                  <a:gd name="T28" fmla="*/ 57 w 389"/>
                  <a:gd name="T29" fmla="*/ 57 h 389"/>
                  <a:gd name="T30" fmla="*/ 194 w 389"/>
                  <a:gd name="T31" fmla="*/ 0 h 389"/>
                  <a:gd name="T32" fmla="*/ 194 w 389"/>
                  <a:gd name="T33" fmla="*/ 24 h 389"/>
                  <a:gd name="T34" fmla="*/ 74 w 389"/>
                  <a:gd name="T35" fmla="*/ 74 h 389"/>
                  <a:gd name="T36" fmla="*/ 24 w 389"/>
                  <a:gd name="T37" fmla="*/ 194 h 389"/>
                  <a:gd name="T38" fmla="*/ 74 w 389"/>
                  <a:gd name="T39" fmla="*/ 315 h 389"/>
                  <a:gd name="T40" fmla="*/ 194 w 389"/>
                  <a:gd name="T41" fmla="*/ 365 h 389"/>
                  <a:gd name="T42" fmla="*/ 194 w 389"/>
                  <a:gd name="T43"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9" h="389">
                    <a:moveTo>
                      <a:pt x="194" y="0"/>
                    </a:moveTo>
                    <a:cubicBezTo>
                      <a:pt x="248" y="0"/>
                      <a:pt x="297" y="21"/>
                      <a:pt x="332" y="57"/>
                    </a:cubicBezTo>
                    <a:cubicBezTo>
                      <a:pt x="367" y="92"/>
                      <a:pt x="389" y="140"/>
                      <a:pt x="389" y="194"/>
                    </a:cubicBezTo>
                    <a:cubicBezTo>
                      <a:pt x="389" y="248"/>
                      <a:pt x="367" y="297"/>
                      <a:pt x="332" y="332"/>
                    </a:cubicBezTo>
                    <a:cubicBezTo>
                      <a:pt x="297" y="367"/>
                      <a:pt x="248" y="389"/>
                      <a:pt x="194" y="389"/>
                    </a:cubicBezTo>
                    <a:cubicBezTo>
                      <a:pt x="194" y="365"/>
                      <a:pt x="194" y="365"/>
                      <a:pt x="194" y="365"/>
                    </a:cubicBezTo>
                    <a:cubicBezTo>
                      <a:pt x="241" y="365"/>
                      <a:pt x="284" y="346"/>
                      <a:pt x="315" y="315"/>
                    </a:cubicBezTo>
                    <a:cubicBezTo>
                      <a:pt x="346" y="284"/>
                      <a:pt x="365" y="241"/>
                      <a:pt x="365" y="194"/>
                    </a:cubicBezTo>
                    <a:cubicBezTo>
                      <a:pt x="365" y="147"/>
                      <a:pt x="346" y="104"/>
                      <a:pt x="315" y="74"/>
                    </a:cubicBezTo>
                    <a:cubicBezTo>
                      <a:pt x="284" y="43"/>
                      <a:pt x="241" y="24"/>
                      <a:pt x="194" y="24"/>
                    </a:cubicBezTo>
                    <a:lnTo>
                      <a:pt x="194" y="0"/>
                    </a:lnTo>
                    <a:close/>
                    <a:moveTo>
                      <a:pt x="194" y="389"/>
                    </a:moveTo>
                    <a:cubicBezTo>
                      <a:pt x="140" y="389"/>
                      <a:pt x="92" y="367"/>
                      <a:pt x="57" y="332"/>
                    </a:cubicBezTo>
                    <a:cubicBezTo>
                      <a:pt x="21" y="297"/>
                      <a:pt x="0" y="248"/>
                      <a:pt x="0" y="194"/>
                    </a:cubicBezTo>
                    <a:cubicBezTo>
                      <a:pt x="0" y="140"/>
                      <a:pt x="21" y="92"/>
                      <a:pt x="57" y="57"/>
                    </a:cubicBezTo>
                    <a:cubicBezTo>
                      <a:pt x="92" y="21"/>
                      <a:pt x="140" y="0"/>
                      <a:pt x="194" y="0"/>
                    </a:cubicBezTo>
                    <a:cubicBezTo>
                      <a:pt x="194" y="24"/>
                      <a:pt x="194" y="24"/>
                      <a:pt x="194" y="24"/>
                    </a:cubicBezTo>
                    <a:cubicBezTo>
                      <a:pt x="147" y="24"/>
                      <a:pt x="104" y="43"/>
                      <a:pt x="74" y="74"/>
                    </a:cubicBezTo>
                    <a:cubicBezTo>
                      <a:pt x="43" y="104"/>
                      <a:pt x="24" y="147"/>
                      <a:pt x="24" y="194"/>
                    </a:cubicBezTo>
                    <a:cubicBezTo>
                      <a:pt x="24" y="241"/>
                      <a:pt x="43" y="284"/>
                      <a:pt x="74" y="315"/>
                    </a:cubicBezTo>
                    <a:cubicBezTo>
                      <a:pt x="104" y="346"/>
                      <a:pt x="147" y="365"/>
                      <a:pt x="194" y="365"/>
                    </a:cubicBezTo>
                    <a:lnTo>
                      <a:pt x="194" y="3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2" name="Oval 68">
                <a:extLst>
                  <a:ext uri="{FF2B5EF4-FFF2-40B4-BE49-F238E27FC236}">
                    <a16:creationId xmlns="" xmlns:a16="http://schemas.microsoft.com/office/drawing/2014/main" id="{0231A894-9A48-4CC1-8362-C341DF9B7BC3}"/>
                  </a:ext>
                </a:extLst>
              </p:cNvPr>
              <p:cNvSpPr>
                <a:spLocks noChangeArrowheads="1"/>
              </p:cNvSpPr>
              <p:nvPr/>
            </p:nvSpPr>
            <p:spPr bwMode="auto">
              <a:xfrm>
                <a:off x="5732464" y="1371600"/>
                <a:ext cx="823913" cy="823913"/>
              </a:xfrm>
              <a:prstGeom prst="ellipse">
                <a:avLst/>
              </a:prstGeom>
              <a:grpFill/>
              <a:ln w="9525">
                <a:solidFill>
                  <a:srgbClr val="000000"/>
                </a:solidFill>
                <a:round/>
                <a:headEnd/>
                <a:tailEnd/>
              </a:ln>
              <a:extLst/>
            </p:spPr>
            <p:txBody>
              <a:bodyPr vert="horz" wrap="square" lIns="91440" tIns="45720" rIns="91440" bIns="45720" numCol="1" anchor="ctr" anchorCtr="0" compatLnSpc="1">
                <a:prstTxWarp prst="textNoShape">
                  <a:avLst/>
                </a:prstTxWarp>
              </a:bodyPr>
              <a:lstStyle/>
              <a:p>
                <a:pPr algn="ctr"/>
                <a:r>
                  <a:rPr lang="en-US" sz="2800" b="1" dirty="0">
                    <a:solidFill>
                      <a:schemeClr val="tx1">
                        <a:lumMod val="65000"/>
                        <a:lumOff val="35000"/>
                      </a:schemeClr>
                    </a:solidFill>
                  </a:rPr>
                  <a:t>1</a:t>
                </a:r>
                <a:endParaRPr lang="en-US" sz="1800" b="1" dirty="0">
                  <a:solidFill>
                    <a:schemeClr val="tx1">
                      <a:lumMod val="65000"/>
                      <a:lumOff val="35000"/>
                    </a:schemeClr>
                  </a:solidFill>
                </a:endParaRPr>
              </a:p>
            </p:txBody>
          </p:sp>
        </p:grpSp>
        <p:sp>
          <p:nvSpPr>
            <p:cNvPr id="72" name="Content Placeholder 2">
              <a:extLst>
                <a:ext uri="{FF2B5EF4-FFF2-40B4-BE49-F238E27FC236}">
                  <a16:creationId xmlns="" xmlns:a16="http://schemas.microsoft.com/office/drawing/2014/main" id="{10FE707B-B076-4BE7-BA6F-85F1567CA7E0}"/>
                </a:ext>
              </a:extLst>
            </p:cNvPr>
            <p:cNvSpPr txBox="1">
              <a:spLocks/>
            </p:cNvSpPr>
            <p:nvPr/>
          </p:nvSpPr>
          <p:spPr>
            <a:xfrm>
              <a:off x="6013287" y="1079900"/>
              <a:ext cx="4721780" cy="81538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800"/>
                </a:lnSpc>
                <a:spcBef>
                  <a:spcPts val="0"/>
                </a:spcBef>
                <a:buNone/>
              </a:pPr>
              <a:r>
                <a:rPr lang="en-US" sz="1700" dirty="0">
                  <a:solidFill>
                    <a:schemeClr val="tx2"/>
                  </a:solidFill>
                  <a:latin typeface="Arial" panose="020B0604020202020204" pitchFamily="34" charset="0"/>
                  <a:cs typeface="Arial" panose="020B0604020202020204" pitchFamily="34" charset="0"/>
                </a:rPr>
                <a:t>Basics of Automation from the software development viewpoint and the technologies associated with it.</a:t>
              </a:r>
            </a:p>
          </p:txBody>
        </p:sp>
        <p:cxnSp>
          <p:nvCxnSpPr>
            <p:cNvPr id="3" name="Connector: Elbow 2">
              <a:extLst>
                <a:ext uri="{FF2B5EF4-FFF2-40B4-BE49-F238E27FC236}">
                  <a16:creationId xmlns="" xmlns:a16="http://schemas.microsoft.com/office/drawing/2014/main" id="{C663169A-51AA-4A17-94D6-DD860D0EC88A}"/>
                </a:ext>
              </a:extLst>
            </p:cNvPr>
            <p:cNvCxnSpPr>
              <a:cxnSpLocks/>
            </p:cNvCxnSpPr>
            <p:nvPr/>
          </p:nvCxnSpPr>
          <p:spPr>
            <a:xfrm flipV="1">
              <a:off x="5481281" y="942684"/>
              <a:ext cx="2787773" cy="177400"/>
            </a:xfrm>
            <a:prstGeom prst="bentConnector4">
              <a:avLst>
                <a:gd name="adj1" fmla="val 686"/>
                <a:gd name="adj2" fmla="val 235304"/>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 xmlns:a16="http://schemas.microsoft.com/office/drawing/2014/main" id="{147BC426-C509-43DA-9AA4-45D1F936FE55}"/>
              </a:ext>
            </a:extLst>
          </p:cNvPr>
          <p:cNvGrpSpPr/>
          <p:nvPr/>
        </p:nvGrpSpPr>
        <p:grpSpPr>
          <a:xfrm>
            <a:off x="7270913" y="2343150"/>
            <a:ext cx="4132497" cy="911585"/>
            <a:chOff x="7270913" y="2343150"/>
            <a:chExt cx="4132497" cy="911585"/>
          </a:xfrm>
        </p:grpSpPr>
        <p:sp>
          <p:nvSpPr>
            <p:cNvPr id="85" name="Content Placeholder 2">
              <a:extLst>
                <a:ext uri="{FF2B5EF4-FFF2-40B4-BE49-F238E27FC236}">
                  <a16:creationId xmlns="" xmlns:a16="http://schemas.microsoft.com/office/drawing/2014/main" id="{0E4BD799-9CB6-4678-A66D-EFD18E70F872}"/>
                </a:ext>
              </a:extLst>
            </p:cNvPr>
            <p:cNvSpPr txBox="1">
              <a:spLocks/>
            </p:cNvSpPr>
            <p:nvPr/>
          </p:nvSpPr>
          <p:spPr>
            <a:xfrm>
              <a:off x="8026505" y="2586437"/>
              <a:ext cx="3376905" cy="658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800"/>
                </a:lnSpc>
                <a:spcBef>
                  <a:spcPts val="0"/>
                </a:spcBef>
                <a:buNone/>
              </a:pPr>
              <a:r>
                <a:rPr lang="en-US" sz="1700" dirty="0">
                  <a:solidFill>
                    <a:schemeClr val="tx2"/>
                  </a:solidFill>
                  <a:latin typeface="Arial" panose="020B0604020202020204" pitchFamily="34" charset="0"/>
                  <a:cs typeface="Arial" panose="020B0604020202020204" pitchFamily="34" charset="0"/>
                </a:rPr>
                <a:t>Scenarios, where automation proves beneficial. </a:t>
              </a:r>
            </a:p>
          </p:txBody>
        </p:sp>
        <p:grpSp>
          <p:nvGrpSpPr>
            <p:cNvPr id="89" name="Group 88">
              <a:extLst>
                <a:ext uri="{FF2B5EF4-FFF2-40B4-BE49-F238E27FC236}">
                  <a16:creationId xmlns="" xmlns:a16="http://schemas.microsoft.com/office/drawing/2014/main" id="{E0DA1007-0ECC-49CE-BDFF-716F0B5C4BD9}"/>
                </a:ext>
              </a:extLst>
            </p:cNvPr>
            <p:cNvGrpSpPr/>
            <p:nvPr/>
          </p:nvGrpSpPr>
          <p:grpSpPr>
            <a:xfrm>
              <a:off x="7270913" y="2501908"/>
              <a:ext cx="752827" cy="752827"/>
              <a:chOff x="5705476" y="1344613"/>
              <a:chExt cx="877888" cy="877888"/>
            </a:xfrm>
            <a:solidFill>
              <a:srgbClr val="35C98B"/>
            </a:solidFill>
          </p:grpSpPr>
          <p:sp>
            <p:nvSpPr>
              <p:cNvPr id="90" name="Freeform 67">
                <a:extLst>
                  <a:ext uri="{FF2B5EF4-FFF2-40B4-BE49-F238E27FC236}">
                    <a16:creationId xmlns="" xmlns:a16="http://schemas.microsoft.com/office/drawing/2014/main" id="{86DFDE18-F376-4D2A-95C9-EA3E27D20950}"/>
                  </a:ext>
                </a:extLst>
              </p:cNvPr>
              <p:cNvSpPr>
                <a:spLocks noEditPoints="1"/>
              </p:cNvSpPr>
              <p:nvPr/>
            </p:nvSpPr>
            <p:spPr bwMode="auto">
              <a:xfrm>
                <a:off x="5705476" y="1344613"/>
                <a:ext cx="877888" cy="877888"/>
              </a:xfrm>
              <a:custGeom>
                <a:avLst/>
                <a:gdLst>
                  <a:gd name="T0" fmla="*/ 194 w 389"/>
                  <a:gd name="T1" fmla="*/ 0 h 389"/>
                  <a:gd name="T2" fmla="*/ 332 w 389"/>
                  <a:gd name="T3" fmla="*/ 57 h 389"/>
                  <a:gd name="T4" fmla="*/ 389 w 389"/>
                  <a:gd name="T5" fmla="*/ 194 h 389"/>
                  <a:gd name="T6" fmla="*/ 332 w 389"/>
                  <a:gd name="T7" fmla="*/ 332 h 389"/>
                  <a:gd name="T8" fmla="*/ 194 w 389"/>
                  <a:gd name="T9" fmla="*/ 389 h 389"/>
                  <a:gd name="T10" fmla="*/ 194 w 389"/>
                  <a:gd name="T11" fmla="*/ 365 h 389"/>
                  <a:gd name="T12" fmla="*/ 315 w 389"/>
                  <a:gd name="T13" fmla="*/ 315 h 389"/>
                  <a:gd name="T14" fmla="*/ 365 w 389"/>
                  <a:gd name="T15" fmla="*/ 194 h 389"/>
                  <a:gd name="T16" fmla="*/ 315 w 389"/>
                  <a:gd name="T17" fmla="*/ 74 h 389"/>
                  <a:gd name="T18" fmla="*/ 194 w 389"/>
                  <a:gd name="T19" fmla="*/ 24 h 389"/>
                  <a:gd name="T20" fmla="*/ 194 w 389"/>
                  <a:gd name="T21" fmla="*/ 0 h 389"/>
                  <a:gd name="T22" fmla="*/ 194 w 389"/>
                  <a:gd name="T23" fmla="*/ 389 h 389"/>
                  <a:gd name="T24" fmla="*/ 57 w 389"/>
                  <a:gd name="T25" fmla="*/ 332 h 389"/>
                  <a:gd name="T26" fmla="*/ 0 w 389"/>
                  <a:gd name="T27" fmla="*/ 194 h 389"/>
                  <a:gd name="T28" fmla="*/ 57 w 389"/>
                  <a:gd name="T29" fmla="*/ 57 h 389"/>
                  <a:gd name="T30" fmla="*/ 194 w 389"/>
                  <a:gd name="T31" fmla="*/ 0 h 389"/>
                  <a:gd name="T32" fmla="*/ 194 w 389"/>
                  <a:gd name="T33" fmla="*/ 24 h 389"/>
                  <a:gd name="T34" fmla="*/ 74 w 389"/>
                  <a:gd name="T35" fmla="*/ 74 h 389"/>
                  <a:gd name="T36" fmla="*/ 24 w 389"/>
                  <a:gd name="T37" fmla="*/ 194 h 389"/>
                  <a:gd name="T38" fmla="*/ 74 w 389"/>
                  <a:gd name="T39" fmla="*/ 315 h 389"/>
                  <a:gd name="T40" fmla="*/ 194 w 389"/>
                  <a:gd name="T41" fmla="*/ 365 h 389"/>
                  <a:gd name="T42" fmla="*/ 194 w 389"/>
                  <a:gd name="T43"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9" h="389">
                    <a:moveTo>
                      <a:pt x="194" y="0"/>
                    </a:moveTo>
                    <a:cubicBezTo>
                      <a:pt x="248" y="0"/>
                      <a:pt x="297" y="21"/>
                      <a:pt x="332" y="57"/>
                    </a:cubicBezTo>
                    <a:cubicBezTo>
                      <a:pt x="367" y="92"/>
                      <a:pt x="389" y="140"/>
                      <a:pt x="389" y="194"/>
                    </a:cubicBezTo>
                    <a:cubicBezTo>
                      <a:pt x="389" y="248"/>
                      <a:pt x="367" y="297"/>
                      <a:pt x="332" y="332"/>
                    </a:cubicBezTo>
                    <a:cubicBezTo>
                      <a:pt x="297" y="367"/>
                      <a:pt x="248" y="389"/>
                      <a:pt x="194" y="389"/>
                    </a:cubicBezTo>
                    <a:cubicBezTo>
                      <a:pt x="194" y="365"/>
                      <a:pt x="194" y="365"/>
                      <a:pt x="194" y="365"/>
                    </a:cubicBezTo>
                    <a:cubicBezTo>
                      <a:pt x="241" y="365"/>
                      <a:pt x="284" y="346"/>
                      <a:pt x="315" y="315"/>
                    </a:cubicBezTo>
                    <a:cubicBezTo>
                      <a:pt x="346" y="284"/>
                      <a:pt x="365" y="241"/>
                      <a:pt x="365" y="194"/>
                    </a:cubicBezTo>
                    <a:cubicBezTo>
                      <a:pt x="365" y="147"/>
                      <a:pt x="346" y="104"/>
                      <a:pt x="315" y="74"/>
                    </a:cubicBezTo>
                    <a:cubicBezTo>
                      <a:pt x="284" y="43"/>
                      <a:pt x="241" y="24"/>
                      <a:pt x="194" y="24"/>
                    </a:cubicBezTo>
                    <a:lnTo>
                      <a:pt x="194" y="0"/>
                    </a:lnTo>
                    <a:close/>
                    <a:moveTo>
                      <a:pt x="194" y="389"/>
                    </a:moveTo>
                    <a:cubicBezTo>
                      <a:pt x="140" y="389"/>
                      <a:pt x="92" y="367"/>
                      <a:pt x="57" y="332"/>
                    </a:cubicBezTo>
                    <a:cubicBezTo>
                      <a:pt x="21" y="297"/>
                      <a:pt x="0" y="248"/>
                      <a:pt x="0" y="194"/>
                    </a:cubicBezTo>
                    <a:cubicBezTo>
                      <a:pt x="0" y="140"/>
                      <a:pt x="21" y="92"/>
                      <a:pt x="57" y="57"/>
                    </a:cubicBezTo>
                    <a:cubicBezTo>
                      <a:pt x="92" y="21"/>
                      <a:pt x="140" y="0"/>
                      <a:pt x="194" y="0"/>
                    </a:cubicBezTo>
                    <a:cubicBezTo>
                      <a:pt x="194" y="24"/>
                      <a:pt x="194" y="24"/>
                      <a:pt x="194" y="24"/>
                    </a:cubicBezTo>
                    <a:cubicBezTo>
                      <a:pt x="147" y="24"/>
                      <a:pt x="104" y="43"/>
                      <a:pt x="74" y="74"/>
                    </a:cubicBezTo>
                    <a:cubicBezTo>
                      <a:pt x="43" y="104"/>
                      <a:pt x="24" y="147"/>
                      <a:pt x="24" y="194"/>
                    </a:cubicBezTo>
                    <a:cubicBezTo>
                      <a:pt x="24" y="241"/>
                      <a:pt x="43" y="284"/>
                      <a:pt x="74" y="315"/>
                    </a:cubicBezTo>
                    <a:cubicBezTo>
                      <a:pt x="104" y="346"/>
                      <a:pt x="147" y="365"/>
                      <a:pt x="194" y="365"/>
                    </a:cubicBezTo>
                    <a:lnTo>
                      <a:pt x="194" y="3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1" name="Oval 68">
                <a:extLst>
                  <a:ext uri="{FF2B5EF4-FFF2-40B4-BE49-F238E27FC236}">
                    <a16:creationId xmlns="" xmlns:a16="http://schemas.microsoft.com/office/drawing/2014/main" id="{D189F2B9-68E7-430F-A8F6-C7CF62C368D9}"/>
                  </a:ext>
                </a:extLst>
              </p:cNvPr>
              <p:cNvSpPr>
                <a:spLocks noChangeArrowheads="1"/>
              </p:cNvSpPr>
              <p:nvPr/>
            </p:nvSpPr>
            <p:spPr bwMode="auto">
              <a:xfrm>
                <a:off x="5732464" y="1371600"/>
                <a:ext cx="823913" cy="823913"/>
              </a:xfrm>
              <a:prstGeom prst="ellipse">
                <a:avLst/>
              </a:prstGeom>
              <a:grpFill/>
              <a:ln w="9525">
                <a:solidFill>
                  <a:srgbClr val="000000"/>
                </a:solidFill>
                <a:round/>
                <a:headEnd/>
                <a:tailEnd/>
              </a:ln>
              <a:extLst/>
            </p:spPr>
            <p:txBody>
              <a:bodyPr vert="horz" wrap="square" lIns="91440" tIns="45720" rIns="91440" bIns="45720" numCol="1" anchor="ctr" anchorCtr="0" compatLnSpc="1">
                <a:prstTxWarp prst="textNoShape">
                  <a:avLst/>
                </a:prstTxWarp>
              </a:bodyPr>
              <a:lstStyle/>
              <a:p>
                <a:pPr algn="ctr"/>
                <a:r>
                  <a:rPr lang="en-US" sz="2800" b="1" dirty="0">
                    <a:solidFill>
                      <a:schemeClr val="tx1">
                        <a:lumMod val="65000"/>
                        <a:lumOff val="35000"/>
                      </a:schemeClr>
                    </a:solidFill>
                  </a:rPr>
                  <a:t>2</a:t>
                </a:r>
                <a:endParaRPr lang="en-US" sz="1800" b="1" dirty="0">
                  <a:solidFill>
                    <a:schemeClr val="tx1">
                      <a:lumMod val="65000"/>
                      <a:lumOff val="35000"/>
                    </a:schemeClr>
                  </a:solidFill>
                </a:endParaRPr>
              </a:p>
            </p:txBody>
          </p:sp>
        </p:grpSp>
        <p:cxnSp>
          <p:nvCxnSpPr>
            <p:cNvPr id="102" name="Connector: Elbow 101">
              <a:extLst>
                <a:ext uri="{FF2B5EF4-FFF2-40B4-BE49-F238E27FC236}">
                  <a16:creationId xmlns="" xmlns:a16="http://schemas.microsoft.com/office/drawing/2014/main" id="{90A11BAF-706A-4D14-9B86-941DEDCFD09C}"/>
                </a:ext>
              </a:extLst>
            </p:cNvPr>
            <p:cNvCxnSpPr>
              <a:endCxn id="85" idx="0"/>
            </p:cNvCxnSpPr>
            <p:nvPr/>
          </p:nvCxnSpPr>
          <p:spPr>
            <a:xfrm>
              <a:off x="7695479" y="2343150"/>
              <a:ext cx="2019479" cy="243287"/>
            </a:xfrm>
            <a:prstGeom prst="bentConnector2">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 xmlns:a16="http://schemas.microsoft.com/office/drawing/2014/main" id="{52E378F9-18BE-491A-AB29-DFE398D59435}"/>
              </a:ext>
            </a:extLst>
          </p:cNvPr>
          <p:cNvGrpSpPr/>
          <p:nvPr/>
        </p:nvGrpSpPr>
        <p:grpSpPr>
          <a:xfrm>
            <a:off x="7209445" y="4489817"/>
            <a:ext cx="4129732" cy="999836"/>
            <a:chOff x="7209445" y="4489817"/>
            <a:chExt cx="4129732" cy="999836"/>
          </a:xfrm>
        </p:grpSpPr>
        <p:sp>
          <p:nvSpPr>
            <p:cNvPr id="87" name="Content Placeholder 2">
              <a:extLst>
                <a:ext uri="{FF2B5EF4-FFF2-40B4-BE49-F238E27FC236}">
                  <a16:creationId xmlns="" xmlns:a16="http://schemas.microsoft.com/office/drawing/2014/main" id="{9F7563B8-3179-4F83-81F2-BC7E96F32A26}"/>
                </a:ext>
              </a:extLst>
            </p:cNvPr>
            <p:cNvSpPr txBox="1">
              <a:spLocks/>
            </p:cNvSpPr>
            <p:nvPr/>
          </p:nvSpPr>
          <p:spPr>
            <a:xfrm>
              <a:off x="7962272" y="4830839"/>
              <a:ext cx="3376905" cy="658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800"/>
                </a:lnSpc>
                <a:spcBef>
                  <a:spcPts val="0"/>
                </a:spcBef>
                <a:buNone/>
              </a:pPr>
              <a:r>
                <a:rPr lang="en-US" sz="1700" dirty="0">
                  <a:solidFill>
                    <a:schemeClr val="tx2"/>
                  </a:solidFill>
                  <a:latin typeface="Arial" panose="020B0604020202020204" pitchFamily="34" charset="0"/>
                  <a:cs typeface="Arial" panose="020B0604020202020204" pitchFamily="34" charset="0"/>
                </a:rPr>
                <a:t>Scripts for automating some development tasks. </a:t>
              </a:r>
            </a:p>
          </p:txBody>
        </p:sp>
        <p:grpSp>
          <p:nvGrpSpPr>
            <p:cNvPr id="92" name="Group 91">
              <a:extLst>
                <a:ext uri="{FF2B5EF4-FFF2-40B4-BE49-F238E27FC236}">
                  <a16:creationId xmlns="" xmlns:a16="http://schemas.microsoft.com/office/drawing/2014/main" id="{6574EB03-785C-4560-8173-FE54B717D685}"/>
                </a:ext>
              </a:extLst>
            </p:cNvPr>
            <p:cNvGrpSpPr/>
            <p:nvPr/>
          </p:nvGrpSpPr>
          <p:grpSpPr>
            <a:xfrm>
              <a:off x="7209445" y="4489817"/>
              <a:ext cx="752827" cy="752827"/>
              <a:chOff x="5705476" y="1344613"/>
              <a:chExt cx="877888" cy="877888"/>
            </a:xfrm>
            <a:solidFill>
              <a:srgbClr val="35C98B"/>
            </a:solidFill>
          </p:grpSpPr>
          <p:sp>
            <p:nvSpPr>
              <p:cNvPr id="93" name="Freeform 67">
                <a:extLst>
                  <a:ext uri="{FF2B5EF4-FFF2-40B4-BE49-F238E27FC236}">
                    <a16:creationId xmlns="" xmlns:a16="http://schemas.microsoft.com/office/drawing/2014/main" id="{13B6344B-081B-4904-89A3-F69CF8921D1A}"/>
                  </a:ext>
                </a:extLst>
              </p:cNvPr>
              <p:cNvSpPr>
                <a:spLocks noEditPoints="1"/>
              </p:cNvSpPr>
              <p:nvPr/>
            </p:nvSpPr>
            <p:spPr bwMode="auto">
              <a:xfrm>
                <a:off x="5705476" y="1344613"/>
                <a:ext cx="877888" cy="877888"/>
              </a:xfrm>
              <a:custGeom>
                <a:avLst/>
                <a:gdLst>
                  <a:gd name="T0" fmla="*/ 194 w 389"/>
                  <a:gd name="T1" fmla="*/ 0 h 389"/>
                  <a:gd name="T2" fmla="*/ 332 w 389"/>
                  <a:gd name="T3" fmla="*/ 57 h 389"/>
                  <a:gd name="T4" fmla="*/ 389 w 389"/>
                  <a:gd name="T5" fmla="*/ 194 h 389"/>
                  <a:gd name="T6" fmla="*/ 332 w 389"/>
                  <a:gd name="T7" fmla="*/ 332 h 389"/>
                  <a:gd name="T8" fmla="*/ 194 w 389"/>
                  <a:gd name="T9" fmla="*/ 389 h 389"/>
                  <a:gd name="T10" fmla="*/ 194 w 389"/>
                  <a:gd name="T11" fmla="*/ 365 h 389"/>
                  <a:gd name="T12" fmla="*/ 315 w 389"/>
                  <a:gd name="T13" fmla="*/ 315 h 389"/>
                  <a:gd name="T14" fmla="*/ 365 w 389"/>
                  <a:gd name="T15" fmla="*/ 194 h 389"/>
                  <a:gd name="T16" fmla="*/ 315 w 389"/>
                  <a:gd name="T17" fmla="*/ 74 h 389"/>
                  <a:gd name="T18" fmla="*/ 194 w 389"/>
                  <a:gd name="T19" fmla="*/ 24 h 389"/>
                  <a:gd name="T20" fmla="*/ 194 w 389"/>
                  <a:gd name="T21" fmla="*/ 0 h 389"/>
                  <a:gd name="T22" fmla="*/ 194 w 389"/>
                  <a:gd name="T23" fmla="*/ 389 h 389"/>
                  <a:gd name="T24" fmla="*/ 57 w 389"/>
                  <a:gd name="T25" fmla="*/ 332 h 389"/>
                  <a:gd name="T26" fmla="*/ 0 w 389"/>
                  <a:gd name="T27" fmla="*/ 194 h 389"/>
                  <a:gd name="T28" fmla="*/ 57 w 389"/>
                  <a:gd name="T29" fmla="*/ 57 h 389"/>
                  <a:gd name="T30" fmla="*/ 194 w 389"/>
                  <a:gd name="T31" fmla="*/ 0 h 389"/>
                  <a:gd name="T32" fmla="*/ 194 w 389"/>
                  <a:gd name="T33" fmla="*/ 24 h 389"/>
                  <a:gd name="T34" fmla="*/ 74 w 389"/>
                  <a:gd name="T35" fmla="*/ 74 h 389"/>
                  <a:gd name="T36" fmla="*/ 24 w 389"/>
                  <a:gd name="T37" fmla="*/ 194 h 389"/>
                  <a:gd name="T38" fmla="*/ 74 w 389"/>
                  <a:gd name="T39" fmla="*/ 315 h 389"/>
                  <a:gd name="T40" fmla="*/ 194 w 389"/>
                  <a:gd name="T41" fmla="*/ 365 h 389"/>
                  <a:gd name="T42" fmla="*/ 194 w 389"/>
                  <a:gd name="T43"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9" h="389">
                    <a:moveTo>
                      <a:pt x="194" y="0"/>
                    </a:moveTo>
                    <a:cubicBezTo>
                      <a:pt x="248" y="0"/>
                      <a:pt x="297" y="21"/>
                      <a:pt x="332" y="57"/>
                    </a:cubicBezTo>
                    <a:cubicBezTo>
                      <a:pt x="367" y="92"/>
                      <a:pt x="389" y="140"/>
                      <a:pt x="389" y="194"/>
                    </a:cubicBezTo>
                    <a:cubicBezTo>
                      <a:pt x="389" y="248"/>
                      <a:pt x="367" y="297"/>
                      <a:pt x="332" y="332"/>
                    </a:cubicBezTo>
                    <a:cubicBezTo>
                      <a:pt x="297" y="367"/>
                      <a:pt x="248" y="389"/>
                      <a:pt x="194" y="389"/>
                    </a:cubicBezTo>
                    <a:cubicBezTo>
                      <a:pt x="194" y="365"/>
                      <a:pt x="194" y="365"/>
                      <a:pt x="194" y="365"/>
                    </a:cubicBezTo>
                    <a:cubicBezTo>
                      <a:pt x="241" y="365"/>
                      <a:pt x="284" y="346"/>
                      <a:pt x="315" y="315"/>
                    </a:cubicBezTo>
                    <a:cubicBezTo>
                      <a:pt x="346" y="284"/>
                      <a:pt x="365" y="241"/>
                      <a:pt x="365" y="194"/>
                    </a:cubicBezTo>
                    <a:cubicBezTo>
                      <a:pt x="365" y="147"/>
                      <a:pt x="346" y="104"/>
                      <a:pt x="315" y="74"/>
                    </a:cubicBezTo>
                    <a:cubicBezTo>
                      <a:pt x="284" y="43"/>
                      <a:pt x="241" y="24"/>
                      <a:pt x="194" y="24"/>
                    </a:cubicBezTo>
                    <a:lnTo>
                      <a:pt x="194" y="0"/>
                    </a:lnTo>
                    <a:close/>
                    <a:moveTo>
                      <a:pt x="194" y="389"/>
                    </a:moveTo>
                    <a:cubicBezTo>
                      <a:pt x="140" y="389"/>
                      <a:pt x="92" y="367"/>
                      <a:pt x="57" y="332"/>
                    </a:cubicBezTo>
                    <a:cubicBezTo>
                      <a:pt x="21" y="297"/>
                      <a:pt x="0" y="248"/>
                      <a:pt x="0" y="194"/>
                    </a:cubicBezTo>
                    <a:cubicBezTo>
                      <a:pt x="0" y="140"/>
                      <a:pt x="21" y="92"/>
                      <a:pt x="57" y="57"/>
                    </a:cubicBezTo>
                    <a:cubicBezTo>
                      <a:pt x="92" y="21"/>
                      <a:pt x="140" y="0"/>
                      <a:pt x="194" y="0"/>
                    </a:cubicBezTo>
                    <a:cubicBezTo>
                      <a:pt x="194" y="24"/>
                      <a:pt x="194" y="24"/>
                      <a:pt x="194" y="24"/>
                    </a:cubicBezTo>
                    <a:cubicBezTo>
                      <a:pt x="147" y="24"/>
                      <a:pt x="104" y="43"/>
                      <a:pt x="74" y="74"/>
                    </a:cubicBezTo>
                    <a:cubicBezTo>
                      <a:pt x="43" y="104"/>
                      <a:pt x="24" y="147"/>
                      <a:pt x="24" y="194"/>
                    </a:cubicBezTo>
                    <a:cubicBezTo>
                      <a:pt x="24" y="241"/>
                      <a:pt x="43" y="284"/>
                      <a:pt x="74" y="315"/>
                    </a:cubicBezTo>
                    <a:cubicBezTo>
                      <a:pt x="104" y="346"/>
                      <a:pt x="147" y="365"/>
                      <a:pt x="194" y="365"/>
                    </a:cubicBezTo>
                    <a:lnTo>
                      <a:pt x="194" y="3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4" name="Oval 68">
                <a:extLst>
                  <a:ext uri="{FF2B5EF4-FFF2-40B4-BE49-F238E27FC236}">
                    <a16:creationId xmlns="" xmlns:a16="http://schemas.microsoft.com/office/drawing/2014/main" id="{693AD7AC-9F55-4169-9791-A4FD758DCAD3}"/>
                  </a:ext>
                </a:extLst>
              </p:cNvPr>
              <p:cNvSpPr>
                <a:spLocks noChangeArrowheads="1"/>
              </p:cNvSpPr>
              <p:nvPr/>
            </p:nvSpPr>
            <p:spPr bwMode="auto">
              <a:xfrm>
                <a:off x="5732464" y="1371600"/>
                <a:ext cx="823913" cy="823913"/>
              </a:xfrm>
              <a:prstGeom prst="ellipse">
                <a:avLst/>
              </a:prstGeom>
              <a:grpFill/>
              <a:ln w="9525">
                <a:solidFill>
                  <a:srgbClr val="000000"/>
                </a:solidFill>
                <a:round/>
                <a:headEnd/>
                <a:tailEnd/>
              </a:ln>
              <a:extLst/>
            </p:spPr>
            <p:txBody>
              <a:bodyPr vert="horz" wrap="square" lIns="91440" tIns="45720" rIns="91440" bIns="45720" numCol="1" anchor="ctr" anchorCtr="0" compatLnSpc="1">
                <a:prstTxWarp prst="textNoShape">
                  <a:avLst/>
                </a:prstTxWarp>
              </a:bodyPr>
              <a:lstStyle/>
              <a:p>
                <a:pPr algn="ctr"/>
                <a:r>
                  <a:rPr lang="en-US" sz="2800" b="1" dirty="0">
                    <a:solidFill>
                      <a:schemeClr val="tx1">
                        <a:lumMod val="65000"/>
                        <a:lumOff val="35000"/>
                      </a:schemeClr>
                    </a:solidFill>
                  </a:rPr>
                  <a:t>3</a:t>
                </a:r>
                <a:endParaRPr lang="en-US" sz="1800" b="1" dirty="0">
                  <a:solidFill>
                    <a:schemeClr val="tx1">
                      <a:lumMod val="65000"/>
                      <a:lumOff val="35000"/>
                    </a:schemeClr>
                  </a:solidFill>
                </a:endParaRPr>
              </a:p>
            </p:txBody>
          </p:sp>
        </p:grpSp>
        <p:cxnSp>
          <p:nvCxnSpPr>
            <p:cNvPr id="105" name="Connector: Elbow 104">
              <a:extLst>
                <a:ext uri="{FF2B5EF4-FFF2-40B4-BE49-F238E27FC236}">
                  <a16:creationId xmlns="" xmlns:a16="http://schemas.microsoft.com/office/drawing/2014/main" id="{37AA2127-4911-4698-82B2-8D2172628CB4}"/>
                </a:ext>
              </a:extLst>
            </p:cNvPr>
            <p:cNvCxnSpPr/>
            <p:nvPr/>
          </p:nvCxnSpPr>
          <p:spPr>
            <a:xfrm>
              <a:off x="7959794" y="4583830"/>
              <a:ext cx="2019479" cy="243287"/>
            </a:xfrm>
            <a:prstGeom prst="bentConnector2">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 xmlns:a16="http://schemas.microsoft.com/office/drawing/2014/main" id="{C6793A46-0DBF-4EB6-8BF7-CFDA804D088D}"/>
              </a:ext>
            </a:extLst>
          </p:cNvPr>
          <p:cNvGrpSpPr/>
          <p:nvPr/>
        </p:nvGrpSpPr>
        <p:grpSpPr>
          <a:xfrm>
            <a:off x="483027" y="2573678"/>
            <a:ext cx="3289567" cy="1217541"/>
            <a:chOff x="483027" y="2573678"/>
            <a:chExt cx="3289567" cy="1217541"/>
          </a:xfrm>
        </p:grpSpPr>
        <p:sp>
          <p:nvSpPr>
            <p:cNvPr id="88" name="Content Placeholder 2">
              <a:extLst>
                <a:ext uri="{FF2B5EF4-FFF2-40B4-BE49-F238E27FC236}">
                  <a16:creationId xmlns="" xmlns:a16="http://schemas.microsoft.com/office/drawing/2014/main" id="{D8DFAA0A-0C85-46DC-851F-B539811BED81}"/>
                </a:ext>
              </a:extLst>
            </p:cNvPr>
            <p:cNvSpPr txBox="1">
              <a:spLocks/>
            </p:cNvSpPr>
            <p:nvPr/>
          </p:nvSpPr>
          <p:spPr>
            <a:xfrm>
              <a:off x="483027" y="3132405"/>
              <a:ext cx="2675927" cy="658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ts val="1800"/>
                </a:lnSpc>
                <a:spcBef>
                  <a:spcPts val="0"/>
                </a:spcBef>
                <a:buNone/>
              </a:pPr>
              <a:r>
                <a:rPr lang="en-US" sz="1700" dirty="0">
                  <a:solidFill>
                    <a:schemeClr val="tx2"/>
                  </a:solidFill>
                  <a:latin typeface="Arial" panose="020B0604020202020204" pitchFamily="34" charset="0"/>
                  <a:cs typeface="Arial" panose="020B0604020202020204" pitchFamily="34" charset="0"/>
                </a:rPr>
                <a:t>Build automation tool Make and </a:t>
              </a:r>
              <a:r>
                <a:rPr lang="en-US" sz="1700" dirty="0" err="1">
                  <a:solidFill>
                    <a:schemeClr val="tx2"/>
                  </a:solidFill>
                  <a:latin typeface="Arial" panose="020B0604020202020204" pitchFamily="34" charset="0"/>
                  <a:cs typeface="Arial" panose="020B0604020202020204" pitchFamily="34" charset="0"/>
                </a:rPr>
                <a:t>Makefiles</a:t>
              </a:r>
              <a:r>
                <a:rPr lang="en-US" sz="1700" dirty="0">
                  <a:solidFill>
                    <a:schemeClr val="tx2"/>
                  </a:solidFill>
                  <a:latin typeface="Arial" panose="020B0604020202020204" pitchFamily="34" charset="0"/>
                  <a:cs typeface="Arial" panose="020B0604020202020204" pitchFamily="34" charset="0"/>
                </a:rPr>
                <a:t>.</a:t>
              </a:r>
            </a:p>
          </p:txBody>
        </p:sp>
        <p:grpSp>
          <p:nvGrpSpPr>
            <p:cNvPr id="98" name="Group 97">
              <a:extLst>
                <a:ext uri="{FF2B5EF4-FFF2-40B4-BE49-F238E27FC236}">
                  <a16:creationId xmlns="" xmlns:a16="http://schemas.microsoft.com/office/drawing/2014/main" id="{A0D40677-630E-4A94-8EB7-689DBBA0FBF4}"/>
                </a:ext>
              </a:extLst>
            </p:cNvPr>
            <p:cNvGrpSpPr/>
            <p:nvPr/>
          </p:nvGrpSpPr>
          <p:grpSpPr>
            <a:xfrm>
              <a:off x="3280422" y="2573678"/>
              <a:ext cx="492172" cy="492172"/>
              <a:chOff x="5705476" y="1344613"/>
              <a:chExt cx="877888" cy="877888"/>
            </a:xfrm>
            <a:solidFill>
              <a:srgbClr val="35C98B"/>
            </a:solidFill>
          </p:grpSpPr>
          <p:sp>
            <p:nvSpPr>
              <p:cNvPr id="99" name="Freeform 67">
                <a:extLst>
                  <a:ext uri="{FF2B5EF4-FFF2-40B4-BE49-F238E27FC236}">
                    <a16:creationId xmlns="" xmlns:a16="http://schemas.microsoft.com/office/drawing/2014/main" id="{332CCB61-E3E7-4AE5-8734-C79AD53FEE1A}"/>
                  </a:ext>
                </a:extLst>
              </p:cNvPr>
              <p:cNvSpPr>
                <a:spLocks noEditPoints="1"/>
              </p:cNvSpPr>
              <p:nvPr/>
            </p:nvSpPr>
            <p:spPr bwMode="auto">
              <a:xfrm>
                <a:off x="5705476" y="1344613"/>
                <a:ext cx="877888" cy="877888"/>
              </a:xfrm>
              <a:custGeom>
                <a:avLst/>
                <a:gdLst>
                  <a:gd name="T0" fmla="*/ 194 w 389"/>
                  <a:gd name="T1" fmla="*/ 0 h 389"/>
                  <a:gd name="T2" fmla="*/ 332 w 389"/>
                  <a:gd name="T3" fmla="*/ 57 h 389"/>
                  <a:gd name="T4" fmla="*/ 389 w 389"/>
                  <a:gd name="T5" fmla="*/ 194 h 389"/>
                  <a:gd name="T6" fmla="*/ 332 w 389"/>
                  <a:gd name="T7" fmla="*/ 332 h 389"/>
                  <a:gd name="T8" fmla="*/ 194 w 389"/>
                  <a:gd name="T9" fmla="*/ 389 h 389"/>
                  <a:gd name="T10" fmla="*/ 194 w 389"/>
                  <a:gd name="T11" fmla="*/ 365 h 389"/>
                  <a:gd name="T12" fmla="*/ 315 w 389"/>
                  <a:gd name="T13" fmla="*/ 315 h 389"/>
                  <a:gd name="T14" fmla="*/ 365 w 389"/>
                  <a:gd name="T15" fmla="*/ 194 h 389"/>
                  <a:gd name="T16" fmla="*/ 315 w 389"/>
                  <a:gd name="T17" fmla="*/ 74 h 389"/>
                  <a:gd name="T18" fmla="*/ 194 w 389"/>
                  <a:gd name="T19" fmla="*/ 24 h 389"/>
                  <a:gd name="T20" fmla="*/ 194 w 389"/>
                  <a:gd name="T21" fmla="*/ 0 h 389"/>
                  <a:gd name="T22" fmla="*/ 194 w 389"/>
                  <a:gd name="T23" fmla="*/ 389 h 389"/>
                  <a:gd name="T24" fmla="*/ 57 w 389"/>
                  <a:gd name="T25" fmla="*/ 332 h 389"/>
                  <a:gd name="T26" fmla="*/ 0 w 389"/>
                  <a:gd name="T27" fmla="*/ 194 h 389"/>
                  <a:gd name="T28" fmla="*/ 57 w 389"/>
                  <a:gd name="T29" fmla="*/ 57 h 389"/>
                  <a:gd name="T30" fmla="*/ 194 w 389"/>
                  <a:gd name="T31" fmla="*/ 0 h 389"/>
                  <a:gd name="T32" fmla="*/ 194 w 389"/>
                  <a:gd name="T33" fmla="*/ 24 h 389"/>
                  <a:gd name="T34" fmla="*/ 74 w 389"/>
                  <a:gd name="T35" fmla="*/ 74 h 389"/>
                  <a:gd name="T36" fmla="*/ 24 w 389"/>
                  <a:gd name="T37" fmla="*/ 194 h 389"/>
                  <a:gd name="T38" fmla="*/ 74 w 389"/>
                  <a:gd name="T39" fmla="*/ 315 h 389"/>
                  <a:gd name="T40" fmla="*/ 194 w 389"/>
                  <a:gd name="T41" fmla="*/ 365 h 389"/>
                  <a:gd name="T42" fmla="*/ 194 w 389"/>
                  <a:gd name="T43"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9" h="389">
                    <a:moveTo>
                      <a:pt x="194" y="0"/>
                    </a:moveTo>
                    <a:cubicBezTo>
                      <a:pt x="248" y="0"/>
                      <a:pt x="297" y="21"/>
                      <a:pt x="332" y="57"/>
                    </a:cubicBezTo>
                    <a:cubicBezTo>
                      <a:pt x="367" y="92"/>
                      <a:pt x="389" y="140"/>
                      <a:pt x="389" y="194"/>
                    </a:cubicBezTo>
                    <a:cubicBezTo>
                      <a:pt x="389" y="248"/>
                      <a:pt x="367" y="297"/>
                      <a:pt x="332" y="332"/>
                    </a:cubicBezTo>
                    <a:cubicBezTo>
                      <a:pt x="297" y="367"/>
                      <a:pt x="248" y="389"/>
                      <a:pt x="194" y="389"/>
                    </a:cubicBezTo>
                    <a:cubicBezTo>
                      <a:pt x="194" y="365"/>
                      <a:pt x="194" y="365"/>
                      <a:pt x="194" y="365"/>
                    </a:cubicBezTo>
                    <a:cubicBezTo>
                      <a:pt x="241" y="365"/>
                      <a:pt x="284" y="346"/>
                      <a:pt x="315" y="315"/>
                    </a:cubicBezTo>
                    <a:cubicBezTo>
                      <a:pt x="346" y="284"/>
                      <a:pt x="365" y="241"/>
                      <a:pt x="365" y="194"/>
                    </a:cubicBezTo>
                    <a:cubicBezTo>
                      <a:pt x="365" y="147"/>
                      <a:pt x="346" y="104"/>
                      <a:pt x="315" y="74"/>
                    </a:cubicBezTo>
                    <a:cubicBezTo>
                      <a:pt x="284" y="43"/>
                      <a:pt x="241" y="24"/>
                      <a:pt x="194" y="24"/>
                    </a:cubicBezTo>
                    <a:lnTo>
                      <a:pt x="194" y="0"/>
                    </a:lnTo>
                    <a:close/>
                    <a:moveTo>
                      <a:pt x="194" y="389"/>
                    </a:moveTo>
                    <a:cubicBezTo>
                      <a:pt x="140" y="389"/>
                      <a:pt x="92" y="367"/>
                      <a:pt x="57" y="332"/>
                    </a:cubicBezTo>
                    <a:cubicBezTo>
                      <a:pt x="21" y="297"/>
                      <a:pt x="0" y="248"/>
                      <a:pt x="0" y="194"/>
                    </a:cubicBezTo>
                    <a:cubicBezTo>
                      <a:pt x="0" y="140"/>
                      <a:pt x="21" y="92"/>
                      <a:pt x="57" y="57"/>
                    </a:cubicBezTo>
                    <a:cubicBezTo>
                      <a:pt x="92" y="21"/>
                      <a:pt x="140" y="0"/>
                      <a:pt x="194" y="0"/>
                    </a:cubicBezTo>
                    <a:cubicBezTo>
                      <a:pt x="194" y="24"/>
                      <a:pt x="194" y="24"/>
                      <a:pt x="194" y="24"/>
                    </a:cubicBezTo>
                    <a:cubicBezTo>
                      <a:pt x="147" y="24"/>
                      <a:pt x="104" y="43"/>
                      <a:pt x="74" y="74"/>
                    </a:cubicBezTo>
                    <a:cubicBezTo>
                      <a:pt x="43" y="104"/>
                      <a:pt x="24" y="147"/>
                      <a:pt x="24" y="194"/>
                    </a:cubicBezTo>
                    <a:cubicBezTo>
                      <a:pt x="24" y="241"/>
                      <a:pt x="43" y="284"/>
                      <a:pt x="74" y="315"/>
                    </a:cubicBezTo>
                    <a:cubicBezTo>
                      <a:pt x="104" y="346"/>
                      <a:pt x="147" y="365"/>
                      <a:pt x="194" y="365"/>
                    </a:cubicBezTo>
                    <a:lnTo>
                      <a:pt x="194" y="3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0" name="Oval 68">
                <a:extLst>
                  <a:ext uri="{FF2B5EF4-FFF2-40B4-BE49-F238E27FC236}">
                    <a16:creationId xmlns="" xmlns:a16="http://schemas.microsoft.com/office/drawing/2014/main" id="{5ADE5C6D-C44A-4F0F-9F74-A750E206484B}"/>
                  </a:ext>
                </a:extLst>
              </p:cNvPr>
              <p:cNvSpPr>
                <a:spLocks noChangeArrowheads="1"/>
              </p:cNvSpPr>
              <p:nvPr/>
            </p:nvSpPr>
            <p:spPr bwMode="auto">
              <a:xfrm>
                <a:off x="5732464" y="1371600"/>
                <a:ext cx="823913" cy="823913"/>
              </a:xfrm>
              <a:prstGeom prst="ellipse">
                <a:avLst/>
              </a:prstGeom>
              <a:grpFill/>
              <a:ln w="9525">
                <a:solidFill>
                  <a:srgbClr val="000000"/>
                </a:solidFill>
                <a:round/>
                <a:headEnd/>
                <a:tailEnd/>
              </a:ln>
              <a:extLst/>
            </p:spPr>
            <p:txBody>
              <a:bodyPr vert="horz" wrap="square" lIns="91440" tIns="45720" rIns="91440" bIns="45720" numCol="1" anchor="ctr" anchorCtr="0" compatLnSpc="1">
                <a:prstTxWarp prst="textNoShape">
                  <a:avLst/>
                </a:prstTxWarp>
              </a:bodyPr>
              <a:lstStyle/>
              <a:p>
                <a:pPr algn="ctr"/>
                <a:r>
                  <a:rPr lang="en-US" sz="2800" b="1" dirty="0">
                    <a:solidFill>
                      <a:schemeClr val="tx1">
                        <a:lumMod val="65000"/>
                        <a:lumOff val="35000"/>
                      </a:schemeClr>
                    </a:solidFill>
                  </a:rPr>
                  <a:t>5</a:t>
                </a:r>
                <a:endParaRPr lang="en-US" sz="1800" b="1" dirty="0">
                  <a:solidFill>
                    <a:schemeClr val="tx1">
                      <a:lumMod val="65000"/>
                      <a:lumOff val="35000"/>
                    </a:schemeClr>
                  </a:solidFill>
                </a:endParaRPr>
              </a:p>
            </p:txBody>
          </p:sp>
        </p:grpSp>
        <p:cxnSp>
          <p:nvCxnSpPr>
            <p:cNvPr id="106" name="Connector: Elbow 105">
              <a:extLst>
                <a:ext uri="{FF2B5EF4-FFF2-40B4-BE49-F238E27FC236}">
                  <a16:creationId xmlns="" xmlns:a16="http://schemas.microsoft.com/office/drawing/2014/main" id="{C5DBF7FF-3F66-4EAC-A9BE-F474310B76F7}"/>
                </a:ext>
              </a:extLst>
            </p:cNvPr>
            <p:cNvCxnSpPr>
              <a:cxnSpLocks/>
            </p:cNvCxnSpPr>
            <p:nvPr/>
          </p:nvCxnSpPr>
          <p:spPr>
            <a:xfrm flipH="1">
              <a:off x="1087850" y="2777901"/>
              <a:ext cx="2019479" cy="243287"/>
            </a:xfrm>
            <a:prstGeom prst="bentConnector2">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 xmlns:a16="http://schemas.microsoft.com/office/drawing/2014/main" id="{B1FF8976-5287-4C7D-8B7B-CD9C399BED38}"/>
              </a:ext>
            </a:extLst>
          </p:cNvPr>
          <p:cNvGrpSpPr/>
          <p:nvPr/>
        </p:nvGrpSpPr>
        <p:grpSpPr>
          <a:xfrm>
            <a:off x="555140" y="4732576"/>
            <a:ext cx="5647043" cy="1387909"/>
            <a:chOff x="555140" y="4732576"/>
            <a:chExt cx="5647043" cy="1387909"/>
          </a:xfrm>
        </p:grpSpPr>
        <p:sp>
          <p:nvSpPr>
            <p:cNvPr id="86" name="Content Placeholder 2">
              <a:extLst>
                <a:ext uri="{FF2B5EF4-FFF2-40B4-BE49-F238E27FC236}">
                  <a16:creationId xmlns="" xmlns:a16="http://schemas.microsoft.com/office/drawing/2014/main" id="{C8290D1E-9404-4139-A79B-A466F4352D12}"/>
                </a:ext>
              </a:extLst>
            </p:cNvPr>
            <p:cNvSpPr txBox="1">
              <a:spLocks/>
            </p:cNvSpPr>
            <p:nvPr/>
          </p:nvSpPr>
          <p:spPr>
            <a:xfrm>
              <a:off x="555140" y="5160246"/>
              <a:ext cx="5145330" cy="96023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ts val="1800"/>
                </a:lnSpc>
                <a:spcBef>
                  <a:spcPts val="0"/>
                </a:spcBef>
                <a:buNone/>
              </a:pPr>
              <a:r>
                <a:rPr lang="en-US" sz="1700" dirty="0">
                  <a:solidFill>
                    <a:schemeClr val="tx2"/>
                  </a:solidFill>
                  <a:latin typeface="Arial" panose="020B0604020202020204" pitchFamily="34" charset="0"/>
                  <a:cs typeface="Arial" panose="020B0604020202020204" pitchFamily="34" charset="0"/>
                </a:rPr>
                <a:t>Basics of Linux environment and Bash Scripting. Bash Scripting helps you to develop scripts using which you can automate your day-to-day tasks.</a:t>
              </a:r>
            </a:p>
          </p:txBody>
        </p:sp>
        <p:grpSp>
          <p:nvGrpSpPr>
            <p:cNvPr id="95" name="Group 94">
              <a:extLst>
                <a:ext uri="{FF2B5EF4-FFF2-40B4-BE49-F238E27FC236}">
                  <a16:creationId xmlns="" xmlns:a16="http://schemas.microsoft.com/office/drawing/2014/main" id="{E6E37428-45E0-47A0-9498-EBF0B6DB511A}"/>
                </a:ext>
              </a:extLst>
            </p:cNvPr>
            <p:cNvGrpSpPr/>
            <p:nvPr/>
          </p:nvGrpSpPr>
          <p:grpSpPr>
            <a:xfrm>
              <a:off x="5566873" y="4732576"/>
              <a:ext cx="635310" cy="635310"/>
              <a:chOff x="5705476" y="1344613"/>
              <a:chExt cx="877888" cy="877888"/>
            </a:xfrm>
            <a:solidFill>
              <a:srgbClr val="35C98B"/>
            </a:solidFill>
          </p:grpSpPr>
          <p:sp>
            <p:nvSpPr>
              <p:cNvPr id="96" name="Freeform 67">
                <a:extLst>
                  <a:ext uri="{FF2B5EF4-FFF2-40B4-BE49-F238E27FC236}">
                    <a16:creationId xmlns="" xmlns:a16="http://schemas.microsoft.com/office/drawing/2014/main" id="{CAAD6ADF-F476-4F5D-8DD9-AD78CF3D971C}"/>
                  </a:ext>
                </a:extLst>
              </p:cNvPr>
              <p:cNvSpPr>
                <a:spLocks noEditPoints="1"/>
              </p:cNvSpPr>
              <p:nvPr/>
            </p:nvSpPr>
            <p:spPr bwMode="auto">
              <a:xfrm>
                <a:off x="5705476" y="1344613"/>
                <a:ext cx="877888" cy="877888"/>
              </a:xfrm>
              <a:custGeom>
                <a:avLst/>
                <a:gdLst>
                  <a:gd name="T0" fmla="*/ 194 w 389"/>
                  <a:gd name="T1" fmla="*/ 0 h 389"/>
                  <a:gd name="T2" fmla="*/ 332 w 389"/>
                  <a:gd name="T3" fmla="*/ 57 h 389"/>
                  <a:gd name="T4" fmla="*/ 389 w 389"/>
                  <a:gd name="T5" fmla="*/ 194 h 389"/>
                  <a:gd name="T6" fmla="*/ 332 w 389"/>
                  <a:gd name="T7" fmla="*/ 332 h 389"/>
                  <a:gd name="T8" fmla="*/ 194 w 389"/>
                  <a:gd name="T9" fmla="*/ 389 h 389"/>
                  <a:gd name="T10" fmla="*/ 194 w 389"/>
                  <a:gd name="T11" fmla="*/ 365 h 389"/>
                  <a:gd name="T12" fmla="*/ 315 w 389"/>
                  <a:gd name="T13" fmla="*/ 315 h 389"/>
                  <a:gd name="T14" fmla="*/ 365 w 389"/>
                  <a:gd name="T15" fmla="*/ 194 h 389"/>
                  <a:gd name="T16" fmla="*/ 315 w 389"/>
                  <a:gd name="T17" fmla="*/ 74 h 389"/>
                  <a:gd name="T18" fmla="*/ 194 w 389"/>
                  <a:gd name="T19" fmla="*/ 24 h 389"/>
                  <a:gd name="T20" fmla="*/ 194 w 389"/>
                  <a:gd name="T21" fmla="*/ 0 h 389"/>
                  <a:gd name="T22" fmla="*/ 194 w 389"/>
                  <a:gd name="T23" fmla="*/ 389 h 389"/>
                  <a:gd name="T24" fmla="*/ 57 w 389"/>
                  <a:gd name="T25" fmla="*/ 332 h 389"/>
                  <a:gd name="T26" fmla="*/ 0 w 389"/>
                  <a:gd name="T27" fmla="*/ 194 h 389"/>
                  <a:gd name="T28" fmla="*/ 57 w 389"/>
                  <a:gd name="T29" fmla="*/ 57 h 389"/>
                  <a:gd name="T30" fmla="*/ 194 w 389"/>
                  <a:gd name="T31" fmla="*/ 0 h 389"/>
                  <a:gd name="T32" fmla="*/ 194 w 389"/>
                  <a:gd name="T33" fmla="*/ 24 h 389"/>
                  <a:gd name="T34" fmla="*/ 74 w 389"/>
                  <a:gd name="T35" fmla="*/ 74 h 389"/>
                  <a:gd name="T36" fmla="*/ 24 w 389"/>
                  <a:gd name="T37" fmla="*/ 194 h 389"/>
                  <a:gd name="T38" fmla="*/ 74 w 389"/>
                  <a:gd name="T39" fmla="*/ 315 h 389"/>
                  <a:gd name="T40" fmla="*/ 194 w 389"/>
                  <a:gd name="T41" fmla="*/ 365 h 389"/>
                  <a:gd name="T42" fmla="*/ 194 w 389"/>
                  <a:gd name="T43"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9" h="389">
                    <a:moveTo>
                      <a:pt x="194" y="0"/>
                    </a:moveTo>
                    <a:cubicBezTo>
                      <a:pt x="248" y="0"/>
                      <a:pt x="297" y="21"/>
                      <a:pt x="332" y="57"/>
                    </a:cubicBezTo>
                    <a:cubicBezTo>
                      <a:pt x="367" y="92"/>
                      <a:pt x="389" y="140"/>
                      <a:pt x="389" y="194"/>
                    </a:cubicBezTo>
                    <a:cubicBezTo>
                      <a:pt x="389" y="248"/>
                      <a:pt x="367" y="297"/>
                      <a:pt x="332" y="332"/>
                    </a:cubicBezTo>
                    <a:cubicBezTo>
                      <a:pt x="297" y="367"/>
                      <a:pt x="248" y="389"/>
                      <a:pt x="194" y="389"/>
                    </a:cubicBezTo>
                    <a:cubicBezTo>
                      <a:pt x="194" y="365"/>
                      <a:pt x="194" y="365"/>
                      <a:pt x="194" y="365"/>
                    </a:cubicBezTo>
                    <a:cubicBezTo>
                      <a:pt x="241" y="365"/>
                      <a:pt x="284" y="346"/>
                      <a:pt x="315" y="315"/>
                    </a:cubicBezTo>
                    <a:cubicBezTo>
                      <a:pt x="346" y="284"/>
                      <a:pt x="365" y="241"/>
                      <a:pt x="365" y="194"/>
                    </a:cubicBezTo>
                    <a:cubicBezTo>
                      <a:pt x="365" y="147"/>
                      <a:pt x="346" y="104"/>
                      <a:pt x="315" y="74"/>
                    </a:cubicBezTo>
                    <a:cubicBezTo>
                      <a:pt x="284" y="43"/>
                      <a:pt x="241" y="24"/>
                      <a:pt x="194" y="24"/>
                    </a:cubicBezTo>
                    <a:lnTo>
                      <a:pt x="194" y="0"/>
                    </a:lnTo>
                    <a:close/>
                    <a:moveTo>
                      <a:pt x="194" y="389"/>
                    </a:moveTo>
                    <a:cubicBezTo>
                      <a:pt x="140" y="389"/>
                      <a:pt x="92" y="367"/>
                      <a:pt x="57" y="332"/>
                    </a:cubicBezTo>
                    <a:cubicBezTo>
                      <a:pt x="21" y="297"/>
                      <a:pt x="0" y="248"/>
                      <a:pt x="0" y="194"/>
                    </a:cubicBezTo>
                    <a:cubicBezTo>
                      <a:pt x="0" y="140"/>
                      <a:pt x="21" y="92"/>
                      <a:pt x="57" y="57"/>
                    </a:cubicBezTo>
                    <a:cubicBezTo>
                      <a:pt x="92" y="21"/>
                      <a:pt x="140" y="0"/>
                      <a:pt x="194" y="0"/>
                    </a:cubicBezTo>
                    <a:cubicBezTo>
                      <a:pt x="194" y="24"/>
                      <a:pt x="194" y="24"/>
                      <a:pt x="194" y="24"/>
                    </a:cubicBezTo>
                    <a:cubicBezTo>
                      <a:pt x="147" y="24"/>
                      <a:pt x="104" y="43"/>
                      <a:pt x="74" y="74"/>
                    </a:cubicBezTo>
                    <a:cubicBezTo>
                      <a:pt x="43" y="104"/>
                      <a:pt x="24" y="147"/>
                      <a:pt x="24" y="194"/>
                    </a:cubicBezTo>
                    <a:cubicBezTo>
                      <a:pt x="24" y="241"/>
                      <a:pt x="43" y="284"/>
                      <a:pt x="74" y="315"/>
                    </a:cubicBezTo>
                    <a:cubicBezTo>
                      <a:pt x="104" y="346"/>
                      <a:pt x="147" y="365"/>
                      <a:pt x="194" y="365"/>
                    </a:cubicBezTo>
                    <a:lnTo>
                      <a:pt x="194" y="3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7" name="Oval 68">
                <a:extLst>
                  <a:ext uri="{FF2B5EF4-FFF2-40B4-BE49-F238E27FC236}">
                    <a16:creationId xmlns="" xmlns:a16="http://schemas.microsoft.com/office/drawing/2014/main" id="{B1408B83-1F5F-4841-BB01-514ECD7F8A48}"/>
                  </a:ext>
                </a:extLst>
              </p:cNvPr>
              <p:cNvSpPr>
                <a:spLocks noChangeArrowheads="1"/>
              </p:cNvSpPr>
              <p:nvPr/>
            </p:nvSpPr>
            <p:spPr bwMode="auto">
              <a:xfrm>
                <a:off x="5732464" y="1371600"/>
                <a:ext cx="823913" cy="823913"/>
              </a:xfrm>
              <a:prstGeom prst="ellipse">
                <a:avLst/>
              </a:prstGeom>
              <a:grpFill/>
              <a:ln w="9525">
                <a:solidFill>
                  <a:srgbClr val="000000"/>
                </a:solidFill>
                <a:round/>
                <a:headEnd/>
                <a:tailEnd/>
              </a:ln>
              <a:extLst/>
            </p:spPr>
            <p:txBody>
              <a:bodyPr vert="horz" wrap="square" lIns="91440" tIns="45720" rIns="91440" bIns="45720" numCol="1" anchor="ctr" anchorCtr="0" compatLnSpc="1">
                <a:prstTxWarp prst="textNoShape">
                  <a:avLst/>
                </a:prstTxWarp>
              </a:bodyPr>
              <a:lstStyle/>
              <a:p>
                <a:pPr algn="ctr"/>
                <a:r>
                  <a:rPr lang="en-US" sz="2800" b="1" dirty="0">
                    <a:solidFill>
                      <a:schemeClr val="tx1">
                        <a:lumMod val="65000"/>
                        <a:lumOff val="35000"/>
                      </a:schemeClr>
                    </a:solidFill>
                  </a:rPr>
                  <a:t>4</a:t>
                </a:r>
                <a:endParaRPr lang="en-US" sz="1800" b="1" dirty="0">
                  <a:solidFill>
                    <a:schemeClr val="tx1">
                      <a:lumMod val="65000"/>
                      <a:lumOff val="35000"/>
                    </a:schemeClr>
                  </a:solidFill>
                </a:endParaRPr>
              </a:p>
            </p:txBody>
          </p:sp>
        </p:grpSp>
        <p:cxnSp>
          <p:nvCxnSpPr>
            <p:cNvPr id="108" name="Connector: Elbow 107">
              <a:extLst>
                <a:ext uri="{FF2B5EF4-FFF2-40B4-BE49-F238E27FC236}">
                  <a16:creationId xmlns="" xmlns:a16="http://schemas.microsoft.com/office/drawing/2014/main" id="{685840FA-3845-4285-989D-204D638157B9}"/>
                </a:ext>
              </a:extLst>
            </p:cNvPr>
            <p:cNvCxnSpPr>
              <a:cxnSpLocks/>
            </p:cNvCxnSpPr>
            <p:nvPr/>
          </p:nvCxnSpPr>
          <p:spPr>
            <a:xfrm rot="10800000" flipV="1">
              <a:off x="3127805" y="5469031"/>
              <a:ext cx="2865006" cy="605734"/>
            </a:xfrm>
            <a:prstGeom prst="bentConnector4">
              <a:avLst>
                <a:gd name="adj1" fmla="val 1910"/>
                <a:gd name="adj2" fmla="val 137739"/>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70327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randombar(horizontal)">
                                      <p:cBhvr>
                                        <p:cTn id="7" dur="500"/>
                                        <p:tgtEl>
                                          <p:spTgt spid="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E1CEBDEF-EAEE-4883-B1B7-A8CA14B0F3AA}"/>
              </a:ext>
            </a:extLst>
          </p:cNvPr>
          <p:cNvSpPr>
            <a:spLocks noGrp="1"/>
          </p:cNvSpPr>
          <p:nvPr>
            <p:ph type="title"/>
          </p:nvPr>
        </p:nvSpPr>
        <p:spPr/>
        <p:txBody>
          <a:bodyPr/>
          <a:lstStyle/>
          <a:p>
            <a:r>
              <a:rPr lang="en-IN" dirty="0"/>
              <a:t>Course Learning Objectives</a:t>
            </a:r>
          </a:p>
        </p:txBody>
      </p:sp>
      <p:sp>
        <p:nvSpPr>
          <p:cNvPr id="12" name="Text Placeholder 11">
            <a:extLst>
              <a:ext uri="{FF2B5EF4-FFF2-40B4-BE49-F238E27FC236}">
                <a16:creationId xmlns="" xmlns:a16="http://schemas.microsoft.com/office/drawing/2014/main" id="{6A54B649-F5A9-4D1F-B5B6-856197DCDE76}"/>
              </a:ext>
            </a:extLst>
          </p:cNvPr>
          <p:cNvSpPr>
            <a:spLocks noGrp="1"/>
          </p:cNvSpPr>
          <p:nvPr>
            <p:ph type="body" sz="quarter" idx="13"/>
          </p:nvPr>
        </p:nvSpPr>
        <p:spPr/>
        <p:txBody>
          <a:bodyPr/>
          <a:lstStyle/>
          <a:p>
            <a:r>
              <a:rPr lang="en-IN" dirty="0"/>
              <a:t>Course Introduction</a:t>
            </a:r>
          </a:p>
        </p:txBody>
      </p:sp>
      <p:sp>
        <p:nvSpPr>
          <p:cNvPr id="5" name="Text Placeholder 4">
            <a:extLst>
              <a:ext uri="{FF2B5EF4-FFF2-40B4-BE49-F238E27FC236}">
                <a16:creationId xmlns="" xmlns:a16="http://schemas.microsoft.com/office/drawing/2014/main" id="{4EB15AE3-A037-45D3-AACB-17E1856662F3}"/>
              </a:ext>
            </a:extLst>
          </p:cNvPr>
          <p:cNvSpPr>
            <a:spLocks noGrp="1"/>
          </p:cNvSpPr>
          <p:nvPr>
            <p:ph type="body" sz="quarter" idx="24"/>
          </p:nvPr>
        </p:nvSpPr>
        <p:spPr/>
        <p:txBody>
          <a:bodyPr/>
          <a:lstStyle/>
          <a:p>
            <a:pPr marL="285750" indent="-285750">
              <a:buFont typeface="Wingdings 3" panose="05040102010807070707" pitchFamily="18" charset="2"/>
              <a:buChar char="*"/>
            </a:pPr>
            <a:r>
              <a:rPr lang="en-US" dirty="0"/>
              <a:t>The basic concepts of Automation and the technologies associated with automating software development </a:t>
            </a:r>
          </a:p>
          <a:p>
            <a:pPr marL="285750" indent="-285750">
              <a:buFont typeface="Wingdings 3" panose="05040102010807070707" pitchFamily="18" charset="2"/>
              <a:buChar char="*"/>
            </a:pPr>
            <a:r>
              <a:rPr lang="en-US" dirty="0"/>
              <a:t>The basics of software development and delivery pipeline, automation of build pipeline.</a:t>
            </a:r>
          </a:p>
          <a:p>
            <a:pPr marL="285750" indent="-285750">
              <a:buFont typeface="Wingdings 3" panose="05040102010807070707" pitchFamily="18" charset="2"/>
              <a:buChar char="*"/>
            </a:pPr>
            <a:r>
              <a:rPr lang="en-US" dirty="0"/>
              <a:t>How technologies like Rapid Application Development and Model-Driven Architecture help in building better quality software in a short time.</a:t>
            </a:r>
          </a:p>
          <a:p>
            <a:pPr marL="285750" indent="-285750">
              <a:buFont typeface="Wingdings 3" panose="05040102010807070707" pitchFamily="18" charset="2"/>
              <a:buChar char="*"/>
            </a:pPr>
            <a:r>
              <a:rPr lang="en-US" dirty="0"/>
              <a:t>How Automation is important for saving time, effort and preventing manual errors.</a:t>
            </a:r>
          </a:p>
          <a:p>
            <a:pPr marL="285750" indent="-285750">
              <a:buFont typeface="Wingdings 3" panose="05040102010807070707" pitchFamily="18" charset="2"/>
              <a:buChar char="*"/>
            </a:pPr>
            <a:r>
              <a:rPr lang="en-US" dirty="0"/>
              <a:t>Introduction to the Linux environment, types of Linux file systems and how user groups and permissions are handled in Linux files. </a:t>
            </a:r>
          </a:p>
          <a:p>
            <a:pPr marL="285750" indent="-285750">
              <a:buFont typeface="Wingdings 3" panose="05040102010807070707" pitchFamily="18" charset="2"/>
              <a:buChar char="*"/>
            </a:pPr>
            <a:r>
              <a:rPr lang="en-US" dirty="0"/>
              <a:t>The basics of Bash Scripting.</a:t>
            </a:r>
          </a:p>
          <a:p>
            <a:pPr marL="285750" indent="-285750">
              <a:buFont typeface="Wingdings 3" panose="05040102010807070707" pitchFamily="18" charset="2"/>
              <a:buChar char="*"/>
            </a:pPr>
            <a:r>
              <a:rPr lang="en-US" dirty="0"/>
              <a:t>How to write scripts for various Development tasks and the best practices of scripting.</a:t>
            </a:r>
          </a:p>
          <a:p>
            <a:pPr marL="285750" indent="-285750">
              <a:buFont typeface="Wingdings 3" panose="05040102010807070707" pitchFamily="18" charset="2"/>
              <a:buChar char="*"/>
            </a:pPr>
            <a:r>
              <a:rPr lang="en-US" dirty="0"/>
              <a:t>How to work with the Build Automation tool Make and </a:t>
            </a:r>
            <a:r>
              <a:rPr lang="en-US" dirty="0" err="1"/>
              <a:t>Makefiles</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pic>
        <p:nvPicPr>
          <p:cNvPr id="4" name="Picture 3">
            <a:extLst>
              <a:ext uri="{FF2B5EF4-FFF2-40B4-BE49-F238E27FC236}">
                <a16:creationId xmlns="" xmlns:a16="http://schemas.microsoft.com/office/drawing/2014/main" id="{8649E848-914D-463F-93F9-702B7698EE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739" y="4895598"/>
            <a:ext cx="10553700" cy="1590675"/>
          </a:xfrm>
          <a:prstGeom prst="rect">
            <a:avLst/>
          </a:prstGeom>
        </p:spPr>
      </p:pic>
    </p:spTree>
    <p:custDataLst>
      <p:tags r:id="rId1"/>
    </p:custDataLst>
    <p:extLst>
      <p:ext uri="{BB962C8B-B14F-4D97-AF65-F5344CB8AC3E}">
        <p14:creationId xmlns:p14="http://schemas.microsoft.com/office/powerpoint/2010/main" val="317166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D465C2-C39A-4BF9-A53E-B3E13E290AB0}"/>
              </a:ext>
            </a:extLst>
          </p:cNvPr>
          <p:cNvSpPr>
            <a:spLocks noGrp="1"/>
          </p:cNvSpPr>
          <p:nvPr>
            <p:ph type="title"/>
          </p:nvPr>
        </p:nvSpPr>
        <p:spPr/>
        <p:txBody>
          <a:bodyPr/>
          <a:lstStyle/>
          <a:p>
            <a:r>
              <a:rPr lang="en-IN" dirty="0"/>
              <a:t>Course Modules</a:t>
            </a:r>
          </a:p>
        </p:txBody>
      </p:sp>
      <p:sp>
        <p:nvSpPr>
          <p:cNvPr id="3" name="Text Placeholder 2">
            <a:extLst>
              <a:ext uri="{FF2B5EF4-FFF2-40B4-BE49-F238E27FC236}">
                <a16:creationId xmlns="" xmlns:a16="http://schemas.microsoft.com/office/drawing/2014/main" id="{DDF21899-1F0D-4418-997E-64D7793EDE29}"/>
              </a:ext>
            </a:extLst>
          </p:cNvPr>
          <p:cNvSpPr>
            <a:spLocks noGrp="1"/>
          </p:cNvSpPr>
          <p:nvPr>
            <p:ph type="body" sz="quarter" idx="13"/>
          </p:nvPr>
        </p:nvSpPr>
        <p:spPr/>
        <p:txBody>
          <a:bodyPr/>
          <a:lstStyle/>
          <a:p>
            <a:r>
              <a:rPr lang="en-IN" dirty="0"/>
              <a:t>Course Introduction</a:t>
            </a:r>
          </a:p>
        </p:txBody>
      </p:sp>
      <p:sp>
        <p:nvSpPr>
          <p:cNvPr id="4" name="Text Placeholder 3">
            <a:extLst>
              <a:ext uri="{FF2B5EF4-FFF2-40B4-BE49-F238E27FC236}">
                <a16:creationId xmlns="" xmlns:a16="http://schemas.microsoft.com/office/drawing/2014/main" id="{58BF742A-EBC8-42EB-9EB9-858D571ACA93}"/>
              </a:ext>
            </a:extLst>
          </p:cNvPr>
          <p:cNvSpPr>
            <a:spLocks noGrp="1"/>
          </p:cNvSpPr>
          <p:nvPr>
            <p:ph type="body" sz="quarter" idx="24"/>
          </p:nvPr>
        </p:nvSpPr>
        <p:spPr>
          <a:xfrm>
            <a:off x="100524" y="3561248"/>
            <a:ext cx="2247780" cy="704061"/>
          </a:xfrm>
          <a:solidFill>
            <a:schemeClr val="bg1">
              <a:lumMod val="95000"/>
            </a:schemeClr>
          </a:solidFill>
        </p:spPr>
        <p:txBody>
          <a:bodyPr/>
          <a:lstStyle/>
          <a:p>
            <a:r>
              <a:rPr lang="en-IN" sz="2000" dirty="0"/>
              <a:t>Introduction to Automation</a:t>
            </a:r>
          </a:p>
        </p:txBody>
      </p:sp>
      <p:sp>
        <p:nvSpPr>
          <p:cNvPr id="5" name="Text Placeholder 4">
            <a:extLst>
              <a:ext uri="{FF2B5EF4-FFF2-40B4-BE49-F238E27FC236}">
                <a16:creationId xmlns="" xmlns:a16="http://schemas.microsoft.com/office/drawing/2014/main" id="{68D252DD-BE76-49C7-8400-ECB04568836E}"/>
              </a:ext>
            </a:extLst>
          </p:cNvPr>
          <p:cNvSpPr>
            <a:spLocks noGrp="1"/>
          </p:cNvSpPr>
          <p:nvPr>
            <p:ph type="body" sz="quarter" idx="25"/>
          </p:nvPr>
        </p:nvSpPr>
        <p:spPr>
          <a:xfrm>
            <a:off x="2153656" y="4931082"/>
            <a:ext cx="2478501" cy="704061"/>
          </a:xfrm>
          <a:solidFill>
            <a:schemeClr val="bg1">
              <a:lumMod val="95000"/>
            </a:schemeClr>
          </a:solidFill>
        </p:spPr>
        <p:txBody>
          <a:bodyPr anchor="b"/>
          <a:lstStyle/>
          <a:p>
            <a:r>
              <a:rPr lang="en-IN" sz="2000" dirty="0"/>
              <a:t>Advantages of Automation</a:t>
            </a:r>
          </a:p>
        </p:txBody>
      </p:sp>
      <p:sp>
        <p:nvSpPr>
          <p:cNvPr id="6" name="Text Placeholder 5">
            <a:extLst>
              <a:ext uri="{FF2B5EF4-FFF2-40B4-BE49-F238E27FC236}">
                <a16:creationId xmlns="" xmlns:a16="http://schemas.microsoft.com/office/drawing/2014/main" id="{37A363FA-499C-40CE-883A-C3BFFC3302FD}"/>
              </a:ext>
            </a:extLst>
          </p:cNvPr>
          <p:cNvSpPr>
            <a:spLocks noGrp="1"/>
          </p:cNvSpPr>
          <p:nvPr>
            <p:ph type="body" sz="quarter" idx="26"/>
          </p:nvPr>
        </p:nvSpPr>
        <p:spPr>
          <a:xfrm>
            <a:off x="3828770" y="2438490"/>
            <a:ext cx="2327466" cy="722845"/>
          </a:xfrm>
          <a:solidFill>
            <a:schemeClr val="bg1">
              <a:lumMod val="95000"/>
            </a:schemeClr>
          </a:solidFill>
        </p:spPr>
        <p:txBody>
          <a:bodyPr anchor="b"/>
          <a:lstStyle/>
          <a:p>
            <a:r>
              <a:rPr lang="en-IN" sz="2000" dirty="0"/>
              <a:t>Interacting with Linux Environment</a:t>
            </a:r>
          </a:p>
        </p:txBody>
      </p:sp>
      <p:sp>
        <p:nvSpPr>
          <p:cNvPr id="7" name="Text Placeholder 6">
            <a:extLst>
              <a:ext uri="{FF2B5EF4-FFF2-40B4-BE49-F238E27FC236}">
                <a16:creationId xmlns="" xmlns:a16="http://schemas.microsoft.com/office/drawing/2014/main" id="{0B623B7D-B591-43DC-B966-5928DC668393}"/>
              </a:ext>
            </a:extLst>
          </p:cNvPr>
          <p:cNvSpPr>
            <a:spLocks noGrp="1"/>
          </p:cNvSpPr>
          <p:nvPr>
            <p:ph type="body" sz="quarter" idx="27"/>
          </p:nvPr>
        </p:nvSpPr>
        <p:spPr>
          <a:xfrm>
            <a:off x="6676223" y="4138468"/>
            <a:ext cx="2525600" cy="704061"/>
          </a:xfrm>
          <a:solidFill>
            <a:schemeClr val="bg1">
              <a:lumMod val="95000"/>
            </a:schemeClr>
          </a:solidFill>
        </p:spPr>
        <p:txBody>
          <a:bodyPr anchor="b"/>
          <a:lstStyle/>
          <a:p>
            <a:r>
              <a:rPr lang="en-IN" sz="2000" dirty="0"/>
              <a:t>Scripting </a:t>
            </a:r>
          </a:p>
          <a:p>
            <a:r>
              <a:rPr lang="en-IN" sz="2000" dirty="0"/>
              <a:t>Development Tasks</a:t>
            </a:r>
          </a:p>
        </p:txBody>
      </p:sp>
      <p:sp>
        <p:nvSpPr>
          <p:cNvPr id="8" name="Text Placeholder 7">
            <a:extLst>
              <a:ext uri="{FF2B5EF4-FFF2-40B4-BE49-F238E27FC236}">
                <a16:creationId xmlns="" xmlns:a16="http://schemas.microsoft.com/office/drawing/2014/main" id="{F609EC97-5925-4906-BDDF-6CA6238AEDE8}"/>
              </a:ext>
            </a:extLst>
          </p:cNvPr>
          <p:cNvSpPr>
            <a:spLocks noGrp="1"/>
          </p:cNvSpPr>
          <p:nvPr>
            <p:ph type="body" sz="quarter" idx="28"/>
          </p:nvPr>
        </p:nvSpPr>
        <p:spPr>
          <a:xfrm>
            <a:off x="10646018" y="1814572"/>
            <a:ext cx="1318631" cy="318356"/>
          </a:xfrm>
        </p:spPr>
        <p:txBody>
          <a:bodyPr/>
          <a:lstStyle/>
          <a:p>
            <a:r>
              <a:rPr lang="en-IN" dirty="0"/>
              <a:t>Semester 04</a:t>
            </a:r>
          </a:p>
        </p:txBody>
      </p:sp>
      <p:sp>
        <p:nvSpPr>
          <p:cNvPr id="9" name="Text Placeholder 8">
            <a:extLst>
              <a:ext uri="{FF2B5EF4-FFF2-40B4-BE49-F238E27FC236}">
                <a16:creationId xmlns="" xmlns:a16="http://schemas.microsoft.com/office/drawing/2014/main" id="{3F28D26F-1B75-4C29-9CE1-1B9ED41D41FA}"/>
              </a:ext>
            </a:extLst>
          </p:cNvPr>
          <p:cNvSpPr>
            <a:spLocks noGrp="1"/>
          </p:cNvSpPr>
          <p:nvPr>
            <p:ph type="body" sz="quarter" idx="29"/>
          </p:nvPr>
        </p:nvSpPr>
        <p:spPr>
          <a:xfrm>
            <a:off x="100524" y="3151278"/>
            <a:ext cx="2247780" cy="409970"/>
          </a:xfrm>
          <a:solidFill>
            <a:srgbClr val="96E2C0"/>
          </a:solidFill>
        </p:spPr>
        <p:txBody>
          <a:bodyPr anchor="ctr"/>
          <a:lstStyle/>
          <a:p>
            <a:r>
              <a:rPr lang="en-IN" sz="1800" dirty="0">
                <a:solidFill>
                  <a:schemeClr val="tx1"/>
                </a:solidFill>
              </a:rPr>
              <a:t>Module 01</a:t>
            </a:r>
          </a:p>
        </p:txBody>
      </p:sp>
      <p:sp>
        <p:nvSpPr>
          <p:cNvPr id="10" name="Text Placeholder 9">
            <a:extLst>
              <a:ext uri="{FF2B5EF4-FFF2-40B4-BE49-F238E27FC236}">
                <a16:creationId xmlns="" xmlns:a16="http://schemas.microsoft.com/office/drawing/2014/main" id="{0FD10A8F-03CB-457B-8A82-0836A6A1B1FB}"/>
              </a:ext>
            </a:extLst>
          </p:cNvPr>
          <p:cNvSpPr>
            <a:spLocks noGrp="1"/>
          </p:cNvSpPr>
          <p:nvPr>
            <p:ph type="body" sz="quarter" idx="30"/>
          </p:nvPr>
        </p:nvSpPr>
        <p:spPr>
          <a:xfrm>
            <a:off x="3828770" y="1929584"/>
            <a:ext cx="2327466" cy="496064"/>
          </a:xfrm>
          <a:solidFill>
            <a:srgbClr val="96E2C0"/>
          </a:solidFill>
        </p:spPr>
        <p:txBody>
          <a:bodyPr anchor="ctr"/>
          <a:lstStyle/>
          <a:p>
            <a:r>
              <a:rPr lang="en-IN" sz="1800" dirty="0">
                <a:solidFill>
                  <a:schemeClr val="tx1"/>
                </a:solidFill>
              </a:rPr>
              <a:t>Module 03</a:t>
            </a:r>
          </a:p>
        </p:txBody>
      </p:sp>
      <p:sp>
        <p:nvSpPr>
          <p:cNvPr id="11" name="Text Placeholder 10">
            <a:extLst>
              <a:ext uri="{FF2B5EF4-FFF2-40B4-BE49-F238E27FC236}">
                <a16:creationId xmlns="" xmlns:a16="http://schemas.microsoft.com/office/drawing/2014/main" id="{5FED3E1B-830D-49FA-8C47-64ED68C9AD6C}"/>
              </a:ext>
            </a:extLst>
          </p:cNvPr>
          <p:cNvSpPr>
            <a:spLocks noGrp="1"/>
          </p:cNvSpPr>
          <p:nvPr>
            <p:ph type="body" sz="quarter" idx="31"/>
          </p:nvPr>
        </p:nvSpPr>
        <p:spPr>
          <a:xfrm>
            <a:off x="2153656" y="5652467"/>
            <a:ext cx="2478501" cy="466525"/>
          </a:xfrm>
          <a:solidFill>
            <a:srgbClr val="96E2C0"/>
          </a:solidFill>
        </p:spPr>
        <p:txBody>
          <a:bodyPr anchor="ctr"/>
          <a:lstStyle/>
          <a:p>
            <a:r>
              <a:rPr lang="en-IN" sz="1800" dirty="0">
                <a:solidFill>
                  <a:schemeClr val="tx1"/>
                </a:solidFill>
              </a:rPr>
              <a:t>Module 02</a:t>
            </a:r>
          </a:p>
        </p:txBody>
      </p:sp>
      <p:sp>
        <p:nvSpPr>
          <p:cNvPr id="12" name="Text Placeholder 11">
            <a:extLst>
              <a:ext uri="{FF2B5EF4-FFF2-40B4-BE49-F238E27FC236}">
                <a16:creationId xmlns="" xmlns:a16="http://schemas.microsoft.com/office/drawing/2014/main" id="{3A71916D-96A2-4C9C-A438-8A6A49282BEF}"/>
              </a:ext>
            </a:extLst>
          </p:cNvPr>
          <p:cNvSpPr>
            <a:spLocks noGrp="1"/>
          </p:cNvSpPr>
          <p:nvPr>
            <p:ph type="body" sz="quarter" idx="32"/>
          </p:nvPr>
        </p:nvSpPr>
        <p:spPr>
          <a:xfrm>
            <a:off x="6676222" y="4809687"/>
            <a:ext cx="2525600" cy="496064"/>
          </a:xfrm>
          <a:solidFill>
            <a:srgbClr val="96E2C0"/>
          </a:solidFill>
        </p:spPr>
        <p:txBody>
          <a:bodyPr anchor="ctr"/>
          <a:lstStyle/>
          <a:p>
            <a:r>
              <a:rPr lang="en-IN" sz="1800" dirty="0">
                <a:solidFill>
                  <a:schemeClr val="tx1"/>
                </a:solidFill>
              </a:rPr>
              <a:t>Module 04</a:t>
            </a:r>
          </a:p>
        </p:txBody>
      </p:sp>
      <p:sp>
        <p:nvSpPr>
          <p:cNvPr id="13" name="Text Placeholder 5">
            <a:extLst>
              <a:ext uri="{FF2B5EF4-FFF2-40B4-BE49-F238E27FC236}">
                <a16:creationId xmlns="" xmlns:a16="http://schemas.microsoft.com/office/drawing/2014/main" id="{D71C5581-CC67-4FF1-8CC9-1E004564972E}"/>
              </a:ext>
            </a:extLst>
          </p:cNvPr>
          <p:cNvSpPr txBox="1">
            <a:spLocks/>
          </p:cNvSpPr>
          <p:nvPr/>
        </p:nvSpPr>
        <p:spPr>
          <a:xfrm>
            <a:off x="6897569" y="1308287"/>
            <a:ext cx="3007115" cy="789646"/>
          </a:xfrm>
          <a:prstGeom prst="rect">
            <a:avLst/>
          </a:prstGeom>
          <a:solidFill>
            <a:schemeClr val="bg1">
              <a:lumMod val="95000"/>
            </a:schemeClr>
          </a:solidFill>
        </p:spPr>
        <p:txBody>
          <a:bodyPr anchor="b"/>
          <a:lstStyle>
            <a:defPPr marR="0" lvl="0" algn="l" rtl="0">
              <a:lnSpc>
                <a:spcPct val="100000"/>
              </a:lnSpc>
              <a:spcBef>
                <a:spcPts val="0"/>
              </a:spcBef>
              <a:spcAft>
                <a:spcPts val="0"/>
              </a:spcAft>
            </a:defPPr>
            <a:lvl1pPr algn="ctr">
              <a:defRPr lang="en-US" sz="2000" kern="1200" baseline="0" dirty="0">
                <a:solidFill>
                  <a:schemeClr val="tx1"/>
                </a:solidFill>
                <a:latin typeface="Arial" panose="020B0604020202020204" pitchFamily="34" charset="0"/>
                <a:ea typeface="+mn-ea"/>
                <a:cs typeface="Arial" panose="020B0604020202020204" pitchFamily="34" charset="0"/>
              </a:defRPr>
            </a:lvl1pPr>
            <a:lvl2pPr marL="0" indent="0" algn="ctr">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IN" dirty="0"/>
              <a:t>Understanding Make and </a:t>
            </a:r>
            <a:r>
              <a:rPr lang="en-IN" dirty="0" err="1"/>
              <a:t>Makefiles</a:t>
            </a:r>
            <a:endParaRPr lang="en-IN" dirty="0"/>
          </a:p>
        </p:txBody>
      </p:sp>
      <p:sp>
        <p:nvSpPr>
          <p:cNvPr id="14" name="Text Placeholder 9">
            <a:extLst>
              <a:ext uri="{FF2B5EF4-FFF2-40B4-BE49-F238E27FC236}">
                <a16:creationId xmlns="" xmlns:a16="http://schemas.microsoft.com/office/drawing/2014/main" id="{CA5111FE-9AAC-40BB-8D6C-09DB57CC79BC}"/>
              </a:ext>
            </a:extLst>
          </p:cNvPr>
          <p:cNvSpPr txBox="1">
            <a:spLocks/>
          </p:cNvSpPr>
          <p:nvPr/>
        </p:nvSpPr>
        <p:spPr>
          <a:xfrm>
            <a:off x="6897568" y="817488"/>
            <a:ext cx="3007115" cy="496064"/>
          </a:xfrm>
          <a:prstGeom prst="rect">
            <a:avLst/>
          </a:prstGeom>
          <a:solidFill>
            <a:srgbClr val="96E2C0"/>
          </a:solidFill>
        </p:spPr>
        <p:txBody>
          <a:bodyPr anchor="ct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14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IN" sz="1800" dirty="0">
                <a:solidFill>
                  <a:schemeClr val="tx1"/>
                </a:solidFill>
              </a:rPr>
              <a:t>Module 05</a:t>
            </a:r>
          </a:p>
        </p:txBody>
      </p:sp>
    </p:spTree>
    <p:extLst>
      <p:ext uri="{BB962C8B-B14F-4D97-AF65-F5344CB8AC3E}">
        <p14:creationId xmlns:p14="http://schemas.microsoft.com/office/powerpoint/2010/main" val="3543018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9F7C3B0D-37CD-4787-8F2F-2A26CAEA8312}"/>
              </a:ext>
            </a:extLst>
          </p:cNvPr>
          <p:cNvSpPr>
            <a:spLocks noGrp="1"/>
          </p:cNvSpPr>
          <p:nvPr>
            <p:ph type="body" sz="quarter" idx="10"/>
          </p:nvPr>
        </p:nvSpPr>
        <p:spPr/>
        <p:txBody>
          <a:bodyPr/>
          <a:lstStyle/>
          <a:p>
            <a:r>
              <a:rPr lang="en-IN" sz="1600" b="1" dirty="0"/>
              <a:t> Next Module </a:t>
            </a:r>
            <a:r>
              <a:rPr lang="en-IN" sz="1600" b="1" dirty="0" smtClean="0"/>
              <a:t>01</a:t>
            </a:r>
            <a:r>
              <a:rPr lang="en-IN" sz="1600" b="1" dirty="0"/>
              <a:t>: </a:t>
            </a:r>
            <a:r>
              <a:rPr lang="en-IN" sz="1600" dirty="0"/>
              <a:t>Introduction to </a:t>
            </a:r>
            <a:r>
              <a:rPr lang="en-IN" sz="1600" dirty="0" smtClean="0"/>
              <a:t>Automation</a:t>
            </a:r>
            <a:endParaRPr lang="en-IN" sz="1600" dirty="0"/>
          </a:p>
        </p:txBody>
      </p:sp>
    </p:spTree>
    <p:custDataLst>
      <p:tags r:id="rId1"/>
    </p:custDataLst>
    <p:extLst>
      <p:ext uri="{BB962C8B-B14F-4D97-AF65-F5344CB8AC3E}">
        <p14:creationId xmlns:p14="http://schemas.microsoft.com/office/powerpoint/2010/main" val="27913907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OFFICE THEME" val="LUa8deFw"/>
  <p:tag name="ARTICULATE_DESIGN_ID_CUSTOM DESIGN" val="OCTyE9Qu"/>
  <p:tag name="ARTICULATE_SLIDE_COUNT" val="3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8763</TotalTime>
  <Words>432</Words>
  <Application>Microsoft Office PowerPoint</Application>
  <PresentationFormat>Widescreen</PresentationFormat>
  <Paragraphs>94</Paragraphs>
  <Slides>7</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vt:i4>
      </vt:variant>
    </vt:vector>
  </HeadingPairs>
  <TitlesOfParts>
    <vt:vector size="17" baseType="lpstr">
      <vt:lpstr>MS PGothic</vt:lpstr>
      <vt:lpstr>Roboto</vt:lpstr>
      <vt:lpstr>Source Sans Pro</vt:lpstr>
      <vt:lpstr>Wingdings 3</vt:lpstr>
      <vt:lpstr>Calibri</vt:lpstr>
      <vt:lpstr>Open Sans</vt:lpstr>
      <vt:lpstr>Arial</vt:lpstr>
      <vt:lpstr>Source Sans Pro Light</vt:lpstr>
      <vt:lpstr>Office Theme</vt:lpstr>
      <vt:lpstr>Custom Design</vt:lpstr>
      <vt:lpstr>PowerPoint Presentation</vt:lpstr>
      <vt:lpstr>Let's get to know each other better</vt:lpstr>
      <vt:lpstr>The Factsheet</vt:lpstr>
      <vt:lpstr>The Course Outline</vt:lpstr>
      <vt:lpstr>Course Learning Objectives</vt:lpstr>
      <vt:lpstr>Course Modules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Kalyan Gali</dc:creator>
  <cp:lastModifiedBy>Windows User</cp:lastModifiedBy>
  <cp:revision>207</cp:revision>
  <dcterms:modified xsi:type="dcterms:W3CDTF">2018-07-11T12:14:22Z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09957EC0-0A04-428C-A8CC-5F941940D72B</vt:lpwstr>
  </property>
  <property fmtid="{D5CDD505-2E9C-101B-9397-08002B2CF9AE}" pid="3" name="ArticulatePath">
    <vt:lpwstr>Digital - Color Mint.pptx</vt:lpwstr>
  </property>
</Properties>
</file>