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docProps/custom.xml" ContentType="application/vnd.openxmlformats-officedocument.custom-properties+xml"/>
  <Override PartName="/docProps/core.xml" ContentType="application/vnd.openxmlformats-package.core-properties+xml"/>
  <Override PartName="/docProps/app.xml" ContentType="application/vnd.openxmlformats-officedocument.extended-properties+xml"/>
  <Override PartName="/_rels/.rels" ContentType="application/vnd.openxmlformats-package.relationships+xml"/>
  <Override PartName="/ppt/notesSlides/_rels/notesSlide37.xml.rels" ContentType="application/vnd.openxmlformats-package.relationships+xml"/>
  <Override PartName="/ppt/notesSlides/_rels/notesSlide36.xml.rels" ContentType="application/vnd.openxmlformats-package.relationships+xml"/>
  <Override PartName="/ppt/notesSlides/_rels/notesSlide35.xml.rels" ContentType="application/vnd.openxmlformats-package.relationships+xml"/>
  <Override PartName="/ppt/notesSlides/_rels/notesSlide33.xml.rels" ContentType="application/vnd.openxmlformats-package.relationships+xml"/>
  <Override PartName="/ppt/notesSlides/_rels/notesSlide32.xml.rels" ContentType="application/vnd.openxmlformats-package.relationships+xml"/>
  <Override PartName="/ppt/notesSlides/_rels/notesSlide30.xml.rels" ContentType="application/vnd.openxmlformats-package.relationships+xml"/>
  <Override PartName="/ppt/notesSlides/_rels/notesSlide29.xml.rels" ContentType="application/vnd.openxmlformats-package.relationships+xml"/>
  <Override PartName="/ppt/notesSlides/_rels/notesSlide39.xml.rels" ContentType="application/vnd.openxmlformats-package.relationships+xml"/>
  <Override PartName="/ppt/notesSlides/_rels/notesSlide28.xml.rels" ContentType="application/vnd.openxmlformats-package.relationships+xml"/>
  <Override PartName="/ppt/notesSlides/_rels/notesSlide38.xml.rels" ContentType="application/vnd.openxmlformats-package.relationships+xml"/>
  <Override PartName="/ppt/notesSlides/_rels/notesSlide27.xml.rels" ContentType="application/vnd.openxmlformats-package.relationships+xml"/>
  <Override PartName="/ppt/notesSlides/_rels/notesSlide25.xml.rels" ContentType="application/vnd.openxmlformats-package.relationships+xml"/>
  <Override PartName="/ppt/notesSlides/_rels/notesSlide24.xml.rels" ContentType="application/vnd.openxmlformats-package.relationships+xml"/>
  <Override PartName="/ppt/notesSlides/_rels/notesSlide11.xml.rels" ContentType="application/vnd.openxmlformats-package.relationships+xml"/>
  <Override PartName="/ppt/notesSlides/_rels/notesSlide10.xml.rels" ContentType="application/vnd.openxmlformats-package.relationships+xml"/>
  <Override PartName="/ppt/notesSlides/_rels/notesSlide17.xml.rels" ContentType="application/vnd.openxmlformats-package.relationships+xml"/>
  <Override PartName="/ppt/notesSlides/_rels/notesSlide31.xml.rels" ContentType="application/vnd.openxmlformats-package.relationships+xml"/>
  <Override PartName="/ppt/notesSlides/_rels/notesSlide9.xml.rels" ContentType="application/vnd.openxmlformats-package.relationships+xml"/>
  <Override PartName="/ppt/notesSlides/_rels/notesSlide18.xml.rels" ContentType="application/vnd.openxmlformats-package.relationships+xml"/>
  <Override PartName="/ppt/notesSlides/_rels/notesSlide1.xml.rels" ContentType="application/vnd.openxmlformats-package.relationships+xml"/>
  <Override PartName="/ppt/notesSlides/_rels/notesSlide8.xml.rels" ContentType="application/vnd.openxmlformats-package.relationships+xml"/>
  <Override PartName="/ppt/notesSlides/_rels/notesSlide7.xml.rels" ContentType="application/vnd.openxmlformats-package.relationships+xml"/>
  <Override PartName="/ppt/notesSlides/_rels/notesSlide6.xml.rels" ContentType="application/vnd.openxmlformats-package.relationships+xml"/>
  <Override PartName="/ppt/notesSlides/_rels/notesSlide3.xml.rels" ContentType="application/vnd.openxmlformats-package.relationships+xml"/>
  <Override PartName="/ppt/notesSlides/_rels/notesSlide4.xml.rels" ContentType="application/vnd.openxmlformats-package.relationships+xml"/>
  <Override PartName="/ppt/notesSlides/_rels/notesSlide5.xml.rels" ContentType="application/vnd.openxmlformats-package.relationships+xml"/>
  <Override PartName="/ppt/notesSlides/_rels/notesSlide12.xml.rels" ContentType="application/vnd.openxmlformats-package.relationships+xml"/>
  <Override PartName="/ppt/notesSlides/_rels/notesSlide2.xml.rels" ContentType="application/vnd.openxmlformats-package.relationships+xml"/>
  <Override PartName="/ppt/notesSlides/_rels/notesSlide19.xml.rels" ContentType="application/vnd.openxmlformats-package.relationships+xml"/>
  <Override PartName="/ppt/notesSlides/_rels/notesSlide34.xml.rels" ContentType="application/vnd.openxmlformats-package.relationships+xml"/>
  <Override PartName="/ppt/notesSlides/_rels/notesSlide20.xml.rels" ContentType="application/vnd.openxmlformats-package.relationships+xml"/>
  <Override PartName="/ppt/notesSlides/_rels/notesSlide13.xml.rels" ContentType="application/vnd.openxmlformats-package.relationships+xml"/>
  <Override PartName="/ppt/notesSlides/_rels/notesSlide14.xml.rels" ContentType="application/vnd.openxmlformats-package.relationships+xml"/>
  <Override PartName="/ppt/notesSlides/_rels/notesSlide26.xml.rels" ContentType="application/vnd.openxmlformats-package.relationships+xml"/>
  <Override PartName="/ppt/notesSlides/_rels/notesSlide15.xml.rels" ContentType="application/vnd.openxmlformats-package.relationships+xml"/>
  <Override PartName="/ppt/notesSlides/_rels/notesSlide23.xml.rels" ContentType="application/vnd.openxmlformats-package.relationships+xml"/>
  <Override PartName="/ppt/notesSlides/_rels/notesSlide16.xml.rels" ContentType="application/vnd.openxmlformats-package.relationships+xml"/>
  <Override PartName="/ppt/notesSlides/_rels/notesSlide21.xml.rels" ContentType="application/vnd.openxmlformats-package.relationships+xml"/>
  <Override PartName="/ppt/notesSlides/_rels/notesSlide22.xml.rels" ContentType="application/vnd.openxmlformats-package.relationships+xml"/>
  <Override PartName="/ppt/notesSlides/notesSlide39.xml" ContentType="application/vnd.openxmlformats-officedocument.presentationml.notesSlide+xml"/>
  <Override PartName="/ppt/notesSlides/notesSlide38.xml" ContentType="application/vnd.openxmlformats-officedocument.presentationml.notesSlide+xml"/>
  <Override PartName="/ppt/notesSlides/notesSlide37.xml" ContentType="application/vnd.openxmlformats-officedocument.presentationml.notesSlide+xml"/>
  <Override PartName="/ppt/notesSlides/notesSlide36.xml" ContentType="application/vnd.openxmlformats-officedocument.presentationml.notesSlide+xml"/>
  <Override PartName="/ppt/notesSlides/notesSlide35.xml" ContentType="application/vnd.openxmlformats-officedocument.presentationml.notesSlide+xml"/>
  <Override PartName="/ppt/notesSlides/notesSlide34.xml" ContentType="application/vnd.openxmlformats-officedocument.presentationml.notesSlide+xml"/>
  <Override PartName="/ppt/notesSlides/notesSlide33.xml" ContentType="application/vnd.openxmlformats-officedocument.presentationml.notesSlide+xml"/>
  <Override PartName="/ppt/notesSlides/notesSlide29.xml" ContentType="application/vnd.openxmlformats-officedocument.presentationml.notesSlide+xml"/>
  <Override PartName="/ppt/notesSlides/notesSlide28.xml" ContentType="application/vnd.openxmlformats-officedocument.presentationml.notesSlide+xml"/>
  <Override PartName="/ppt/notesSlides/notesSlide27.xml" ContentType="application/vnd.openxmlformats-officedocument.presentationml.notesSlide+xml"/>
  <Override PartName="/ppt/notesSlides/notesSlide26.xml" ContentType="application/vnd.openxmlformats-officedocument.presentationml.notesSlide+xml"/>
  <Override PartName="/ppt/notesSlides/notesSlide25.xml" ContentType="application/vnd.openxmlformats-officedocument.presentationml.notesSlide+xml"/>
  <Override PartName="/ppt/notesSlides/notesSlide24.xml" ContentType="application/vnd.openxmlformats-officedocument.presentationml.notesSlide+xml"/>
  <Override PartName="/ppt/notesSlides/notesSlide32.xml" ContentType="application/vnd.openxmlformats-officedocument.presentationml.notesSlide+xml"/>
  <Override PartName="/ppt/notesSlides/notesSlide9.xml" ContentType="application/vnd.openxmlformats-officedocument.presentationml.notesSlide+xml"/>
  <Override PartName="/ppt/notesSlides/notesSlide31.xml" ContentType="application/vnd.openxmlformats-officedocument.presentationml.notesSlide+xml"/>
  <Override PartName="/ppt/notesSlides/notesSlide8.xml" ContentType="application/vnd.openxmlformats-officedocument.presentationml.notesSlide+xml"/>
  <Override PartName="/ppt/notesSlides/notesSlide30.xml" ContentType="application/vnd.openxmlformats-officedocument.presentationml.notesSlide+xml"/>
  <Override PartName="/ppt/notesSlides/notesSlide7.xml" ContentType="application/vnd.openxmlformats-officedocument.presentationml.notesSlide+xml"/>
  <Override PartName="/ppt/notesSlides/notesSlide23.xml" ContentType="application/vnd.openxmlformats-officedocument.presentationml.notesSlide+xml"/>
  <Override PartName="/ppt/notesSlides/notesSlide6.xml" ContentType="application/vnd.openxmlformats-officedocument.presentationml.notesSlide+xml"/>
  <Override PartName="/ppt/notesSlides/notesSlide22.xml" ContentType="application/vnd.openxmlformats-officedocument.presentationml.notesSlide+xml"/>
  <Override PartName="/ppt/notesSlides/notesSlide2.xml" ContentType="application/vnd.openxmlformats-officedocument.presentationml.notesSlide+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3.xml" ContentType="application/vnd.openxmlformats-officedocument.presentationml.notesSlide+xml"/>
  <Override PartName="/ppt/notesSlides/notesSlide11.xml" ContentType="application/vnd.openxmlformats-officedocument.presentationml.notesSlide+xml"/>
  <Override PartName="/ppt/notesSlides/notesSlide4.xml" ContentType="application/vnd.openxmlformats-officedocument.presentationml.notesSlide+xml"/>
  <Override PartName="/ppt/notesSlides/notesSlide20.xml" ContentType="application/vnd.openxmlformats-officedocument.presentationml.notesSlide+xml"/>
  <Override PartName="/ppt/notesSlides/notesSlide5.xml" ContentType="application/vnd.openxmlformats-officedocument.presentationml.notesSlide+xml"/>
  <Override PartName="/ppt/notesSlides/notesSlide2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slides/_rels/slide39.xml.rels" ContentType="application/vnd.openxmlformats-package.relationships+xml"/>
  <Override PartName="/ppt/slides/_rels/slide38.xml.rels" ContentType="application/vnd.openxmlformats-package.relationships+xml"/>
  <Override PartName="/ppt/slides/_rels/slide37.xml.rels" ContentType="application/vnd.openxmlformats-package.relationships+xml"/>
  <Override PartName="/ppt/slides/_rels/slide36.xml.rels" ContentType="application/vnd.openxmlformats-package.relationships+xml"/>
  <Override PartName="/ppt/slides/_rels/slide35.xml.rels" ContentType="application/vnd.openxmlformats-package.relationships+xml"/>
  <Override PartName="/ppt/slides/_rels/slide34.xml.rels" ContentType="application/vnd.openxmlformats-package.relationships+xml"/>
  <Override PartName="/ppt/slides/_rels/slide33.xml.rels" ContentType="application/vnd.openxmlformats-package.relationships+xml"/>
  <Override PartName="/ppt/slides/_rels/slide30.xml.rels" ContentType="application/vnd.openxmlformats-package.relationships+xml"/>
  <Override PartName="/ppt/slides/_rels/slide26.xml.rels" ContentType="application/vnd.openxmlformats-package.relationships+xml"/>
  <Override PartName="/ppt/slides/_rels/slide11.xml.rels" ContentType="application/vnd.openxmlformats-package.relationships+xml"/>
  <Override PartName="/ppt/slides/_rels/slide18.xml.rels" ContentType="application/vnd.openxmlformats-package.relationships+xml"/>
  <Override PartName="/ppt/slides/_rels/slide10.xml.rels" ContentType="application/vnd.openxmlformats-package.relationships+xml"/>
  <Override PartName="/ppt/slides/_rels/slide17.xml.rels" ContentType="application/vnd.openxmlformats-package.relationships+xml"/>
  <Override PartName="/ppt/slides/_rels/slide24.xml.rels" ContentType="application/vnd.openxmlformats-package.relationships+xml"/>
  <Override PartName="/ppt/slides/_rels/slide2.xml.rels" ContentType="application/vnd.openxmlformats-package.relationships+xml"/>
  <Override PartName="/ppt/slides/_rels/slide9.xml.rels" ContentType="application/vnd.openxmlformats-package.relationships+xml"/>
  <Override PartName="/ppt/slides/_rels/slide8.xml.rels" ContentType="application/vnd.openxmlformats-package.relationships+xml"/>
  <Override PartName="/ppt/slides/_rels/slide25.xml.rels" ContentType="application/vnd.openxmlformats-package.relationships+xml"/>
  <Override PartName="/ppt/slides/_rels/slide3.xml.rels" ContentType="application/vnd.openxmlformats-package.relationships+xml"/>
  <Override PartName="/ppt/slides/_rels/slide29.xml.rels" ContentType="application/vnd.openxmlformats-package.relationships+xml"/>
  <Override PartName="/ppt/slides/_rels/slide7.xml.rels" ContentType="application/vnd.openxmlformats-package.relationships+xml"/>
  <Override PartName="/ppt/slides/_rels/slide28.xml.rels" ContentType="application/vnd.openxmlformats-package.relationships+xml"/>
  <Override PartName="/ppt/slides/_rels/slide6.xml.rels" ContentType="application/vnd.openxmlformats-package.relationships+xml"/>
  <Override PartName="/ppt/slides/_rels/slide4.xml.rels" ContentType="application/vnd.openxmlformats-package.relationships+xml"/>
  <Override PartName="/ppt/slides/_rels/slide12.xml.rels" ContentType="application/vnd.openxmlformats-package.relationships+xml"/>
  <Override PartName="/ppt/slides/_rels/slide19.xml.rels" ContentType="application/vnd.openxmlformats-package.relationships+xml"/>
  <Override PartName="/ppt/slides/_rels/slide27.xml.rels" ContentType="application/vnd.openxmlformats-package.relationships+xml"/>
  <Override PartName="/ppt/slides/_rels/slide5.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22.xml.rels" ContentType="application/vnd.openxmlformats-package.relationships+xml"/>
  <Override PartName="/ppt/slides/_rels/slide15.xml.rels" ContentType="application/vnd.openxmlformats-package.relationships+xml"/>
  <Override PartName="/ppt/slides/_rels/slide1.xml.rels" ContentType="application/vnd.openxmlformats-package.relationships+xml"/>
  <Override PartName="/ppt/slides/_rels/slide23.xml.rels" ContentType="application/vnd.openxmlformats-package.relationships+xml"/>
  <Override PartName="/ppt/slides/_rels/slide16.xml.rels" ContentType="application/vnd.openxmlformats-package.relationships+xml"/>
  <Override PartName="/ppt/slides/_rels/slide31.xml.rels" ContentType="application/vnd.openxmlformats-package.relationships+xml"/>
  <Override PartName="/ppt/slides/_rels/slide20.xml.rels" ContentType="application/vnd.openxmlformats-package.relationships+xml"/>
  <Override PartName="/ppt/slides/_rels/slide32.xml.rels" ContentType="application/vnd.openxmlformats-package.relationships+xml"/>
  <Override PartName="/ppt/slides/_rels/slide21.xml.rels" ContentType="application/vnd.openxmlformats-package.relationships+xml"/>
  <Override PartName="/ppt/slides/slide39.xml" ContentType="application/vnd.openxmlformats-officedocument.presentationml.slide+xml"/>
  <Override PartName="/ppt/slides/slide38.xml" ContentType="application/vnd.openxmlformats-officedocument.presentationml.slide+xml"/>
  <Override PartName="/ppt/slides/slide37.xml" ContentType="application/vnd.openxmlformats-officedocument.presentationml.slide+xml"/>
  <Override PartName="/ppt/slides/slide36.xml" ContentType="application/vnd.openxmlformats-officedocument.presentationml.slide+xml"/>
  <Override PartName="/ppt/slides/slide35.xml" ContentType="application/vnd.openxmlformats-officedocument.presentationml.slide+xml"/>
  <Override PartName="/ppt/slides/slide34.xml" ContentType="application/vnd.openxmlformats-officedocument.presentationml.slide+xml"/>
  <Override PartName="/ppt/slides/slide33.xml" ContentType="application/vnd.openxmlformats-officedocument.presentationml.slide+xml"/>
  <Override PartName="/ppt/slides/slide32.xml" ContentType="application/vnd.openxmlformats-officedocument.presentationml.slide+xml"/>
  <Override PartName="/ppt/slides/slide31.xml" ContentType="application/vnd.openxmlformats-officedocument.presentationml.slide+xml"/>
  <Override PartName="/ppt/slides/slide30.xml" ContentType="application/vnd.openxmlformats-officedocument.presentationml.slide+xml"/>
  <Override PartName="/ppt/slides/slide22.xml" ContentType="application/vnd.openxmlformats-officedocument.presentationml.slide+xml"/>
  <Override PartName="/ppt/slides/slide29.xml" ContentType="application/vnd.openxmlformats-officedocument.presentationml.slide+xml"/>
  <Override PartName="/ppt/slides/slide7.xml" ContentType="application/vnd.openxmlformats-officedocument.presentationml.slide+xml"/>
  <Override PartName="/ppt/slides/slide21.xml" ContentType="application/vnd.openxmlformats-officedocument.presentationml.slide+xml"/>
  <Override PartName="/ppt/slides/slide28.xml" ContentType="application/vnd.openxmlformats-officedocument.presentationml.slide+xml"/>
  <Override PartName="/ppt/slides/slide6.xml" ContentType="application/vnd.openxmlformats-officedocument.presentationml.slide+xml"/>
  <Override PartName="/ppt/slides/slide20.xml" ContentType="application/vnd.openxmlformats-officedocument.presentationml.slide+xml"/>
  <Override PartName="/ppt/slides/slide9.xml" ContentType="application/vnd.openxmlformats-officedocument.presentationml.slide+xml"/>
  <Override PartName="/ppt/slides/slide11.xml" ContentType="application/vnd.openxmlformats-officedocument.presentationml.slide+xml"/>
  <Override PartName="/ppt/slides/slide24.xml" ContentType="application/vnd.openxmlformats-officedocument.presentationml.slide+xml"/>
  <Override PartName="/ppt/slides/slide2.xml" ContentType="application/vnd.openxmlformats-officedocument.presentationml.slide+xml"/>
  <Override PartName="/ppt/slides/slide8.xml" ContentType="application/vnd.openxmlformats-officedocument.presentationml.slide+xml"/>
  <Override PartName="/ppt/slides/slide10.xml" ContentType="application/vnd.openxmlformats-officedocument.presentationml.slide+xml"/>
  <Override PartName="/ppt/slides/slide23.xml" ContentType="application/vnd.openxmlformats-officedocument.presentationml.slide+xml"/>
  <Override PartName="/ppt/slides/slide1.xml" ContentType="application/vnd.openxmlformats-officedocument.presentationml.slide+xml"/>
  <Override PartName="/ppt/slides/slide19.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26.xml" ContentType="application/vnd.openxmlformats-officedocument.presentationml.slide+xml"/>
  <Override PartName="/ppt/slides/slide4.xml" ContentType="application/vnd.openxmlformats-officedocument.presentationml.slide+xml"/>
  <Override PartName="/ppt/slides/slide27.xml" ContentType="application/vnd.openxmlformats-officedocument.presentationml.slide+xml"/>
  <Override PartName="/ppt/slides/slide5.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_rels/notesMaster1.xml.rels" ContentType="application/vnd.openxmlformats-package.relationships+xml"/>
  <Override PartName="/ppt/notesMasters/notesMaster1.xml" ContentType="application/vnd.openxmlformats-officedocument.presentationml.notesMaster+xml"/>
  <Override PartName="/ppt/presentation.xml" ContentType="application/vnd.openxmlformats-officedocument.presentationml.presentation.main+xml"/>
  <Override PartName="/ppt/slideMasters/_rels/slideMaster5.xml.rels" ContentType="application/vnd.openxmlformats-package.relationships+xml"/>
  <Override PartName="/ppt/slideMasters/_rels/slideMaster3.xml.rels" ContentType="application/vnd.openxmlformats-package.relationships+xml"/>
  <Override PartName="/ppt/slideMasters/_rels/slideMaster1.xml.rels" ContentType="application/vnd.openxmlformats-package.relationships+xml"/>
  <Override PartName="/ppt/slideMasters/_rels/slideMaster4.xml.rels" ContentType="application/vnd.openxmlformats-package.relationships+xml"/>
  <Override PartName="/ppt/slideMasters/_rels/slideMaster2.xml.rels" ContentType="application/vnd.openxmlformats-package.relationships+xml"/>
  <Override PartName="/ppt/slideMasters/slideMaster2.xml" ContentType="application/vnd.openxmlformats-officedocument.presentationml.slideMaster+xml"/>
  <Override PartName="/ppt/slideMasters/slideMaster1.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theme/theme6.xml" ContentType="application/vnd.openxmlformats-officedocument.theme+xml"/>
  <Override PartName="/ppt/theme/theme2.xml" ContentType="application/vnd.openxmlformats-officedocument.theme+xml"/>
  <Override PartName="/ppt/theme/theme1.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_rels/presentation.xml.rels" ContentType="application/vnd.openxmlformats-package.relationships+xml"/>
  <Override PartName="/ppt/media/image35.png" ContentType="image/png"/>
  <Override PartName="/ppt/media/image34.png" ContentType="image/png"/>
  <Override PartName="/ppt/media/image33.png" ContentType="image/png"/>
  <Override PartName="/ppt/media/image32.png" ContentType="image/png"/>
  <Override PartName="/ppt/media/image31.png" ContentType="image/png"/>
  <Override PartName="/ppt/media/image30.png" ContentType="image/png"/>
  <Override PartName="/ppt/media/image29.png" ContentType="image/png"/>
  <Override PartName="/ppt/media/image28.png" ContentType="image/png"/>
  <Override PartName="/ppt/media/image27.png" ContentType="image/png"/>
  <Override PartName="/ppt/media/image26.png" ContentType="image/png"/>
  <Override PartName="/ppt/media/image25.png" ContentType="image/png"/>
  <Override PartName="/ppt/media/image24.png" ContentType="image/png"/>
  <Override PartName="/ppt/media/image9.png" ContentType="image/png"/>
  <Override PartName="/ppt/media/image10.png" ContentType="image/png"/>
  <Override PartName="/ppt/media/image11.png" ContentType="image/png"/>
  <Override PartName="/ppt/media/image2.png" ContentType="image/png"/>
  <Override PartName="/ppt/media/image7.png" ContentType="image/png"/>
  <Override PartName="/ppt/media/image22.png" ContentType="image/png"/>
  <Override PartName="/ppt/media/image1.png" ContentType="image/png"/>
  <Override PartName="/ppt/media/image6.png" ContentType="image/png"/>
  <Override PartName="/ppt/media/image21.png" ContentType="image/png"/>
  <Override PartName="/ppt/media/image3.png" ContentType="image/png"/>
  <Override PartName="/ppt/media/image8.png" ContentType="image/png"/>
  <Override PartName="/ppt/media/image23.png" ContentType="image/png"/>
  <Override PartName="/ppt/media/image4.png" ContentType="image/png"/>
  <Override PartName="/ppt/media/hdphoto1.wdp" ContentType="image/vnd.ms-photo"/>
  <Override PartName="/ppt/media/image12.png" ContentType="image/png"/>
  <Override PartName="/ppt/media/image13.png" ContentType="image/png"/>
  <Override PartName="/ppt/media/image14.png" ContentType="image/png"/>
  <Override PartName="/ppt/media/image15.png" ContentType="image/png"/>
  <Override PartName="/ppt/media/image16.png" ContentType="image/png"/>
  <Override PartName="/ppt/media/image17.png" ContentType="image/png"/>
  <Override PartName="/ppt/media/image18.png" ContentType="image/png"/>
  <Override PartName="/ppt/media/image19.png" ContentType="image/png"/>
  <Override PartName="/ppt/media/image5.png" ContentType="image/png"/>
  <Override PartName="/ppt/media/image20.png" ContentType="image/png"/>
  <Override PartName="/ppt/slideLayouts/slideLayout60.xml" ContentType="application/vnd.openxmlformats-officedocument.presentationml.slideLayout+xml"/>
  <Override PartName="/ppt/slideLayouts/slideLayout59.xml" ContentType="application/vnd.openxmlformats-officedocument.presentationml.slideLayout+xml"/>
  <Override PartName="/ppt/slideLayouts/slideLayout58.xml" ContentType="application/vnd.openxmlformats-officedocument.presentationml.slideLayout+xml"/>
  <Override PartName="/ppt/slideLayouts/slideLayout57.xml" ContentType="application/vnd.openxmlformats-officedocument.presentationml.slideLayout+xml"/>
  <Override PartName="/ppt/slideLayouts/slideLayout56.xml" ContentType="application/vnd.openxmlformats-officedocument.presentationml.slideLayout+xml"/>
  <Override PartName="/ppt/slideLayouts/slideLayout55.xml" ContentType="application/vnd.openxmlformats-officedocument.presentationml.slideLayout+xml"/>
  <Override PartName="/ppt/slideLayouts/slideLayout54.xml" ContentType="application/vnd.openxmlformats-officedocument.presentationml.slideLayout+xml"/>
  <Override PartName="/ppt/slideLayouts/slideLayout53.xml" ContentType="application/vnd.openxmlformats-officedocument.presentationml.slideLayout+xml"/>
  <Override PartName="/ppt/slideLayouts/slideLayout52.xml" ContentType="application/vnd.openxmlformats-officedocument.presentationml.slideLayout+xml"/>
  <Override PartName="/ppt/slideLayouts/slideLayout51.xml" ContentType="application/vnd.openxmlformats-officedocument.presentationml.slideLayout+xml"/>
  <Override PartName="/ppt/slideLayouts/_rels/slideLayout60.xml.rels" ContentType="application/vnd.openxmlformats-package.relationships+xml"/>
  <Override PartName="/ppt/slideLayouts/_rels/slideLayout59.xml.rels" ContentType="application/vnd.openxmlformats-package.relationships+xml"/>
  <Override PartName="/ppt/slideLayouts/_rels/slideLayout57.xml.rels" ContentType="application/vnd.openxmlformats-package.relationships+xml"/>
  <Override PartName="/ppt/slideLayouts/_rels/slideLayout56.xml.rels" ContentType="application/vnd.openxmlformats-package.relationships+xml"/>
  <Override PartName="/ppt/slideLayouts/_rels/slideLayout55.xml.rels" ContentType="application/vnd.openxmlformats-package.relationships+xml"/>
  <Override PartName="/ppt/slideLayouts/_rels/slideLayout51.xml.rels" ContentType="application/vnd.openxmlformats-package.relationships+xml"/>
  <Override PartName="/ppt/slideLayouts/_rels/slideLayout49.xml.rels" ContentType="application/vnd.openxmlformats-package.relationships+xml"/>
  <Override PartName="/ppt/slideLayouts/_rels/slideLayout48.xml.rels" ContentType="application/vnd.openxmlformats-package.relationships+xml"/>
  <Override PartName="/ppt/slideLayouts/_rels/slideLayout21.xml.rels" ContentType="application/vnd.openxmlformats-package.relationships+xml"/>
  <Override PartName="/ppt/slideLayouts/_rels/slideLayout32.xml.rels" ContentType="application/vnd.openxmlformats-package.relationships+xml"/>
  <Override PartName="/ppt/slideLayouts/_rels/slideLayout31.xml.rels" ContentType="application/vnd.openxmlformats-package.relationships+xml"/>
  <Override PartName="/ppt/slideLayouts/_rels/slideLayout16.xml.rels" ContentType="application/vnd.openxmlformats-package.relationships+xml"/>
  <Override PartName="/ppt/slideLayouts/_rels/slideLayout23.xml.rels" ContentType="application/vnd.openxmlformats-package.relationships+xml"/>
  <Override PartName="/ppt/slideLayouts/_rels/slideLayout15.xml.rels" ContentType="application/vnd.openxmlformats-package.relationships+xml"/>
  <Override PartName="/ppt/slideLayouts/_rels/slideLayout22.xml.rels" ContentType="application/vnd.openxmlformats-package.relationships+xml"/>
  <Override PartName="/ppt/slideLayouts/_rels/slideLayout14.xml.rels" ContentType="application/vnd.openxmlformats-package.relationships+xml"/>
  <Override PartName="/ppt/slideLayouts/_rels/slideLayout13.xml.rels" ContentType="application/vnd.openxmlformats-package.relationships+xml"/>
  <Override PartName="/ppt/slideLayouts/_rels/slideLayout27.xml.rels" ContentType="application/vnd.openxmlformats-package.relationships+xml"/>
  <Override PartName="/ppt/slideLayouts/_rels/slideLayout19.xml.rels" ContentType="application/vnd.openxmlformats-package.relationships+xml"/>
  <Override PartName="/ppt/slideLayouts/_rels/slideLayout12.xml.rels" ContentType="application/vnd.openxmlformats-package.relationships+xml"/>
  <Override PartName="/ppt/slideLayouts/_rels/slideLayout50.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6.xml.rels" ContentType="application/vnd.openxmlformats-package.relationships+xml"/>
  <Override PartName="/ppt/slideLayouts/_rels/slideLayout41.xml.rels" ContentType="application/vnd.openxmlformats-package.relationships+xml"/>
  <Override PartName="/ppt/slideLayouts/_rels/slideLayout52.xml.rels" ContentType="application/vnd.openxmlformats-package.relationships+xml"/>
  <Override PartName="/ppt/slideLayouts/_rels/slideLayout7.xml.rels" ContentType="application/vnd.openxmlformats-package.relationships+xml"/>
  <Override PartName="/ppt/slideLayouts/_rels/slideLayout42.xml.rels" ContentType="application/vnd.openxmlformats-package.relationships+xml"/>
  <Override PartName="/ppt/slideLayouts/_rels/slideLayout1.xml.rels" ContentType="application/vnd.openxmlformats-package.relationships+xml"/>
  <Override PartName="/ppt/slideLayouts/_rels/slideLayout53.xml.rels" ContentType="application/vnd.openxmlformats-package.relationships+xml"/>
  <Override PartName="/ppt/slideLayouts/_rels/slideLayout8.xml.rels" ContentType="application/vnd.openxmlformats-package.relationships+xml"/>
  <Override PartName="/ppt/slideLayouts/_rels/slideLayout43.xml.rels" ContentType="application/vnd.openxmlformats-package.relationships+xml"/>
  <Override PartName="/ppt/slideLayouts/_rels/slideLayout2.xml.rels" ContentType="application/vnd.openxmlformats-package.relationships+xml"/>
  <Override PartName="/ppt/slideLayouts/_rels/slideLayout54.xml.rels" ContentType="application/vnd.openxmlformats-package.relationships+xml"/>
  <Override PartName="/ppt/slideLayouts/_rels/slideLayout9.xml.rels" ContentType="application/vnd.openxmlformats-package.relationships+xml"/>
  <Override PartName="/ppt/slideLayouts/_rels/slideLayout33.xml.rels" ContentType="application/vnd.openxmlformats-package.relationships+xml"/>
  <Override PartName="/ppt/slideLayouts/_rels/slideLayout44.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11.xml.rels" ContentType="application/vnd.openxmlformats-package.relationships+xml"/>
  <Override PartName="/ppt/slideLayouts/_rels/slideLayout24.xml.rels" ContentType="application/vnd.openxmlformats-package.relationships+xml"/>
  <Override PartName="/ppt/slideLayouts/_rels/slideLayout25.xml.rels" ContentType="application/vnd.openxmlformats-package.relationships+xml"/>
  <Override PartName="/ppt/slideLayouts/_rels/slideLayout20.xml.rels" ContentType="application/vnd.openxmlformats-package.relationships+xml"/>
  <Override PartName="/ppt/slideLayouts/_rels/slideLayout39.xml.rels" ContentType="application/vnd.openxmlformats-package.relationships+xml"/>
  <Override PartName="/ppt/slideLayouts/_rels/slideLayout58.xml.rels" ContentType="application/vnd.openxmlformats-package.relationships+xml"/>
  <Override PartName="/ppt/slideLayouts/_rels/slideLayout26.xml.rels" ContentType="application/vnd.openxmlformats-package.relationships+xml"/>
  <Override PartName="/ppt/slideLayouts/_rels/slideLayout28.xml.rels" ContentType="application/vnd.openxmlformats-package.relationships+xml"/>
  <Override PartName="/ppt/slideLayouts/_rels/slideLayout10.xml.rels" ContentType="application/vnd.openxmlformats-package.relationships+xml"/>
  <Override PartName="/ppt/slideLayouts/_rels/slideLayout29.xml.rels" ContentType="application/vnd.openxmlformats-package.relationships+xml"/>
  <Override PartName="/ppt/slideLayouts/_rels/slideLayout30.xml.rels" ContentType="application/vnd.openxmlformats-package.relationships+xml"/>
  <Override PartName="/ppt/slideLayouts/_rels/slideLayout34.xml.rels" ContentType="application/vnd.openxmlformats-package.relationships+xml"/>
  <Override PartName="/ppt/slideLayouts/_rels/slideLayout45.xml.rels" ContentType="application/vnd.openxmlformats-package.relationships+xml"/>
  <Override PartName="/ppt/slideLayouts/_rels/slideLayout35.xml.rels" ContentType="application/vnd.openxmlformats-package.relationships+xml"/>
  <Override PartName="/ppt/slideLayouts/_rels/slideLayout36.xml.rels" ContentType="application/vnd.openxmlformats-package.relationships+xml"/>
  <Override PartName="/ppt/slideLayouts/_rels/slideLayout37.xml.rels" ContentType="application/vnd.openxmlformats-package.relationships+xml"/>
  <Override PartName="/ppt/slideLayouts/_rels/slideLayout38.xml.rels" ContentType="application/vnd.openxmlformats-package.relationships+xml"/>
  <Override PartName="/ppt/slideLayouts/_rels/slideLayout40.xml.rels" ContentType="application/vnd.openxmlformats-package.relationships+xml"/>
  <Override PartName="/ppt/slideLayouts/_rels/slideLayout46.xml.rels" ContentType="application/vnd.openxmlformats-package.relationships+xml"/>
  <Override PartName="/ppt/slideLayouts/_rels/slideLayout47.xml.rels" ContentType="application/vnd.openxmlformats-package.relationships+xml"/>
  <Override PartName="/ppt/slideLayouts/slideLayout50.xml" ContentType="application/vnd.openxmlformats-officedocument.presentationml.slideLayout+xml"/>
  <Override PartName="/ppt/slideLayouts/slideLayout23.xml" ContentType="application/vnd.openxmlformats-officedocument.presentationml.slideLayout+xml"/>
  <Override PartName="/ppt/slideLayouts/slideLayout22.xml" ContentType="application/vnd.openxmlformats-officedocument.presentationml.slideLayout+xml"/>
  <Override PartName="/ppt/slideLayouts/slideLayout16.xml" ContentType="application/vnd.openxmlformats-officedocument.presentationml.slideLayout+xml"/>
  <Override PartName="/ppt/slideLayouts/slideLayout48.xml" ContentType="application/vnd.openxmlformats-officedocument.presentationml.slideLayout+xml"/>
  <Override PartName="/ppt/slideLayouts/slideLayout7.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9.xml" ContentType="application/vnd.openxmlformats-officedocument.presentationml.slideLayout+xml"/>
  <Override PartName="/ppt/slideLayouts/slideLayout17.xml" ContentType="application/vnd.openxmlformats-officedocument.presentationml.slideLayout+xml"/>
  <Override PartName="/ppt/slideLayouts/slideLayout49.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8.xml" ContentType="application/vnd.openxmlformats-officedocument.presentationml.slideLayout+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1.xml" ContentType="application/vnd.openxmlformats-officedocument.presentationml.slideLayout+xml"/>
  <Override PartName="/ppt/slideLayouts/slideLayout42.xml" ContentType="application/vnd.openxmlformats-officedocument.presentationml.slideLayout+xml"/>
  <Override PartName="/ppt/slideLayouts/slideLayout2.xml" ContentType="application/vnd.openxmlformats-officedocument.presentationml.slideLayout+xml"/>
  <Override PartName="/ppt/slideLayouts/slideLayout43.xml" ContentType="application/vnd.openxmlformats-officedocument.presentationml.slideLayout+xml"/>
  <Override PartName="/ppt/slideLayouts/slideLayout3.xml" ContentType="application/vnd.openxmlformats-officedocument.presentationml.slideLayout+xml"/>
  <Override PartName="/ppt/slideLayouts/slideLayout44.xml" ContentType="application/vnd.openxmlformats-officedocument.presentationml.slideLayout+xml"/>
  <Override PartName="/ppt/slideLayouts/slideLayout4.xml" ContentType="application/vnd.openxmlformats-officedocument.presentationml.slideLayout+xml"/>
  <Override PartName="/ppt/slideLayouts/slideLayout45.xml" ContentType="application/vnd.openxmlformats-officedocument.presentationml.slideLayout+xml"/>
  <Override PartName="/ppt/slideLayouts/slideLayout5.xml" ContentType="application/vnd.openxmlformats-officedocument.presentationml.slideLayout+xml"/>
  <Override PartName="/ppt/slideLayouts/slideLayout46.xml" ContentType="application/vnd.openxmlformats-officedocument.presentationml.slideLayout+xml"/>
  <Override PartName="/ppt/slideLayouts/slideLayout6.xml" ContentType="application/vnd.openxmlformats-officedocument.presentationml.slideLayout+xml"/>
  <Override PartName="/ppt/slideLayouts/slideLayout47.xml" ContentType="application/vnd.openxmlformats-officedocument.presentationml.slideLayout+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 id="2147483687" r:id="rId5"/>
    <p:sldMasterId id="2147483700"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Lst>
  <p:sldSz cx="12192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
</Relationships>
</file>

<file path=ppt/notesMasters/_rels/notesMaster1.xml.rels><?xml version="1.0" encoding="UTF-8"?>
<Relationships xmlns="http://schemas.openxmlformats.org/package/2006/relationships"><Relationship Id="rId1" Type="http://schemas.openxmlformats.org/officeDocument/2006/relationships/theme" Target="../theme/theme6.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4" name="PlaceHolder 1"/>
          <p:cNvSpPr>
            <a:spLocks noGrp="1"/>
          </p:cNvSpPr>
          <p:nvPr>
            <p:ph type="sldImg"/>
          </p:nvPr>
        </p:nvSpPr>
        <p:spPr>
          <a:xfrm>
            <a:off x="533520" y="764280"/>
            <a:ext cx="6704640" cy="3771360"/>
          </a:xfrm>
          <a:prstGeom prst="rect">
            <a:avLst/>
          </a:prstGeom>
        </p:spPr>
        <p:txBody>
          <a:bodyPr lIns="0" rIns="0" tIns="0" bIns="0" anchor="ctr">
            <a:noAutofit/>
          </a:bodyPr>
          <a:p>
            <a:r>
              <a:rPr b="0" lang="en-IN" sz="1400" spc="-1" strike="noStrike">
                <a:solidFill>
                  <a:srgbClr val="000000"/>
                </a:solidFill>
                <a:latin typeface="Arial"/>
              </a:rPr>
              <a:t>Click to move the slide</a:t>
            </a:r>
            <a:endParaRPr b="0" lang="en-IN" sz="1400" spc="-1" strike="noStrike">
              <a:solidFill>
                <a:srgbClr val="000000"/>
              </a:solidFill>
              <a:latin typeface="Arial"/>
            </a:endParaRPr>
          </a:p>
        </p:txBody>
      </p:sp>
      <p:sp>
        <p:nvSpPr>
          <p:cNvPr id="245" name="PlaceHolder 2"/>
          <p:cNvSpPr>
            <a:spLocks noGrp="1"/>
          </p:cNvSpPr>
          <p:nvPr>
            <p:ph type="body"/>
          </p:nvPr>
        </p:nvSpPr>
        <p:spPr>
          <a:xfrm>
            <a:off x="777240" y="4777560"/>
            <a:ext cx="6217560" cy="4525920"/>
          </a:xfrm>
          <a:prstGeom prst="rect">
            <a:avLst/>
          </a:prstGeom>
        </p:spPr>
        <p:txBody>
          <a:bodyPr lIns="0" rIns="0" tIns="0" bIns="0">
            <a:noAutofit/>
          </a:bodyPr>
          <a:p>
            <a:r>
              <a:rPr b="0" lang="en-IN" sz="2000" spc="-1" strike="noStrike">
                <a:latin typeface="Arial"/>
              </a:rPr>
              <a:t>Click to edit the notes format</a:t>
            </a:r>
            <a:endParaRPr b="0" lang="en-IN" sz="2000" spc="-1" strike="noStrike">
              <a:latin typeface="Arial"/>
            </a:endParaRPr>
          </a:p>
        </p:txBody>
      </p:sp>
      <p:sp>
        <p:nvSpPr>
          <p:cNvPr id="246" name="PlaceHolder 3"/>
          <p:cNvSpPr>
            <a:spLocks noGrp="1"/>
          </p:cNvSpPr>
          <p:nvPr>
            <p:ph type="hdr"/>
          </p:nvPr>
        </p:nvSpPr>
        <p:spPr>
          <a:xfrm>
            <a:off x="0" y="0"/>
            <a:ext cx="3372840" cy="502560"/>
          </a:xfrm>
          <a:prstGeom prst="rect">
            <a:avLst/>
          </a:prstGeom>
        </p:spPr>
        <p:txBody>
          <a:bodyPr lIns="0" rIns="0" tIns="0" bIns="0">
            <a:noAutofit/>
          </a:bodyPr>
          <a:p>
            <a:r>
              <a:rPr b="0" lang="en-IN" sz="1400" spc="-1" strike="noStrike">
                <a:latin typeface="Times New Roman"/>
              </a:rPr>
              <a:t>&lt;header&gt;</a:t>
            </a:r>
            <a:endParaRPr b="0" lang="en-IN" sz="1400" spc="-1" strike="noStrike">
              <a:latin typeface="Times New Roman"/>
            </a:endParaRPr>
          </a:p>
        </p:txBody>
      </p:sp>
      <p:sp>
        <p:nvSpPr>
          <p:cNvPr id="247" name="PlaceHolder 4"/>
          <p:cNvSpPr>
            <a:spLocks noGrp="1"/>
          </p:cNvSpPr>
          <p:nvPr>
            <p:ph type="dt"/>
          </p:nvPr>
        </p:nvSpPr>
        <p:spPr>
          <a:xfrm>
            <a:off x="4399200" y="0"/>
            <a:ext cx="3372840" cy="502560"/>
          </a:xfrm>
          <a:prstGeom prst="rect">
            <a:avLst/>
          </a:prstGeom>
        </p:spPr>
        <p:txBody>
          <a:bodyPr lIns="0" rIns="0" tIns="0" bIns="0">
            <a:noAutofit/>
          </a:bodyPr>
          <a:p>
            <a:pPr algn="r"/>
            <a:r>
              <a:rPr b="0" lang="en-IN" sz="1400" spc="-1" strike="noStrike">
                <a:latin typeface="Times New Roman"/>
              </a:rPr>
              <a:t>&lt;date/time&gt;</a:t>
            </a:r>
            <a:endParaRPr b="0" lang="en-IN" sz="1400" spc="-1" strike="noStrike">
              <a:latin typeface="Times New Roman"/>
            </a:endParaRPr>
          </a:p>
        </p:txBody>
      </p:sp>
      <p:sp>
        <p:nvSpPr>
          <p:cNvPr id="248" name="PlaceHolder 5"/>
          <p:cNvSpPr>
            <a:spLocks noGrp="1"/>
          </p:cNvSpPr>
          <p:nvPr>
            <p:ph type="ftr"/>
          </p:nvPr>
        </p:nvSpPr>
        <p:spPr>
          <a:xfrm>
            <a:off x="0" y="9555480"/>
            <a:ext cx="3372840" cy="502560"/>
          </a:xfrm>
          <a:prstGeom prst="rect">
            <a:avLst/>
          </a:prstGeom>
        </p:spPr>
        <p:txBody>
          <a:bodyPr lIns="0" rIns="0" tIns="0" bIns="0" anchor="b">
            <a:noAutofit/>
          </a:bodyPr>
          <a:p>
            <a:r>
              <a:rPr b="0" lang="en-IN" sz="1400" spc="-1" strike="noStrike">
                <a:latin typeface="Times New Roman"/>
              </a:rPr>
              <a:t>&lt;footer&gt;</a:t>
            </a:r>
            <a:endParaRPr b="0" lang="en-IN" sz="1400" spc="-1" strike="noStrike">
              <a:latin typeface="Times New Roman"/>
            </a:endParaRPr>
          </a:p>
        </p:txBody>
      </p:sp>
      <p:sp>
        <p:nvSpPr>
          <p:cNvPr id="249" name="PlaceHolder 6"/>
          <p:cNvSpPr>
            <a:spLocks noGrp="1"/>
          </p:cNvSpPr>
          <p:nvPr>
            <p:ph type="sldNum"/>
          </p:nvPr>
        </p:nvSpPr>
        <p:spPr>
          <a:xfrm>
            <a:off x="4399200" y="9555480"/>
            <a:ext cx="3372840" cy="502560"/>
          </a:xfrm>
          <a:prstGeom prst="rect">
            <a:avLst/>
          </a:prstGeom>
        </p:spPr>
        <p:txBody>
          <a:bodyPr lIns="0" rIns="0" tIns="0" bIns="0" anchor="b">
            <a:noAutofit/>
          </a:bodyPr>
          <a:p>
            <a:pPr algn="r"/>
            <a:fld id="{41677C2E-237D-4A42-839E-80CF07EB6CD4}" type="slidenum">
              <a:rPr b="0" lang="en-IN" sz="1400" spc="-1" strike="noStrike">
                <a:latin typeface="Times New Roman"/>
              </a:rPr>
              <a:t>&lt;number&gt;</a:t>
            </a:fld>
            <a:endParaRPr b="0" lang="en-IN"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
</Relationships>
</file>

<file path=ppt/notesSlides/_rels/notesSlide19.xml.rels><?xml version="1.0" encoding="UTF-8"?>
<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20.xml.rels><?xml version="1.0" encoding="UTF-8"?>
<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
</Relationships>
</file>

<file path=ppt/notesSlides/_rels/notesSlide21.xml.rels><?xml version="1.0" encoding="UTF-8"?>
<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
</Relationships>
</file>

<file path=ppt/notesSlides/_rels/notesSlide22.xml.rels><?xml version="1.0" encoding="UTF-8"?>
<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
</Relationships>
</file>

<file path=ppt/notesSlides/_rels/notesSlide23.xml.rels><?xml version="1.0" encoding="UTF-8"?>
<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
</Relationships>
</file>

<file path=ppt/notesSlides/_rels/notesSlide24.xml.rels><?xml version="1.0" encoding="UTF-8"?>
<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
</Relationships>
</file>

<file path=ppt/notesSlides/_rels/notesSlide25.xml.rels><?xml version="1.0" encoding="UTF-8"?>
<Relationships xmlns="http://schemas.openxmlformats.org/package/2006/relationships"><Relationship Id="rId1" Type="http://schemas.openxmlformats.org/officeDocument/2006/relationships/slide" Target="../slides/slide25.xml"/><Relationship Id="rId2" Type="http://schemas.openxmlformats.org/officeDocument/2006/relationships/notesMaster" Target="../notesMasters/notesMaster1.xml"/>
</Relationships>
</file>

<file path=ppt/notesSlides/_rels/notesSlide26.xml.rels><?xml version="1.0" encoding="UTF-8"?>
<Relationships xmlns="http://schemas.openxmlformats.org/package/2006/relationships"><Relationship Id="rId1" Type="http://schemas.openxmlformats.org/officeDocument/2006/relationships/slide" Target="../slides/slide26.xml"/><Relationship Id="rId2" Type="http://schemas.openxmlformats.org/officeDocument/2006/relationships/notesMaster" Target="../notesMasters/notesMaster1.xml"/>
</Relationships>
</file>

<file path=ppt/notesSlides/_rels/notesSlide27.xml.rels><?xml version="1.0" encoding="UTF-8"?>
<Relationships xmlns="http://schemas.openxmlformats.org/package/2006/relationships"><Relationship Id="rId1" Type="http://schemas.openxmlformats.org/officeDocument/2006/relationships/slide" Target="../slides/slide27.xml"/><Relationship Id="rId2" Type="http://schemas.openxmlformats.org/officeDocument/2006/relationships/notesMaster" Target="../notesMasters/notesMaster1.xml"/>
</Relationships>
</file>

<file path=ppt/notesSlides/_rels/notesSlide28.xml.rels><?xml version="1.0" encoding="UTF-8"?>
<Relationships xmlns="http://schemas.openxmlformats.org/package/2006/relationships"><Relationship Id="rId1" Type="http://schemas.openxmlformats.org/officeDocument/2006/relationships/slide" Target="../slides/slide28.xml"/><Relationship Id="rId2" Type="http://schemas.openxmlformats.org/officeDocument/2006/relationships/notesMaster" Target="../notesMasters/notesMaster1.xml"/>
</Relationships>
</file>

<file path=ppt/notesSlides/_rels/notesSlide29.xml.rels><?xml version="1.0" encoding="UTF-8"?>
<Relationships xmlns="http://schemas.openxmlformats.org/package/2006/relationships"><Relationship Id="rId1" Type="http://schemas.openxmlformats.org/officeDocument/2006/relationships/slide" Target="../slides/slide29.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30.xml.rels><?xml version="1.0" encoding="UTF-8"?>
<Relationships xmlns="http://schemas.openxmlformats.org/package/2006/relationships"><Relationship Id="rId1" Type="http://schemas.openxmlformats.org/officeDocument/2006/relationships/slide" Target="../slides/slide30.xml"/><Relationship Id="rId2" Type="http://schemas.openxmlformats.org/officeDocument/2006/relationships/notesMaster" Target="../notesMasters/notesMaster1.xml"/>
</Relationships>
</file>

<file path=ppt/notesSlides/_rels/notesSlide31.xml.rels><?xml version="1.0" encoding="UTF-8"?>
<Relationships xmlns="http://schemas.openxmlformats.org/package/2006/relationships"><Relationship Id="rId1" Type="http://schemas.openxmlformats.org/officeDocument/2006/relationships/slide" Target="../slides/slide31.xml"/><Relationship Id="rId2" Type="http://schemas.openxmlformats.org/officeDocument/2006/relationships/notesMaster" Target="../notesMasters/notesMaster1.xml"/>
</Relationships>
</file>

<file path=ppt/notesSlides/_rels/notesSlide32.xml.rels><?xml version="1.0" encoding="UTF-8"?>
<Relationships xmlns="http://schemas.openxmlformats.org/package/2006/relationships"><Relationship Id="rId1" Type="http://schemas.openxmlformats.org/officeDocument/2006/relationships/slide" Target="../slides/slide32.xml"/><Relationship Id="rId2" Type="http://schemas.openxmlformats.org/officeDocument/2006/relationships/notesMaster" Target="../notesMasters/notesMaster1.xml"/>
</Relationships>
</file>

<file path=ppt/notesSlides/_rels/notesSlide33.xml.rels><?xml version="1.0" encoding="UTF-8"?>
<Relationships xmlns="http://schemas.openxmlformats.org/package/2006/relationships"><Relationship Id="rId1" Type="http://schemas.openxmlformats.org/officeDocument/2006/relationships/slide" Target="../slides/slide33.xml"/><Relationship Id="rId2" Type="http://schemas.openxmlformats.org/officeDocument/2006/relationships/notesMaster" Target="../notesMasters/notesMaster1.xml"/>
</Relationships>
</file>

<file path=ppt/notesSlides/_rels/notesSlide34.xml.rels><?xml version="1.0" encoding="UTF-8"?>
<Relationships xmlns="http://schemas.openxmlformats.org/package/2006/relationships"><Relationship Id="rId1" Type="http://schemas.openxmlformats.org/officeDocument/2006/relationships/slide" Target="../slides/slide34.xml"/><Relationship Id="rId2" Type="http://schemas.openxmlformats.org/officeDocument/2006/relationships/notesMaster" Target="../notesMasters/notesMaster1.xml"/>
</Relationships>
</file>

<file path=ppt/notesSlides/_rels/notesSlide35.xml.rels><?xml version="1.0" encoding="UTF-8"?>
<Relationships xmlns="http://schemas.openxmlformats.org/package/2006/relationships"><Relationship Id="rId1" Type="http://schemas.openxmlformats.org/officeDocument/2006/relationships/slide" Target="../slides/slide35.xml"/><Relationship Id="rId2" Type="http://schemas.openxmlformats.org/officeDocument/2006/relationships/notesMaster" Target="../notesMasters/notesMaster1.xml"/>
</Relationships>
</file>

<file path=ppt/notesSlides/_rels/notesSlide36.xml.rels><?xml version="1.0" encoding="UTF-8"?>
<Relationships xmlns="http://schemas.openxmlformats.org/package/2006/relationships"><Relationship Id="rId1" Type="http://schemas.openxmlformats.org/officeDocument/2006/relationships/slide" Target="../slides/slide36.xml"/><Relationship Id="rId2" Type="http://schemas.openxmlformats.org/officeDocument/2006/relationships/notesMaster" Target="../notesMasters/notesMaster1.xml"/>
</Relationships>
</file>

<file path=ppt/notesSlides/_rels/notesSlide37.xml.rels><?xml version="1.0" encoding="UTF-8"?>
<Relationships xmlns="http://schemas.openxmlformats.org/package/2006/relationships"><Relationship Id="rId1" Type="http://schemas.openxmlformats.org/officeDocument/2006/relationships/slide" Target="../slides/slide37.xml"/><Relationship Id="rId2" Type="http://schemas.openxmlformats.org/officeDocument/2006/relationships/notesMaster" Target="../notesMasters/notesMaster1.xml"/>
</Relationships>
</file>

<file path=ppt/notesSlides/_rels/notesSlide38.xml.rels><?xml version="1.0" encoding="UTF-8"?>
<Relationships xmlns="http://schemas.openxmlformats.org/package/2006/relationships"><Relationship Id="rId1" Type="http://schemas.openxmlformats.org/officeDocument/2006/relationships/slide" Target="../slides/slide38.xml"/><Relationship Id="rId2" Type="http://schemas.openxmlformats.org/officeDocument/2006/relationships/notesMaster" Target="../notesMasters/notesMaster1.xml"/>
</Relationships>
</file>

<file path=ppt/notesSlides/_rels/notesSlide39.xml.rels><?xml version="1.0" encoding="UTF-8"?>
<Relationships xmlns="http://schemas.openxmlformats.org/package/2006/relationships"><Relationship Id="rId1" Type="http://schemas.openxmlformats.org/officeDocument/2006/relationships/slide" Target="../slides/slide39.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76" name="PlaceHolder 1"/>
          <p:cNvSpPr>
            <a:spLocks noGrp="1"/>
          </p:cNvSpPr>
          <p:nvPr>
            <p:ph type="sldImg"/>
          </p:nvPr>
        </p:nvSpPr>
        <p:spPr>
          <a:xfrm>
            <a:off x="685800" y="1143000"/>
            <a:ext cx="5486040" cy="3085920"/>
          </a:xfrm>
          <a:prstGeom prst="rect">
            <a:avLst/>
          </a:prstGeom>
        </p:spPr>
      </p:sp>
      <p:sp>
        <p:nvSpPr>
          <p:cNvPr id="777" name="PlaceHolder 2"/>
          <p:cNvSpPr>
            <a:spLocks noGrp="1"/>
          </p:cNvSpPr>
          <p:nvPr>
            <p:ph type="body"/>
          </p:nvPr>
        </p:nvSpPr>
        <p:spPr>
          <a:xfrm>
            <a:off x="685800" y="4400640"/>
            <a:ext cx="5486040" cy="3600000"/>
          </a:xfrm>
          <a:prstGeom prst="rect">
            <a:avLst/>
          </a:prstGeom>
        </p:spPr>
        <p:txBody>
          <a:bodyPr tIns="91440" bIns="91440">
            <a:noAutofit/>
          </a:bodyPr>
          <a:p>
            <a:pPr>
              <a:lnSpc>
                <a:spcPct val="100000"/>
              </a:lnSpc>
            </a:pPr>
            <a:r>
              <a:rPr b="1" lang="en-IN" sz="1200" spc="-1" strike="noStrike">
                <a:solidFill>
                  <a:srgbClr val="000000"/>
                </a:solidFill>
                <a:latin typeface="Calibri"/>
                <a:ea typeface="Calibri"/>
              </a:rPr>
              <a:t>Notes to the Facilitator:</a:t>
            </a:r>
            <a:endParaRPr b="0" lang="en-IN" sz="1200" spc="-1" strike="noStrike">
              <a:latin typeface="Arial"/>
            </a:endParaRPr>
          </a:p>
          <a:p>
            <a:pPr>
              <a:lnSpc>
                <a:spcPct val="100000"/>
              </a:lnSpc>
            </a:pPr>
            <a:r>
              <a:rPr b="0" lang="en-IN" sz="1200" spc="-1" strike="noStrike">
                <a:solidFill>
                  <a:srgbClr val="000000"/>
                </a:solidFill>
                <a:latin typeface="Calibri"/>
                <a:ea typeface="Calibri"/>
              </a:rPr>
              <a:t>Welcome the participants and give them an overview of the module. Tell them that they will learn about the ‘Introduction to Automation’ in this module. </a:t>
            </a:r>
            <a:endParaRPr b="0" lang="en-IN" sz="1200" spc="-1" strike="noStrike">
              <a:latin typeface="Arial"/>
            </a:endParaRPr>
          </a:p>
          <a:p>
            <a:pPr>
              <a:lnSpc>
                <a:spcPct val="100000"/>
              </a:lnSpc>
            </a:pPr>
            <a:endParaRPr b="0" lang="en-IN" sz="1200" spc="-1" strike="noStrike">
              <a:latin typeface="Arial"/>
            </a:endParaRPr>
          </a:p>
          <a:p>
            <a:pPr>
              <a:lnSpc>
                <a:spcPct val="100000"/>
              </a:lnSpc>
            </a:pPr>
            <a:r>
              <a:rPr b="1" lang="en-IN" sz="1200" spc="-1" strike="noStrike">
                <a:solidFill>
                  <a:srgbClr val="000000"/>
                </a:solidFill>
                <a:latin typeface="Calibri"/>
                <a:ea typeface="Calibri"/>
              </a:rPr>
              <a:t>Notes to the Participants:</a:t>
            </a:r>
            <a:endParaRPr b="0" lang="en-IN" sz="1200" spc="-1" strike="noStrike">
              <a:latin typeface="Arial"/>
            </a:endParaRPr>
          </a:p>
          <a:p>
            <a:pPr>
              <a:lnSpc>
                <a:spcPct val="100000"/>
              </a:lnSpc>
            </a:pPr>
            <a:r>
              <a:rPr b="0" lang="en-IN" sz="1200" spc="-1" strike="noStrike">
                <a:solidFill>
                  <a:srgbClr val="000000"/>
                </a:solidFill>
                <a:latin typeface="Calibri"/>
                <a:ea typeface="Calibri"/>
              </a:rPr>
              <a:t>You will learn about the ‘Introduction to Automation’ in this module. </a:t>
            </a:r>
            <a:endParaRPr b="0" lang="en-IN" sz="1200" spc="-1" strike="noStrike">
              <a:latin typeface="Arial"/>
            </a:endParaRPr>
          </a:p>
          <a:p>
            <a:pPr>
              <a:lnSpc>
                <a:spcPct val="100000"/>
              </a:lnSpc>
            </a:pPr>
            <a:endParaRPr b="0" lang="en-IN" sz="1200" spc="-1" strike="noStrike">
              <a:latin typeface="Arial"/>
            </a:endParaRPr>
          </a:p>
          <a:p>
            <a:pPr>
              <a:lnSpc>
                <a:spcPct val="100000"/>
              </a:lnSpc>
            </a:pPr>
            <a:endParaRPr b="0" lang="en-IN" sz="1200" spc="-1" strike="noStrike">
              <a:latin typeface="Arial"/>
            </a:endParaRPr>
          </a:p>
          <a:p>
            <a:pPr>
              <a:lnSpc>
                <a:spcPct val="100000"/>
              </a:lnSpc>
            </a:pPr>
            <a:endParaRPr b="0" lang="en-IN" sz="1200" spc="-1" strike="noStrike">
              <a:latin typeface="Arial"/>
            </a:endParaRPr>
          </a:p>
        </p:txBody>
      </p:sp>
      <p:sp>
        <p:nvSpPr>
          <p:cNvPr id="778" name="TextShape 3"/>
          <p:cNvSpPr txBox="1"/>
          <p:nvPr/>
        </p:nvSpPr>
        <p:spPr>
          <a:xfrm>
            <a:off x="3884760" y="8685360"/>
            <a:ext cx="2971440" cy="458280"/>
          </a:xfrm>
          <a:prstGeom prst="rect">
            <a:avLst/>
          </a:prstGeom>
          <a:noFill/>
          <a:ln>
            <a:noFill/>
          </a:ln>
        </p:spPr>
        <p:txBody>
          <a:bodyPr anchor="b">
            <a:noAutofit/>
          </a:bodyPr>
          <a:p>
            <a:pPr algn="r">
              <a:lnSpc>
                <a:spcPct val="100000"/>
              </a:lnSpc>
            </a:pPr>
            <a:fld id="{44B3465E-57E8-4F10-A243-E4F185023210}" type="slidenum">
              <a:rPr b="0" lang="en-IN" sz="1200" spc="-1" strike="noStrike">
                <a:solidFill>
                  <a:srgbClr val="000000"/>
                </a:solidFill>
                <a:latin typeface="Calibri"/>
                <a:ea typeface="Calibri"/>
              </a:rPr>
              <a:t>&lt;number&gt;</a:t>
            </a:fld>
            <a:endParaRPr b="0" lang="en-IN" sz="1200" spc="-1" strike="noStrike">
              <a:latin typeface="Times New Roman"/>
            </a:endParaRPr>
          </a:p>
        </p:txBody>
      </p:sp>
    </p:spTree>
  </p:cSld>
</p:notes>
</file>

<file path=ppt/notesSlides/notesSlide1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3" name="PlaceHolder 1"/>
          <p:cNvSpPr>
            <a:spLocks noGrp="1"/>
          </p:cNvSpPr>
          <p:nvPr>
            <p:ph type="sldImg"/>
          </p:nvPr>
        </p:nvSpPr>
        <p:spPr>
          <a:xfrm>
            <a:off x="685800" y="1143000"/>
            <a:ext cx="5486040" cy="3085920"/>
          </a:xfrm>
          <a:prstGeom prst="rect">
            <a:avLst/>
          </a:prstGeom>
        </p:spPr>
      </p:sp>
      <p:sp>
        <p:nvSpPr>
          <p:cNvPr id="804" name="PlaceHolder 2"/>
          <p:cNvSpPr>
            <a:spLocks noGrp="1"/>
          </p:cNvSpPr>
          <p:nvPr>
            <p:ph type="body"/>
          </p:nvPr>
        </p:nvSpPr>
        <p:spPr>
          <a:xfrm>
            <a:off x="685800" y="4400640"/>
            <a:ext cx="5486040" cy="3600000"/>
          </a:xfrm>
          <a:prstGeom prst="rect">
            <a:avLst/>
          </a:prstGeom>
        </p:spPr>
        <p:txBody>
          <a:bodyPr tIns="91440" bIns="91440">
            <a:noAutofit/>
          </a:bodyPr>
          <a:p>
            <a:pPr>
              <a:lnSpc>
                <a:spcPct val="100000"/>
              </a:lnSpc>
            </a:pPr>
            <a:r>
              <a:rPr b="1" lang="en-IN" sz="1200" spc="-1" strike="noStrike">
                <a:solidFill>
                  <a:srgbClr val="000000"/>
                </a:solidFill>
                <a:latin typeface="Calibri"/>
                <a:ea typeface="Calibri"/>
              </a:rPr>
              <a:t>Notes to the Facilitator:</a:t>
            </a:r>
            <a:endParaRPr b="0" lang="en-IN" sz="1200" spc="-1" strike="noStrike">
              <a:latin typeface="Arial"/>
            </a:endParaRPr>
          </a:p>
          <a:p>
            <a:pPr>
              <a:lnSpc>
                <a:spcPct val="100000"/>
              </a:lnSpc>
            </a:pPr>
            <a:r>
              <a:rPr b="0" lang="en-IN" sz="1200" spc="-1" strike="noStrike">
                <a:solidFill>
                  <a:srgbClr val="000000"/>
                </a:solidFill>
                <a:latin typeface="Calibri"/>
                <a:ea typeface="Calibri"/>
              </a:rPr>
              <a:t>Tell the participants that you will be guiding them and explaining to them the Build Process in this topic. </a:t>
            </a:r>
            <a:endParaRPr b="0" lang="en-IN" sz="1200" spc="-1" strike="noStrike">
              <a:latin typeface="Arial"/>
            </a:endParaRPr>
          </a:p>
          <a:p>
            <a:pPr>
              <a:lnSpc>
                <a:spcPct val="100000"/>
              </a:lnSpc>
            </a:pPr>
            <a:endParaRPr b="0" lang="en-IN" sz="1200" spc="-1" strike="noStrike">
              <a:latin typeface="Arial"/>
            </a:endParaRPr>
          </a:p>
          <a:p>
            <a:pPr>
              <a:lnSpc>
                <a:spcPct val="100000"/>
              </a:lnSpc>
            </a:pPr>
            <a:r>
              <a:rPr b="1" lang="en-IN" sz="1200" spc="-1" strike="noStrike">
                <a:solidFill>
                  <a:srgbClr val="000000"/>
                </a:solidFill>
                <a:latin typeface="Calibri"/>
                <a:ea typeface="Calibri"/>
              </a:rPr>
              <a:t>Notes to the Participants:</a:t>
            </a:r>
            <a:endParaRPr b="0" lang="en-IN" sz="1200" spc="-1" strike="noStrike">
              <a:latin typeface="Arial"/>
            </a:endParaRPr>
          </a:p>
          <a:p>
            <a:pPr>
              <a:lnSpc>
                <a:spcPct val="100000"/>
              </a:lnSpc>
            </a:pPr>
            <a:r>
              <a:rPr b="0" lang="en-IN" sz="1200" spc="-1" strike="noStrike">
                <a:solidFill>
                  <a:srgbClr val="000000"/>
                </a:solidFill>
                <a:latin typeface="Calibri"/>
                <a:ea typeface="Calibri"/>
              </a:rPr>
              <a:t>You will learn about the Build Process on this topic.</a:t>
            </a:r>
            <a:endParaRPr b="0" lang="en-IN" sz="1200" spc="-1" strike="noStrike">
              <a:latin typeface="Arial"/>
            </a:endParaRPr>
          </a:p>
          <a:p>
            <a:pPr>
              <a:lnSpc>
                <a:spcPct val="100000"/>
              </a:lnSpc>
            </a:pPr>
            <a:r>
              <a:rPr b="0" lang="en-IN" sz="1200" spc="-1" strike="noStrike">
                <a:solidFill>
                  <a:srgbClr val="000000"/>
                </a:solidFill>
                <a:latin typeface="Calibri"/>
                <a:ea typeface="Calibri"/>
              </a:rPr>
              <a:t>The main phases of the Build Process are:</a:t>
            </a:r>
            <a:endParaRPr b="0" lang="en-IN" sz="1200" spc="-1" strike="noStrike">
              <a:latin typeface="Arial"/>
            </a:endParaRPr>
          </a:p>
          <a:p>
            <a:pPr>
              <a:lnSpc>
                <a:spcPct val="100000"/>
              </a:lnSpc>
            </a:pPr>
            <a:endParaRPr b="0" lang="en-IN" sz="1200" spc="-1" strike="noStrike">
              <a:latin typeface="Arial"/>
            </a:endParaRPr>
          </a:p>
          <a:p>
            <a:pPr marL="457200" indent="-298080">
              <a:lnSpc>
                <a:spcPct val="100000"/>
              </a:lnSpc>
              <a:buClr>
                <a:srgbClr val="000000"/>
              </a:buClr>
              <a:buFont typeface="Calibri"/>
              <a:buAutoNum type="arabicPeriod"/>
            </a:pPr>
            <a:r>
              <a:rPr b="1" lang="en-IN" sz="1200" spc="-1" strike="noStrike">
                <a:solidFill>
                  <a:srgbClr val="000000"/>
                </a:solidFill>
                <a:latin typeface="Calibri"/>
                <a:ea typeface="Calibri"/>
              </a:rPr>
              <a:t>Write and commit bits of code:</a:t>
            </a:r>
            <a:r>
              <a:rPr b="0" lang="en-IN" sz="1200" spc="-1" strike="noStrike">
                <a:solidFill>
                  <a:srgbClr val="000000"/>
                </a:solidFill>
                <a:latin typeface="Calibri"/>
                <a:ea typeface="Calibri"/>
              </a:rPr>
              <a:t> As a measure of safe-keeping the Build, the code is generally committed or uploaded to a central source code repository. Multiple versions of the source code will be available in this repository for reference at any point in time. To prevent any Data loss, due to system crashes or other unforeseen situations, the code is not kept in the individual’s system for longer time periods. The pieces of code are committed to the repository, as soon as it is complete.</a:t>
            </a:r>
            <a:endParaRPr b="0" lang="en-IN" sz="1200" spc="-1" strike="noStrike">
              <a:latin typeface="Arial"/>
            </a:endParaRPr>
          </a:p>
          <a:p>
            <a:pPr marL="457200" indent="-298080">
              <a:lnSpc>
                <a:spcPct val="100000"/>
              </a:lnSpc>
              <a:buClr>
                <a:srgbClr val="000000"/>
              </a:buClr>
              <a:buFont typeface="Calibri"/>
              <a:buAutoNum type="arabicPeriod"/>
            </a:pPr>
            <a:r>
              <a:rPr b="1" lang="en-IN" sz="1200" spc="-1" strike="noStrike">
                <a:solidFill>
                  <a:srgbClr val="000000"/>
                </a:solidFill>
                <a:latin typeface="Calibri"/>
                <a:ea typeface="Calibri"/>
              </a:rPr>
              <a:t>Scan the code for problems:</a:t>
            </a:r>
            <a:r>
              <a:rPr b="0" lang="en-IN" sz="1200" spc="-1" strike="noStrike">
                <a:solidFill>
                  <a:srgbClr val="000000"/>
                </a:solidFill>
                <a:latin typeface="Calibri"/>
                <a:ea typeface="Calibri"/>
              </a:rPr>
              <a:t> After the code is committed to the repository, then it is scanned for common bugs. Based on the programming language used, multiple tools are available for scanning the code. These scanners automatically monitor the code before it is deployed.</a:t>
            </a:r>
            <a:endParaRPr b="0" lang="en-IN" sz="1200" spc="-1" strike="noStrike">
              <a:latin typeface="Arial"/>
            </a:endParaRPr>
          </a:p>
          <a:p>
            <a:pPr marL="457200" indent="-298080">
              <a:lnSpc>
                <a:spcPct val="100000"/>
              </a:lnSpc>
              <a:buClr>
                <a:srgbClr val="000000"/>
              </a:buClr>
              <a:buFont typeface="Calibri"/>
              <a:buAutoNum type="arabicPeriod"/>
            </a:pPr>
            <a:r>
              <a:rPr b="1" lang="en-IN" sz="1200" spc="-1" strike="noStrike">
                <a:solidFill>
                  <a:srgbClr val="000000"/>
                </a:solidFill>
                <a:latin typeface="Calibri"/>
                <a:ea typeface="Calibri"/>
              </a:rPr>
              <a:t>Compile the code:</a:t>
            </a:r>
            <a:r>
              <a:rPr b="0" lang="en-IN" sz="1200" spc="-1" strike="noStrike">
                <a:solidFill>
                  <a:srgbClr val="000000"/>
                </a:solidFill>
                <a:latin typeface="Calibri"/>
                <a:ea typeface="Calibri"/>
              </a:rPr>
              <a:t> During the compilation process, the code is compiled to create working components of the application for various devices. The scripts can also be used to create Database Tables, Test Data and stored procedures.</a:t>
            </a:r>
            <a:endParaRPr b="0" lang="en-IN" sz="1200" spc="-1" strike="noStrike">
              <a:latin typeface="Arial"/>
            </a:endParaRPr>
          </a:p>
          <a:p>
            <a:pPr marL="457200" indent="-298080">
              <a:lnSpc>
                <a:spcPct val="100000"/>
              </a:lnSpc>
              <a:buClr>
                <a:srgbClr val="000000"/>
              </a:buClr>
              <a:buFont typeface="Calibri"/>
              <a:buAutoNum type="arabicPeriod"/>
            </a:pPr>
            <a:r>
              <a:rPr b="1" lang="en-IN" sz="1200" spc="-1" strike="noStrike">
                <a:solidFill>
                  <a:srgbClr val="000000"/>
                </a:solidFill>
                <a:latin typeface="Calibri"/>
                <a:ea typeface="Calibri"/>
              </a:rPr>
              <a:t>Run automated tests:</a:t>
            </a:r>
            <a:r>
              <a:rPr b="0" lang="en-IN" sz="1200" spc="-1" strike="noStrike">
                <a:solidFill>
                  <a:srgbClr val="000000"/>
                </a:solidFill>
                <a:latin typeface="Calibri"/>
                <a:ea typeface="Calibri"/>
              </a:rPr>
              <a:t> Here, scripts are used to load the browser, land on a web page, and test the usability of features on that page. No manual intervention is needed during this phase. Automated tests run daily, ensure high-quality applications. There are hundreds of automated tests available for a given application.</a:t>
            </a:r>
            <a:endParaRPr b="0" lang="en-IN" sz="1200" spc="-1" strike="noStrike">
              <a:latin typeface="Arial"/>
            </a:endParaRPr>
          </a:p>
          <a:p>
            <a:pPr marL="457200" indent="-298080">
              <a:lnSpc>
                <a:spcPct val="100000"/>
              </a:lnSpc>
              <a:buClr>
                <a:srgbClr val="000000"/>
              </a:buClr>
              <a:buFont typeface="Calibri"/>
              <a:buAutoNum type="arabicPeriod"/>
            </a:pPr>
            <a:r>
              <a:rPr b="1" lang="en-IN" sz="1200" spc="-1" strike="noStrike">
                <a:solidFill>
                  <a:srgbClr val="000000"/>
                </a:solidFill>
                <a:latin typeface="Calibri"/>
                <a:ea typeface="Calibri"/>
              </a:rPr>
              <a:t>Report any problems:</a:t>
            </a:r>
            <a:r>
              <a:rPr b="0" lang="en-IN" sz="1200" spc="-1" strike="noStrike">
                <a:solidFill>
                  <a:srgbClr val="000000"/>
                </a:solidFill>
                <a:latin typeface="Calibri"/>
                <a:ea typeface="Calibri"/>
              </a:rPr>
              <a:t> Whenever any problem is detected by automated tests, the development team is notified immediately of action. This helps to create bug-free code throughout the development process. </a:t>
            </a:r>
            <a:endParaRPr b="0" lang="en-IN" sz="1200" spc="-1" strike="noStrike">
              <a:latin typeface="Arial"/>
            </a:endParaRPr>
          </a:p>
          <a:p>
            <a:pPr>
              <a:lnSpc>
                <a:spcPct val="100000"/>
              </a:lnSpc>
            </a:pPr>
            <a:endParaRPr b="0" lang="en-IN" sz="1200" spc="-1" strike="noStrike">
              <a:latin typeface="Arial"/>
            </a:endParaRPr>
          </a:p>
        </p:txBody>
      </p:sp>
      <p:sp>
        <p:nvSpPr>
          <p:cNvPr id="805" name="TextShape 3"/>
          <p:cNvSpPr txBox="1"/>
          <p:nvPr/>
        </p:nvSpPr>
        <p:spPr>
          <a:xfrm>
            <a:off x="3884760" y="8685360"/>
            <a:ext cx="2971440" cy="458280"/>
          </a:xfrm>
          <a:prstGeom prst="rect">
            <a:avLst/>
          </a:prstGeom>
          <a:noFill/>
          <a:ln>
            <a:noFill/>
          </a:ln>
        </p:spPr>
        <p:txBody>
          <a:bodyPr anchor="b">
            <a:noAutofit/>
          </a:bodyPr>
          <a:p>
            <a:pPr algn="r">
              <a:lnSpc>
                <a:spcPct val="100000"/>
              </a:lnSpc>
            </a:pPr>
            <a:fld id="{AE4A3C8A-685F-453E-846A-BABAA69982D1}" type="slidenum">
              <a:rPr b="0" lang="en-IN" sz="1200" spc="-1" strike="noStrike">
                <a:solidFill>
                  <a:srgbClr val="000000"/>
                </a:solidFill>
                <a:latin typeface="Calibri"/>
                <a:ea typeface="Calibri"/>
              </a:rPr>
              <a:t>&lt;number&gt;</a:t>
            </a:fld>
            <a:endParaRPr b="0" lang="en-IN" sz="1200" spc="-1" strike="noStrike">
              <a:latin typeface="Times New Roman"/>
            </a:endParaRPr>
          </a:p>
        </p:txBody>
      </p:sp>
    </p:spTree>
  </p:cSld>
</p:notes>
</file>

<file path=ppt/notesSlides/notesSlide1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6" name="PlaceHolder 1"/>
          <p:cNvSpPr>
            <a:spLocks noGrp="1"/>
          </p:cNvSpPr>
          <p:nvPr>
            <p:ph type="sldImg"/>
          </p:nvPr>
        </p:nvSpPr>
        <p:spPr>
          <a:xfrm>
            <a:off x="685800" y="1143000"/>
            <a:ext cx="5486040" cy="3085920"/>
          </a:xfrm>
          <a:prstGeom prst="rect">
            <a:avLst/>
          </a:prstGeom>
        </p:spPr>
      </p:sp>
      <p:sp>
        <p:nvSpPr>
          <p:cNvPr id="807" name="PlaceHolder 2"/>
          <p:cNvSpPr>
            <a:spLocks noGrp="1"/>
          </p:cNvSpPr>
          <p:nvPr>
            <p:ph type="body"/>
          </p:nvPr>
        </p:nvSpPr>
        <p:spPr>
          <a:xfrm>
            <a:off x="685800" y="4400640"/>
            <a:ext cx="5486040" cy="3600360"/>
          </a:xfrm>
          <a:prstGeom prst="rect">
            <a:avLst/>
          </a:prstGeom>
        </p:spPr>
        <p:txBody>
          <a:bodyPr tIns="91440" bIns="91440">
            <a:noAutofit/>
          </a:bodyPr>
          <a:p>
            <a:pPr>
              <a:lnSpc>
                <a:spcPct val="100000"/>
              </a:lnSpc>
            </a:pPr>
            <a:r>
              <a:rPr b="1" lang="en-IN" sz="1200" spc="-1" strike="noStrike">
                <a:solidFill>
                  <a:srgbClr val="000000"/>
                </a:solidFill>
                <a:latin typeface="Calibri"/>
                <a:ea typeface="Calibri"/>
              </a:rPr>
              <a:t>Notes to the facilitator</a:t>
            </a:r>
            <a:r>
              <a:rPr b="0" lang="en-IN" sz="1200" spc="-1" strike="noStrike">
                <a:solidFill>
                  <a:srgbClr val="000000"/>
                </a:solidFill>
                <a:latin typeface="Calibri"/>
                <a:ea typeface="Calibri"/>
              </a:rPr>
              <a:t>:</a:t>
            </a:r>
            <a:endParaRPr b="0" lang="en-IN" sz="1200" spc="-1" strike="noStrike">
              <a:latin typeface="Arial"/>
            </a:endParaRPr>
          </a:p>
          <a:p>
            <a:pPr>
              <a:lnSpc>
                <a:spcPct val="100000"/>
              </a:lnSpc>
            </a:pPr>
            <a:r>
              <a:rPr b="0" lang="en-IN" sz="1200" spc="-1" strike="noStrike">
                <a:solidFill>
                  <a:srgbClr val="000000"/>
                </a:solidFill>
                <a:latin typeface="Calibri"/>
                <a:ea typeface="Calibri"/>
              </a:rPr>
              <a:t>Explain the participants about the automated build process.</a:t>
            </a:r>
            <a:endParaRPr b="0" lang="en-IN" sz="1200" spc="-1" strike="noStrike">
              <a:latin typeface="Arial"/>
            </a:endParaRPr>
          </a:p>
          <a:p>
            <a:pPr>
              <a:lnSpc>
                <a:spcPct val="100000"/>
              </a:lnSpc>
            </a:pPr>
            <a:endParaRPr b="0" lang="en-IN" sz="1200" spc="-1" strike="noStrike">
              <a:latin typeface="Arial"/>
            </a:endParaRPr>
          </a:p>
          <a:p>
            <a:pPr>
              <a:lnSpc>
                <a:spcPct val="100000"/>
              </a:lnSpc>
            </a:pPr>
            <a:r>
              <a:rPr b="1" lang="en-IN" sz="1200" spc="-1" strike="noStrike">
                <a:solidFill>
                  <a:srgbClr val="000000"/>
                </a:solidFill>
                <a:latin typeface="Calibri"/>
                <a:ea typeface="Calibri"/>
              </a:rPr>
              <a:t>Notes to the participants</a:t>
            </a:r>
            <a:r>
              <a:rPr b="0" lang="en-IN" sz="1200" spc="-1" strike="noStrike">
                <a:solidFill>
                  <a:srgbClr val="000000"/>
                </a:solidFill>
                <a:latin typeface="Calibri"/>
                <a:ea typeface="Calibri"/>
              </a:rPr>
              <a:t>:</a:t>
            </a:r>
            <a:endParaRPr b="0" lang="en-IN" sz="1200" spc="-1" strike="noStrike">
              <a:latin typeface="Arial"/>
            </a:endParaRPr>
          </a:p>
          <a:p>
            <a:pPr>
              <a:lnSpc>
                <a:spcPct val="100000"/>
              </a:lnSpc>
            </a:pPr>
            <a:r>
              <a:rPr b="0" lang="en-IN" sz="1200" spc="-1" strike="noStrike">
                <a:solidFill>
                  <a:srgbClr val="000000"/>
                </a:solidFill>
                <a:latin typeface="Calibri"/>
                <a:ea typeface="Calibri"/>
              </a:rPr>
              <a:t>Build automation transforms code changes, committed by team members, automatically to published deployment artifacts, ready for deployment, and validation in (test) environments.</a:t>
            </a:r>
            <a:endParaRPr b="0" lang="en-IN" sz="1200" spc="-1" strike="noStrike">
              <a:latin typeface="Arial"/>
            </a:endParaRPr>
          </a:p>
          <a:p>
            <a:pPr>
              <a:lnSpc>
                <a:spcPct val="100000"/>
              </a:lnSpc>
            </a:pPr>
            <a:endParaRPr b="0" lang="en-IN" sz="1200" spc="-1" strike="noStrike">
              <a:latin typeface="Arial"/>
            </a:endParaRPr>
          </a:p>
          <a:p>
            <a:pPr>
              <a:lnSpc>
                <a:spcPct val="100000"/>
              </a:lnSpc>
            </a:pPr>
            <a:r>
              <a:rPr b="0" lang="en-IN" sz="1200" spc="-1" strike="noStrike">
                <a:solidFill>
                  <a:srgbClr val="000000"/>
                </a:solidFill>
                <a:latin typeface="Calibri"/>
                <a:ea typeface="Calibri"/>
              </a:rPr>
              <a:t>Once a team member commits a number of code changes, the code changes can be merged automatically, analyzed, compiled, unit tested, and assembled automatically. The automated build process can create a new deployment package and publish it to an artifact repository. In this manner, a continuous flow from code commit to validated deployment package can be implemented.</a:t>
            </a:r>
            <a:endParaRPr b="0" lang="en-IN" sz="1200" spc="-1" strike="noStrike">
              <a:latin typeface="Arial"/>
            </a:endParaRPr>
          </a:p>
          <a:p>
            <a:pPr>
              <a:lnSpc>
                <a:spcPct val="100000"/>
              </a:lnSpc>
            </a:pPr>
            <a:endParaRPr b="0" lang="en-IN" sz="1200" spc="-1" strike="noStrike">
              <a:latin typeface="Arial"/>
            </a:endParaRPr>
          </a:p>
          <a:p>
            <a:pPr>
              <a:lnSpc>
                <a:spcPct val="100000"/>
              </a:lnSpc>
            </a:pPr>
            <a:r>
              <a:rPr b="0" lang="en-IN" sz="1200" spc="-1" strike="noStrike">
                <a:solidFill>
                  <a:srgbClr val="000000"/>
                </a:solidFill>
                <a:latin typeface="Calibri"/>
                <a:ea typeface="Calibri"/>
              </a:rPr>
              <a:t>The automated build process is important for a fail-fast strategy. It is the component which provides the first (central) feedback on the quality of committed code changes. A central build system can adopt a fail-fast strategy. For example, if there are code merge conflicts, the build should fail, so team members can fix the code merge conflict. Traditionally build automation was done using Make files. We’ll learn about this in the fifth module. </a:t>
            </a:r>
            <a:endParaRPr b="0" lang="en-IN" sz="1200" spc="-1" strike="noStrike">
              <a:latin typeface="Arial"/>
            </a:endParaRPr>
          </a:p>
          <a:p>
            <a:pPr>
              <a:lnSpc>
                <a:spcPct val="100000"/>
              </a:lnSpc>
            </a:pPr>
            <a:endParaRPr b="0" lang="en-IN" sz="1200" spc="-1" strike="noStrike">
              <a:latin typeface="Arial"/>
            </a:endParaRPr>
          </a:p>
          <a:p>
            <a:pPr>
              <a:lnSpc>
                <a:spcPct val="100000"/>
              </a:lnSpc>
            </a:pPr>
            <a:r>
              <a:rPr b="0" lang="en-IN" sz="1200" spc="-1" strike="noStrike">
                <a:solidFill>
                  <a:srgbClr val="000000"/>
                </a:solidFill>
                <a:latin typeface="Calibri"/>
                <a:ea typeface="Calibri"/>
              </a:rPr>
              <a:t>An automated build system typically includes:</a:t>
            </a:r>
            <a:endParaRPr b="0" lang="en-IN" sz="1200" spc="-1" strike="noStrike">
              <a:latin typeface="Arial"/>
            </a:endParaRPr>
          </a:p>
          <a:p>
            <a:pPr marL="457200" indent="-304560">
              <a:lnSpc>
                <a:spcPct val="100000"/>
              </a:lnSpc>
              <a:buClr>
                <a:srgbClr val="000000"/>
              </a:buClr>
              <a:buFont typeface="Calibri"/>
              <a:buChar char="●"/>
            </a:pPr>
            <a:r>
              <a:rPr b="1" lang="en-IN" sz="1200" spc="-1" strike="noStrike">
                <a:solidFill>
                  <a:srgbClr val="000000"/>
                </a:solidFill>
                <a:latin typeface="Calibri"/>
                <a:ea typeface="Calibri"/>
              </a:rPr>
              <a:t>Source Version Control System</a:t>
            </a:r>
            <a:r>
              <a:rPr b="0" lang="en-IN" sz="1200" spc="-1" strike="noStrike">
                <a:solidFill>
                  <a:srgbClr val="000000"/>
                </a:solidFill>
                <a:latin typeface="Calibri"/>
                <a:ea typeface="Calibri"/>
              </a:rPr>
              <a:t>: For example, Git, Gitlab, GitHub, Atlassian Stash, Subversion</a:t>
            </a:r>
            <a:endParaRPr b="0" lang="en-IN" sz="1200" spc="-1" strike="noStrike">
              <a:latin typeface="Arial"/>
            </a:endParaRPr>
          </a:p>
          <a:p>
            <a:pPr marL="457200" indent="-304560">
              <a:lnSpc>
                <a:spcPct val="100000"/>
              </a:lnSpc>
              <a:buClr>
                <a:srgbClr val="000000"/>
              </a:buClr>
              <a:buFont typeface="Calibri"/>
              <a:buChar char="●"/>
            </a:pPr>
            <a:r>
              <a:rPr b="1" lang="en-IN" sz="1200" spc="-1" strike="noStrike">
                <a:solidFill>
                  <a:srgbClr val="000000"/>
                </a:solidFill>
                <a:latin typeface="Calibri"/>
                <a:ea typeface="Calibri"/>
              </a:rPr>
              <a:t>Continuous Integration Server</a:t>
            </a:r>
            <a:r>
              <a:rPr b="0" lang="en-IN" sz="1200" spc="-1" strike="noStrike">
                <a:solidFill>
                  <a:srgbClr val="000000"/>
                </a:solidFill>
                <a:latin typeface="Calibri"/>
                <a:ea typeface="Calibri"/>
              </a:rPr>
              <a:t>: For example, Atlassian Bamboo, Jenkins</a:t>
            </a:r>
            <a:endParaRPr b="0" lang="en-IN" sz="1200" spc="-1" strike="noStrike">
              <a:latin typeface="Arial"/>
            </a:endParaRPr>
          </a:p>
          <a:p>
            <a:pPr marL="457200" indent="-304560">
              <a:lnSpc>
                <a:spcPct val="100000"/>
              </a:lnSpc>
              <a:buClr>
                <a:srgbClr val="000000"/>
              </a:buClr>
              <a:buFont typeface="Calibri"/>
              <a:buChar char="●"/>
            </a:pPr>
            <a:r>
              <a:rPr b="1" lang="en-IN" sz="1200" spc="-1" strike="noStrike">
                <a:solidFill>
                  <a:srgbClr val="000000"/>
                </a:solidFill>
                <a:latin typeface="Calibri"/>
                <a:ea typeface="Calibri"/>
              </a:rPr>
              <a:t>Code Quality Analysis and Reporting</a:t>
            </a:r>
            <a:r>
              <a:rPr b="0" lang="en-IN" sz="1200" spc="-1" strike="noStrike">
                <a:solidFill>
                  <a:srgbClr val="000000"/>
                </a:solidFill>
                <a:latin typeface="Calibri"/>
                <a:ea typeface="Calibri"/>
              </a:rPr>
              <a:t>: For example, Sonarcube</a:t>
            </a:r>
            <a:endParaRPr b="0" lang="en-IN" sz="1200" spc="-1" strike="noStrike">
              <a:latin typeface="Arial"/>
            </a:endParaRPr>
          </a:p>
          <a:p>
            <a:pPr marL="457200" indent="-304560">
              <a:lnSpc>
                <a:spcPct val="100000"/>
              </a:lnSpc>
              <a:buClr>
                <a:srgbClr val="000000"/>
              </a:buClr>
              <a:buFont typeface="Calibri"/>
              <a:buChar char="●"/>
            </a:pPr>
            <a:r>
              <a:rPr b="1" lang="en-IN" sz="1200" spc="-1" strike="noStrike">
                <a:solidFill>
                  <a:srgbClr val="000000"/>
                </a:solidFill>
                <a:latin typeface="Calibri"/>
                <a:ea typeface="Calibri"/>
              </a:rPr>
              <a:t>Artifact Repository</a:t>
            </a:r>
            <a:r>
              <a:rPr b="0" lang="en-IN" sz="1200" spc="-1" strike="noStrike">
                <a:solidFill>
                  <a:srgbClr val="000000"/>
                </a:solidFill>
                <a:latin typeface="Calibri"/>
                <a:ea typeface="Calibri"/>
              </a:rPr>
              <a:t>: For example, Nexus or Artifactory</a:t>
            </a:r>
            <a:endParaRPr b="0" lang="en-IN" sz="1200" spc="-1" strike="noStrike">
              <a:latin typeface="Arial"/>
            </a:endParaRPr>
          </a:p>
          <a:p>
            <a:pPr marL="457200" indent="-304560">
              <a:lnSpc>
                <a:spcPct val="100000"/>
              </a:lnSpc>
              <a:buClr>
                <a:srgbClr val="000000"/>
              </a:buClr>
              <a:buFont typeface="Calibri"/>
              <a:buChar char="●"/>
            </a:pPr>
            <a:r>
              <a:rPr b="1" lang="en-IN" sz="1200" spc="-1" strike="noStrike">
                <a:solidFill>
                  <a:srgbClr val="000000"/>
                </a:solidFill>
                <a:latin typeface="Calibri"/>
                <a:ea typeface="Calibri"/>
              </a:rPr>
              <a:t>Build Tools</a:t>
            </a:r>
            <a:r>
              <a:rPr b="0" lang="en-IN" sz="1200" spc="-1" strike="noStrike">
                <a:solidFill>
                  <a:srgbClr val="000000"/>
                </a:solidFill>
                <a:latin typeface="Calibri"/>
                <a:ea typeface="Calibri"/>
              </a:rPr>
              <a:t>: For example, Maven, Gradle, Grunt, NPM, Bower, Ant, Gulp</a:t>
            </a:r>
            <a:endParaRPr b="0" lang="en-IN" sz="1200" spc="-1" strike="noStrike">
              <a:latin typeface="Arial"/>
            </a:endParaRPr>
          </a:p>
          <a:p>
            <a:pPr marL="457200" indent="-304560">
              <a:lnSpc>
                <a:spcPct val="100000"/>
              </a:lnSpc>
              <a:buClr>
                <a:srgbClr val="000000"/>
              </a:buClr>
              <a:buFont typeface="Calibri"/>
              <a:buChar char="●"/>
            </a:pPr>
            <a:r>
              <a:rPr b="1" lang="en-IN" sz="1200" spc="-1" strike="noStrike">
                <a:solidFill>
                  <a:srgbClr val="000000"/>
                </a:solidFill>
                <a:latin typeface="Calibri"/>
                <a:ea typeface="Calibri"/>
              </a:rPr>
              <a:t>Static Analysis</a:t>
            </a:r>
            <a:r>
              <a:rPr b="0" lang="en-IN" sz="1200" spc="-1" strike="noStrike">
                <a:solidFill>
                  <a:srgbClr val="000000"/>
                </a:solidFill>
                <a:latin typeface="Calibri"/>
                <a:ea typeface="Calibri"/>
              </a:rPr>
              <a:t>: For example, FindBugs, CheckStyle, PMD, PHPMD.</a:t>
            </a:r>
            <a:endParaRPr b="0" lang="en-IN" sz="1200" spc="-1" strike="noStrike">
              <a:latin typeface="Arial"/>
            </a:endParaRPr>
          </a:p>
          <a:p>
            <a:pPr marL="457200" indent="-304560">
              <a:lnSpc>
                <a:spcPct val="100000"/>
              </a:lnSpc>
              <a:buClr>
                <a:srgbClr val="000000"/>
              </a:buClr>
              <a:buFont typeface="Calibri"/>
              <a:buChar char="●"/>
            </a:pPr>
            <a:r>
              <a:rPr b="1" lang="en-IN" sz="1200" spc="-1" strike="noStrike">
                <a:solidFill>
                  <a:srgbClr val="000000"/>
                </a:solidFill>
                <a:latin typeface="Calibri"/>
                <a:ea typeface="Calibri"/>
              </a:rPr>
              <a:t>Unit Test and Test Runner Frameworks</a:t>
            </a:r>
            <a:r>
              <a:rPr b="0" lang="en-IN" sz="1200" spc="-1" strike="noStrike">
                <a:solidFill>
                  <a:srgbClr val="000000"/>
                </a:solidFill>
                <a:latin typeface="Calibri"/>
                <a:ea typeface="Calibri"/>
              </a:rPr>
              <a:t>: For example, Junit and Karma</a:t>
            </a:r>
            <a:endParaRPr b="0" lang="en-IN" sz="1200" spc="-1" strike="noStrike">
              <a:latin typeface="Arial"/>
            </a:endParaRPr>
          </a:p>
        </p:txBody>
      </p:sp>
      <p:sp>
        <p:nvSpPr>
          <p:cNvPr id="808" name="TextShape 3"/>
          <p:cNvSpPr txBox="1"/>
          <p:nvPr/>
        </p:nvSpPr>
        <p:spPr>
          <a:xfrm>
            <a:off x="3884760" y="8685360"/>
            <a:ext cx="2971440" cy="458280"/>
          </a:xfrm>
          <a:prstGeom prst="rect">
            <a:avLst/>
          </a:prstGeom>
          <a:noFill/>
          <a:ln>
            <a:noFill/>
          </a:ln>
        </p:spPr>
        <p:txBody>
          <a:bodyPr anchor="b">
            <a:noAutofit/>
          </a:bodyPr>
          <a:p>
            <a:pPr>
              <a:lnSpc>
                <a:spcPct val="100000"/>
              </a:lnSpc>
            </a:pPr>
            <a:fld id="{71C9BE32-BA50-4E10-8559-DC5B10E13F4D}" type="slidenum">
              <a:rPr b="0" lang="en-IN" sz="1400" spc="-1" strike="noStrike">
                <a:latin typeface="Times New Roman"/>
              </a:rPr>
              <a:t>&lt;number&gt;</a:t>
            </a:fld>
            <a:endParaRPr b="0" lang="en-IN" sz="1400" spc="-1" strike="noStrike">
              <a:latin typeface="Times New Roman"/>
            </a:endParaRPr>
          </a:p>
        </p:txBody>
      </p:sp>
    </p:spTree>
  </p:cSld>
</p:notes>
</file>

<file path=ppt/notesSlides/notesSlide1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9" name="PlaceHolder 1"/>
          <p:cNvSpPr>
            <a:spLocks noGrp="1"/>
          </p:cNvSpPr>
          <p:nvPr>
            <p:ph type="sldImg"/>
          </p:nvPr>
        </p:nvSpPr>
        <p:spPr>
          <a:xfrm>
            <a:off x="685800" y="1143000"/>
            <a:ext cx="5486040" cy="3085920"/>
          </a:xfrm>
          <a:prstGeom prst="rect">
            <a:avLst/>
          </a:prstGeom>
        </p:spPr>
      </p:sp>
      <p:sp>
        <p:nvSpPr>
          <p:cNvPr id="810" name="PlaceHolder 2"/>
          <p:cNvSpPr>
            <a:spLocks noGrp="1"/>
          </p:cNvSpPr>
          <p:nvPr>
            <p:ph type="body"/>
          </p:nvPr>
        </p:nvSpPr>
        <p:spPr>
          <a:xfrm>
            <a:off x="685800" y="4400640"/>
            <a:ext cx="5486040" cy="3600360"/>
          </a:xfrm>
          <a:prstGeom prst="rect">
            <a:avLst/>
          </a:prstGeom>
        </p:spPr>
        <p:txBody>
          <a:bodyPr tIns="91440" bIns="91440">
            <a:noAutofit/>
          </a:bodyPr>
          <a:p>
            <a:pPr>
              <a:lnSpc>
                <a:spcPct val="100000"/>
              </a:lnSpc>
            </a:pPr>
            <a:r>
              <a:rPr b="1" lang="en-IN" sz="1200" spc="-1" strike="noStrike">
                <a:solidFill>
                  <a:srgbClr val="000000"/>
                </a:solidFill>
                <a:latin typeface="Calibri"/>
                <a:ea typeface="Calibri"/>
              </a:rPr>
              <a:t>Notes to the facilitator:</a:t>
            </a:r>
            <a:endParaRPr b="0" lang="en-IN" sz="1200" spc="-1" strike="noStrike">
              <a:latin typeface="Arial"/>
            </a:endParaRPr>
          </a:p>
          <a:p>
            <a:pPr>
              <a:lnSpc>
                <a:spcPct val="100000"/>
              </a:lnSpc>
            </a:pPr>
            <a:r>
              <a:rPr b="0" lang="en-IN" sz="1200" spc="-1" strike="noStrike">
                <a:solidFill>
                  <a:srgbClr val="000000"/>
                </a:solidFill>
                <a:latin typeface="Calibri"/>
                <a:ea typeface="Calibri"/>
              </a:rPr>
              <a:t>Explain the advantages and disadvantages of build automation to the participants.</a:t>
            </a:r>
            <a:endParaRPr b="0" lang="en-IN" sz="1200" spc="-1" strike="noStrike">
              <a:latin typeface="Arial"/>
            </a:endParaRPr>
          </a:p>
          <a:p>
            <a:pPr>
              <a:lnSpc>
                <a:spcPct val="100000"/>
              </a:lnSpc>
            </a:pPr>
            <a:endParaRPr b="0" lang="en-IN" sz="1200" spc="-1" strike="noStrike">
              <a:latin typeface="Arial"/>
            </a:endParaRPr>
          </a:p>
          <a:p>
            <a:pPr>
              <a:lnSpc>
                <a:spcPct val="100000"/>
              </a:lnSpc>
            </a:pPr>
            <a:r>
              <a:rPr b="1" lang="en-IN" sz="1200" spc="-1" strike="noStrike">
                <a:solidFill>
                  <a:srgbClr val="000000"/>
                </a:solidFill>
                <a:latin typeface="Calibri"/>
                <a:ea typeface="Calibri"/>
              </a:rPr>
              <a:t>Notes to the participants:</a:t>
            </a:r>
            <a:endParaRPr b="0" lang="en-IN" sz="1200" spc="-1" strike="noStrike">
              <a:latin typeface="Arial"/>
            </a:endParaRPr>
          </a:p>
          <a:p>
            <a:pPr>
              <a:lnSpc>
                <a:spcPct val="100000"/>
              </a:lnSpc>
            </a:pPr>
            <a:r>
              <a:rPr b="0" lang="en-IN" sz="1200" spc="-1" strike="noStrike">
                <a:solidFill>
                  <a:srgbClr val="000000"/>
                </a:solidFill>
                <a:latin typeface="Calibri"/>
                <a:ea typeface="Calibri"/>
              </a:rPr>
              <a:t>Automating the build process is the preliminary step to introduce Continuous delivery and DevOps concepts. With build automation tools, automation of simple and repeatable tasks can be achieved. Build automation saves a lot of time and money, which is not the case with manual builds as the cost of  ‘bad builds’ is very high.</a:t>
            </a:r>
            <a:endParaRPr b="0" lang="en-IN" sz="1200" spc="-1" strike="noStrike">
              <a:latin typeface="Arial"/>
            </a:endParaRPr>
          </a:p>
          <a:p>
            <a:pPr>
              <a:lnSpc>
                <a:spcPct val="100000"/>
              </a:lnSpc>
            </a:pPr>
            <a:endParaRPr b="0" lang="en-IN" sz="1200" spc="-1" strike="noStrike">
              <a:latin typeface="Arial"/>
            </a:endParaRPr>
          </a:p>
          <a:p>
            <a:pPr>
              <a:lnSpc>
                <a:spcPct val="100000"/>
              </a:lnSpc>
            </a:pPr>
            <a:r>
              <a:rPr b="0" lang="en-IN" sz="1200" spc="-1" strike="noStrike">
                <a:solidFill>
                  <a:srgbClr val="000000"/>
                </a:solidFill>
                <a:latin typeface="Calibri"/>
                <a:ea typeface="Calibri"/>
              </a:rPr>
              <a:t>The advantages and disadvantages of build automation are listed above.  </a:t>
            </a:r>
            <a:endParaRPr b="0" lang="en-IN" sz="1200" spc="-1" strike="noStrike">
              <a:latin typeface="Arial"/>
            </a:endParaRPr>
          </a:p>
        </p:txBody>
      </p:sp>
      <p:sp>
        <p:nvSpPr>
          <p:cNvPr id="811" name="TextShape 3"/>
          <p:cNvSpPr txBox="1"/>
          <p:nvPr/>
        </p:nvSpPr>
        <p:spPr>
          <a:xfrm>
            <a:off x="3884760" y="8685360"/>
            <a:ext cx="2971440" cy="458280"/>
          </a:xfrm>
          <a:prstGeom prst="rect">
            <a:avLst/>
          </a:prstGeom>
          <a:noFill/>
          <a:ln>
            <a:noFill/>
          </a:ln>
        </p:spPr>
        <p:txBody>
          <a:bodyPr anchor="b">
            <a:noAutofit/>
          </a:bodyPr>
          <a:p>
            <a:pPr>
              <a:lnSpc>
                <a:spcPct val="100000"/>
              </a:lnSpc>
            </a:pPr>
            <a:fld id="{3A325C89-7530-4847-8C90-B2E3F9C654BA}" type="slidenum">
              <a:rPr b="0" lang="en-IN" sz="1400" spc="-1" strike="noStrike">
                <a:latin typeface="Times New Roman"/>
              </a:rPr>
              <a:t>&lt;number&gt;</a:t>
            </a:fld>
            <a:endParaRPr b="0" lang="en-IN" sz="1400" spc="-1" strike="noStrike">
              <a:latin typeface="Times New Roman"/>
            </a:endParaRPr>
          </a:p>
        </p:txBody>
      </p:sp>
    </p:spTree>
  </p:cSld>
</p:notes>
</file>

<file path=ppt/notesSlides/notesSlide1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2" name="PlaceHolder 1"/>
          <p:cNvSpPr>
            <a:spLocks noGrp="1"/>
          </p:cNvSpPr>
          <p:nvPr>
            <p:ph type="sldImg"/>
          </p:nvPr>
        </p:nvSpPr>
        <p:spPr>
          <a:xfrm>
            <a:off x="685800" y="1143000"/>
            <a:ext cx="5486040" cy="3085920"/>
          </a:xfrm>
          <a:prstGeom prst="rect">
            <a:avLst/>
          </a:prstGeom>
        </p:spPr>
      </p:sp>
      <p:sp>
        <p:nvSpPr>
          <p:cNvPr id="813" name="PlaceHolder 2"/>
          <p:cNvSpPr>
            <a:spLocks noGrp="1"/>
          </p:cNvSpPr>
          <p:nvPr>
            <p:ph type="body"/>
          </p:nvPr>
        </p:nvSpPr>
        <p:spPr>
          <a:xfrm>
            <a:off x="685800" y="4400640"/>
            <a:ext cx="5486040" cy="3600000"/>
          </a:xfrm>
          <a:prstGeom prst="rect">
            <a:avLst/>
          </a:prstGeom>
        </p:spPr>
        <p:txBody>
          <a:bodyPr tIns="91440" bIns="91440">
            <a:noAutofit/>
          </a:bodyPr>
          <a:p>
            <a:pPr>
              <a:lnSpc>
                <a:spcPct val="100000"/>
              </a:lnSpc>
            </a:pPr>
            <a:r>
              <a:rPr b="1" lang="en-IN" sz="1200" spc="-1" strike="noStrike">
                <a:solidFill>
                  <a:srgbClr val="000000"/>
                </a:solidFill>
                <a:latin typeface="Calibri"/>
                <a:ea typeface="Calibri"/>
              </a:rPr>
              <a:t>Notes to the Facilitator: </a:t>
            </a:r>
            <a:endParaRPr b="0" lang="en-IN" sz="1200" spc="-1" strike="noStrike">
              <a:latin typeface="Arial"/>
            </a:endParaRPr>
          </a:p>
          <a:p>
            <a:pPr>
              <a:lnSpc>
                <a:spcPct val="100000"/>
              </a:lnSpc>
            </a:pPr>
            <a:endParaRPr b="0" lang="en-IN" sz="1200" spc="-1" strike="noStrike">
              <a:latin typeface="Arial"/>
            </a:endParaRPr>
          </a:p>
          <a:p>
            <a:pPr>
              <a:lnSpc>
                <a:spcPct val="100000"/>
              </a:lnSpc>
            </a:pPr>
            <a:r>
              <a:rPr b="0" lang="en-IN" sz="1200" spc="-1" strike="noStrike">
                <a:solidFill>
                  <a:srgbClr val="000000"/>
                </a:solidFill>
                <a:latin typeface="Calibri"/>
                <a:ea typeface="Calibri"/>
              </a:rPr>
              <a:t>Answer: </a:t>
            </a:r>
            <a:endParaRPr b="0" lang="en-IN" sz="1200" spc="-1" strike="noStrike">
              <a:latin typeface="Arial"/>
            </a:endParaRPr>
          </a:p>
          <a:p>
            <a:pPr>
              <a:lnSpc>
                <a:spcPct val="100000"/>
              </a:lnSpc>
            </a:pPr>
            <a:r>
              <a:rPr b="0" lang="en-IN" sz="1200" spc="-1" strike="noStrike">
                <a:solidFill>
                  <a:srgbClr val="000000"/>
                </a:solidFill>
                <a:latin typeface="Calibri"/>
                <a:ea typeface="Calibri"/>
              </a:rPr>
              <a:t>1. B. Automated tests</a:t>
            </a:r>
            <a:endParaRPr b="0" lang="en-IN" sz="1200" spc="-1" strike="noStrike">
              <a:latin typeface="Arial"/>
            </a:endParaRPr>
          </a:p>
          <a:p>
            <a:pPr>
              <a:lnSpc>
                <a:spcPct val="100000"/>
              </a:lnSpc>
            </a:pPr>
            <a:endParaRPr b="0" lang="en-IN" sz="1200" spc="-1" strike="noStrike">
              <a:latin typeface="Arial"/>
            </a:endParaRPr>
          </a:p>
          <a:p>
            <a:pPr>
              <a:lnSpc>
                <a:spcPct val="100000"/>
              </a:lnSpc>
            </a:pPr>
            <a:endParaRPr b="0" lang="en-IN" sz="1200" spc="-1" strike="noStrike">
              <a:latin typeface="Arial"/>
            </a:endParaRPr>
          </a:p>
        </p:txBody>
      </p:sp>
      <p:sp>
        <p:nvSpPr>
          <p:cNvPr id="814" name="TextShape 3"/>
          <p:cNvSpPr txBox="1"/>
          <p:nvPr/>
        </p:nvSpPr>
        <p:spPr>
          <a:xfrm>
            <a:off x="3884760" y="8685360"/>
            <a:ext cx="2971440" cy="458280"/>
          </a:xfrm>
          <a:prstGeom prst="rect">
            <a:avLst/>
          </a:prstGeom>
          <a:noFill/>
          <a:ln>
            <a:noFill/>
          </a:ln>
        </p:spPr>
        <p:txBody>
          <a:bodyPr anchor="b">
            <a:noAutofit/>
          </a:bodyPr>
          <a:p>
            <a:pPr algn="r">
              <a:lnSpc>
                <a:spcPct val="100000"/>
              </a:lnSpc>
            </a:pPr>
            <a:fld id="{FEA00B4C-31F7-4E48-9E91-E3B6CAAA156C}" type="slidenum">
              <a:rPr b="0" lang="en-IN" sz="1200" spc="-1" strike="noStrike">
                <a:solidFill>
                  <a:srgbClr val="000000"/>
                </a:solidFill>
                <a:latin typeface="Calibri"/>
                <a:ea typeface="Calibri"/>
              </a:rPr>
              <a:t>&lt;number&gt;</a:t>
            </a:fld>
            <a:endParaRPr b="0" lang="en-IN" sz="1200" spc="-1" strike="noStrike">
              <a:latin typeface="Times New Roman"/>
            </a:endParaRPr>
          </a:p>
        </p:txBody>
      </p:sp>
    </p:spTree>
  </p:cSld>
</p:notes>
</file>

<file path=ppt/notesSlides/notesSlide1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5" name="PlaceHolder 1"/>
          <p:cNvSpPr>
            <a:spLocks noGrp="1"/>
          </p:cNvSpPr>
          <p:nvPr>
            <p:ph type="sldImg"/>
          </p:nvPr>
        </p:nvSpPr>
        <p:spPr>
          <a:xfrm>
            <a:off x="685800" y="1143000"/>
            <a:ext cx="5486040" cy="3085920"/>
          </a:xfrm>
          <a:prstGeom prst="rect">
            <a:avLst/>
          </a:prstGeom>
        </p:spPr>
      </p:sp>
      <p:sp>
        <p:nvSpPr>
          <p:cNvPr id="816" name="PlaceHolder 2"/>
          <p:cNvSpPr>
            <a:spLocks noGrp="1"/>
          </p:cNvSpPr>
          <p:nvPr>
            <p:ph type="body"/>
          </p:nvPr>
        </p:nvSpPr>
        <p:spPr>
          <a:xfrm>
            <a:off x="685800" y="4400640"/>
            <a:ext cx="5486040" cy="3600360"/>
          </a:xfrm>
          <a:prstGeom prst="rect">
            <a:avLst/>
          </a:prstGeom>
        </p:spPr>
        <p:txBody>
          <a:bodyPr tIns="91440" bIns="91440">
            <a:noAutofit/>
          </a:bodyPr>
          <a:p>
            <a:pPr>
              <a:lnSpc>
                <a:spcPct val="100000"/>
              </a:lnSpc>
            </a:pPr>
            <a:r>
              <a:rPr b="1" lang="en-IN" sz="1200" spc="-1" strike="noStrike">
                <a:solidFill>
                  <a:srgbClr val="000000"/>
                </a:solidFill>
                <a:latin typeface="Calibri"/>
                <a:ea typeface="Calibri"/>
              </a:rPr>
              <a:t>Notes to the facilitator:</a:t>
            </a:r>
            <a:endParaRPr b="0" lang="en-IN" sz="1200" spc="-1" strike="noStrike">
              <a:latin typeface="Arial"/>
            </a:endParaRPr>
          </a:p>
          <a:p>
            <a:pPr>
              <a:lnSpc>
                <a:spcPct val="100000"/>
              </a:lnSpc>
            </a:pPr>
            <a:r>
              <a:rPr b="0" lang="en-IN" sz="1200" spc="-1" strike="noStrike">
                <a:solidFill>
                  <a:srgbClr val="000000"/>
                </a:solidFill>
                <a:latin typeface="Calibri"/>
                <a:ea typeface="Calibri"/>
              </a:rPr>
              <a:t>Explain the participants about the automated tests and the need for it.</a:t>
            </a:r>
            <a:endParaRPr b="0" lang="en-IN" sz="1200" spc="-1" strike="noStrike">
              <a:latin typeface="Arial"/>
            </a:endParaRPr>
          </a:p>
          <a:p>
            <a:pPr>
              <a:lnSpc>
                <a:spcPct val="100000"/>
              </a:lnSpc>
            </a:pPr>
            <a:endParaRPr b="0" lang="en-IN" sz="1200" spc="-1" strike="noStrike">
              <a:latin typeface="Arial"/>
            </a:endParaRPr>
          </a:p>
          <a:p>
            <a:pPr>
              <a:lnSpc>
                <a:spcPct val="100000"/>
              </a:lnSpc>
            </a:pPr>
            <a:r>
              <a:rPr b="1" lang="en-IN" sz="1200" spc="-1" strike="noStrike">
                <a:solidFill>
                  <a:srgbClr val="000000"/>
                </a:solidFill>
                <a:latin typeface="Calibri"/>
                <a:ea typeface="Calibri"/>
              </a:rPr>
              <a:t>Notes to the participants:</a:t>
            </a:r>
            <a:endParaRPr b="0" lang="en-IN" sz="1200" spc="-1" strike="noStrike">
              <a:latin typeface="Arial"/>
            </a:endParaRPr>
          </a:p>
          <a:p>
            <a:pPr>
              <a:lnSpc>
                <a:spcPct val="100000"/>
              </a:lnSpc>
            </a:pPr>
            <a:r>
              <a:rPr b="0" lang="en-IN" sz="1200" spc="-1" strike="noStrike">
                <a:solidFill>
                  <a:srgbClr val="000000"/>
                </a:solidFill>
                <a:latin typeface="Calibri"/>
                <a:ea typeface="Calibri"/>
              </a:rPr>
              <a:t>Distinction between end-to-end tests and unit tests:</a:t>
            </a:r>
            <a:endParaRPr b="0" lang="en-IN" sz="1200" spc="-1" strike="noStrike">
              <a:latin typeface="Arial"/>
            </a:endParaRPr>
          </a:p>
          <a:p>
            <a:pPr marL="457200" indent="-304560">
              <a:lnSpc>
                <a:spcPct val="100000"/>
              </a:lnSpc>
              <a:buClr>
                <a:srgbClr val="000000"/>
              </a:buClr>
              <a:buFont typeface="Calibri"/>
              <a:buChar char="●"/>
            </a:pPr>
            <a:r>
              <a:rPr b="0" lang="en-IN" sz="1200" spc="-1" strike="noStrike">
                <a:solidFill>
                  <a:srgbClr val="000000"/>
                </a:solidFill>
                <a:latin typeface="Calibri"/>
                <a:ea typeface="Calibri"/>
              </a:rPr>
              <a:t>End-to-End Tests: Tests the flow of the process and makes sure that functional requirements are met resulting in happy scenarios. End-to-end tests inform you when the code is failing.</a:t>
            </a:r>
            <a:endParaRPr b="0" lang="en-IN" sz="1200" spc="-1" strike="noStrike">
              <a:latin typeface="Arial"/>
            </a:endParaRPr>
          </a:p>
          <a:p>
            <a:pPr marL="457200" indent="-304560">
              <a:lnSpc>
                <a:spcPct val="100000"/>
              </a:lnSpc>
              <a:buClr>
                <a:srgbClr val="000000"/>
              </a:buClr>
              <a:buFont typeface="Calibri"/>
              <a:buChar char="●"/>
            </a:pPr>
            <a:r>
              <a:rPr b="0" lang="en-IN" sz="1200" spc="-1" strike="noStrike">
                <a:solidFill>
                  <a:srgbClr val="000000"/>
                </a:solidFill>
                <a:latin typeface="Calibri"/>
                <a:ea typeface="Calibri"/>
              </a:rPr>
              <a:t>Unit Tests: Tests the functionality, the edge cases, boundaries, and exceptions. Unit tests inform you where the code is failing.</a:t>
            </a:r>
            <a:endParaRPr b="0" lang="en-IN" sz="1200" spc="-1" strike="noStrike">
              <a:latin typeface="Arial"/>
            </a:endParaRPr>
          </a:p>
          <a:p>
            <a:pPr>
              <a:lnSpc>
                <a:spcPct val="100000"/>
              </a:lnSpc>
            </a:pPr>
            <a:endParaRPr b="0" lang="en-IN" sz="1200" spc="-1" strike="noStrike">
              <a:latin typeface="Arial"/>
            </a:endParaRPr>
          </a:p>
          <a:p>
            <a:pPr>
              <a:lnSpc>
                <a:spcPct val="100000"/>
              </a:lnSpc>
            </a:pPr>
            <a:r>
              <a:rPr b="0" lang="en-IN" sz="1200" spc="-1" strike="noStrike">
                <a:solidFill>
                  <a:srgbClr val="000000"/>
                </a:solidFill>
                <a:latin typeface="Calibri"/>
                <a:ea typeface="Calibri"/>
              </a:rPr>
              <a:t>A reverse pyramid (as depicted in the figure) is an anti-pattern, also when you automate the higher level tests, it results in a very costly anti-pattern!</a:t>
            </a:r>
            <a:endParaRPr b="0" lang="en-IN" sz="1200" spc="-1" strike="noStrike">
              <a:latin typeface="Arial"/>
            </a:endParaRPr>
          </a:p>
          <a:p>
            <a:pPr>
              <a:lnSpc>
                <a:spcPct val="100000"/>
              </a:lnSpc>
            </a:pPr>
            <a:endParaRPr b="0" lang="en-IN" sz="1200" spc="-1" strike="noStrike">
              <a:latin typeface="Arial"/>
            </a:endParaRPr>
          </a:p>
          <a:p>
            <a:pPr>
              <a:lnSpc>
                <a:spcPct val="100000"/>
              </a:lnSpc>
            </a:pPr>
            <a:r>
              <a:rPr b="1" lang="en-IN" sz="1200" spc="-1" strike="noStrike">
                <a:solidFill>
                  <a:srgbClr val="000000"/>
                </a:solidFill>
                <a:latin typeface="Calibri"/>
                <a:ea typeface="Calibri"/>
              </a:rPr>
              <a:t>Example:</a:t>
            </a:r>
            <a:endParaRPr b="0" lang="en-IN" sz="1200" spc="-1" strike="noStrike">
              <a:latin typeface="Arial"/>
            </a:endParaRPr>
          </a:p>
          <a:p>
            <a:pPr>
              <a:lnSpc>
                <a:spcPct val="100000"/>
              </a:lnSpc>
            </a:pPr>
            <a:r>
              <a:rPr b="0" lang="en-IN" sz="1200" spc="-1" strike="noStrike">
                <a:solidFill>
                  <a:srgbClr val="000000"/>
                </a:solidFill>
                <a:latin typeface="Calibri"/>
                <a:ea typeface="Calibri"/>
              </a:rPr>
              <a:t>An application has 3 layers and each layer has 5 flows.</a:t>
            </a:r>
            <a:endParaRPr b="0" lang="en-IN" sz="1200" spc="-1" strike="noStrike">
              <a:latin typeface="Arial"/>
            </a:endParaRPr>
          </a:p>
          <a:p>
            <a:pPr>
              <a:lnSpc>
                <a:spcPct val="100000"/>
              </a:lnSpc>
            </a:pPr>
            <a:r>
              <a:rPr b="0" lang="en-IN" sz="1200" spc="-1" strike="noStrike">
                <a:solidFill>
                  <a:srgbClr val="000000"/>
                </a:solidFill>
                <a:latin typeface="Calibri"/>
                <a:ea typeface="Calibri"/>
              </a:rPr>
              <a:t>Test: To test all paths through the entire application and this would require:</a:t>
            </a:r>
            <a:endParaRPr b="0" lang="en-IN" sz="1200" spc="-1" strike="noStrike">
              <a:latin typeface="Arial"/>
            </a:endParaRPr>
          </a:p>
          <a:p>
            <a:pPr marL="457200" indent="-304560">
              <a:lnSpc>
                <a:spcPct val="100000"/>
              </a:lnSpc>
              <a:buClr>
                <a:srgbClr val="000000"/>
              </a:buClr>
              <a:buFont typeface="Calibri"/>
              <a:buChar char="●"/>
            </a:pPr>
            <a:r>
              <a:rPr b="0" lang="en-IN" sz="1200" spc="-1" strike="noStrike">
                <a:solidFill>
                  <a:srgbClr val="000000"/>
                </a:solidFill>
                <a:latin typeface="Calibri"/>
                <a:ea typeface="Calibri"/>
              </a:rPr>
              <a:t>End-to-End Tests: 5^3 = 125</a:t>
            </a:r>
            <a:endParaRPr b="0" lang="en-IN" sz="1200" spc="-1" strike="noStrike">
              <a:latin typeface="Arial"/>
            </a:endParaRPr>
          </a:p>
          <a:p>
            <a:pPr marL="457200" indent="-304560">
              <a:lnSpc>
                <a:spcPct val="100000"/>
              </a:lnSpc>
              <a:buClr>
                <a:srgbClr val="000000"/>
              </a:buClr>
              <a:buFont typeface="Calibri"/>
              <a:buChar char="●"/>
            </a:pPr>
            <a:r>
              <a:rPr b="0" lang="en-IN" sz="1200" spc="-1" strike="noStrike">
                <a:solidFill>
                  <a:srgbClr val="000000"/>
                </a:solidFill>
                <a:latin typeface="Calibri"/>
                <a:ea typeface="Calibri"/>
              </a:rPr>
              <a:t>Unit Tests: 5 x 3 = 15</a:t>
            </a:r>
            <a:endParaRPr b="0" lang="en-IN" sz="1200" spc="-1" strike="noStrike">
              <a:latin typeface="Arial"/>
            </a:endParaRPr>
          </a:p>
          <a:p>
            <a:pPr>
              <a:lnSpc>
                <a:spcPct val="100000"/>
              </a:lnSpc>
            </a:pPr>
            <a:endParaRPr b="0" lang="en-IN" sz="1200" spc="-1" strike="noStrike">
              <a:latin typeface="Arial"/>
            </a:endParaRPr>
          </a:p>
          <a:p>
            <a:pPr>
              <a:lnSpc>
                <a:spcPct val="100000"/>
              </a:lnSpc>
            </a:pPr>
            <a:r>
              <a:rPr b="0" lang="en-IN" sz="1200" spc="-1" strike="noStrike">
                <a:solidFill>
                  <a:srgbClr val="000000"/>
                </a:solidFill>
                <a:latin typeface="Calibri"/>
                <a:ea typeface="Calibri"/>
              </a:rPr>
              <a:t>Siloed testing is slow, very expensive, and (frankly) no longer a viable option.</a:t>
            </a:r>
            <a:endParaRPr b="0" lang="en-IN" sz="1200" spc="-1" strike="noStrike">
              <a:latin typeface="Arial"/>
            </a:endParaRPr>
          </a:p>
          <a:p>
            <a:pPr>
              <a:lnSpc>
                <a:spcPct val="100000"/>
              </a:lnSpc>
            </a:pPr>
            <a:r>
              <a:rPr b="0" lang="en-IN" sz="1200" spc="-1" strike="noStrike">
                <a:solidFill>
                  <a:srgbClr val="000000"/>
                </a:solidFill>
                <a:latin typeface="Calibri"/>
                <a:ea typeface="Calibri"/>
              </a:rPr>
              <a:t>Testers and developers should work together to write, run, automate, and maintain tests which implies:</a:t>
            </a:r>
            <a:endParaRPr b="0" lang="en-IN" sz="1200" spc="-1" strike="noStrike">
              <a:latin typeface="Arial"/>
            </a:endParaRPr>
          </a:p>
          <a:p>
            <a:pPr marL="457200" indent="-304560">
              <a:lnSpc>
                <a:spcPct val="100000"/>
              </a:lnSpc>
              <a:buClr>
                <a:srgbClr val="000000"/>
              </a:buClr>
              <a:buFont typeface="Calibri"/>
              <a:buChar char="●"/>
            </a:pPr>
            <a:r>
              <a:rPr b="0" lang="en-IN" sz="1200" spc="-1" strike="noStrike">
                <a:solidFill>
                  <a:srgbClr val="000000"/>
                </a:solidFill>
                <a:latin typeface="Calibri"/>
                <a:ea typeface="Calibri"/>
              </a:rPr>
              <a:t>Whole team testing</a:t>
            </a:r>
            <a:endParaRPr b="0" lang="en-IN" sz="1200" spc="-1" strike="noStrike">
              <a:latin typeface="Arial"/>
            </a:endParaRPr>
          </a:p>
          <a:p>
            <a:pPr marL="457200" indent="-304560">
              <a:lnSpc>
                <a:spcPct val="100000"/>
              </a:lnSpc>
              <a:buClr>
                <a:srgbClr val="000000"/>
              </a:buClr>
              <a:buFont typeface="Calibri"/>
              <a:buChar char="●"/>
            </a:pPr>
            <a:r>
              <a:rPr b="0" lang="en-IN" sz="1200" spc="-1" strike="noStrike">
                <a:solidFill>
                  <a:srgbClr val="000000"/>
                </a:solidFill>
                <a:latin typeface="Calibri"/>
                <a:ea typeface="Calibri"/>
              </a:rPr>
              <a:t>Test code is production code</a:t>
            </a:r>
            <a:endParaRPr b="0" lang="en-IN" sz="1200" spc="-1" strike="noStrike">
              <a:latin typeface="Arial"/>
            </a:endParaRPr>
          </a:p>
          <a:p>
            <a:pPr>
              <a:lnSpc>
                <a:spcPct val="100000"/>
              </a:lnSpc>
            </a:pPr>
            <a:endParaRPr b="0" lang="en-IN" sz="1200" spc="-1" strike="noStrike">
              <a:latin typeface="Arial"/>
            </a:endParaRPr>
          </a:p>
          <a:p>
            <a:pPr>
              <a:lnSpc>
                <a:spcPct val="100000"/>
              </a:lnSpc>
            </a:pPr>
            <a:r>
              <a:rPr b="0" lang="en-IN" sz="1200" spc="-1" strike="noStrike">
                <a:solidFill>
                  <a:srgbClr val="000000"/>
                </a:solidFill>
                <a:latin typeface="Calibri"/>
                <a:ea typeface="Calibri"/>
              </a:rPr>
              <a:t>Tests should be written, before code is written. Once written, tests can be used over and over again and help keeping the system stable.</a:t>
            </a:r>
            <a:endParaRPr b="0" lang="en-IN" sz="1200" spc="-1" strike="noStrike">
              <a:latin typeface="Arial"/>
            </a:endParaRPr>
          </a:p>
          <a:p>
            <a:pPr>
              <a:lnSpc>
                <a:spcPct val="100000"/>
              </a:lnSpc>
            </a:pPr>
            <a:endParaRPr b="0" lang="en-IN" sz="1200" spc="-1" strike="noStrike">
              <a:latin typeface="Arial"/>
            </a:endParaRPr>
          </a:p>
        </p:txBody>
      </p:sp>
      <p:sp>
        <p:nvSpPr>
          <p:cNvPr id="817" name="TextShape 3"/>
          <p:cNvSpPr txBox="1"/>
          <p:nvPr/>
        </p:nvSpPr>
        <p:spPr>
          <a:xfrm>
            <a:off x="3884760" y="8685360"/>
            <a:ext cx="2971440" cy="458280"/>
          </a:xfrm>
          <a:prstGeom prst="rect">
            <a:avLst/>
          </a:prstGeom>
          <a:noFill/>
          <a:ln>
            <a:noFill/>
          </a:ln>
        </p:spPr>
        <p:txBody>
          <a:bodyPr anchor="b">
            <a:noAutofit/>
          </a:bodyPr>
          <a:p>
            <a:pPr>
              <a:lnSpc>
                <a:spcPct val="100000"/>
              </a:lnSpc>
            </a:pPr>
            <a:fld id="{41D71B93-D9BE-4C4B-94FF-4B0F10DD21E3}" type="slidenum">
              <a:rPr b="0" lang="en-IN" sz="1400" spc="-1" strike="noStrike">
                <a:latin typeface="Times New Roman"/>
              </a:rPr>
              <a:t>&lt;number&gt;</a:t>
            </a:fld>
            <a:endParaRPr b="0" lang="en-IN" sz="1400" spc="-1" strike="noStrike">
              <a:latin typeface="Times New Roman"/>
            </a:endParaRPr>
          </a:p>
        </p:txBody>
      </p:sp>
    </p:spTree>
  </p:cSld>
</p:notes>
</file>

<file path=ppt/notesSlides/notesSlide1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8" name="PlaceHolder 1"/>
          <p:cNvSpPr>
            <a:spLocks noGrp="1"/>
          </p:cNvSpPr>
          <p:nvPr>
            <p:ph type="sldImg"/>
          </p:nvPr>
        </p:nvSpPr>
        <p:spPr>
          <a:xfrm>
            <a:off x="685800" y="1143000"/>
            <a:ext cx="5486040" cy="3085920"/>
          </a:xfrm>
          <a:prstGeom prst="rect">
            <a:avLst/>
          </a:prstGeom>
        </p:spPr>
      </p:sp>
      <p:sp>
        <p:nvSpPr>
          <p:cNvPr id="819" name="PlaceHolder 2"/>
          <p:cNvSpPr>
            <a:spLocks noGrp="1"/>
          </p:cNvSpPr>
          <p:nvPr>
            <p:ph type="body"/>
          </p:nvPr>
        </p:nvSpPr>
        <p:spPr>
          <a:xfrm>
            <a:off x="685800" y="4400640"/>
            <a:ext cx="5486040" cy="3600360"/>
          </a:xfrm>
          <a:prstGeom prst="rect">
            <a:avLst/>
          </a:prstGeom>
        </p:spPr>
        <p:txBody>
          <a:bodyPr tIns="91440" bIns="91440">
            <a:noAutofit/>
          </a:bodyPr>
          <a:p>
            <a:pPr>
              <a:lnSpc>
                <a:spcPct val="100000"/>
              </a:lnSpc>
            </a:pPr>
            <a:r>
              <a:rPr b="1" lang="en-IN" sz="1200" spc="-1" strike="noStrike">
                <a:solidFill>
                  <a:srgbClr val="000000"/>
                </a:solidFill>
                <a:latin typeface="Calibri"/>
                <a:ea typeface="Calibri"/>
              </a:rPr>
              <a:t>Notes to the facilitator:</a:t>
            </a:r>
            <a:endParaRPr b="0" lang="en-IN" sz="1200" spc="-1" strike="noStrike">
              <a:latin typeface="Arial"/>
            </a:endParaRPr>
          </a:p>
          <a:p>
            <a:pPr>
              <a:lnSpc>
                <a:spcPct val="100000"/>
              </a:lnSpc>
            </a:pPr>
            <a:r>
              <a:rPr b="0" lang="en-IN" sz="1200" spc="-1" strike="noStrike">
                <a:solidFill>
                  <a:srgbClr val="000000"/>
                </a:solidFill>
                <a:latin typeface="Calibri"/>
                <a:ea typeface="Calibri"/>
              </a:rPr>
              <a:t>Explain the participants how DevOps merges specification and verification using automated tests.</a:t>
            </a:r>
            <a:endParaRPr b="0" lang="en-IN" sz="1200" spc="-1" strike="noStrike">
              <a:latin typeface="Arial"/>
            </a:endParaRPr>
          </a:p>
          <a:p>
            <a:pPr>
              <a:lnSpc>
                <a:spcPct val="100000"/>
              </a:lnSpc>
            </a:pPr>
            <a:endParaRPr b="0" lang="en-IN" sz="1200" spc="-1" strike="noStrike">
              <a:latin typeface="Arial"/>
            </a:endParaRPr>
          </a:p>
          <a:p>
            <a:pPr>
              <a:lnSpc>
                <a:spcPct val="100000"/>
              </a:lnSpc>
            </a:pPr>
            <a:r>
              <a:rPr b="1" lang="en-IN" sz="1200" spc="-1" strike="noStrike">
                <a:solidFill>
                  <a:srgbClr val="000000"/>
                </a:solidFill>
                <a:latin typeface="Calibri"/>
                <a:ea typeface="Calibri"/>
              </a:rPr>
              <a:t>Notes to the participants:</a:t>
            </a:r>
            <a:endParaRPr b="0" lang="en-IN" sz="1200" spc="-1" strike="noStrike">
              <a:latin typeface="Arial"/>
            </a:endParaRPr>
          </a:p>
          <a:p>
            <a:pPr>
              <a:lnSpc>
                <a:spcPct val="100000"/>
              </a:lnSpc>
            </a:pPr>
            <a:r>
              <a:rPr b="0" lang="en-IN" sz="1200" spc="-1" strike="noStrike">
                <a:solidFill>
                  <a:srgbClr val="000000"/>
                </a:solidFill>
                <a:latin typeface="Calibri"/>
                <a:ea typeface="Calibri"/>
              </a:rPr>
              <a:t>Test automation can be adopted in the software delivery process. Combining Behavior Driven Development (BDD) and Test Driven Development (TDD) principles, testing becomes a first class citizen in the process and techniques replace traditional Waterfall process artifacts.</a:t>
            </a:r>
            <a:endParaRPr b="0" lang="en-IN" sz="1200" spc="-1" strike="noStrike">
              <a:latin typeface="Arial"/>
            </a:endParaRPr>
          </a:p>
          <a:p>
            <a:pPr>
              <a:lnSpc>
                <a:spcPct val="100000"/>
              </a:lnSpc>
            </a:pPr>
            <a:endParaRPr b="0" lang="en-IN" sz="1200" spc="-1" strike="noStrike">
              <a:latin typeface="Arial"/>
            </a:endParaRPr>
          </a:p>
          <a:p>
            <a:pPr>
              <a:lnSpc>
                <a:spcPct val="100000"/>
              </a:lnSpc>
            </a:pPr>
            <a:r>
              <a:rPr b="0" lang="en-IN" sz="1200" spc="-1" strike="noStrike">
                <a:solidFill>
                  <a:srgbClr val="000000"/>
                </a:solidFill>
                <a:latin typeface="Calibri"/>
                <a:ea typeface="Calibri"/>
              </a:rPr>
              <a:t>The process:</a:t>
            </a:r>
            <a:endParaRPr b="0" lang="en-IN" sz="1200" spc="-1" strike="noStrike">
              <a:latin typeface="Arial"/>
            </a:endParaRPr>
          </a:p>
          <a:p>
            <a:pPr>
              <a:lnSpc>
                <a:spcPct val="100000"/>
              </a:lnSpc>
            </a:pPr>
            <a:r>
              <a:rPr b="0" lang="en-IN" sz="1200" spc="-1" strike="noStrike">
                <a:solidFill>
                  <a:srgbClr val="000000"/>
                </a:solidFill>
                <a:latin typeface="Calibri"/>
                <a:ea typeface="Calibri"/>
              </a:rPr>
              <a:t>Given an Agile development process, the development cycle starts with a backlog of user stories. These user stories are refined with clear acceptance criteria.</a:t>
            </a:r>
            <a:endParaRPr b="0" lang="en-IN" sz="1200" spc="-1" strike="noStrike">
              <a:latin typeface="Arial"/>
            </a:endParaRPr>
          </a:p>
          <a:p>
            <a:pPr marL="457200" indent="-304560">
              <a:lnSpc>
                <a:spcPct val="100000"/>
              </a:lnSpc>
              <a:buClr>
                <a:srgbClr val="000000"/>
              </a:buClr>
              <a:buFont typeface="Calibri"/>
              <a:buChar char="●"/>
            </a:pPr>
            <a:r>
              <a:rPr b="0" lang="en-IN" sz="1200" spc="-1" strike="noStrike">
                <a:solidFill>
                  <a:srgbClr val="000000"/>
                </a:solidFill>
                <a:latin typeface="Calibri"/>
                <a:ea typeface="Calibri"/>
              </a:rPr>
              <a:t>Now, a feature test can be specified using the BDD “Specification By Example” technique. This technique defines functionality using a strict syntax (Gherkin specification). The specified functionality (for example, the feature test scenarios) proves the acceptance criteria of the user story. The feature test specification is also a functional specification of the system.</a:t>
            </a:r>
            <a:endParaRPr b="0" lang="en-IN" sz="1200" spc="-1" strike="noStrike">
              <a:latin typeface="Arial"/>
            </a:endParaRPr>
          </a:p>
          <a:p>
            <a:pPr marL="457200" indent="-304560">
              <a:lnSpc>
                <a:spcPct val="100000"/>
              </a:lnSpc>
              <a:buClr>
                <a:srgbClr val="000000"/>
              </a:buClr>
              <a:buFont typeface="Calibri"/>
              <a:buChar char="●"/>
            </a:pPr>
            <a:r>
              <a:rPr b="0" lang="en-IN" sz="1200" spc="-1" strike="noStrike">
                <a:solidFill>
                  <a:srgbClr val="000000"/>
                </a:solidFill>
                <a:latin typeface="Calibri"/>
                <a:ea typeface="Calibri"/>
              </a:rPr>
              <a:t>Now, when the feature test is executed, it will fail, because at this point, no code has been written to implement the user story.</a:t>
            </a:r>
            <a:endParaRPr b="0" lang="en-IN" sz="1200" spc="-1" strike="noStrike">
              <a:latin typeface="Arial"/>
            </a:endParaRPr>
          </a:p>
          <a:p>
            <a:pPr marL="457200" indent="-304560">
              <a:lnSpc>
                <a:spcPct val="100000"/>
              </a:lnSpc>
              <a:buClr>
                <a:srgbClr val="000000"/>
              </a:buClr>
              <a:buFont typeface="Calibri"/>
              <a:buChar char="●"/>
            </a:pPr>
            <a:r>
              <a:rPr b="0" lang="en-IN" sz="1200" spc="-1" strike="noStrike">
                <a:solidFill>
                  <a:srgbClr val="000000"/>
                </a:solidFill>
                <a:latin typeface="Calibri"/>
                <a:ea typeface="Calibri"/>
              </a:rPr>
              <a:t>Next, the low level tests, like unit tests can be specified. Specifying these types of test is both a test specification, as well as a (detailed) design activity. Writing these type of tests upfront forces you to think about the (planned) software design.</a:t>
            </a:r>
            <a:endParaRPr b="0" lang="en-IN" sz="1200" spc="-1" strike="noStrike">
              <a:latin typeface="Arial"/>
            </a:endParaRPr>
          </a:p>
          <a:p>
            <a:pPr marL="457200" indent="-304560">
              <a:lnSpc>
                <a:spcPct val="100000"/>
              </a:lnSpc>
              <a:buClr>
                <a:srgbClr val="000000"/>
              </a:buClr>
              <a:buFont typeface="Calibri"/>
              <a:buChar char="●"/>
            </a:pPr>
            <a:r>
              <a:rPr b="0" lang="en-IN" sz="1200" spc="-1" strike="noStrike">
                <a:solidFill>
                  <a:srgbClr val="000000"/>
                </a:solidFill>
                <a:latin typeface="Calibri"/>
                <a:ea typeface="Calibri"/>
              </a:rPr>
              <a:t>When these low level tests are executed immediately, they will fail, because at this point, no code has been written to implement the user story.</a:t>
            </a:r>
            <a:endParaRPr b="0" lang="en-IN" sz="1200" spc="-1" strike="noStrike">
              <a:latin typeface="Arial"/>
            </a:endParaRPr>
          </a:p>
          <a:p>
            <a:pPr marL="457200" indent="-304560">
              <a:lnSpc>
                <a:spcPct val="100000"/>
              </a:lnSpc>
              <a:buClr>
                <a:srgbClr val="000000"/>
              </a:buClr>
              <a:buFont typeface="Calibri"/>
              <a:buChar char="●"/>
            </a:pPr>
            <a:r>
              <a:rPr b="0" lang="en-IN" sz="1200" spc="-1" strike="noStrike">
                <a:solidFill>
                  <a:srgbClr val="000000"/>
                </a:solidFill>
                <a:latin typeface="Calibri"/>
                <a:ea typeface="Calibri"/>
              </a:rPr>
              <a:t>Now, the software for (part of) the user story can be written.</a:t>
            </a:r>
            <a:endParaRPr b="0" lang="en-IN" sz="1200" spc="-1" strike="noStrike">
              <a:latin typeface="Arial"/>
            </a:endParaRPr>
          </a:p>
          <a:p>
            <a:pPr marL="457200" indent="-304560">
              <a:lnSpc>
                <a:spcPct val="100000"/>
              </a:lnSpc>
              <a:buClr>
                <a:srgbClr val="000000"/>
              </a:buClr>
              <a:buFont typeface="Calibri"/>
              <a:buChar char="●"/>
            </a:pPr>
            <a:r>
              <a:rPr b="0" lang="en-IN" sz="1200" spc="-1" strike="noStrike">
                <a:solidFill>
                  <a:srgbClr val="000000"/>
                </a:solidFill>
                <a:latin typeface="Calibri"/>
                <a:ea typeface="Calibri"/>
              </a:rPr>
              <a:t>The implemented software can be tested with the specified low level tests. The goal is to ensure that all low level tests run successfully. This includes fixing bugs and refactoring the software code and/or test code.</a:t>
            </a:r>
            <a:endParaRPr b="0" lang="en-IN" sz="1200" spc="-1" strike="noStrike">
              <a:latin typeface="Arial"/>
            </a:endParaRPr>
          </a:p>
          <a:p>
            <a:pPr marL="457200" indent="-304560">
              <a:lnSpc>
                <a:spcPct val="100000"/>
              </a:lnSpc>
              <a:buClr>
                <a:srgbClr val="000000"/>
              </a:buClr>
              <a:buFont typeface="Calibri"/>
              <a:buChar char="●"/>
            </a:pPr>
            <a:r>
              <a:rPr b="0" lang="en-IN" sz="1200" spc="-1" strike="noStrike">
                <a:solidFill>
                  <a:srgbClr val="000000"/>
                </a:solidFill>
                <a:latin typeface="Calibri"/>
                <a:ea typeface="Calibri"/>
              </a:rPr>
              <a:t>Once, all low level tests are successful, the feature tests can be executed. If these tests fail, the process of writing low level tests, adjusting the software code, fixing bugs, and refactoring is repeated until all feature tests and low level tests run successfully.</a:t>
            </a:r>
            <a:endParaRPr b="0" lang="en-IN" sz="1200" spc="-1" strike="noStrike">
              <a:latin typeface="Arial"/>
            </a:endParaRPr>
          </a:p>
          <a:p>
            <a:pPr>
              <a:lnSpc>
                <a:spcPct val="100000"/>
              </a:lnSpc>
            </a:pPr>
            <a:endParaRPr b="0" lang="en-IN" sz="1200" spc="-1" strike="noStrike">
              <a:latin typeface="Arial"/>
            </a:endParaRPr>
          </a:p>
        </p:txBody>
      </p:sp>
      <p:sp>
        <p:nvSpPr>
          <p:cNvPr id="820" name="TextShape 3"/>
          <p:cNvSpPr txBox="1"/>
          <p:nvPr/>
        </p:nvSpPr>
        <p:spPr>
          <a:xfrm>
            <a:off x="3884760" y="8685360"/>
            <a:ext cx="2971440" cy="458280"/>
          </a:xfrm>
          <a:prstGeom prst="rect">
            <a:avLst/>
          </a:prstGeom>
          <a:noFill/>
          <a:ln>
            <a:noFill/>
          </a:ln>
        </p:spPr>
        <p:txBody>
          <a:bodyPr anchor="b">
            <a:noAutofit/>
          </a:bodyPr>
          <a:p>
            <a:pPr>
              <a:lnSpc>
                <a:spcPct val="100000"/>
              </a:lnSpc>
            </a:pPr>
            <a:fld id="{8D3F0F79-6E6B-4EB8-91AC-727778D99C88}" type="slidenum">
              <a:rPr b="0" lang="en-IN" sz="1400" spc="-1" strike="noStrike">
                <a:latin typeface="Times New Roman"/>
              </a:rPr>
              <a:t>&lt;number&gt;</a:t>
            </a:fld>
            <a:endParaRPr b="0" lang="en-IN" sz="1400" spc="-1" strike="noStrike">
              <a:latin typeface="Times New Roman"/>
            </a:endParaRPr>
          </a:p>
        </p:txBody>
      </p:sp>
    </p:spTree>
  </p:cSld>
</p:notes>
</file>

<file path=ppt/notesSlides/notesSlide1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1" name="PlaceHolder 1"/>
          <p:cNvSpPr>
            <a:spLocks noGrp="1"/>
          </p:cNvSpPr>
          <p:nvPr>
            <p:ph type="sldImg"/>
          </p:nvPr>
        </p:nvSpPr>
        <p:spPr>
          <a:xfrm>
            <a:off x="685800" y="1143000"/>
            <a:ext cx="5486040" cy="3085920"/>
          </a:xfrm>
          <a:prstGeom prst="rect">
            <a:avLst/>
          </a:prstGeom>
        </p:spPr>
      </p:sp>
      <p:sp>
        <p:nvSpPr>
          <p:cNvPr id="822" name="PlaceHolder 2"/>
          <p:cNvSpPr>
            <a:spLocks noGrp="1"/>
          </p:cNvSpPr>
          <p:nvPr>
            <p:ph type="body"/>
          </p:nvPr>
        </p:nvSpPr>
        <p:spPr>
          <a:xfrm>
            <a:off x="685800" y="4400640"/>
            <a:ext cx="5486040" cy="3600360"/>
          </a:xfrm>
          <a:prstGeom prst="rect">
            <a:avLst/>
          </a:prstGeom>
        </p:spPr>
        <p:txBody>
          <a:bodyPr tIns="91440" bIns="91440">
            <a:noAutofit/>
          </a:bodyPr>
          <a:p>
            <a:pPr>
              <a:lnSpc>
                <a:spcPct val="100000"/>
              </a:lnSpc>
            </a:pPr>
            <a:r>
              <a:rPr b="1" lang="en-IN" sz="1200" spc="-1" strike="noStrike">
                <a:solidFill>
                  <a:srgbClr val="000000"/>
                </a:solidFill>
                <a:latin typeface="Calibri"/>
                <a:ea typeface="Calibri"/>
              </a:rPr>
              <a:t>Notes to the facilitator:</a:t>
            </a:r>
            <a:endParaRPr b="0" lang="en-IN" sz="1200" spc="-1" strike="noStrike">
              <a:latin typeface="Arial"/>
            </a:endParaRPr>
          </a:p>
          <a:p>
            <a:pPr>
              <a:lnSpc>
                <a:spcPct val="100000"/>
              </a:lnSpc>
            </a:pPr>
            <a:r>
              <a:rPr b="0" lang="en-IN" sz="1200" spc="-1" strike="noStrike">
                <a:solidFill>
                  <a:srgbClr val="000000"/>
                </a:solidFill>
                <a:latin typeface="Calibri"/>
                <a:ea typeface="Calibri"/>
              </a:rPr>
              <a:t>Explain the participants about the different suites of automated tests.</a:t>
            </a:r>
            <a:endParaRPr b="0" lang="en-IN" sz="1200" spc="-1" strike="noStrike">
              <a:latin typeface="Arial"/>
            </a:endParaRPr>
          </a:p>
          <a:p>
            <a:pPr>
              <a:lnSpc>
                <a:spcPct val="100000"/>
              </a:lnSpc>
            </a:pPr>
            <a:endParaRPr b="0" lang="en-IN" sz="1200" spc="-1" strike="noStrike">
              <a:latin typeface="Arial"/>
            </a:endParaRPr>
          </a:p>
          <a:p>
            <a:pPr>
              <a:lnSpc>
                <a:spcPct val="100000"/>
              </a:lnSpc>
            </a:pPr>
            <a:r>
              <a:rPr b="1" lang="en-IN" sz="1200" spc="-1" strike="noStrike">
                <a:solidFill>
                  <a:srgbClr val="000000"/>
                </a:solidFill>
                <a:latin typeface="Calibri"/>
                <a:ea typeface="Calibri"/>
              </a:rPr>
              <a:t>Notes to the participants:</a:t>
            </a:r>
            <a:endParaRPr b="0" lang="en-IN" sz="1200" spc="-1" strike="noStrike">
              <a:latin typeface="Arial"/>
            </a:endParaRPr>
          </a:p>
          <a:p>
            <a:pPr marL="171360" indent="-171000">
              <a:lnSpc>
                <a:spcPct val="100000"/>
              </a:lnSpc>
              <a:buClr>
                <a:srgbClr val="000000"/>
              </a:buClr>
              <a:buFont typeface="Arial"/>
              <a:buChar char="•"/>
            </a:pPr>
            <a:r>
              <a:rPr b="1" lang="en-IN" sz="1200" spc="-1" strike="noStrike">
                <a:solidFill>
                  <a:srgbClr val="000000"/>
                </a:solidFill>
                <a:latin typeface="Calibri"/>
                <a:ea typeface="Calibri"/>
              </a:rPr>
              <a:t>Unit tests</a:t>
            </a:r>
            <a:r>
              <a:rPr b="0" lang="en-IN" sz="1200" spc="-1" strike="noStrike">
                <a:solidFill>
                  <a:srgbClr val="000000"/>
                </a:solidFill>
                <a:latin typeface="Calibri"/>
                <a:ea typeface="Calibri"/>
              </a:rPr>
              <a:t>: Unit tests are run first by developers, in some cases even before they add their changes to the repository. Unit tests normally test individual classes or functions. When those classes or functions need access to external resources, those resources are often faked as "mocks" or "stubs".</a:t>
            </a:r>
            <a:endParaRPr b="0" lang="en-IN" sz="1200" spc="-1" strike="noStrike">
              <a:latin typeface="Arial"/>
            </a:endParaRPr>
          </a:p>
          <a:p>
            <a:pPr marL="171360" indent="-171000">
              <a:lnSpc>
                <a:spcPct val="100000"/>
              </a:lnSpc>
              <a:buClr>
                <a:srgbClr val="000000"/>
              </a:buClr>
              <a:buFont typeface="Arial"/>
              <a:buChar char="•"/>
            </a:pPr>
            <a:r>
              <a:rPr b="1" lang="en-IN" sz="1200" spc="-1" strike="noStrike">
                <a:solidFill>
                  <a:srgbClr val="000000"/>
                </a:solidFill>
                <a:latin typeface="Calibri"/>
                <a:ea typeface="Calibri"/>
              </a:rPr>
              <a:t>Integration tests</a:t>
            </a:r>
            <a:r>
              <a:rPr b="0" lang="en-IN" sz="1200" spc="-1" strike="noStrike">
                <a:solidFill>
                  <a:srgbClr val="000000"/>
                </a:solidFill>
                <a:latin typeface="Calibri"/>
                <a:ea typeface="Calibri"/>
              </a:rPr>
              <a:t>: Integration tests are a next level up from unit tests. Integration tests make sure that the modules that comprise an application work properly with each other. Ideally integration tests are run in environments that are similar to the production environment. For example, you'd want to make sure that if your application uses a database that the same database is available in your integration environment.</a:t>
            </a:r>
            <a:endParaRPr b="0" lang="en-IN" sz="1200" spc="-1" strike="noStrike">
              <a:latin typeface="Arial"/>
            </a:endParaRPr>
          </a:p>
          <a:p>
            <a:pPr marL="171360" indent="-171000">
              <a:lnSpc>
                <a:spcPct val="100000"/>
              </a:lnSpc>
              <a:buClr>
                <a:srgbClr val="000000"/>
              </a:buClr>
              <a:buFont typeface="Arial"/>
              <a:buChar char="•"/>
            </a:pPr>
            <a:r>
              <a:rPr b="1" lang="en-IN" sz="1200" spc="-1" strike="noStrike">
                <a:solidFill>
                  <a:srgbClr val="000000"/>
                </a:solidFill>
                <a:latin typeface="Calibri"/>
                <a:ea typeface="Calibri"/>
              </a:rPr>
              <a:t>System tests</a:t>
            </a:r>
            <a:r>
              <a:rPr b="0" lang="en-IN" sz="1200" spc="-1" strike="noStrike">
                <a:solidFill>
                  <a:srgbClr val="000000"/>
                </a:solidFill>
                <a:latin typeface="Calibri"/>
                <a:ea typeface="Calibri"/>
              </a:rPr>
              <a:t>: Should test the entire system in an environment as close as possible to the real production environment.</a:t>
            </a:r>
            <a:endParaRPr b="0" lang="en-IN" sz="1200" spc="-1" strike="noStrike">
              <a:latin typeface="Arial"/>
            </a:endParaRPr>
          </a:p>
          <a:p>
            <a:pPr>
              <a:lnSpc>
                <a:spcPct val="100000"/>
              </a:lnSpc>
            </a:pPr>
            <a:endParaRPr b="0" lang="en-IN" sz="1200" spc="-1" strike="noStrike">
              <a:latin typeface="Arial"/>
            </a:endParaRPr>
          </a:p>
        </p:txBody>
      </p:sp>
      <p:sp>
        <p:nvSpPr>
          <p:cNvPr id="823" name="TextShape 3"/>
          <p:cNvSpPr txBox="1"/>
          <p:nvPr/>
        </p:nvSpPr>
        <p:spPr>
          <a:xfrm>
            <a:off x="3884760" y="8685360"/>
            <a:ext cx="2971440" cy="458280"/>
          </a:xfrm>
          <a:prstGeom prst="rect">
            <a:avLst/>
          </a:prstGeom>
          <a:noFill/>
          <a:ln>
            <a:noFill/>
          </a:ln>
        </p:spPr>
        <p:txBody>
          <a:bodyPr anchor="b">
            <a:noAutofit/>
          </a:bodyPr>
          <a:p>
            <a:pPr>
              <a:lnSpc>
                <a:spcPct val="100000"/>
              </a:lnSpc>
            </a:pPr>
            <a:fld id="{0002C7E2-7744-49E6-89DA-E864A2C31EFB}" type="slidenum">
              <a:rPr b="0" lang="en-IN" sz="1400" spc="-1" strike="noStrike">
                <a:latin typeface="Times New Roman"/>
              </a:rPr>
              <a:t>&lt;number&gt;</a:t>
            </a:fld>
            <a:endParaRPr b="0" lang="en-IN" sz="1400" spc="-1" strike="noStrike">
              <a:latin typeface="Times New Roman"/>
            </a:endParaRPr>
          </a:p>
        </p:txBody>
      </p:sp>
    </p:spTree>
  </p:cSld>
</p:notes>
</file>

<file path=ppt/notesSlides/notesSlide1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4" name="PlaceHolder 1"/>
          <p:cNvSpPr>
            <a:spLocks noGrp="1"/>
          </p:cNvSpPr>
          <p:nvPr>
            <p:ph type="sldImg"/>
          </p:nvPr>
        </p:nvSpPr>
        <p:spPr>
          <a:xfrm>
            <a:off x="685800" y="1143000"/>
            <a:ext cx="5486040" cy="3085920"/>
          </a:xfrm>
          <a:prstGeom prst="rect">
            <a:avLst/>
          </a:prstGeom>
        </p:spPr>
      </p:sp>
      <p:sp>
        <p:nvSpPr>
          <p:cNvPr id="825" name="PlaceHolder 2"/>
          <p:cNvSpPr>
            <a:spLocks noGrp="1"/>
          </p:cNvSpPr>
          <p:nvPr>
            <p:ph type="body"/>
          </p:nvPr>
        </p:nvSpPr>
        <p:spPr>
          <a:xfrm>
            <a:off x="685800" y="4400640"/>
            <a:ext cx="5486040" cy="3600360"/>
          </a:xfrm>
          <a:prstGeom prst="rect">
            <a:avLst/>
          </a:prstGeom>
        </p:spPr>
        <p:txBody>
          <a:bodyPr tIns="91440" bIns="91440">
            <a:noAutofit/>
          </a:bodyPr>
          <a:p>
            <a:pPr>
              <a:lnSpc>
                <a:spcPct val="100000"/>
              </a:lnSpc>
            </a:pPr>
            <a:r>
              <a:rPr b="1" lang="en-IN" sz="1200" spc="-1" strike="noStrike">
                <a:solidFill>
                  <a:srgbClr val="000000"/>
                </a:solidFill>
                <a:latin typeface="Calibri"/>
                <a:ea typeface="Calibri"/>
              </a:rPr>
              <a:t>Notes to the facilitator:</a:t>
            </a:r>
            <a:endParaRPr b="0" lang="en-IN" sz="1200" spc="-1" strike="noStrike">
              <a:latin typeface="Arial"/>
            </a:endParaRPr>
          </a:p>
          <a:p>
            <a:pPr>
              <a:lnSpc>
                <a:spcPct val="100000"/>
              </a:lnSpc>
            </a:pPr>
            <a:r>
              <a:rPr b="0" lang="en-IN" sz="1200" spc="-1" strike="noStrike">
                <a:solidFill>
                  <a:srgbClr val="000000"/>
                </a:solidFill>
                <a:latin typeface="Calibri"/>
                <a:ea typeface="Calibri"/>
              </a:rPr>
              <a:t>Answer: </a:t>
            </a:r>
            <a:endParaRPr b="0" lang="en-IN" sz="1200" spc="-1" strike="noStrike">
              <a:latin typeface="Arial"/>
            </a:endParaRPr>
          </a:p>
          <a:p>
            <a:pPr>
              <a:lnSpc>
                <a:spcPct val="100000"/>
              </a:lnSpc>
            </a:pPr>
            <a:r>
              <a:rPr b="0" lang="en-IN" sz="1200" spc="-1" strike="noStrike">
                <a:solidFill>
                  <a:srgbClr val="000000"/>
                </a:solidFill>
                <a:latin typeface="Calibri"/>
                <a:ea typeface="Calibri"/>
              </a:rPr>
              <a:t>1. A. Integration test</a:t>
            </a:r>
            <a:endParaRPr b="0" lang="en-IN" sz="1200" spc="-1" strike="noStrike">
              <a:latin typeface="Arial"/>
            </a:endParaRPr>
          </a:p>
        </p:txBody>
      </p:sp>
      <p:sp>
        <p:nvSpPr>
          <p:cNvPr id="826" name="TextShape 3"/>
          <p:cNvSpPr txBox="1"/>
          <p:nvPr/>
        </p:nvSpPr>
        <p:spPr>
          <a:xfrm>
            <a:off x="3884760" y="8685360"/>
            <a:ext cx="2971440" cy="458280"/>
          </a:xfrm>
          <a:prstGeom prst="rect">
            <a:avLst/>
          </a:prstGeom>
          <a:noFill/>
          <a:ln>
            <a:noFill/>
          </a:ln>
        </p:spPr>
        <p:txBody>
          <a:bodyPr anchor="b">
            <a:noAutofit/>
          </a:bodyPr>
          <a:p>
            <a:pPr>
              <a:lnSpc>
                <a:spcPct val="100000"/>
              </a:lnSpc>
            </a:pPr>
            <a:fld id="{457165C7-B509-4A74-8427-14576727A88E}" type="slidenum">
              <a:rPr b="0" lang="en-IN" sz="1400" spc="-1" strike="noStrike">
                <a:latin typeface="Times New Roman"/>
              </a:rPr>
              <a:t>&lt;number&gt;</a:t>
            </a:fld>
            <a:endParaRPr b="0" lang="en-IN" sz="1400" spc="-1" strike="noStrike">
              <a:latin typeface="Times New Roman"/>
            </a:endParaRPr>
          </a:p>
        </p:txBody>
      </p:sp>
    </p:spTree>
  </p:cSld>
</p:notes>
</file>

<file path=ppt/notesSlides/notesSlide1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7" name="PlaceHolder 1"/>
          <p:cNvSpPr>
            <a:spLocks noGrp="1"/>
          </p:cNvSpPr>
          <p:nvPr>
            <p:ph type="sldImg"/>
          </p:nvPr>
        </p:nvSpPr>
        <p:spPr>
          <a:xfrm>
            <a:off x="685800" y="1143000"/>
            <a:ext cx="5486040" cy="3085920"/>
          </a:xfrm>
          <a:prstGeom prst="rect">
            <a:avLst/>
          </a:prstGeom>
        </p:spPr>
      </p:sp>
      <p:sp>
        <p:nvSpPr>
          <p:cNvPr id="828" name="PlaceHolder 2"/>
          <p:cNvSpPr>
            <a:spLocks noGrp="1"/>
          </p:cNvSpPr>
          <p:nvPr>
            <p:ph type="body"/>
          </p:nvPr>
        </p:nvSpPr>
        <p:spPr>
          <a:xfrm>
            <a:off x="685800" y="4400640"/>
            <a:ext cx="5486040" cy="3600360"/>
          </a:xfrm>
          <a:prstGeom prst="rect">
            <a:avLst/>
          </a:prstGeom>
        </p:spPr>
        <p:txBody>
          <a:bodyPr tIns="91440" bIns="91440">
            <a:noAutofit/>
          </a:bodyPr>
          <a:p>
            <a:pPr>
              <a:lnSpc>
                <a:spcPct val="100000"/>
              </a:lnSpc>
            </a:pPr>
            <a:r>
              <a:rPr b="1" lang="en-IN" sz="1200" spc="-1" strike="noStrike">
                <a:solidFill>
                  <a:srgbClr val="000000"/>
                </a:solidFill>
                <a:latin typeface="Calibri"/>
                <a:ea typeface="Calibri"/>
              </a:rPr>
              <a:t>Notes to the facilitator</a:t>
            </a:r>
            <a:r>
              <a:rPr b="0" lang="en-IN" sz="1200" spc="-1" strike="noStrike">
                <a:solidFill>
                  <a:srgbClr val="000000"/>
                </a:solidFill>
                <a:latin typeface="Calibri"/>
                <a:ea typeface="Calibri"/>
              </a:rPr>
              <a:t>:</a:t>
            </a:r>
            <a:endParaRPr b="0" lang="en-IN" sz="1200" spc="-1" strike="noStrike">
              <a:latin typeface="Arial"/>
            </a:endParaRPr>
          </a:p>
          <a:p>
            <a:pPr>
              <a:lnSpc>
                <a:spcPct val="100000"/>
              </a:lnSpc>
            </a:pPr>
            <a:r>
              <a:rPr b="0" lang="en-IN" sz="1200" spc="-1" strike="noStrike">
                <a:solidFill>
                  <a:srgbClr val="000000"/>
                </a:solidFill>
                <a:latin typeface="Calibri"/>
                <a:ea typeface="Calibri"/>
              </a:rPr>
              <a:t>Explain the participants about the need for automated deployment and how it is implemented.</a:t>
            </a:r>
            <a:endParaRPr b="0" lang="en-IN" sz="1200" spc="-1" strike="noStrike">
              <a:latin typeface="Arial"/>
            </a:endParaRPr>
          </a:p>
          <a:p>
            <a:pPr>
              <a:lnSpc>
                <a:spcPct val="100000"/>
              </a:lnSpc>
            </a:pPr>
            <a:endParaRPr b="0" lang="en-IN" sz="1200" spc="-1" strike="noStrike">
              <a:latin typeface="Arial"/>
            </a:endParaRPr>
          </a:p>
          <a:p>
            <a:pPr>
              <a:lnSpc>
                <a:spcPct val="100000"/>
              </a:lnSpc>
            </a:pPr>
            <a:r>
              <a:rPr b="1" lang="en-IN" sz="1200" spc="-1" strike="noStrike">
                <a:solidFill>
                  <a:srgbClr val="000000"/>
                </a:solidFill>
                <a:latin typeface="Calibri"/>
                <a:ea typeface="Calibri"/>
              </a:rPr>
              <a:t>Notes to the participants</a:t>
            </a:r>
            <a:r>
              <a:rPr b="0" lang="en-IN" sz="1200" spc="-1" strike="noStrike">
                <a:solidFill>
                  <a:srgbClr val="000000"/>
                </a:solidFill>
                <a:latin typeface="Calibri"/>
                <a:ea typeface="Calibri"/>
              </a:rPr>
              <a:t>:</a:t>
            </a:r>
            <a:endParaRPr b="0" lang="en-IN" sz="1200" spc="-1" strike="noStrike">
              <a:latin typeface="Arial"/>
            </a:endParaRPr>
          </a:p>
          <a:p>
            <a:pPr>
              <a:lnSpc>
                <a:spcPct val="100000"/>
              </a:lnSpc>
            </a:pPr>
            <a:r>
              <a:rPr b="0" lang="en-IN" sz="1200" spc="-1" strike="noStrike">
                <a:solidFill>
                  <a:srgbClr val="000000"/>
                </a:solidFill>
                <a:latin typeface="Calibri"/>
                <a:ea typeface="Calibri"/>
              </a:rPr>
              <a:t>Application deployment implies:</a:t>
            </a:r>
            <a:endParaRPr b="0" lang="en-IN" sz="1200" spc="-1" strike="noStrike">
              <a:latin typeface="Arial"/>
            </a:endParaRPr>
          </a:p>
          <a:p>
            <a:pPr marL="457200" indent="-304560">
              <a:lnSpc>
                <a:spcPct val="100000"/>
              </a:lnSpc>
              <a:buClr>
                <a:srgbClr val="000000"/>
              </a:buClr>
              <a:buFont typeface="Calibri"/>
              <a:buChar char="●"/>
            </a:pPr>
            <a:r>
              <a:rPr b="0" lang="en-IN" sz="1200" spc="-1" strike="noStrike">
                <a:solidFill>
                  <a:srgbClr val="000000"/>
                </a:solidFill>
                <a:latin typeface="Calibri"/>
                <a:ea typeface="Calibri"/>
              </a:rPr>
              <a:t>Installing applications</a:t>
            </a:r>
            <a:endParaRPr b="0" lang="en-IN" sz="1200" spc="-1" strike="noStrike">
              <a:latin typeface="Arial"/>
            </a:endParaRPr>
          </a:p>
          <a:p>
            <a:pPr marL="457200" indent="-304560">
              <a:lnSpc>
                <a:spcPct val="100000"/>
              </a:lnSpc>
              <a:buClr>
                <a:srgbClr val="000000"/>
              </a:buClr>
              <a:buFont typeface="Calibri"/>
              <a:buChar char="●"/>
            </a:pPr>
            <a:r>
              <a:rPr b="0" lang="en-IN" sz="1200" spc="-1" strike="noStrike">
                <a:solidFill>
                  <a:srgbClr val="000000"/>
                </a:solidFill>
                <a:latin typeface="Calibri"/>
                <a:ea typeface="Calibri"/>
              </a:rPr>
              <a:t>Updating applications</a:t>
            </a:r>
            <a:endParaRPr b="0" lang="en-IN" sz="1200" spc="-1" strike="noStrike">
              <a:latin typeface="Arial"/>
            </a:endParaRPr>
          </a:p>
          <a:p>
            <a:pPr marL="457200" indent="-304560">
              <a:lnSpc>
                <a:spcPct val="100000"/>
              </a:lnSpc>
              <a:buClr>
                <a:srgbClr val="000000"/>
              </a:buClr>
              <a:buFont typeface="Calibri"/>
              <a:buChar char="●"/>
            </a:pPr>
            <a:r>
              <a:rPr b="0" lang="en-IN" sz="1200" spc="-1" strike="noStrike">
                <a:solidFill>
                  <a:srgbClr val="000000"/>
                </a:solidFill>
                <a:latin typeface="Calibri"/>
                <a:ea typeface="Calibri"/>
              </a:rPr>
              <a:t>Configuring resources</a:t>
            </a:r>
            <a:endParaRPr b="0" lang="en-IN" sz="1200" spc="-1" strike="noStrike">
              <a:latin typeface="Arial"/>
            </a:endParaRPr>
          </a:p>
          <a:p>
            <a:pPr marL="457200" indent="-304560">
              <a:lnSpc>
                <a:spcPct val="100000"/>
              </a:lnSpc>
              <a:buClr>
                <a:srgbClr val="000000"/>
              </a:buClr>
              <a:buFont typeface="Calibri"/>
              <a:buChar char="●"/>
            </a:pPr>
            <a:r>
              <a:rPr b="0" lang="en-IN" sz="1200" spc="-1" strike="noStrike">
                <a:solidFill>
                  <a:srgbClr val="000000"/>
                </a:solidFill>
                <a:latin typeface="Calibri"/>
                <a:ea typeface="Calibri"/>
              </a:rPr>
              <a:t>Configuring middleware components</a:t>
            </a:r>
            <a:endParaRPr b="0" lang="en-IN" sz="1200" spc="-1" strike="noStrike">
              <a:latin typeface="Arial"/>
            </a:endParaRPr>
          </a:p>
          <a:p>
            <a:pPr marL="457200" indent="-304560">
              <a:lnSpc>
                <a:spcPct val="100000"/>
              </a:lnSpc>
              <a:buClr>
                <a:srgbClr val="000000"/>
              </a:buClr>
              <a:buFont typeface="Calibri"/>
              <a:buChar char="●"/>
            </a:pPr>
            <a:r>
              <a:rPr b="0" lang="en-IN" sz="1200" spc="-1" strike="noStrike">
                <a:solidFill>
                  <a:srgbClr val="000000"/>
                </a:solidFill>
                <a:latin typeface="Calibri"/>
                <a:ea typeface="Calibri"/>
              </a:rPr>
              <a:t>Starting/stopping components</a:t>
            </a:r>
            <a:endParaRPr b="0" lang="en-IN" sz="1200" spc="-1" strike="noStrike">
              <a:latin typeface="Arial"/>
            </a:endParaRPr>
          </a:p>
          <a:p>
            <a:pPr marL="457200" indent="-304560">
              <a:lnSpc>
                <a:spcPct val="100000"/>
              </a:lnSpc>
              <a:buClr>
                <a:srgbClr val="000000"/>
              </a:buClr>
              <a:buFont typeface="Calibri"/>
              <a:buChar char="●"/>
            </a:pPr>
            <a:r>
              <a:rPr b="0" lang="en-IN" sz="1200" spc="-1" strike="noStrike">
                <a:solidFill>
                  <a:srgbClr val="000000"/>
                </a:solidFill>
                <a:latin typeface="Calibri"/>
                <a:ea typeface="Calibri"/>
              </a:rPr>
              <a:t>Configuring the installed application</a:t>
            </a:r>
            <a:endParaRPr b="0" lang="en-IN" sz="1200" spc="-1" strike="noStrike">
              <a:latin typeface="Arial"/>
            </a:endParaRPr>
          </a:p>
          <a:p>
            <a:pPr marL="457200" indent="-304560">
              <a:lnSpc>
                <a:spcPct val="100000"/>
              </a:lnSpc>
              <a:buClr>
                <a:srgbClr val="000000"/>
              </a:buClr>
              <a:buFont typeface="Calibri"/>
              <a:buChar char="●"/>
            </a:pPr>
            <a:r>
              <a:rPr b="0" lang="en-IN" sz="1200" spc="-1" strike="noStrike">
                <a:solidFill>
                  <a:srgbClr val="000000"/>
                </a:solidFill>
                <a:latin typeface="Calibri"/>
                <a:ea typeface="Calibri"/>
              </a:rPr>
              <a:t>Configuration systems like load balancers, routers</a:t>
            </a:r>
            <a:endParaRPr b="0" lang="en-IN" sz="1200" spc="-1" strike="noStrike">
              <a:latin typeface="Arial"/>
            </a:endParaRPr>
          </a:p>
          <a:p>
            <a:pPr marL="457200" indent="-304560">
              <a:lnSpc>
                <a:spcPct val="100000"/>
              </a:lnSpc>
              <a:buClr>
                <a:srgbClr val="000000"/>
              </a:buClr>
              <a:buFont typeface="Calibri"/>
              <a:buChar char="●"/>
            </a:pPr>
            <a:r>
              <a:rPr b="0" lang="en-IN" sz="1200" spc="-1" strike="noStrike">
                <a:solidFill>
                  <a:srgbClr val="000000"/>
                </a:solidFill>
                <a:latin typeface="Calibri"/>
                <a:ea typeface="Calibri"/>
              </a:rPr>
              <a:t>Verification of components</a:t>
            </a:r>
            <a:endParaRPr b="0" lang="en-IN" sz="1200" spc="-1" strike="noStrike">
              <a:latin typeface="Arial"/>
            </a:endParaRPr>
          </a:p>
          <a:p>
            <a:pPr marL="457200" indent="-304560">
              <a:lnSpc>
                <a:spcPct val="100000"/>
              </a:lnSpc>
              <a:buClr>
                <a:srgbClr val="000000"/>
              </a:buClr>
              <a:buFont typeface="Calibri"/>
              <a:buChar char="●"/>
            </a:pPr>
            <a:r>
              <a:rPr b="0" lang="en-IN" sz="1200" spc="-1" strike="noStrike">
                <a:solidFill>
                  <a:srgbClr val="000000"/>
                </a:solidFill>
                <a:latin typeface="Calibri"/>
                <a:ea typeface="Calibri"/>
              </a:rPr>
              <a:t>Scaled to the enterprise</a:t>
            </a:r>
            <a:endParaRPr b="0" lang="en-IN" sz="1200" spc="-1" strike="noStrike">
              <a:latin typeface="Arial"/>
            </a:endParaRPr>
          </a:p>
          <a:p>
            <a:pPr>
              <a:lnSpc>
                <a:spcPct val="100000"/>
              </a:lnSpc>
            </a:pPr>
            <a:endParaRPr b="0" lang="en-IN" sz="1200" spc="-1" strike="noStrike">
              <a:latin typeface="Arial"/>
            </a:endParaRPr>
          </a:p>
          <a:p>
            <a:pPr>
              <a:lnSpc>
                <a:spcPct val="100000"/>
              </a:lnSpc>
            </a:pPr>
            <a:r>
              <a:rPr b="0" lang="en-IN" sz="1200" spc="-1" strike="noStrike">
                <a:solidFill>
                  <a:srgbClr val="000000"/>
                </a:solidFill>
                <a:latin typeface="Calibri"/>
                <a:ea typeface="Calibri"/>
              </a:rPr>
              <a:t>Providing a new functionality is always a traditional clashing point between development and operations as operations is accountable for continuity. Business units would like to have new functionality live in production as soon as possible, while Service Management is responsible for maintaining applications on a technical perspective and operations is responsible for hosting the application. Application deployment is where the two worlds meet! There is lots of confusion at the boundary of these worlds.</a:t>
            </a:r>
            <a:endParaRPr b="0" lang="en-IN" sz="1200" spc="-1" strike="noStrike">
              <a:latin typeface="Arial"/>
            </a:endParaRPr>
          </a:p>
          <a:p>
            <a:pPr>
              <a:lnSpc>
                <a:spcPct val="100000"/>
              </a:lnSpc>
            </a:pPr>
            <a:endParaRPr b="0" lang="en-IN" sz="1200" spc="-1" strike="noStrike">
              <a:latin typeface="Arial"/>
            </a:endParaRPr>
          </a:p>
          <a:p>
            <a:pPr>
              <a:lnSpc>
                <a:spcPct val="100000"/>
              </a:lnSpc>
            </a:pPr>
            <a:r>
              <a:rPr b="0" lang="en-IN" sz="1200" spc="-1" strike="noStrike">
                <a:solidFill>
                  <a:srgbClr val="000000"/>
                </a:solidFill>
                <a:latin typeface="Calibri"/>
                <a:ea typeface="Calibri"/>
              </a:rPr>
              <a:t>Developers are typically concerned with:</a:t>
            </a:r>
            <a:endParaRPr b="0" lang="en-IN" sz="1200" spc="-1" strike="noStrike">
              <a:latin typeface="Arial"/>
            </a:endParaRPr>
          </a:p>
          <a:p>
            <a:pPr marL="457200" indent="-304560">
              <a:lnSpc>
                <a:spcPct val="100000"/>
              </a:lnSpc>
              <a:buClr>
                <a:srgbClr val="000000"/>
              </a:buClr>
              <a:buFont typeface="Calibri"/>
              <a:buChar char="●"/>
            </a:pPr>
            <a:r>
              <a:rPr b="0" lang="en-IN" sz="1200" spc="-1" strike="noStrike">
                <a:solidFill>
                  <a:srgbClr val="000000"/>
                </a:solidFill>
                <a:latin typeface="Calibri"/>
                <a:ea typeface="Calibri"/>
              </a:rPr>
              <a:t>Understanding requested features</a:t>
            </a:r>
            <a:endParaRPr b="0" lang="en-IN" sz="1200" spc="-1" strike="noStrike">
              <a:latin typeface="Arial"/>
            </a:endParaRPr>
          </a:p>
          <a:p>
            <a:pPr marL="457200" indent="-304560">
              <a:lnSpc>
                <a:spcPct val="100000"/>
              </a:lnSpc>
              <a:buClr>
                <a:srgbClr val="000000"/>
              </a:buClr>
              <a:buFont typeface="Calibri"/>
              <a:buChar char="●"/>
            </a:pPr>
            <a:r>
              <a:rPr b="0" lang="en-IN" sz="1200" spc="-1" strike="noStrike">
                <a:solidFill>
                  <a:srgbClr val="000000"/>
                </a:solidFill>
                <a:latin typeface="Calibri"/>
                <a:ea typeface="Calibri"/>
              </a:rPr>
              <a:t>Designing components</a:t>
            </a:r>
            <a:endParaRPr b="0" lang="en-IN" sz="1200" spc="-1" strike="noStrike">
              <a:latin typeface="Arial"/>
            </a:endParaRPr>
          </a:p>
          <a:p>
            <a:pPr marL="457200" indent="-304560">
              <a:lnSpc>
                <a:spcPct val="100000"/>
              </a:lnSpc>
              <a:buClr>
                <a:srgbClr val="000000"/>
              </a:buClr>
              <a:buFont typeface="Calibri"/>
              <a:buChar char="●"/>
            </a:pPr>
            <a:r>
              <a:rPr b="0" lang="en-IN" sz="1200" spc="-1" strike="noStrike">
                <a:solidFill>
                  <a:srgbClr val="000000"/>
                </a:solidFill>
                <a:latin typeface="Calibri"/>
                <a:ea typeface="Calibri"/>
              </a:rPr>
              <a:t>Writing code</a:t>
            </a:r>
            <a:endParaRPr b="0" lang="en-IN" sz="1200" spc="-1" strike="noStrike">
              <a:latin typeface="Arial"/>
            </a:endParaRPr>
          </a:p>
          <a:p>
            <a:pPr marL="457200" indent="-304560">
              <a:lnSpc>
                <a:spcPct val="100000"/>
              </a:lnSpc>
              <a:buClr>
                <a:srgbClr val="000000"/>
              </a:buClr>
              <a:buFont typeface="Calibri"/>
              <a:buChar char="●"/>
            </a:pPr>
            <a:r>
              <a:rPr b="0" lang="en-IN" sz="1200" spc="-1" strike="noStrike">
                <a:solidFill>
                  <a:srgbClr val="000000"/>
                </a:solidFill>
                <a:latin typeface="Calibri"/>
                <a:ea typeface="Calibri"/>
              </a:rPr>
              <a:t>Writing test cases</a:t>
            </a:r>
            <a:endParaRPr b="0" lang="en-IN" sz="1200" spc="-1" strike="noStrike">
              <a:latin typeface="Arial"/>
            </a:endParaRPr>
          </a:p>
          <a:p>
            <a:pPr marL="457200" indent="-304560">
              <a:lnSpc>
                <a:spcPct val="100000"/>
              </a:lnSpc>
              <a:buClr>
                <a:srgbClr val="000000"/>
              </a:buClr>
              <a:buFont typeface="Calibri"/>
              <a:buChar char="●"/>
            </a:pPr>
            <a:r>
              <a:rPr b="0" lang="en-IN" sz="1200" spc="-1" strike="noStrike">
                <a:solidFill>
                  <a:srgbClr val="000000"/>
                </a:solidFill>
                <a:latin typeface="Calibri"/>
                <a:ea typeface="Calibri"/>
              </a:rPr>
              <a:t>Compiling code</a:t>
            </a:r>
            <a:endParaRPr b="0" lang="en-IN" sz="1200" spc="-1" strike="noStrike">
              <a:latin typeface="Arial"/>
            </a:endParaRPr>
          </a:p>
          <a:p>
            <a:pPr marL="457200" indent="-304560">
              <a:lnSpc>
                <a:spcPct val="100000"/>
              </a:lnSpc>
              <a:buClr>
                <a:srgbClr val="000000"/>
              </a:buClr>
              <a:buFont typeface="Calibri"/>
              <a:buChar char="●"/>
            </a:pPr>
            <a:r>
              <a:rPr b="0" lang="en-IN" sz="1200" spc="-1" strike="noStrike">
                <a:solidFill>
                  <a:srgbClr val="000000"/>
                </a:solidFill>
                <a:latin typeface="Calibri"/>
                <a:ea typeface="Calibri"/>
              </a:rPr>
              <a:t>Testing code</a:t>
            </a:r>
            <a:endParaRPr b="0" lang="en-IN" sz="1200" spc="-1" strike="noStrike">
              <a:latin typeface="Arial"/>
            </a:endParaRPr>
          </a:p>
          <a:p>
            <a:pPr>
              <a:lnSpc>
                <a:spcPct val="100000"/>
              </a:lnSpc>
            </a:pPr>
            <a:endParaRPr b="0" lang="en-IN" sz="1200" spc="-1" strike="noStrike">
              <a:latin typeface="Arial"/>
            </a:endParaRPr>
          </a:p>
          <a:p>
            <a:pPr>
              <a:lnSpc>
                <a:spcPct val="100000"/>
              </a:lnSpc>
            </a:pPr>
            <a:r>
              <a:rPr b="0" lang="en-IN" sz="1200" spc="-1" strike="noStrike">
                <a:solidFill>
                  <a:srgbClr val="000000"/>
                </a:solidFill>
                <a:latin typeface="Calibri"/>
                <a:ea typeface="Calibri"/>
              </a:rPr>
              <a:t>An Operator is typically concerned with:</a:t>
            </a:r>
            <a:endParaRPr b="0" lang="en-IN" sz="1200" spc="-1" strike="noStrike">
              <a:latin typeface="Arial"/>
            </a:endParaRPr>
          </a:p>
          <a:p>
            <a:pPr marL="457200" indent="-304560">
              <a:lnSpc>
                <a:spcPct val="100000"/>
              </a:lnSpc>
              <a:buClr>
                <a:srgbClr val="000000"/>
              </a:buClr>
              <a:buFont typeface="Calibri"/>
              <a:buChar char="●"/>
            </a:pPr>
            <a:r>
              <a:rPr b="0" lang="en-IN" sz="1200" spc="-1" strike="noStrike">
                <a:solidFill>
                  <a:srgbClr val="000000"/>
                </a:solidFill>
                <a:latin typeface="Calibri"/>
                <a:ea typeface="Calibri"/>
              </a:rPr>
              <a:t>Installing server hardware and Operating Software (OS)</a:t>
            </a:r>
            <a:endParaRPr b="0" lang="en-IN" sz="1200" spc="-1" strike="noStrike">
              <a:latin typeface="Arial"/>
            </a:endParaRPr>
          </a:p>
          <a:p>
            <a:pPr marL="457200" indent="-304560">
              <a:lnSpc>
                <a:spcPct val="100000"/>
              </a:lnSpc>
              <a:buClr>
                <a:srgbClr val="000000"/>
              </a:buClr>
              <a:buFont typeface="Calibri"/>
              <a:buChar char="●"/>
            </a:pPr>
            <a:r>
              <a:rPr b="0" lang="en-IN" sz="1200" spc="-1" strike="noStrike">
                <a:solidFill>
                  <a:srgbClr val="000000"/>
                </a:solidFill>
                <a:latin typeface="Calibri"/>
                <a:ea typeface="Calibri"/>
              </a:rPr>
              <a:t>Configuring servers, network, and storage</a:t>
            </a:r>
            <a:endParaRPr b="0" lang="en-IN" sz="1200" spc="-1" strike="noStrike">
              <a:latin typeface="Arial"/>
            </a:endParaRPr>
          </a:p>
          <a:p>
            <a:pPr marL="457200" indent="-304560">
              <a:lnSpc>
                <a:spcPct val="100000"/>
              </a:lnSpc>
              <a:buClr>
                <a:srgbClr val="000000"/>
              </a:buClr>
              <a:buFont typeface="Calibri"/>
              <a:buChar char="●"/>
            </a:pPr>
            <a:r>
              <a:rPr b="0" lang="en-IN" sz="1200" spc="-1" strike="noStrike">
                <a:solidFill>
                  <a:srgbClr val="000000"/>
                </a:solidFill>
                <a:latin typeface="Calibri"/>
                <a:ea typeface="Calibri"/>
              </a:rPr>
              <a:t>Monitoring servers</a:t>
            </a:r>
            <a:endParaRPr b="0" lang="en-IN" sz="1200" spc="-1" strike="noStrike">
              <a:latin typeface="Arial"/>
            </a:endParaRPr>
          </a:p>
          <a:p>
            <a:pPr marL="457200" indent="-304560">
              <a:lnSpc>
                <a:spcPct val="100000"/>
              </a:lnSpc>
              <a:buClr>
                <a:srgbClr val="000000"/>
              </a:buClr>
              <a:buFont typeface="Calibri"/>
              <a:buChar char="●"/>
            </a:pPr>
            <a:r>
              <a:rPr b="0" lang="en-IN" sz="1200" spc="-1" strike="noStrike">
                <a:solidFill>
                  <a:srgbClr val="000000"/>
                </a:solidFill>
                <a:latin typeface="Calibri"/>
                <a:ea typeface="Calibri"/>
              </a:rPr>
              <a:t>Responding to outages</a:t>
            </a:r>
            <a:endParaRPr b="0" lang="en-IN" sz="1200" spc="-1" strike="noStrike">
              <a:latin typeface="Arial"/>
            </a:endParaRPr>
          </a:p>
          <a:p>
            <a:pPr marL="457200" indent="-304560">
              <a:lnSpc>
                <a:spcPct val="100000"/>
              </a:lnSpc>
              <a:buClr>
                <a:srgbClr val="000000"/>
              </a:buClr>
              <a:buFont typeface="Calibri"/>
              <a:buChar char="●"/>
            </a:pPr>
            <a:r>
              <a:rPr b="0" lang="en-IN" sz="1200" spc="-1" strike="noStrike">
                <a:solidFill>
                  <a:srgbClr val="000000"/>
                </a:solidFill>
                <a:latin typeface="Calibri"/>
                <a:ea typeface="Calibri"/>
              </a:rPr>
              <a:t>Appling security measures</a:t>
            </a:r>
            <a:endParaRPr b="0" lang="en-IN" sz="1200" spc="-1" strike="noStrike">
              <a:latin typeface="Arial"/>
            </a:endParaRPr>
          </a:p>
          <a:p>
            <a:pPr marL="457200" indent="-304560">
              <a:lnSpc>
                <a:spcPct val="100000"/>
              </a:lnSpc>
              <a:buClr>
                <a:srgbClr val="000000"/>
              </a:buClr>
              <a:buFont typeface="Calibri"/>
              <a:buChar char="●"/>
            </a:pPr>
            <a:r>
              <a:rPr b="0" lang="en-IN" sz="1200" spc="-1" strike="noStrike">
                <a:solidFill>
                  <a:srgbClr val="000000"/>
                </a:solidFill>
                <a:latin typeface="Calibri"/>
                <a:ea typeface="Calibri"/>
              </a:rPr>
              <a:t>Maintaining disaster recovery protocols</a:t>
            </a:r>
            <a:endParaRPr b="0" lang="en-IN" sz="1200" spc="-1" strike="noStrike">
              <a:latin typeface="Arial"/>
            </a:endParaRPr>
          </a:p>
          <a:p>
            <a:pPr>
              <a:lnSpc>
                <a:spcPct val="100000"/>
              </a:lnSpc>
            </a:pPr>
            <a:endParaRPr b="0" lang="en-IN" sz="1200" spc="-1" strike="noStrike">
              <a:latin typeface="Arial"/>
            </a:endParaRPr>
          </a:p>
          <a:p>
            <a:pPr>
              <a:lnSpc>
                <a:spcPct val="100000"/>
              </a:lnSpc>
            </a:pPr>
            <a:r>
              <a:rPr b="0" lang="en-IN" sz="1200" spc="-1" strike="noStrike">
                <a:solidFill>
                  <a:srgbClr val="000000"/>
                </a:solidFill>
                <a:latin typeface="Calibri"/>
                <a:ea typeface="Calibri"/>
              </a:rPr>
              <a:t>The common issues associated with manual application deployment are:</a:t>
            </a:r>
            <a:endParaRPr b="0" lang="en-IN" sz="1200" spc="-1" strike="noStrike">
              <a:latin typeface="Arial"/>
            </a:endParaRPr>
          </a:p>
          <a:p>
            <a:pPr marL="457200" indent="-304560">
              <a:lnSpc>
                <a:spcPct val="100000"/>
              </a:lnSpc>
              <a:buClr>
                <a:srgbClr val="000000"/>
              </a:buClr>
              <a:buFont typeface="Calibri"/>
              <a:buChar char="●"/>
            </a:pPr>
            <a:r>
              <a:rPr b="0" lang="en-IN" sz="1200" spc="-1" strike="noStrike">
                <a:solidFill>
                  <a:srgbClr val="000000"/>
                </a:solidFill>
                <a:latin typeface="Calibri"/>
                <a:ea typeface="Calibri"/>
              </a:rPr>
              <a:t>Inconsistency</a:t>
            </a:r>
            <a:endParaRPr b="0" lang="en-IN" sz="1200" spc="-1" strike="noStrike">
              <a:latin typeface="Arial"/>
            </a:endParaRPr>
          </a:p>
          <a:p>
            <a:pPr marL="457200" indent="-304560">
              <a:lnSpc>
                <a:spcPct val="100000"/>
              </a:lnSpc>
              <a:buClr>
                <a:srgbClr val="000000"/>
              </a:buClr>
              <a:buFont typeface="Calibri"/>
              <a:buChar char="●"/>
            </a:pPr>
            <a:r>
              <a:rPr b="0" lang="en-IN" sz="1200" spc="-1" strike="noStrike">
                <a:solidFill>
                  <a:srgbClr val="000000"/>
                </a:solidFill>
                <a:latin typeface="Calibri"/>
                <a:ea typeface="Calibri"/>
              </a:rPr>
              <a:t>Slow deployment</a:t>
            </a:r>
            <a:endParaRPr b="0" lang="en-IN" sz="1200" spc="-1" strike="noStrike">
              <a:latin typeface="Arial"/>
            </a:endParaRPr>
          </a:p>
          <a:p>
            <a:pPr marL="457200" indent="-304560">
              <a:lnSpc>
                <a:spcPct val="100000"/>
              </a:lnSpc>
              <a:buClr>
                <a:srgbClr val="000000"/>
              </a:buClr>
              <a:buFont typeface="Calibri"/>
              <a:buChar char="●"/>
            </a:pPr>
            <a:r>
              <a:rPr b="0" lang="en-IN" sz="1200" spc="-1" strike="noStrike">
                <a:solidFill>
                  <a:srgbClr val="000000"/>
                </a:solidFill>
                <a:latin typeface="Calibri"/>
                <a:ea typeface="Calibri"/>
              </a:rPr>
              <a:t>Not repeatable or reliable</a:t>
            </a:r>
            <a:endParaRPr b="0" lang="en-IN" sz="1200" spc="-1" strike="noStrike">
              <a:latin typeface="Arial"/>
            </a:endParaRPr>
          </a:p>
          <a:p>
            <a:pPr marL="457200" indent="-304560">
              <a:lnSpc>
                <a:spcPct val="100000"/>
              </a:lnSpc>
              <a:buClr>
                <a:srgbClr val="000000"/>
              </a:buClr>
              <a:buFont typeface="Calibri"/>
              <a:buChar char="●"/>
            </a:pPr>
            <a:r>
              <a:rPr b="0" lang="en-IN" sz="1200" spc="-1" strike="noStrike">
                <a:solidFill>
                  <a:srgbClr val="000000"/>
                </a:solidFill>
                <a:latin typeface="Calibri"/>
                <a:ea typeface="Calibri"/>
              </a:rPr>
              <a:t>Outdated and extensive documentation is required</a:t>
            </a:r>
            <a:endParaRPr b="0" lang="en-IN" sz="1200" spc="-1" strike="noStrike">
              <a:latin typeface="Arial"/>
            </a:endParaRPr>
          </a:p>
          <a:p>
            <a:pPr marL="457200" indent="-304560">
              <a:lnSpc>
                <a:spcPct val="100000"/>
              </a:lnSpc>
              <a:buClr>
                <a:srgbClr val="000000"/>
              </a:buClr>
              <a:buFont typeface="Calibri"/>
              <a:buChar char="●"/>
            </a:pPr>
            <a:r>
              <a:rPr b="0" lang="en-IN" sz="1200" spc="-1" strike="noStrike">
                <a:solidFill>
                  <a:srgbClr val="000000"/>
                </a:solidFill>
                <a:latin typeface="Calibri"/>
                <a:ea typeface="Calibri"/>
              </a:rPr>
              <a:t>Affects collaboration between teams</a:t>
            </a:r>
            <a:endParaRPr b="0" lang="en-IN" sz="1200" spc="-1" strike="noStrike">
              <a:latin typeface="Arial"/>
            </a:endParaRPr>
          </a:p>
          <a:p>
            <a:pPr>
              <a:lnSpc>
                <a:spcPct val="100000"/>
              </a:lnSpc>
            </a:pPr>
            <a:endParaRPr b="0" lang="en-IN" sz="1200" spc="-1" strike="noStrike">
              <a:latin typeface="Arial"/>
            </a:endParaRPr>
          </a:p>
          <a:p>
            <a:pPr>
              <a:lnSpc>
                <a:spcPct val="100000"/>
              </a:lnSpc>
            </a:pPr>
            <a:r>
              <a:rPr b="0" lang="en-IN" sz="1200" spc="-1" strike="noStrike">
                <a:solidFill>
                  <a:srgbClr val="000000"/>
                </a:solidFill>
                <a:latin typeface="Calibri"/>
                <a:ea typeface="Calibri"/>
              </a:rPr>
              <a:t>These reasons make the application deployment process an ideal candidate for automation.  </a:t>
            </a:r>
            <a:endParaRPr b="0" lang="en-IN" sz="1200" spc="-1" strike="noStrike">
              <a:latin typeface="Arial"/>
            </a:endParaRPr>
          </a:p>
          <a:p>
            <a:pPr>
              <a:lnSpc>
                <a:spcPct val="100000"/>
              </a:lnSpc>
            </a:pPr>
            <a:endParaRPr b="0" lang="en-IN" sz="1200" spc="-1" strike="noStrike">
              <a:latin typeface="Arial"/>
            </a:endParaRPr>
          </a:p>
          <a:p>
            <a:pPr>
              <a:lnSpc>
                <a:spcPct val="100000"/>
              </a:lnSpc>
            </a:pPr>
            <a:r>
              <a:rPr b="0" lang="en-IN" sz="1200" spc="-1" strike="noStrike">
                <a:solidFill>
                  <a:srgbClr val="000000"/>
                </a:solidFill>
                <a:latin typeface="Calibri"/>
                <a:ea typeface="Calibri"/>
              </a:rPr>
              <a:t>According to Jez humble and Dave Farley, “A deployment pipeline is, in essence, an automated implementation of your application’s build, deploy, test and release process.”</a:t>
            </a:r>
            <a:endParaRPr b="0" lang="en-IN" sz="1200" spc="-1" strike="noStrike">
              <a:latin typeface="Arial"/>
            </a:endParaRPr>
          </a:p>
          <a:p>
            <a:pPr>
              <a:lnSpc>
                <a:spcPct val="100000"/>
              </a:lnSpc>
            </a:pPr>
            <a:endParaRPr b="0" lang="en-IN" sz="1200" spc="-1" strike="noStrike">
              <a:latin typeface="Arial"/>
            </a:endParaRPr>
          </a:p>
          <a:p>
            <a:pPr>
              <a:lnSpc>
                <a:spcPct val="100000"/>
              </a:lnSpc>
            </a:pPr>
            <a:r>
              <a:rPr b="0" lang="en-IN" sz="1200" spc="-1" strike="noStrike">
                <a:solidFill>
                  <a:srgbClr val="000000"/>
                </a:solidFill>
                <a:latin typeface="Calibri"/>
                <a:ea typeface="Calibri"/>
              </a:rPr>
              <a:t>There are a set of requirements that a deployment automation system needs to satisfy.</a:t>
            </a:r>
            <a:endParaRPr b="0" lang="en-IN" sz="1200" spc="-1" strike="noStrike">
              <a:latin typeface="Arial"/>
            </a:endParaRPr>
          </a:p>
          <a:p>
            <a:pPr marL="457200" indent="-304560">
              <a:lnSpc>
                <a:spcPct val="100000"/>
              </a:lnSpc>
              <a:buClr>
                <a:srgbClr val="000000"/>
              </a:buClr>
              <a:buFont typeface="Calibri"/>
              <a:buChar char="●"/>
            </a:pPr>
            <a:r>
              <a:rPr b="0" lang="en-IN" sz="1200" spc="-1" strike="noStrike">
                <a:solidFill>
                  <a:srgbClr val="000000"/>
                </a:solidFill>
                <a:latin typeface="Calibri"/>
                <a:ea typeface="Calibri"/>
              </a:rPr>
              <a:t>The system must support packages, environments and bindings, which are important for any deployment.</a:t>
            </a:r>
            <a:endParaRPr b="0" lang="en-IN" sz="1200" spc="-1" strike="noStrike">
              <a:latin typeface="Arial"/>
            </a:endParaRPr>
          </a:p>
          <a:p>
            <a:pPr marL="457200" indent="-304560">
              <a:lnSpc>
                <a:spcPct val="100000"/>
              </a:lnSpc>
              <a:buClr>
                <a:srgbClr val="000000"/>
              </a:buClr>
              <a:buFont typeface="Calibri"/>
              <a:buChar char="●"/>
            </a:pPr>
            <a:r>
              <a:rPr b="0" lang="en-IN" sz="1200" spc="-1" strike="noStrike">
                <a:solidFill>
                  <a:srgbClr val="000000"/>
                </a:solidFill>
                <a:latin typeface="Calibri"/>
                <a:ea typeface="Calibri"/>
              </a:rPr>
              <a:t>The system should support middleware systems.</a:t>
            </a:r>
            <a:endParaRPr b="0" lang="en-IN" sz="1200" spc="-1" strike="noStrike">
              <a:latin typeface="Arial"/>
            </a:endParaRPr>
          </a:p>
          <a:p>
            <a:pPr marL="457200" indent="-304560">
              <a:lnSpc>
                <a:spcPct val="100000"/>
              </a:lnSpc>
              <a:buClr>
                <a:srgbClr val="000000"/>
              </a:buClr>
              <a:buFont typeface="Calibri"/>
              <a:buChar char="●"/>
            </a:pPr>
            <a:r>
              <a:rPr b="0" lang="en-IN" sz="1200" spc="-1" strike="noStrike">
                <a:solidFill>
                  <a:srgbClr val="000000"/>
                </a:solidFill>
                <a:latin typeface="Calibri"/>
                <a:ea typeface="Calibri"/>
              </a:rPr>
              <a:t>The system should have the ability to customize common deployment scenarios.</a:t>
            </a:r>
            <a:endParaRPr b="0" lang="en-IN" sz="1200" spc="-1" strike="noStrike">
              <a:latin typeface="Arial"/>
            </a:endParaRPr>
          </a:p>
          <a:p>
            <a:pPr marL="457200" indent="-304560">
              <a:lnSpc>
                <a:spcPct val="100000"/>
              </a:lnSpc>
              <a:buClr>
                <a:srgbClr val="000000"/>
              </a:buClr>
              <a:buFont typeface="Calibri"/>
              <a:buChar char="●"/>
            </a:pPr>
            <a:r>
              <a:rPr b="0" lang="en-IN" sz="1200" spc="-1" strike="noStrike">
                <a:solidFill>
                  <a:srgbClr val="000000"/>
                </a:solidFill>
                <a:latin typeface="Calibri"/>
                <a:ea typeface="Calibri"/>
              </a:rPr>
              <a:t>Irrespective of the role, developers, administrators or deployment personnel should be able to use the tool with ease.</a:t>
            </a:r>
            <a:endParaRPr b="0" lang="en-IN" sz="1200" spc="-1" strike="noStrike">
              <a:latin typeface="Arial"/>
            </a:endParaRPr>
          </a:p>
          <a:p>
            <a:pPr marL="457200" indent="-304560">
              <a:lnSpc>
                <a:spcPct val="100000"/>
              </a:lnSpc>
              <a:buClr>
                <a:srgbClr val="000000"/>
              </a:buClr>
              <a:buFont typeface="Calibri"/>
              <a:buChar char="●"/>
            </a:pPr>
            <a:r>
              <a:rPr b="0" lang="en-IN" sz="1200" spc="-1" strike="noStrike">
                <a:solidFill>
                  <a:srgbClr val="000000"/>
                </a:solidFill>
                <a:latin typeface="Calibri"/>
                <a:ea typeface="Calibri"/>
              </a:rPr>
              <a:t>The system must have the ability to scale, to accommodate many applications that have many users.</a:t>
            </a:r>
            <a:endParaRPr b="0" lang="en-IN" sz="1200" spc="-1" strike="noStrike">
              <a:latin typeface="Arial"/>
            </a:endParaRPr>
          </a:p>
          <a:p>
            <a:pPr marL="457200" indent="-304560">
              <a:lnSpc>
                <a:spcPct val="100000"/>
              </a:lnSpc>
              <a:buClr>
                <a:srgbClr val="000000"/>
              </a:buClr>
              <a:buFont typeface="Calibri"/>
              <a:buChar char="●"/>
            </a:pPr>
            <a:r>
              <a:rPr b="0" lang="en-IN" sz="1200" spc="-1" strike="noStrike">
                <a:solidFill>
                  <a:srgbClr val="000000"/>
                </a:solidFill>
                <a:latin typeface="Calibri"/>
                <a:ea typeface="Calibri"/>
              </a:rPr>
              <a:t>There must be cross-platform support.</a:t>
            </a:r>
            <a:endParaRPr b="0" lang="en-IN" sz="1200" spc="-1" strike="noStrike">
              <a:latin typeface="Arial"/>
            </a:endParaRPr>
          </a:p>
        </p:txBody>
      </p:sp>
      <p:sp>
        <p:nvSpPr>
          <p:cNvPr id="829" name="TextShape 3"/>
          <p:cNvSpPr txBox="1"/>
          <p:nvPr/>
        </p:nvSpPr>
        <p:spPr>
          <a:xfrm>
            <a:off x="3884760" y="8685360"/>
            <a:ext cx="2971440" cy="458280"/>
          </a:xfrm>
          <a:prstGeom prst="rect">
            <a:avLst/>
          </a:prstGeom>
          <a:noFill/>
          <a:ln>
            <a:noFill/>
          </a:ln>
        </p:spPr>
        <p:txBody>
          <a:bodyPr anchor="b">
            <a:noAutofit/>
          </a:bodyPr>
          <a:p>
            <a:pPr>
              <a:lnSpc>
                <a:spcPct val="100000"/>
              </a:lnSpc>
            </a:pPr>
            <a:fld id="{DF3BBC2B-6A3F-45FF-A3EA-B44C2C03D2B6}" type="slidenum">
              <a:rPr b="0" lang="en-IN" sz="1400" spc="-1" strike="noStrike">
                <a:latin typeface="Times New Roman"/>
              </a:rPr>
              <a:t>&lt;number&gt;</a:t>
            </a:fld>
            <a:endParaRPr b="0" lang="en-IN" sz="1400" spc="-1" strike="noStrike">
              <a:latin typeface="Times New Roman"/>
            </a:endParaRPr>
          </a:p>
        </p:txBody>
      </p:sp>
    </p:spTree>
  </p:cSld>
</p:notes>
</file>

<file path=ppt/notesSlides/notesSlide1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0" name="PlaceHolder 1"/>
          <p:cNvSpPr>
            <a:spLocks noGrp="1"/>
          </p:cNvSpPr>
          <p:nvPr>
            <p:ph type="sldImg"/>
          </p:nvPr>
        </p:nvSpPr>
        <p:spPr>
          <a:xfrm>
            <a:off x="685800" y="1143000"/>
            <a:ext cx="5486040" cy="3085920"/>
          </a:xfrm>
          <a:prstGeom prst="rect">
            <a:avLst/>
          </a:prstGeom>
        </p:spPr>
      </p:sp>
      <p:sp>
        <p:nvSpPr>
          <p:cNvPr id="831" name="PlaceHolder 2"/>
          <p:cNvSpPr>
            <a:spLocks noGrp="1"/>
          </p:cNvSpPr>
          <p:nvPr>
            <p:ph type="body"/>
          </p:nvPr>
        </p:nvSpPr>
        <p:spPr>
          <a:xfrm>
            <a:off x="685800" y="4400640"/>
            <a:ext cx="5486040" cy="3600360"/>
          </a:xfrm>
          <a:prstGeom prst="rect">
            <a:avLst/>
          </a:prstGeom>
        </p:spPr>
        <p:txBody>
          <a:bodyPr tIns="91440" bIns="91440">
            <a:noAutofit/>
          </a:bodyPr>
          <a:p>
            <a:pPr>
              <a:lnSpc>
                <a:spcPct val="100000"/>
              </a:lnSpc>
            </a:pPr>
            <a:r>
              <a:rPr b="1" lang="en-IN" sz="1200" spc="-1" strike="noStrike">
                <a:solidFill>
                  <a:srgbClr val="000000"/>
                </a:solidFill>
                <a:latin typeface="Calibri"/>
                <a:ea typeface="Calibri"/>
              </a:rPr>
              <a:t>Notes to the facilitator</a:t>
            </a:r>
            <a:r>
              <a:rPr b="0" lang="en-IN" sz="1200" spc="-1" strike="noStrike">
                <a:solidFill>
                  <a:srgbClr val="000000"/>
                </a:solidFill>
                <a:latin typeface="Calibri"/>
                <a:ea typeface="Calibri"/>
              </a:rPr>
              <a:t>:</a:t>
            </a:r>
            <a:endParaRPr b="0" lang="en-IN" sz="1200" spc="-1" strike="noStrike">
              <a:latin typeface="Arial"/>
            </a:endParaRPr>
          </a:p>
          <a:p>
            <a:pPr>
              <a:lnSpc>
                <a:spcPct val="100000"/>
              </a:lnSpc>
            </a:pPr>
            <a:r>
              <a:rPr b="0" lang="en-IN" sz="1200" spc="-1" strike="noStrike">
                <a:solidFill>
                  <a:srgbClr val="000000"/>
                </a:solidFill>
                <a:latin typeface="Calibri"/>
                <a:ea typeface="Calibri"/>
              </a:rPr>
              <a:t>Explain the participants about the benefits of automated deployment.</a:t>
            </a:r>
            <a:endParaRPr b="0" lang="en-IN" sz="1200" spc="-1" strike="noStrike">
              <a:latin typeface="Arial"/>
            </a:endParaRPr>
          </a:p>
          <a:p>
            <a:pPr>
              <a:lnSpc>
                <a:spcPct val="100000"/>
              </a:lnSpc>
            </a:pPr>
            <a:endParaRPr b="0" lang="en-IN" sz="1200" spc="-1" strike="noStrike">
              <a:latin typeface="Arial"/>
            </a:endParaRPr>
          </a:p>
          <a:p>
            <a:pPr>
              <a:lnSpc>
                <a:spcPct val="100000"/>
              </a:lnSpc>
            </a:pPr>
            <a:r>
              <a:rPr b="1" lang="en-IN" sz="1200" spc="-1" strike="noStrike">
                <a:solidFill>
                  <a:srgbClr val="000000"/>
                </a:solidFill>
                <a:latin typeface="Calibri"/>
                <a:ea typeface="Calibri"/>
              </a:rPr>
              <a:t>Notes to the participants</a:t>
            </a:r>
            <a:r>
              <a:rPr b="0" lang="en-IN" sz="1200" spc="-1" strike="noStrike">
                <a:solidFill>
                  <a:srgbClr val="000000"/>
                </a:solidFill>
                <a:latin typeface="Calibri"/>
                <a:ea typeface="Calibri"/>
              </a:rPr>
              <a:t>:</a:t>
            </a:r>
            <a:endParaRPr b="0" lang="en-IN" sz="1200" spc="-1" strike="noStrike">
              <a:latin typeface="Arial"/>
            </a:endParaRPr>
          </a:p>
          <a:p>
            <a:pPr>
              <a:lnSpc>
                <a:spcPct val="100000"/>
              </a:lnSpc>
            </a:pPr>
            <a:r>
              <a:rPr b="0" lang="en-IN" sz="1200" spc="-1" strike="noStrike">
                <a:solidFill>
                  <a:srgbClr val="000000"/>
                </a:solidFill>
                <a:latin typeface="Calibri"/>
                <a:ea typeface="Calibri"/>
              </a:rPr>
              <a:t>A fully automated deployment process brings its own set of benefits, which are otherwise not possible with manual deployment.  With automated deployment tools, engineers can focus more on developing the software, than spending their valuable time in performing and validating a manual deployment. The time taken to initiate a fully automated deployment is almost negligible.</a:t>
            </a:r>
            <a:endParaRPr b="0" lang="en-IN" sz="1200" spc="-1" strike="noStrike">
              <a:latin typeface="Arial"/>
            </a:endParaRPr>
          </a:p>
          <a:p>
            <a:pPr>
              <a:lnSpc>
                <a:spcPct val="100000"/>
              </a:lnSpc>
            </a:pPr>
            <a:endParaRPr b="0" lang="en-IN" sz="1200" spc="-1" strike="noStrike">
              <a:latin typeface="Arial"/>
            </a:endParaRPr>
          </a:p>
          <a:p>
            <a:pPr>
              <a:lnSpc>
                <a:spcPct val="100000"/>
              </a:lnSpc>
            </a:pPr>
            <a:r>
              <a:rPr b="0" lang="en-IN" sz="1200" spc="-1" strike="noStrike">
                <a:solidFill>
                  <a:srgbClr val="000000"/>
                </a:solidFill>
                <a:latin typeface="Calibri"/>
                <a:ea typeface="Calibri"/>
              </a:rPr>
              <a:t>Automated deployments are not only repeatable but also configurable. Thus, if the software is to be deployed in an entirely new test environment or a new client installation needs to be done, the overhead of deployment can be avoided. </a:t>
            </a:r>
            <a:endParaRPr b="0" lang="en-IN" sz="1200" spc="-1" strike="noStrike">
              <a:latin typeface="Arial"/>
            </a:endParaRPr>
          </a:p>
          <a:p>
            <a:pPr>
              <a:lnSpc>
                <a:spcPct val="100000"/>
              </a:lnSpc>
            </a:pPr>
            <a:endParaRPr b="0" lang="en-IN" sz="1200" spc="-1" strike="noStrike">
              <a:latin typeface="Arial"/>
            </a:endParaRPr>
          </a:p>
          <a:p>
            <a:pPr>
              <a:lnSpc>
                <a:spcPct val="100000"/>
              </a:lnSpc>
            </a:pPr>
            <a:r>
              <a:rPr b="0" lang="en-IN" sz="1200" spc="-1" strike="noStrike">
                <a:solidFill>
                  <a:srgbClr val="000000"/>
                </a:solidFill>
                <a:latin typeface="Calibri"/>
                <a:ea typeface="Calibri"/>
              </a:rPr>
              <a:t>Most importantly, automated deployment does not require any technical knowhow, since anyone with basic knowledge can initiate the process at the click of a button. This eliminates dependencies on a subset of expert personnel.</a:t>
            </a:r>
            <a:endParaRPr b="0" lang="en-IN" sz="1200" spc="-1" strike="noStrike">
              <a:latin typeface="Arial"/>
            </a:endParaRPr>
          </a:p>
          <a:p>
            <a:pPr>
              <a:lnSpc>
                <a:spcPct val="100000"/>
              </a:lnSpc>
            </a:pPr>
            <a:endParaRPr b="0" lang="en-IN" sz="1200" spc="-1" strike="noStrike">
              <a:latin typeface="Arial"/>
            </a:endParaRPr>
          </a:p>
          <a:p>
            <a:pPr>
              <a:lnSpc>
                <a:spcPct val="100000"/>
              </a:lnSpc>
            </a:pPr>
            <a:r>
              <a:rPr b="0" lang="en-IN" sz="1200" spc="-1" strike="noStrike">
                <a:solidFill>
                  <a:srgbClr val="000000"/>
                </a:solidFill>
                <a:latin typeface="Calibri"/>
                <a:ea typeface="Calibri"/>
              </a:rPr>
              <a:t>The important benefits of automated deployment are summarized above.</a:t>
            </a:r>
            <a:endParaRPr b="0" lang="en-IN" sz="1200" spc="-1" strike="noStrike">
              <a:latin typeface="Arial"/>
            </a:endParaRPr>
          </a:p>
        </p:txBody>
      </p:sp>
      <p:sp>
        <p:nvSpPr>
          <p:cNvPr id="832" name="TextShape 3"/>
          <p:cNvSpPr txBox="1"/>
          <p:nvPr/>
        </p:nvSpPr>
        <p:spPr>
          <a:xfrm>
            <a:off x="3884760" y="8685360"/>
            <a:ext cx="2971440" cy="458280"/>
          </a:xfrm>
          <a:prstGeom prst="rect">
            <a:avLst/>
          </a:prstGeom>
          <a:noFill/>
          <a:ln>
            <a:noFill/>
          </a:ln>
        </p:spPr>
        <p:txBody>
          <a:bodyPr anchor="b">
            <a:noAutofit/>
          </a:bodyPr>
          <a:p>
            <a:pPr>
              <a:lnSpc>
                <a:spcPct val="100000"/>
              </a:lnSpc>
            </a:pPr>
            <a:fld id="{9DF48997-1364-4ACE-BCF6-DD84ABC7A133}" type="slidenum">
              <a:rPr b="0" lang="en-IN" sz="1400" spc="-1" strike="noStrike">
                <a:latin typeface="Times New Roman"/>
              </a:rPr>
              <a:t>&lt;number&gt;</a:t>
            </a:fld>
            <a:endParaRPr b="0" lang="en-IN" sz="1400" spc="-1" strike="noStrike">
              <a:latin typeface="Times New Roman"/>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79" name="PlaceHolder 1"/>
          <p:cNvSpPr>
            <a:spLocks noGrp="1"/>
          </p:cNvSpPr>
          <p:nvPr>
            <p:ph type="sldImg"/>
          </p:nvPr>
        </p:nvSpPr>
        <p:spPr>
          <a:xfrm>
            <a:off x="685800" y="1143000"/>
            <a:ext cx="5486040" cy="3085920"/>
          </a:xfrm>
          <a:prstGeom prst="rect">
            <a:avLst/>
          </a:prstGeom>
        </p:spPr>
      </p:sp>
      <p:sp>
        <p:nvSpPr>
          <p:cNvPr id="780" name="PlaceHolder 2"/>
          <p:cNvSpPr>
            <a:spLocks noGrp="1"/>
          </p:cNvSpPr>
          <p:nvPr>
            <p:ph type="body"/>
          </p:nvPr>
        </p:nvSpPr>
        <p:spPr>
          <a:xfrm>
            <a:off x="685800" y="4400640"/>
            <a:ext cx="5486040" cy="3600000"/>
          </a:xfrm>
          <a:prstGeom prst="rect">
            <a:avLst/>
          </a:prstGeom>
        </p:spPr>
        <p:txBody>
          <a:bodyPr tIns="91440" bIns="91440">
            <a:noAutofit/>
          </a:bodyPr>
          <a:p>
            <a:pPr>
              <a:lnSpc>
                <a:spcPct val="100000"/>
              </a:lnSpc>
            </a:pPr>
            <a:r>
              <a:rPr b="1" lang="en-IN" sz="1200" spc="-1" strike="noStrike">
                <a:solidFill>
                  <a:srgbClr val="000000"/>
                </a:solidFill>
                <a:latin typeface="Calibri"/>
                <a:ea typeface="Calibri"/>
              </a:rPr>
              <a:t>Notes to the Facilitator: </a:t>
            </a:r>
            <a:endParaRPr b="0" lang="en-IN" sz="1200" spc="-1" strike="noStrike">
              <a:latin typeface="Arial"/>
            </a:endParaRPr>
          </a:p>
          <a:p>
            <a:pPr>
              <a:lnSpc>
                <a:spcPct val="100000"/>
              </a:lnSpc>
            </a:pPr>
            <a:endParaRPr b="0" lang="en-IN" sz="1200" spc="-1" strike="noStrike">
              <a:latin typeface="Arial"/>
            </a:endParaRPr>
          </a:p>
          <a:p>
            <a:pPr>
              <a:lnSpc>
                <a:spcPct val="100000"/>
              </a:lnSpc>
            </a:pPr>
            <a:r>
              <a:rPr b="0" lang="en-IN" sz="1200" spc="-1" strike="noStrike">
                <a:solidFill>
                  <a:srgbClr val="000000"/>
                </a:solidFill>
                <a:latin typeface="Calibri"/>
                <a:ea typeface="Calibri"/>
              </a:rPr>
              <a:t>Explain the module objectives to the participant’s. Tell them at the end of this module, they will be able to understand:</a:t>
            </a:r>
            <a:endParaRPr b="0" lang="en-IN" sz="1200" spc="-1" strike="noStrike">
              <a:latin typeface="Arial"/>
            </a:endParaRPr>
          </a:p>
          <a:p>
            <a:pPr marL="457200" indent="-298080">
              <a:lnSpc>
                <a:spcPct val="115000"/>
              </a:lnSpc>
              <a:buClr>
                <a:srgbClr val="000000"/>
              </a:buClr>
              <a:buFont typeface="Calibri"/>
              <a:buChar char="●"/>
            </a:pPr>
            <a:r>
              <a:rPr b="0" lang="en-IN" sz="1200" spc="-1" strike="noStrike">
                <a:solidFill>
                  <a:srgbClr val="000000"/>
                </a:solidFill>
                <a:latin typeface="Calibri"/>
                <a:ea typeface="Calibri"/>
              </a:rPr>
              <a:t>Introduction to Automation</a:t>
            </a:r>
            <a:endParaRPr b="0" lang="en-IN" sz="1200" spc="-1" strike="noStrike">
              <a:latin typeface="Arial"/>
            </a:endParaRPr>
          </a:p>
          <a:p>
            <a:pPr marL="457200" indent="-298080">
              <a:lnSpc>
                <a:spcPct val="115000"/>
              </a:lnSpc>
              <a:buClr>
                <a:srgbClr val="000000"/>
              </a:buClr>
              <a:buFont typeface="Calibri"/>
              <a:buChar char="●"/>
            </a:pPr>
            <a:r>
              <a:rPr b="0" lang="en-IN" sz="1200" spc="-1" strike="noStrike">
                <a:solidFill>
                  <a:srgbClr val="000000"/>
                </a:solidFill>
                <a:latin typeface="Calibri"/>
                <a:ea typeface="Calibri"/>
              </a:rPr>
              <a:t>The phases involved in software development - delivery pipeline.</a:t>
            </a:r>
            <a:endParaRPr b="0" lang="en-IN" sz="1200" spc="-1" strike="noStrike">
              <a:latin typeface="Arial"/>
            </a:endParaRPr>
          </a:p>
          <a:p>
            <a:pPr marL="457200" indent="-298080">
              <a:lnSpc>
                <a:spcPct val="115000"/>
              </a:lnSpc>
              <a:buClr>
                <a:srgbClr val="000000"/>
              </a:buClr>
              <a:buFont typeface="Calibri"/>
              <a:buChar char="●"/>
            </a:pPr>
            <a:r>
              <a:rPr b="0" lang="en-IN" sz="1200" spc="-1" strike="noStrike">
                <a:solidFill>
                  <a:srgbClr val="000000"/>
                </a:solidFill>
                <a:latin typeface="Calibri"/>
                <a:ea typeface="Calibri"/>
              </a:rPr>
              <a:t>Fully automated software delivery process that includes:</a:t>
            </a:r>
            <a:endParaRPr b="0" lang="en-IN" sz="1200" spc="-1" strike="noStrike">
              <a:latin typeface="Arial"/>
            </a:endParaRPr>
          </a:p>
          <a:p>
            <a:pPr lvl="1" marL="552600" indent="-171000">
              <a:lnSpc>
                <a:spcPct val="115000"/>
              </a:lnSpc>
              <a:buClr>
                <a:srgbClr val="000000"/>
              </a:buClr>
              <a:buFont typeface="Courier New"/>
              <a:buChar char="o"/>
            </a:pPr>
            <a:r>
              <a:rPr b="0" lang="en-IN" sz="1200" spc="-1" strike="noStrike">
                <a:solidFill>
                  <a:srgbClr val="000000"/>
                </a:solidFill>
                <a:latin typeface="Calibri"/>
                <a:ea typeface="Calibri"/>
              </a:rPr>
              <a:t>Automated Build</a:t>
            </a:r>
            <a:endParaRPr b="0" lang="en-IN" sz="1200" spc="-1" strike="noStrike">
              <a:latin typeface="Arial"/>
            </a:endParaRPr>
          </a:p>
          <a:p>
            <a:pPr lvl="1" marL="552600" indent="-171000">
              <a:lnSpc>
                <a:spcPct val="115000"/>
              </a:lnSpc>
              <a:buClr>
                <a:srgbClr val="000000"/>
              </a:buClr>
              <a:buFont typeface="Courier New"/>
              <a:buChar char="o"/>
            </a:pPr>
            <a:r>
              <a:rPr b="0" lang="en-IN" sz="1200" spc="-1" strike="noStrike">
                <a:solidFill>
                  <a:srgbClr val="000000"/>
                </a:solidFill>
                <a:latin typeface="Calibri"/>
                <a:ea typeface="Calibri"/>
              </a:rPr>
              <a:t>Automated Test</a:t>
            </a:r>
            <a:endParaRPr b="0" lang="en-IN" sz="1200" spc="-1" strike="noStrike">
              <a:latin typeface="Arial"/>
            </a:endParaRPr>
          </a:p>
          <a:p>
            <a:pPr lvl="1" marL="552600" indent="-171000">
              <a:lnSpc>
                <a:spcPct val="115000"/>
              </a:lnSpc>
              <a:buClr>
                <a:srgbClr val="000000"/>
              </a:buClr>
              <a:buFont typeface="Courier New"/>
              <a:buChar char="o"/>
            </a:pPr>
            <a:r>
              <a:rPr b="0" lang="en-IN" sz="1200" spc="-1" strike="noStrike">
                <a:solidFill>
                  <a:srgbClr val="000000"/>
                </a:solidFill>
                <a:latin typeface="Calibri"/>
                <a:ea typeface="Calibri"/>
              </a:rPr>
              <a:t>Automated Deployment</a:t>
            </a:r>
            <a:endParaRPr b="0" lang="en-IN" sz="1200" spc="-1" strike="noStrike">
              <a:latin typeface="Arial"/>
            </a:endParaRPr>
          </a:p>
          <a:p>
            <a:pPr lvl="1" marL="552600" indent="-171000">
              <a:lnSpc>
                <a:spcPct val="115000"/>
              </a:lnSpc>
              <a:buClr>
                <a:srgbClr val="000000"/>
              </a:buClr>
              <a:buFont typeface="Courier New"/>
              <a:buChar char="o"/>
            </a:pPr>
            <a:r>
              <a:rPr b="0" lang="en-IN" sz="1200" spc="-1" strike="noStrike">
                <a:solidFill>
                  <a:srgbClr val="000000"/>
                </a:solidFill>
                <a:latin typeface="Calibri"/>
                <a:ea typeface="Calibri"/>
              </a:rPr>
              <a:t>Automated Provisioning</a:t>
            </a:r>
            <a:endParaRPr b="0" lang="en-IN" sz="1200" spc="-1" strike="noStrike">
              <a:latin typeface="Arial"/>
            </a:endParaRPr>
          </a:p>
          <a:p>
            <a:pPr marL="457200" indent="-298080">
              <a:lnSpc>
                <a:spcPct val="115000"/>
              </a:lnSpc>
              <a:buClr>
                <a:srgbClr val="000000"/>
              </a:buClr>
              <a:buFont typeface="Calibri"/>
              <a:buChar char="●"/>
            </a:pPr>
            <a:r>
              <a:rPr b="0" lang="en-IN" sz="1200" spc="-1" strike="noStrike">
                <a:solidFill>
                  <a:srgbClr val="000000"/>
                </a:solidFill>
                <a:latin typeface="Calibri"/>
                <a:ea typeface="Calibri"/>
              </a:rPr>
              <a:t>The concept of Rapid Application Development, its advantages and disadvantages.</a:t>
            </a:r>
            <a:endParaRPr b="0" lang="en-IN" sz="1200" spc="-1" strike="noStrike">
              <a:latin typeface="Arial"/>
            </a:endParaRPr>
          </a:p>
          <a:p>
            <a:pPr marL="457200" indent="-298080">
              <a:lnSpc>
                <a:spcPct val="115000"/>
              </a:lnSpc>
              <a:buClr>
                <a:srgbClr val="000000"/>
              </a:buClr>
              <a:buFont typeface="Calibri"/>
              <a:buChar char="●"/>
            </a:pPr>
            <a:r>
              <a:rPr b="0" lang="en-IN" sz="1200" spc="-1" strike="noStrike">
                <a:solidFill>
                  <a:srgbClr val="000000"/>
                </a:solidFill>
                <a:latin typeface="Calibri"/>
                <a:ea typeface="Calibri"/>
              </a:rPr>
              <a:t>Modern code generators and the way they work, and </a:t>
            </a:r>
            <a:endParaRPr b="0" lang="en-IN" sz="1200" spc="-1" strike="noStrike">
              <a:latin typeface="Arial"/>
            </a:endParaRPr>
          </a:p>
          <a:p>
            <a:pPr marL="457200" indent="-298080">
              <a:lnSpc>
                <a:spcPct val="115000"/>
              </a:lnSpc>
              <a:buClr>
                <a:srgbClr val="000000"/>
              </a:buClr>
              <a:buFont typeface="Calibri"/>
              <a:buChar char="●"/>
            </a:pPr>
            <a:r>
              <a:rPr b="0" lang="en-IN" sz="1200" spc="-1" strike="noStrike">
                <a:solidFill>
                  <a:srgbClr val="000000"/>
                </a:solidFill>
                <a:latin typeface="Calibri"/>
                <a:ea typeface="Calibri"/>
              </a:rPr>
              <a:t>Model-driven architecture, its concepts, models and tools. </a:t>
            </a:r>
            <a:endParaRPr b="0" lang="en-IN" sz="1200" spc="-1" strike="noStrike">
              <a:latin typeface="Arial"/>
            </a:endParaRPr>
          </a:p>
          <a:p>
            <a:pPr marL="158760">
              <a:lnSpc>
                <a:spcPct val="115000"/>
              </a:lnSpc>
            </a:pPr>
            <a:endParaRPr b="0" lang="en-IN" sz="1200" spc="-1" strike="noStrike">
              <a:latin typeface="Arial"/>
            </a:endParaRPr>
          </a:p>
          <a:p>
            <a:pPr>
              <a:lnSpc>
                <a:spcPct val="100000"/>
              </a:lnSpc>
              <a:spcBef>
                <a:spcPts val="1599"/>
              </a:spcBef>
            </a:pPr>
            <a:r>
              <a:rPr b="1" lang="en-IN" sz="1200" spc="-1" strike="noStrike">
                <a:solidFill>
                  <a:srgbClr val="000000"/>
                </a:solidFill>
                <a:latin typeface="Calibri"/>
                <a:ea typeface="Calibri"/>
              </a:rPr>
              <a:t>Notes to the Participants:</a:t>
            </a:r>
            <a:endParaRPr b="0" lang="en-IN" sz="1200" spc="-1" strike="noStrike">
              <a:latin typeface="Arial"/>
            </a:endParaRPr>
          </a:p>
          <a:p>
            <a:pPr>
              <a:lnSpc>
                <a:spcPct val="115000"/>
              </a:lnSpc>
            </a:pPr>
            <a:r>
              <a:rPr b="0" lang="en-IN" sz="1200" spc="-1" strike="noStrike">
                <a:solidFill>
                  <a:srgbClr val="000000"/>
                </a:solidFill>
                <a:latin typeface="Calibri"/>
                <a:ea typeface="Calibri"/>
              </a:rPr>
              <a:t>You will be informed about the module objectives. </a:t>
            </a:r>
            <a:endParaRPr b="0" lang="en-IN" sz="1200" spc="-1" strike="noStrike">
              <a:latin typeface="Arial"/>
            </a:endParaRPr>
          </a:p>
          <a:p>
            <a:pPr>
              <a:lnSpc>
                <a:spcPct val="115000"/>
              </a:lnSpc>
              <a:spcBef>
                <a:spcPts val="1599"/>
              </a:spcBef>
            </a:pPr>
            <a:r>
              <a:rPr b="0" lang="en-IN" sz="1200" spc="-1" strike="noStrike">
                <a:solidFill>
                  <a:srgbClr val="000000"/>
                </a:solidFill>
                <a:latin typeface="Calibri"/>
                <a:ea typeface="Calibri"/>
              </a:rPr>
              <a:t>At the end of this module, you will be able to understand:</a:t>
            </a:r>
            <a:endParaRPr b="0" lang="en-IN" sz="1200" spc="-1" strike="noStrike">
              <a:latin typeface="Arial"/>
            </a:endParaRPr>
          </a:p>
          <a:p>
            <a:pPr marL="457200" indent="-298080">
              <a:lnSpc>
                <a:spcPct val="115000"/>
              </a:lnSpc>
              <a:buClr>
                <a:srgbClr val="000000"/>
              </a:buClr>
              <a:buFont typeface="Calibri"/>
              <a:buChar char="●"/>
            </a:pPr>
            <a:r>
              <a:rPr b="0" lang="en-IN" sz="1200" spc="-1" strike="noStrike">
                <a:solidFill>
                  <a:srgbClr val="000000"/>
                </a:solidFill>
                <a:latin typeface="Calibri"/>
                <a:ea typeface="Calibri"/>
              </a:rPr>
              <a:t>Introduction to Automation</a:t>
            </a:r>
            <a:endParaRPr b="0" lang="en-IN" sz="1200" spc="-1" strike="noStrike">
              <a:latin typeface="Arial"/>
            </a:endParaRPr>
          </a:p>
          <a:p>
            <a:pPr marL="457200" indent="-298080">
              <a:lnSpc>
                <a:spcPct val="115000"/>
              </a:lnSpc>
              <a:buClr>
                <a:srgbClr val="000000"/>
              </a:buClr>
              <a:buFont typeface="Calibri"/>
              <a:buChar char="●"/>
            </a:pPr>
            <a:r>
              <a:rPr b="0" lang="en-IN" sz="1200" spc="-1" strike="noStrike">
                <a:solidFill>
                  <a:srgbClr val="000000"/>
                </a:solidFill>
                <a:latin typeface="Calibri"/>
                <a:ea typeface="Calibri"/>
              </a:rPr>
              <a:t>The phases involved in software development - delivery pipeline.</a:t>
            </a:r>
            <a:endParaRPr b="0" lang="en-IN" sz="1200" spc="-1" strike="noStrike">
              <a:latin typeface="Arial"/>
            </a:endParaRPr>
          </a:p>
          <a:p>
            <a:pPr marL="457200" indent="-298080">
              <a:lnSpc>
                <a:spcPct val="115000"/>
              </a:lnSpc>
              <a:buClr>
                <a:srgbClr val="000000"/>
              </a:buClr>
              <a:buFont typeface="Calibri"/>
              <a:buChar char="●"/>
            </a:pPr>
            <a:r>
              <a:rPr b="0" lang="en-IN" sz="1200" spc="-1" strike="noStrike">
                <a:solidFill>
                  <a:srgbClr val="000000"/>
                </a:solidFill>
                <a:latin typeface="Calibri"/>
                <a:ea typeface="Calibri"/>
              </a:rPr>
              <a:t>Fully automated software delivery process that includes:</a:t>
            </a:r>
            <a:endParaRPr b="0" lang="en-IN" sz="1200" spc="-1" strike="noStrike">
              <a:latin typeface="Arial"/>
            </a:endParaRPr>
          </a:p>
          <a:p>
            <a:pPr lvl="1" marL="552600" indent="-171000">
              <a:lnSpc>
                <a:spcPct val="115000"/>
              </a:lnSpc>
              <a:buClr>
                <a:srgbClr val="000000"/>
              </a:buClr>
              <a:buFont typeface="Courier New"/>
              <a:buChar char="o"/>
            </a:pPr>
            <a:r>
              <a:rPr b="0" lang="en-IN" sz="1200" spc="-1" strike="noStrike">
                <a:solidFill>
                  <a:srgbClr val="000000"/>
                </a:solidFill>
                <a:latin typeface="Calibri"/>
                <a:ea typeface="Calibri"/>
              </a:rPr>
              <a:t>Automated Build</a:t>
            </a:r>
            <a:endParaRPr b="0" lang="en-IN" sz="1200" spc="-1" strike="noStrike">
              <a:latin typeface="Arial"/>
            </a:endParaRPr>
          </a:p>
          <a:p>
            <a:pPr lvl="1" marL="552600" indent="-171000">
              <a:lnSpc>
                <a:spcPct val="115000"/>
              </a:lnSpc>
              <a:buClr>
                <a:srgbClr val="000000"/>
              </a:buClr>
              <a:buFont typeface="Courier New"/>
              <a:buChar char="o"/>
            </a:pPr>
            <a:r>
              <a:rPr b="0" lang="en-IN" sz="1200" spc="-1" strike="noStrike">
                <a:solidFill>
                  <a:srgbClr val="000000"/>
                </a:solidFill>
                <a:latin typeface="Calibri"/>
                <a:ea typeface="Calibri"/>
              </a:rPr>
              <a:t>Automated Test</a:t>
            </a:r>
            <a:endParaRPr b="0" lang="en-IN" sz="1200" spc="-1" strike="noStrike">
              <a:latin typeface="Arial"/>
            </a:endParaRPr>
          </a:p>
          <a:p>
            <a:pPr lvl="1" marL="552600" indent="-171000">
              <a:lnSpc>
                <a:spcPct val="115000"/>
              </a:lnSpc>
              <a:buClr>
                <a:srgbClr val="000000"/>
              </a:buClr>
              <a:buFont typeface="Courier New"/>
              <a:buChar char="o"/>
            </a:pPr>
            <a:r>
              <a:rPr b="0" lang="en-IN" sz="1200" spc="-1" strike="noStrike">
                <a:solidFill>
                  <a:srgbClr val="000000"/>
                </a:solidFill>
                <a:latin typeface="Calibri"/>
                <a:ea typeface="Calibri"/>
              </a:rPr>
              <a:t>Automated Deployment</a:t>
            </a:r>
            <a:endParaRPr b="0" lang="en-IN" sz="1200" spc="-1" strike="noStrike">
              <a:latin typeface="Arial"/>
            </a:endParaRPr>
          </a:p>
          <a:p>
            <a:pPr lvl="1" marL="552600" indent="-171000">
              <a:lnSpc>
                <a:spcPct val="115000"/>
              </a:lnSpc>
              <a:buClr>
                <a:srgbClr val="000000"/>
              </a:buClr>
              <a:buFont typeface="Courier New"/>
              <a:buChar char="o"/>
            </a:pPr>
            <a:r>
              <a:rPr b="0" lang="en-IN" sz="1200" spc="-1" strike="noStrike">
                <a:solidFill>
                  <a:srgbClr val="000000"/>
                </a:solidFill>
                <a:latin typeface="Calibri"/>
                <a:ea typeface="Calibri"/>
              </a:rPr>
              <a:t>Automated Provisioning</a:t>
            </a:r>
            <a:endParaRPr b="0" lang="en-IN" sz="1200" spc="-1" strike="noStrike">
              <a:latin typeface="Arial"/>
            </a:endParaRPr>
          </a:p>
          <a:p>
            <a:pPr marL="457200" indent="-298080">
              <a:lnSpc>
                <a:spcPct val="115000"/>
              </a:lnSpc>
              <a:buClr>
                <a:srgbClr val="000000"/>
              </a:buClr>
              <a:buFont typeface="Calibri"/>
              <a:buChar char="●"/>
            </a:pPr>
            <a:r>
              <a:rPr b="0" lang="en-IN" sz="1200" spc="-1" strike="noStrike">
                <a:solidFill>
                  <a:srgbClr val="000000"/>
                </a:solidFill>
                <a:latin typeface="Calibri"/>
                <a:ea typeface="Calibri"/>
              </a:rPr>
              <a:t>The concept of Rapid Application Development, its advantages and disadvantages.</a:t>
            </a:r>
            <a:endParaRPr b="0" lang="en-IN" sz="1200" spc="-1" strike="noStrike">
              <a:latin typeface="Arial"/>
            </a:endParaRPr>
          </a:p>
          <a:p>
            <a:pPr marL="457200" indent="-298080">
              <a:lnSpc>
                <a:spcPct val="115000"/>
              </a:lnSpc>
              <a:buClr>
                <a:srgbClr val="000000"/>
              </a:buClr>
              <a:buFont typeface="Calibri"/>
              <a:buChar char="●"/>
            </a:pPr>
            <a:r>
              <a:rPr b="0" lang="en-IN" sz="1200" spc="-1" strike="noStrike">
                <a:solidFill>
                  <a:srgbClr val="000000"/>
                </a:solidFill>
                <a:latin typeface="Calibri"/>
                <a:ea typeface="Calibri"/>
              </a:rPr>
              <a:t>Modern code generators and the way they work, and </a:t>
            </a:r>
            <a:endParaRPr b="0" lang="en-IN" sz="1200" spc="-1" strike="noStrike">
              <a:latin typeface="Arial"/>
            </a:endParaRPr>
          </a:p>
          <a:p>
            <a:pPr marL="457200" indent="-298080">
              <a:lnSpc>
                <a:spcPct val="115000"/>
              </a:lnSpc>
              <a:buClr>
                <a:srgbClr val="000000"/>
              </a:buClr>
              <a:buFont typeface="Calibri"/>
              <a:buChar char="●"/>
            </a:pPr>
            <a:r>
              <a:rPr b="0" lang="en-IN" sz="1200" spc="-1" strike="noStrike">
                <a:solidFill>
                  <a:srgbClr val="000000"/>
                </a:solidFill>
                <a:latin typeface="Calibri"/>
                <a:ea typeface="Calibri"/>
              </a:rPr>
              <a:t>Model-driven architecture, its concepts, models and tools.</a:t>
            </a:r>
            <a:endParaRPr b="0" lang="en-IN" sz="1200" spc="-1" strike="noStrike">
              <a:latin typeface="Arial"/>
            </a:endParaRPr>
          </a:p>
        </p:txBody>
      </p:sp>
      <p:sp>
        <p:nvSpPr>
          <p:cNvPr id="781" name="TextShape 3"/>
          <p:cNvSpPr txBox="1"/>
          <p:nvPr/>
        </p:nvSpPr>
        <p:spPr>
          <a:xfrm>
            <a:off x="3884760" y="8685360"/>
            <a:ext cx="2971440" cy="458280"/>
          </a:xfrm>
          <a:prstGeom prst="rect">
            <a:avLst/>
          </a:prstGeom>
          <a:noFill/>
          <a:ln>
            <a:noFill/>
          </a:ln>
        </p:spPr>
        <p:txBody>
          <a:bodyPr anchor="b">
            <a:noAutofit/>
          </a:bodyPr>
          <a:p>
            <a:pPr algn="r">
              <a:lnSpc>
                <a:spcPct val="100000"/>
              </a:lnSpc>
            </a:pPr>
            <a:fld id="{EC4B28BF-5645-4F8E-B6B7-07D1969CDFC3}" type="slidenum">
              <a:rPr b="0" lang="en-IN" sz="1200" spc="-1" strike="noStrike">
                <a:solidFill>
                  <a:srgbClr val="000000"/>
                </a:solidFill>
                <a:latin typeface="Calibri"/>
                <a:ea typeface="Calibri"/>
              </a:rPr>
              <a:t>&lt;number&gt;</a:t>
            </a:fld>
            <a:endParaRPr b="0" lang="en-IN" sz="1200" spc="-1" strike="noStrike">
              <a:latin typeface="Times New Roman"/>
            </a:endParaRPr>
          </a:p>
        </p:txBody>
      </p:sp>
    </p:spTree>
  </p:cSld>
</p:notes>
</file>

<file path=ppt/notesSlides/notesSlide2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3" name="PlaceHolder 1"/>
          <p:cNvSpPr>
            <a:spLocks noGrp="1"/>
          </p:cNvSpPr>
          <p:nvPr>
            <p:ph type="sldImg"/>
          </p:nvPr>
        </p:nvSpPr>
        <p:spPr>
          <a:xfrm>
            <a:off x="685800" y="1143000"/>
            <a:ext cx="5486040" cy="3085920"/>
          </a:xfrm>
          <a:prstGeom prst="rect">
            <a:avLst/>
          </a:prstGeom>
        </p:spPr>
      </p:sp>
      <p:sp>
        <p:nvSpPr>
          <p:cNvPr id="834" name="PlaceHolder 2"/>
          <p:cNvSpPr>
            <a:spLocks noGrp="1"/>
          </p:cNvSpPr>
          <p:nvPr>
            <p:ph type="body"/>
          </p:nvPr>
        </p:nvSpPr>
        <p:spPr>
          <a:xfrm>
            <a:off x="685800" y="4400640"/>
            <a:ext cx="5486040" cy="3600360"/>
          </a:xfrm>
          <a:prstGeom prst="rect">
            <a:avLst/>
          </a:prstGeom>
        </p:spPr>
        <p:txBody>
          <a:bodyPr tIns="91440" bIns="91440">
            <a:noAutofit/>
          </a:bodyPr>
          <a:p>
            <a:pPr>
              <a:lnSpc>
                <a:spcPct val="100000"/>
              </a:lnSpc>
            </a:pPr>
            <a:r>
              <a:rPr b="1" lang="en-IN" sz="1200" spc="-1" strike="noStrike">
                <a:solidFill>
                  <a:srgbClr val="000000"/>
                </a:solidFill>
                <a:latin typeface="Calibri"/>
                <a:ea typeface="Calibri"/>
              </a:rPr>
              <a:t>Notes to Facilitator</a:t>
            </a:r>
            <a:r>
              <a:rPr b="0" lang="en-IN" sz="1200" spc="-1" strike="noStrike">
                <a:solidFill>
                  <a:srgbClr val="000000"/>
                </a:solidFill>
                <a:latin typeface="Calibri"/>
                <a:ea typeface="Calibri"/>
              </a:rPr>
              <a:t>:</a:t>
            </a:r>
            <a:endParaRPr b="0" lang="en-IN" sz="1200" spc="-1" strike="noStrike">
              <a:latin typeface="Arial"/>
            </a:endParaRPr>
          </a:p>
          <a:p>
            <a:pPr>
              <a:lnSpc>
                <a:spcPct val="100000"/>
              </a:lnSpc>
            </a:pPr>
            <a:r>
              <a:rPr b="0" lang="en-IN" sz="1200" spc="-1" strike="noStrike">
                <a:solidFill>
                  <a:srgbClr val="000000"/>
                </a:solidFill>
                <a:latin typeface="Calibri"/>
                <a:ea typeface="Calibri"/>
              </a:rPr>
              <a:t>Explain how deployment automation drives the adoption of DevOps in organizations.</a:t>
            </a:r>
            <a:endParaRPr b="0" lang="en-IN" sz="1200" spc="-1" strike="noStrike">
              <a:latin typeface="Arial"/>
            </a:endParaRPr>
          </a:p>
          <a:p>
            <a:pPr>
              <a:lnSpc>
                <a:spcPct val="100000"/>
              </a:lnSpc>
            </a:pPr>
            <a:endParaRPr b="0" lang="en-IN" sz="1200" spc="-1" strike="noStrike">
              <a:latin typeface="Arial"/>
            </a:endParaRPr>
          </a:p>
          <a:p>
            <a:pPr>
              <a:lnSpc>
                <a:spcPct val="100000"/>
              </a:lnSpc>
            </a:pPr>
            <a:r>
              <a:rPr b="1" lang="en-IN" sz="1200" spc="-1" strike="noStrike">
                <a:solidFill>
                  <a:srgbClr val="000000"/>
                </a:solidFill>
                <a:latin typeface="Calibri"/>
                <a:ea typeface="Calibri"/>
              </a:rPr>
              <a:t>Notes to the Participants</a:t>
            </a:r>
            <a:r>
              <a:rPr b="0" lang="en-IN" sz="1200" spc="-1" strike="noStrike">
                <a:solidFill>
                  <a:srgbClr val="000000"/>
                </a:solidFill>
                <a:latin typeface="Calibri"/>
                <a:ea typeface="Calibri"/>
              </a:rPr>
              <a:t>:</a:t>
            </a:r>
            <a:endParaRPr b="0" lang="en-IN" sz="1200" spc="-1" strike="noStrike">
              <a:latin typeface="Arial"/>
            </a:endParaRPr>
          </a:p>
          <a:p>
            <a:pPr>
              <a:lnSpc>
                <a:spcPct val="100000"/>
              </a:lnSpc>
            </a:pPr>
            <a:r>
              <a:rPr b="0" lang="en-IN" sz="1200" spc="-1" strike="noStrike">
                <a:solidFill>
                  <a:srgbClr val="000000"/>
                </a:solidFill>
                <a:latin typeface="Calibri"/>
                <a:ea typeface="Calibri"/>
              </a:rPr>
              <a:t>Deployment automation allows us to think infrastructure as code, thus the entire deployment process becomes an engineering task, that the development teams can focus on. This brings the development and operation teams together to define and plan the tasks, even before any iteration begins. Once an iteration commences, the respective teams carry out the tasks and demonstrate to the customer. Then the teams sit together and brainstorm on the feedback and ways for improvement. By this, the teams always have the deployable code and working software at the end of each iteration.</a:t>
            </a:r>
            <a:endParaRPr b="0" lang="en-IN" sz="1200" spc="-1" strike="noStrike">
              <a:latin typeface="Arial"/>
            </a:endParaRPr>
          </a:p>
          <a:p>
            <a:pPr>
              <a:lnSpc>
                <a:spcPct val="100000"/>
              </a:lnSpc>
            </a:pPr>
            <a:endParaRPr b="0" lang="en-IN" sz="1200" spc="-1" strike="noStrike">
              <a:latin typeface="Arial"/>
            </a:endParaRPr>
          </a:p>
          <a:p>
            <a:pPr>
              <a:lnSpc>
                <a:spcPct val="100000"/>
              </a:lnSpc>
            </a:pPr>
            <a:r>
              <a:rPr b="0" lang="en-IN" sz="1200" spc="-1" strike="noStrike">
                <a:solidFill>
                  <a:srgbClr val="000000"/>
                </a:solidFill>
                <a:latin typeface="Calibri"/>
                <a:ea typeface="Calibri"/>
              </a:rPr>
              <a:t>Businesses continuously demand changes, and deployment automation is one of the keys that enable the teams to bring in changes. User feedback is received at frequent intervals and in early stages. Deployment automation also helps in developing and maintaining software in a lean way, with the features that the users want. </a:t>
            </a:r>
            <a:endParaRPr b="0" lang="en-IN" sz="1200" spc="-1" strike="noStrike">
              <a:latin typeface="Arial"/>
            </a:endParaRPr>
          </a:p>
        </p:txBody>
      </p:sp>
      <p:sp>
        <p:nvSpPr>
          <p:cNvPr id="835" name="TextShape 3"/>
          <p:cNvSpPr txBox="1"/>
          <p:nvPr/>
        </p:nvSpPr>
        <p:spPr>
          <a:xfrm>
            <a:off x="3884760" y="8685360"/>
            <a:ext cx="2971440" cy="458280"/>
          </a:xfrm>
          <a:prstGeom prst="rect">
            <a:avLst/>
          </a:prstGeom>
          <a:noFill/>
          <a:ln>
            <a:noFill/>
          </a:ln>
        </p:spPr>
        <p:txBody>
          <a:bodyPr anchor="b">
            <a:noAutofit/>
          </a:bodyPr>
          <a:p>
            <a:pPr>
              <a:lnSpc>
                <a:spcPct val="100000"/>
              </a:lnSpc>
            </a:pPr>
            <a:fld id="{D3116C65-A774-4941-A47D-E3A796BB37EF}" type="slidenum">
              <a:rPr b="0" lang="en-IN" sz="1400" spc="-1" strike="noStrike">
                <a:latin typeface="Times New Roman"/>
              </a:rPr>
              <a:t>&lt;number&gt;</a:t>
            </a:fld>
            <a:endParaRPr b="0" lang="en-IN" sz="1400" spc="-1" strike="noStrike">
              <a:latin typeface="Times New Roman"/>
            </a:endParaRPr>
          </a:p>
        </p:txBody>
      </p:sp>
    </p:spTree>
  </p:cSld>
</p:notes>
</file>

<file path=ppt/notesSlides/notesSlide2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6" name="PlaceHolder 1"/>
          <p:cNvSpPr>
            <a:spLocks noGrp="1"/>
          </p:cNvSpPr>
          <p:nvPr>
            <p:ph type="sldImg"/>
          </p:nvPr>
        </p:nvSpPr>
        <p:spPr>
          <a:xfrm>
            <a:off x="685800" y="1143000"/>
            <a:ext cx="5486040" cy="3085920"/>
          </a:xfrm>
          <a:prstGeom prst="rect">
            <a:avLst/>
          </a:prstGeom>
        </p:spPr>
      </p:sp>
      <p:sp>
        <p:nvSpPr>
          <p:cNvPr id="837" name="PlaceHolder 2"/>
          <p:cNvSpPr>
            <a:spLocks noGrp="1"/>
          </p:cNvSpPr>
          <p:nvPr>
            <p:ph type="body"/>
          </p:nvPr>
        </p:nvSpPr>
        <p:spPr>
          <a:xfrm>
            <a:off x="685800" y="4400640"/>
            <a:ext cx="5486040" cy="3600360"/>
          </a:xfrm>
          <a:prstGeom prst="rect">
            <a:avLst/>
          </a:prstGeom>
        </p:spPr>
        <p:txBody>
          <a:bodyPr tIns="91440" bIns="91440">
            <a:noAutofit/>
          </a:bodyPr>
          <a:p>
            <a:pPr>
              <a:lnSpc>
                <a:spcPct val="100000"/>
              </a:lnSpc>
            </a:pPr>
            <a:r>
              <a:rPr b="1" lang="en-IN" sz="1200" spc="-1" strike="noStrike">
                <a:solidFill>
                  <a:srgbClr val="000000"/>
                </a:solidFill>
                <a:latin typeface="Calibri"/>
                <a:ea typeface="Calibri"/>
              </a:rPr>
              <a:t>Notes to the facilitator:</a:t>
            </a:r>
            <a:endParaRPr b="0" lang="en-IN" sz="1200" spc="-1" strike="noStrike">
              <a:latin typeface="Arial"/>
            </a:endParaRPr>
          </a:p>
          <a:p>
            <a:pPr>
              <a:lnSpc>
                <a:spcPct val="100000"/>
              </a:lnSpc>
            </a:pPr>
            <a:r>
              <a:rPr b="0" lang="en-IN" sz="1200" spc="-1" strike="noStrike">
                <a:solidFill>
                  <a:srgbClr val="000000"/>
                </a:solidFill>
                <a:latin typeface="Calibri"/>
                <a:ea typeface="Calibri"/>
              </a:rPr>
              <a:t>Answer: B. False</a:t>
            </a:r>
            <a:endParaRPr b="0" lang="en-IN" sz="1200" spc="-1" strike="noStrike">
              <a:latin typeface="Arial"/>
            </a:endParaRPr>
          </a:p>
        </p:txBody>
      </p:sp>
      <p:sp>
        <p:nvSpPr>
          <p:cNvPr id="838" name="TextShape 3"/>
          <p:cNvSpPr txBox="1"/>
          <p:nvPr/>
        </p:nvSpPr>
        <p:spPr>
          <a:xfrm>
            <a:off x="3884760" y="8685360"/>
            <a:ext cx="2971440" cy="458280"/>
          </a:xfrm>
          <a:prstGeom prst="rect">
            <a:avLst/>
          </a:prstGeom>
          <a:noFill/>
          <a:ln>
            <a:noFill/>
          </a:ln>
        </p:spPr>
        <p:txBody>
          <a:bodyPr anchor="b">
            <a:noAutofit/>
          </a:bodyPr>
          <a:p>
            <a:pPr>
              <a:lnSpc>
                <a:spcPct val="100000"/>
              </a:lnSpc>
            </a:pPr>
            <a:fld id="{8032435A-701D-4255-A921-840C8CBF7819}" type="slidenum">
              <a:rPr b="0" lang="en-IN" sz="1400" spc="-1" strike="noStrike">
                <a:latin typeface="Times New Roman"/>
              </a:rPr>
              <a:t>&lt;number&gt;</a:t>
            </a:fld>
            <a:endParaRPr b="0" lang="en-IN" sz="1400" spc="-1" strike="noStrike">
              <a:latin typeface="Times New Roman"/>
            </a:endParaRPr>
          </a:p>
        </p:txBody>
      </p:sp>
    </p:spTree>
  </p:cSld>
</p:notes>
</file>

<file path=ppt/notesSlides/notesSlide2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39" name="PlaceHolder 1"/>
          <p:cNvSpPr>
            <a:spLocks noGrp="1"/>
          </p:cNvSpPr>
          <p:nvPr>
            <p:ph type="sldImg"/>
          </p:nvPr>
        </p:nvSpPr>
        <p:spPr>
          <a:xfrm>
            <a:off x="685800" y="1143000"/>
            <a:ext cx="5486040" cy="3085920"/>
          </a:xfrm>
          <a:prstGeom prst="rect">
            <a:avLst/>
          </a:prstGeom>
        </p:spPr>
      </p:sp>
      <p:sp>
        <p:nvSpPr>
          <p:cNvPr id="840" name="PlaceHolder 2"/>
          <p:cNvSpPr>
            <a:spLocks noGrp="1"/>
          </p:cNvSpPr>
          <p:nvPr>
            <p:ph type="body"/>
          </p:nvPr>
        </p:nvSpPr>
        <p:spPr>
          <a:xfrm>
            <a:off x="685800" y="4400640"/>
            <a:ext cx="5486040" cy="3600360"/>
          </a:xfrm>
          <a:prstGeom prst="rect">
            <a:avLst/>
          </a:prstGeom>
        </p:spPr>
        <p:txBody>
          <a:bodyPr tIns="91440" bIns="91440">
            <a:noAutofit/>
          </a:bodyPr>
          <a:p>
            <a:pPr>
              <a:lnSpc>
                <a:spcPct val="100000"/>
              </a:lnSpc>
            </a:pPr>
            <a:r>
              <a:rPr b="1" lang="en-IN" sz="1200" spc="-1" strike="noStrike">
                <a:solidFill>
                  <a:srgbClr val="000000"/>
                </a:solidFill>
                <a:latin typeface="Calibri"/>
                <a:ea typeface="Calibri"/>
              </a:rPr>
              <a:t>Notes to the facilitator:</a:t>
            </a:r>
            <a:endParaRPr b="0" lang="en-IN" sz="1200" spc="-1" strike="noStrike">
              <a:latin typeface="Arial"/>
            </a:endParaRPr>
          </a:p>
          <a:p>
            <a:pPr>
              <a:lnSpc>
                <a:spcPct val="100000"/>
              </a:lnSpc>
            </a:pPr>
            <a:r>
              <a:rPr b="0" lang="en-IN" sz="1200" spc="-1" strike="noStrike">
                <a:solidFill>
                  <a:srgbClr val="000000"/>
                </a:solidFill>
                <a:latin typeface="Calibri"/>
                <a:ea typeface="Calibri"/>
              </a:rPr>
              <a:t>Explain the participants about automated provisioning.</a:t>
            </a:r>
            <a:endParaRPr b="0" lang="en-IN" sz="1200" spc="-1" strike="noStrike">
              <a:latin typeface="Arial"/>
            </a:endParaRPr>
          </a:p>
          <a:p>
            <a:pPr>
              <a:lnSpc>
                <a:spcPct val="100000"/>
              </a:lnSpc>
            </a:pPr>
            <a:endParaRPr b="0" lang="en-IN" sz="1200" spc="-1" strike="noStrike">
              <a:latin typeface="Arial"/>
            </a:endParaRPr>
          </a:p>
          <a:p>
            <a:pPr>
              <a:lnSpc>
                <a:spcPct val="100000"/>
              </a:lnSpc>
            </a:pPr>
            <a:r>
              <a:rPr b="1" lang="en-IN" sz="1200" spc="-1" strike="noStrike">
                <a:solidFill>
                  <a:srgbClr val="000000"/>
                </a:solidFill>
                <a:latin typeface="Calibri"/>
                <a:ea typeface="Calibri"/>
              </a:rPr>
              <a:t>Notes to the participants</a:t>
            </a:r>
            <a:r>
              <a:rPr b="0" lang="en-IN" sz="1200" spc="-1" strike="noStrike">
                <a:solidFill>
                  <a:srgbClr val="000000"/>
                </a:solidFill>
                <a:latin typeface="Calibri"/>
                <a:ea typeface="Calibri"/>
              </a:rPr>
              <a:t>:</a:t>
            </a:r>
            <a:endParaRPr b="0" lang="en-IN" sz="1200" spc="-1" strike="noStrike">
              <a:latin typeface="Arial"/>
            </a:endParaRPr>
          </a:p>
          <a:p>
            <a:pPr>
              <a:lnSpc>
                <a:spcPct val="100000"/>
              </a:lnSpc>
            </a:pPr>
            <a:r>
              <a:rPr b="0" lang="en-IN" sz="1200" spc="-1" strike="noStrike">
                <a:solidFill>
                  <a:srgbClr val="000000"/>
                </a:solidFill>
                <a:latin typeface="Calibri"/>
                <a:ea typeface="Calibri"/>
              </a:rPr>
              <a:t>Rather than provisioning and managing environment components, like an Application server manually, DevOps teams must be able to acquire new environment components on demand, fully automated. No manual setup, installation, configuration, and maintenance should be required.</a:t>
            </a:r>
            <a:endParaRPr b="0" lang="en-IN" sz="1200" spc="-1" strike="noStrike">
              <a:latin typeface="Arial"/>
            </a:endParaRPr>
          </a:p>
          <a:p>
            <a:pPr>
              <a:lnSpc>
                <a:spcPct val="100000"/>
              </a:lnSpc>
            </a:pPr>
            <a:endParaRPr b="0" lang="en-IN" sz="1200" spc="-1" strike="noStrike">
              <a:latin typeface="Arial"/>
            </a:endParaRPr>
          </a:p>
          <a:p>
            <a:pPr>
              <a:lnSpc>
                <a:spcPct val="100000"/>
              </a:lnSpc>
            </a:pPr>
            <a:r>
              <a:rPr b="0" lang="en-IN" sz="1200" spc="-1" strike="noStrike">
                <a:solidFill>
                  <a:srgbClr val="000000"/>
                </a:solidFill>
                <a:latin typeface="Calibri"/>
                <a:ea typeface="Calibri"/>
              </a:rPr>
              <a:t>Automated provisioning is defined as the fully automated delivery and maintenance of application environment components. Application environment components are the deployment target containers of the application. For example, a Database server or Application Runtime server. In a DevOps</a:t>
            </a:r>
            <a:endParaRPr b="0" lang="en-IN" sz="1200" spc="-1" strike="noStrike">
              <a:latin typeface="Arial"/>
            </a:endParaRPr>
          </a:p>
          <a:p>
            <a:pPr>
              <a:lnSpc>
                <a:spcPct val="100000"/>
              </a:lnSpc>
            </a:pPr>
            <a:r>
              <a:rPr b="0" lang="en-IN" sz="1200" spc="-1" strike="noStrike">
                <a:solidFill>
                  <a:srgbClr val="000000"/>
                </a:solidFill>
                <a:latin typeface="Calibri"/>
                <a:ea typeface="Calibri"/>
              </a:rPr>
              <a:t>organization, automated provisioning can be the responsibility of DevOps Platform teams. Ideally, these teams deliver platform products, which are used autonomously by DevOps Business System teams. In other words, the Business System DevOps teams can use the platform products via fully automated self services. There is a clear separation of responsibilities.</a:t>
            </a:r>
            <a:endParaRPr b="0" lang="en-IN" sz="1200" spc="-1" strike="noStrike">
              <a:latin typeface="Arial"/>
            </a:endParaRPr>
          </a:p>
          <a:p>
            <a:pPr>
              <a:lnSpc>
                <a:spcPct val="100000"/>
              </a:lnSpc>
            </a:pPr>
            <a:endParaRPr b="0" lang="en-IN" sz="1200" spc="-1" strike="noStrike">
              <a:latin typeface="Arial"/>
            </a:endParaRPr>
          </a:p>
          <a:p>
            <a:pPr>
              <a:lnSpc>
                <a:spcPct val="100000"/>
              </a:lnSpc>
            </a:pPr>
            <a:r>
              <a:rPr b="0" lang="en-IN" sz="1200" spc="-1" strike="noStrike">
                <a:solidFill>
                  <a:srgbClr val="000000"/>
                </a:solidFill>
                <a:latin typeface="Calibri"/>
                <a:ea typeface="Calibri"/>
              </a:rPr>
              <a:t>Goals of automated provisioning:</a:t>
            </a:r>
            <a:endParaRPr b="0" lang="en-IN" sz="1200" spc="-1" strike="noStrike">
              <a:latin typeface="Arial"/>
            </a:endParaRPr>
          </a:p>
          <a:p>
            <a:pPr marL="457200" indent="-304560">
              <a:lnSpc>
                <a:spcPct val="100000"/>
              </a:lnSpc>
              <a:buClr>
                <a:srgbClr val="000000"/>
              </a:buClr>
              <a:buFont typeface="Calibri"/>
              <a:buChar char="●"/>
            </a:pPr>
            <a:r>
              <a:rPr b="0" lang="en-IN" sz="1200" spc="-1" strike="noStrike">
                <a:solidFill>
                  <a:srgbClr val="000000"/>
                </a:solidFill>
                <a:latin typeface="Calibri"/>
                <a:ea typeface="Calibri"/>
              </a:rPr>
              <a:t>Consistency across application environments</a:t>
            </a:r>
            <a:endParaRPr b="0" lang="en-IN" sz="1200" spc="-1" strike="noStrike">
              <a:latin typeface="Arial"/>
            </a:endParaRPr>
          </a:p>
          <a:p>
            <a:pPr marL="457200" indent="-304560">
              <a:lnSpc>
                <a:spcPct val="100000"/>
              </a:lnSpc>
              <a:buClr>
                <a:srgbClr val="000000"/>
              </a:buClr>
              <a:buFont typeface="Calibri"/>
              <a:buChar char="●"/>
            </a:pPr>
            <a:r>
              <a:rPr b="0" lang="en-IN" sz="1200" spc="-1" strike="noStrike">
                <a:solidFill>
                  <a:srgbClr val="000000"/>
                </a:solidFill>
                <a:latin typeface="Calibri"/>
                <a:ea typeface="Calibri"/>
              </a:rPr>
              <a:t>Standardization of the platforms and reduction of the number of variations</a:t>
            </a:r>
            <a:endParaRPr b="0" lang="en-IN" sz="1200" spc="-1" strike="noStrike">
              <a:latin typeface="Arial"/>
            </a:endParaRPr>
          </a:p>
          <a:p>
            <a:pPr marL="457200" indent="-304560">
              <a:lnSpc>
                <a:spcPct val="100000"/>
              </a:lnSpc>
              <a:buClr>
                <a:srgbClr val="000000"/>
              </a:buClr>
              <a:buFont typeface="Calibri"/>
              <a:buChar char="●"/>
            </a:pPr>
            <a:r>
              <a:rPr b="0" lang="en-IN" sz="1200" spc="-1" strike="noStrike">
                <a:solidFill>
                  <a:srgbClr val="000000"/>
                </a:solidFill>
                <a:latin typeface="Calibri"/>
                <a:ea typeface="Calibri"/>
              </a:rPr>
              <a:t>Control, traceability of system changes, no change is applied manually, and there is a single, central source of truth</a:t>
            </a:r>
            <a:endParaRPr b="0" lang="en-IN" sz="1200" spc="-1" strike="noStrike">
              <a:latin typeface="Arial"/>
            </a:endParaRPr>
          </a:p>
          <a:p>
            <a:pPr marL="457200" indent="-304560">
              <a:lnSpc>
                <a:spcPct val="100000"/>
              </a:lnSpc>
              <a:buClr>
                <a:srgbClr val="000000"/>
              </a:buClr>
              <a:buFont typeface="Calibri"/>
              <a:buChar char="●"/>
            </a:pPr>
            <a:r>
              <a:rPr b="0" lang="en-IN" sz="1200" spc="-1" strike="noStrike">
                <a:solidFill>
                  <a:srgbClr val="000000"/>
                </a:solidFill>
                <a:latin typeface="Calibri"/>
                <a:ea typeface="Calibri"/>
              </a:rPr>
              <a:t>New environments are delivered within minutes/hours instead of weeks/months, hence, great speed</a:t>
            </a:r>
            <a:endParaRPr b="0" lang="en-IN" sz="1200" spc="-1" strike="noStrike">
              <a:latin typeface="Arial"/>
            </a:endParaRPr>
          </a:p>
          <a:p>
            <a:pPr marL="457200" indent="-304560">
              <a:lnSpc>
                <a:spcPct val="100000"/>
              </a:lnSpc>
              <a:buClr>
                <a:srgbClr val="000000"/>
              </a:buClr>
              <a:buFont typeface="Calibri"/>
              <a:buChar char="●"/>
            </a:pPr>
            <a:r>
              <a:rPr b="0" lang="en-IN" sz="1200" spc="-1" strike="noStrike">
                <a:solidFill>
                  <a:srgbClr val="000000"/>
                </a:solidFill>
                <a:latin typeface="Calibri"/>
                <a:ea typeface="Calibri"/>
              </a:rPr>
              <a:t>Defect reduction</a:t>
            </a:r>
            <a:endParaRPr b="0" lang="en-IN" sz="1200" spc="-1" strike="noStrike">
              <a:latin typeface="Arial"/>
            </a:endParaRPr>
          </a:p>
          <a:p>
            <a:pPr>
              <a:lnSpc>
                <a:spcPct val="100000"/>
              </a:lnSpc>
            </a:pPr>
            <a:endParaRPr b="0" lang="en-IN" sz="1200" spc="-1" strike="noStrike">
              <a:latin typeface="Arial"/>
            </a:endParaRPr>
          </a:p>
          <a:p>
            <a:pPr>
              <a:lnSpc>
                <a:spcPct val="100000"/>
              </a:lnSpc>
            </a:pPr>
            <a:r>
              <a:rPr b="1" lang="en-IN" sz="1200" spc="-1" strike="noStrike">
                <a:solidFill>
                  <a:srgbClr val="000000"/>
                </a:solidFill>
                <a:latin typeface="Calibri"/>
                <a:ea typeface="Calibri"/>
              </a:rPr>
              <a:t>Continuous Delivery for Automated Provisioning</a:t>
            </a:r>
            <a:endParaRPr b="0" lang="en-IN" sz="1200" spc="-1" strike="noStrike">
              <a:latin typeface="Arial"/>
            </a:endParaRPr>
          </a:p>
          <a:p>
            <a:pPr>
              <a:lnSpc>
                <a:spcPct val="100000"/>
              </a:lnSpc>
            </a:pPr>
            <a:r>
              <a:rPr b="0" lang="en-IN" sz="1200" spc="-1" strike="noStrike">
                <a:solidFill>
                  <a:srgbClr val="000000"/>
                </a:solidFill>
                <a:latin typeface="Calibri"/>
                <a:ea typeface="Calibri"/>
              </a:rPr>
              <a:t>Automated provisioning requires a development rather than an operations perspective, because changes to infrastructure must be provisioned in a controlled manner, including extensive verification of these infrastructure changes. Infrastructure changes must be viewed as code (Infrastructure as Code) rather than change instructions bound to a change ticket. This new perspective implies that software delivery process based on the Continuous Delivery can be applied to manage infrastructure changes (for example, the platform products). This approach requires profound standardization of the platform product characteristics.</a:t>
            </a:r>
            <a:endParaRPr b="0" lang="en-IN" sz="1200" spc="-1" strike="noStrike">
              <a:latin typeface="Arial"/>
            </a:endParaRPr>
          </a:p>
          <a:p>
            <a:pPr>
              <a:lnSpc>
                <a:spcPct val="100000"/>
              </a:lnSpc>
            </a:pPr>
            <a:endParaRPr b="0" lang="en-IN" sz="1200" spc="-1" strike="noStrike">
              <a:latin typeface="Arial"/>
            </a:endParaRPr>
          </a:p>
          <a:p>
            <a:pPr>
              <a:lnSpc>
                <a:spcPct val="100000"/>
              </a:lnSpc>
            </a:pPr>
            <a:endParaRPr b="0" lang="en-IN" sz="1200" spc="-1" strike="noStrike">
              <a:latin typeface="Arial"/>
            </a:endParaRPr>
          </a:p>
        </p:txBody>
      </p:sp>
      <p:sp>
        <p:nvSpPr>
          <p:cNvPr id="841" name="TextShape 3"/>
          <p:cNvSpPr txBox="1"/>
          <p:nvPr/>
        </p:nvSpPr>
        <p:spPr>
          <a:xfrm>
            <a:off x="3884760" y="8685360"/>
            <a:ext cx="2971440" cy="458280"/>
          </a:xfrm>
          <a:prstGeom prst="rect">
            <a:avLst/>
          </a:prstGeom>
          <a:noFill/>
          <a:ln>
            <a:noFill/>
          </a:ln>
        </p:spPr>
        <p:txBody>
          <a:bodyPr anchor="b">
            <a:noAutofit/>
          </a:bodyPr>
          <a:p>
            <a:pPr>
              <a:lnSpc>
                <a:spcPct val="100000"/>
              </a:lnSpc>
            </a:pPr>
            <a:fld id="{3F498736-ADF0-4664-ABD0-B2C4790AC54D}" type="slidenum">
              <a:rPr b="0" lang="en-IN" sz="1400" spc="-1" strike="noStrike">
                <a:latin typeface="Times New Roman"/>
              </a:rPr>
              <a:t>&lt;number&gt;</a:t>
            </a:fld>
            <a:endParaRPr b="0" lang="en-IN" sz="1400" spc="-1" strike="noStrike">
              <a:latin typeface="Times New Roman"/>
            </a:endParaRPr>
          </a:p>
        </p:txBody>
      </p:sp>
    </p:spTree>
  </p:cSld>
</p:notes>
</file>

<file path=ppt/notesSlides/notesSlide2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2" name="PlaceHolder 1"/>
          <p:cNvSpPr>
            <a:spLocks noGrp="1"/>
          </p:cNvSpPr>
          <p:nvPr>
            <p:ph type="sldImg"/>
          </p:nvPr>
        </p:nvSpPr>
        <p:spPr>
          <a:xfrm>
            <a:off x="685800" y="1143000"/>
            <a:ext cx="5486040" cy="3085920"/>
          </a:xfrm>
          <a:prstGeom prst="rect">
            <a:avLst/>
          </a:prstGeom>
        </p:spPr>
      </p:sp>
      <p:sp>
        <p:nvSpPr>
          <p:cNvPr id="843" name="PlaceHolder 2"/>
          <p:cNvSpPr>
            <a:spLocks noGrp="1"/>
          </p:cNvSpPr>
          <p:nvPr>
            <p:ph type="body"/>
          </p:nvPr>
        </p:nvSpPr>
        <p:spPr>
          <a:xfrm>
            <a:off x="685800" y="4400640"/>
            <a:ext cx="5486040" cy="3600360"/>
          </a:xfrm>
          <a:prstGeom prst="rect">
            <a:avLst/>
          </a:prstGeom>
        </p:spPr>
        <p:txBody>
          <a:bodyPr tIns="91440" bIns="91440">
            <a:noAutofit/>
          </a:bodyPr>
          <a:p>
            <a:pPr>
              <a:lnSpc>
                <a:spcPct val="100000"/>
              </a:lnSpc>
            </a:pPr>
            <a:r>
              <a:rPr b="1" lang="en-IN" sz="1200" spc="-1" strike="noStrike">
                <a:solidFill>
                  <a:srgbClr val="000000"/>
                </a:solidFill>
                <a:latin typeface="Calibri"/>
                <a:ea typeface="Calibri"/>
              </a:rPr>
              <a:t>Notes to the Facilitator:</a:t>
            </a:r>
            <a:endParaRPr b="0" lang="en-IN" sz="1200" spc="-1" strike="noStrike">
              <a:latin typeface="Arial"/>
            </a:endParaRPr>
          </a:p>
          <a:p>
            <a:pPr>
              <a:lnSpc>
                <a:spcPct val="100000"/>
              </a:lnSpc>
            </a:pPr>
            <a:r>
              <a:rPr b="0" lang="en-IN" sz="1200" spc="-1" strike="noStrike">
                <a:solidFill>
                  <a:srgbClr val="000000"/>
                </a:solidFill>
                <a:latin typeface="Calibri"/>
                <a:ea typeface="Calibri"/>
              </a:rPr>
              <a:t>Explain how a fully automated provisioning uses a toolchain approach to implement the specification-driven end-to-end automation.</a:t>
            </a:r>
            <a:endParaRPr b="0" lang="en-IN" sz="1200" spc="-1" strike="noStrike">
              <a:latin typeface="Arial"/>
            </a:endParaRPr>
          </a:p>
          <a:p>
            <a:pPr>
              <a:lnSpc>
                <a:spcPct val="100000"/>
              </a:lnSpc>
            </a:pPr>
            <a:endParaRPr b="0" lang="en-IN" sz="1200" spc="-1" strike="noStrike">
              <a:latin typeface="Arial"/>
            </a:endParaRPr>
          </a:p>
          <a:p>
            <a:pPr>
              <a:lnSpc>
                <a:spcPct val="100000"/>
              </a:lnSpc>
            </a:pPr>
            <a:r>
              <a:rPr b="1" lang="en-IN" sz="1200" spc="-1" strike="noStrike">
                <a:solidFill>
                  <a:srgbClr val="000000"/>
                </a:solidFill>
                <a:latin typeface="Calibri"/>
                <a:ea typeface="Calibri"/>
              </a:rPr>
              <a:t>Notes to the participants:</a:t>
            </a:r>
            <a:endParaRPr b="0" lang="en-IN" sz="1200" spc="-1" strike="noStrike">
              <a:latin typeface="Arial"/>
            </a:endParaRPr>
          </a:p>
          <a:p>
            <a:pPr>
              <a:lnSpc>
                <a:spcPct val="100000"/>
              </a:lnSpc>
            </a:pPr>
            <a:r>
              <a:rPr b="0" lang="en-IN" sz="1200" spc="-1" strike="noStrike">
                <a:solidFill>
                  <a:srgbClr val="000000"/>
                </a:solidFill>
                <a:latin typeface="Calibri"/>
                <a:ea typeface="Calibri"/>
              </a:rPr>
              <a:t>Fully automated provisioning doesn’t involve a single technology. It is a set of tools that enable the achievement of end-to-end automation. The image above represents the toolchain approach.</a:t>
            </a:r>
            <a:endParaRPr b="0" lang="en-IN" sz="1200" spc="-1" strike="noStrike">
              <a:latin typeface="Arial"/>
            </a:endParaRPr>
          </a:p>
          <a:p>
            <a:pPr>
              <a:lnSpc>
                <a:spcPct val="100000"/>
              </a:lnSpc>
            </a:pPr>
            <a:endParaRPr b="0" lang="en-IN" sz="1200" spc="-1" strike="noStrike">
              <a:latin typeface="Arial"/>
            </a:endParaRPr>
          </a:p>
          <a:p>
            <a:pPr>
              <a:lnSpc>
                <a:spcPct val="100000"/>
              </a:lnSpc>
            </a:pPr>
            <a:r>
              <a:rPr b="0" lang="en-IN" sz="1200" spc="-1" strike="noStrike">
                <a:solidFill>
                  <a:srgbClr val="000000"/>
                </a:solidFill>
                <a:latin typeface="Calibri"/>
                <a:ea typeface="Calibri"/>
              </a:rPr>
              <a:t>The different layers of automated provisioning are as follows:</a:t>
            </a:r>
            <a:endParaRPr b="0" lang="en-IN" sz="1200" spc="-1" strike="noStrike">
              <a:latin typeface="Arial"/>
            </a:endParaRPr>
          </a:p>
          <a:p>
            <a:pPr marL="457200" indent="-304560">
              <a:lnSpc>
                <a:spcPct val="100000"/>
              </a:lnSpc>
              <a:buClr>
                <a:srgbClr val="000000"/>
              </a:buClr>
              <a:buFont typeface="Calibri"/>
              <a:buAutoNum type="arabicPeriod"/>
            </a:pPr>
            <a:r>
              <a:rPr b="0" lang="en-IN" sz="1200" spc="-1" strike="noStrike">
                <a:solidFill>
                  <a:srgbClr val="000000"/>
                </a:solidFill>
                <a:latin typeface="Calibri"/>
                <a:ea typeface="Calibri"/>
              </a:rPr>
              <a:t>Automated OS install or Image Launch: Any specific version of the operating system has to be automatically installed across multiple machines, which involve physical or virtual machines (local or cloud-based). Cloud infrastructure allows to configurable virtual machine images that can be copied and these machines can be spun up as and when needed.</a:t>
            </a:r>
            <a:endParaRPr b="0" lang="en-IN" sz="1200" spc="-1" strike="noStrike">
              <a:latin typeface="Arial"/>
            </a:endParaRPr>
          </a:p>
          <a:p>
            <a:pPr marL="457200" indent="-304560">
              <a:lnSpc>
                <a:spcPct val="100000"/>
              </a:lnSpc>
              <a:buClr>
                <a:srgbClr val="000000"/>
              </a:buClr>
              <a:buFont typeface="Calibri"/>
              <a:buAutoNum type="arabicPeriod"/>
            </a:pPr>
            <a:r>
              <a:rPr b="0" lang="en-IN" sz="1200" spc="-1" strike="noStrike">
                <a:solidFill>
                  <a:srgbClr val="000000"/>
                </a:solidFill>
                <a:latin typeface="Calibri"/>
                <a:ea typeface="Calibri"/>
              </a:rPr>
              <a:t>System Configuration: Once the OS is installed, we need to make sure that all the OS, network and security settings are in place. The correct version of the libraries and packages also have to be configured. This layer of automation enables us to automatically identify and correct and configuration drift. The common tools of configuration management are given above.</a:t>
            </a:r>
            <a:endParaRPr b="0" lang="en-IN" sz="1200" spc="-1" strike="noStrike">
              <a:latin typeface="Arial"/>
            </a:endParaRPr>
          </a:p>
          <a:p>
            <a:pPr marL="457200" indent="-304560">
              <a:lnSpc>
                <a:spcPct val="100000"/>
              </a:lnSpc>
              <a:buClr>
                <a:srgbClr val="000000"/>
              </a:buClr>
              <a:buFont typeface="Calibri"/>
              <a:buAutoNum type="arabicPeriod"/>
            </a:pPr>
            <a:r>
              <a:rPr b="0" lang="en-IN" sz="1200" spc="-1" strike="noStrike">
                <a:solidFill>
                  <a:srgbClr val="000000"/>
                </a:solidFill>
                <a:latin typeface="Calibri"/>
                <a:ea typeface="Calibri"/>
              </a:rPr>
              <a:t>Orchestration: Orchestration refers to the coordination of actions that needs to be there across multiple tiers, such as web application, database, etc. and multiple servers have to effectively start, update and manage the integrated system. Similar to the configuration layer, the orchestration layer also needs to be specification-driven. The facilities needed to speed up ad hoc management and emergency troubleshooting are also provided by the orchestration layer.</a:t>
            </a:r>
            <a:endParaRPr b="0" lang="en-IN" sz="1200" spc="-1" strike="noStrike">
              <a:latin typeface="Arial"/>
            </a:endParaRPr>
          </a:p>
        </p:txBody>
      </p:sp>
      <p:sp>
        <p:nvSpPr>
          <p:cNvPr id="844" name="TextShape 3"/>
          <p:cNvSpPr txBox="1"/>
          <p:nvPr/>
        </p:nvSpPr>
        <p:spPr>
          <a:xfrm>
            <a:off x="3884760" y="8685360"/>
            <a:ext cx="2971440" cy="458280"/>
          </a:xfrm>
          <a:prstGeom prst="rect">
            <a:avLst/>
          </a:prstGeom>
          <a:noFill/>
          <a:ln>
            <a:noFill/>
          </a:ln>
        </p:spPr>
        <p:txBody>
          <a:bodyPr anchor="b">
            <a:noAutofit/>
          </a:bodyPr>
          <a:p>
            <a:pPr>
              <a:lnSpc>
                <a:spcPct val="100000"/>
              </a:lnSpc>
            </a:pPr>
            <a:fld id="{8320041E-19BC-463E-80B9-103EC9D892C1}" type="slidenum">
              <a:rPr b="0" lang="en-IN" sz="1400" spc="-1" strike="noStrike">
                <a:latin typeface="Times New Roman"/>
              </a:rPr>
              <a:t>&lt;number&gt;</a:t>
            </a:fld>
            <a:endParaRPr b="0" lang="en-IN" sz="1400" spc="-1" strike="noStrike">
              <a:latin typeface="Times New Roman"/>
            </a:endParaRPr>
          </a:p>
        </p:txBody>
      </p:sp>
    </p:spTree>
  </p:cSld>
</p:notes>
</file>

<file path=ppt/notesSlides/notesSlide2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5" name="PlaceHolder 1"/>
          <p:cNvSpPr>
            <a:spLocks noGrp="1"/>
          </p:cNvSpPr>
          <p:nvPr>
            <p:ph type="sldImg"/>
          </p:nvPr>
        </p:nvSpPr>
        <p:spPr>
          <a:xfrm>
            <a:off x="685800" y="1143000"/>
            <a:ext cx="5486040" cy="3085920"/>
          </a:xfrm>
          <a:prstGeom prst="rect">
            <a:avLst/>
          </a:prstGeom>
        </p:spPr>
      </p:sp>
      <p:sp>
        <p:nvSpPr>
          <p:cNvPr id="846" name="PlaceHolder 2"/>
          <p:cNvSpPr>
            <a:spLocks noGrp="1"/>
          </p:cNvSpPr>
          <p:nvPr>
            <p:ph type="body"/>
          </p:nvPr>
        </p:nvSpPr>
        <p:spPr>
          <a:xfrm>
            <a:off x="685800" y="4400640"/>
            <a:ext cx="5486040" cy="3600360"/>
          </a:xfrm>
          <a:prstGeom prst="rect">
            <a:avLst/>
          </a:prstGeom>
        </p:spPr>
        <p:txBody>
          <a:bodyPr tIns="91440" bIns="91440">
            <a:noAutofit/>
          </a:bodyPr>
          <a:p>
            <a:pPr>
              <a:lnSpc>
                <a:spcPct val="100000"/>
              </a:lnSpc>
            </a:pPr>
            <a:r>
              <a:rPr b="1" lang="en-IN" sz="1200" spc="-1" strike="noStrike">
                <a:solidFill>
                  <a:srgbClr val="000000"/>
                </a:solidFill>
                <a:latin typeface="Calibri"/>
                <a:ea typeface="Calibri"/>
              </a:rPr>
              <a:t>Notes to the Facilitator:</a:t>
            </a:r>
            <a:endParaRPr b="0" lang="en-IN" sz="1200" spc="-1" strike="noStrike">
              <a:latin typeface="Arial"/>
            </a:endParaRPr>
          </a:p>
          <a:p>
            <a:pPr>
              <a:lnSpc>
                <a:spcPct val="100000"/>
              </a:lnSpc>
            </a:pPr>
            <a:r>
              <a:rPr b="0" lang="en-IN" sz="1200" spc="-1" strike="noStrike">
                <a:solidFill>
                  <a:srgbClr val="000000"/>
                </a:solidFill>
                <a:latin typeface="Calibri"/>
                <a:ea typeface="Calibri"/>
              </a:rPr>
              <a:t>Answers:</a:t>
            </a:r>
            <a:endParaRPr b="0" lang="en-IN" sz="1200" spc="-1" strike="noStrike">
              <a:latin typeface="Arial"/>
            </a:endParaRPr>
          </a:p>
          <a:p>
            <a:pPr>
              <a:lnSpc>
                <a:spcPct val="100000"/>
              </a:lnSpc>
            </a:pPr>
            <a:r>
              <a:rPr b="0" lang="en-IN" sz="1200" spc="-1" strike="noStrike">
                <a:solidFill>
                  <a:srgbClr val="000000"/>
                </a:solidFill>
                <a:latin typeface="Calibri"/>
                <a:ea typeface="Calibri"/>
              </a:rPr>
              <a:t>1. A. Puppet </a:t>
            </a:r>
            <a:endParaRPr b="0" lang="en-IN" sz="1200" spc="-1" strike="noStrike">
              <a:latin typeface="Arial"/>
            </a:endParaRPr>
          </a:p>
          <a:p>
            <a:pPr>
              <a:lnSpc>
                <a:spcPct val="100000"/>
              </a:lnSpc>
            </a:pPr>
            <a:r>
              <a:rPr b="0" lang="en-IN" sz="1200" spc="-1" strike="noStrike">
                <a:solidFill>
                  <a:srgbClr val="000000"/>
                </a:solidFill>
                <a:latin typeface="Calibri"/>
                <a:ea typeface="Calibri"/>
              </a:rPr>
              <a:t>    </a:t>
            </a:r>
            <a:r>
              <a:rPr b="0" lang="en-IN" sz="1200" spc="-1" strike="noStrike">
                <a:solidFill>
                  <a:srgbClr val="000000"/>
                </a:solidFill>
                <a:latin typeface="Calibri"/>
                <a:ea typeface="Calibri"/>
              </a:rPr>
              <a:t>D. Chef</a:t>
            </a:r>
            <a:endParaRPr b="0" lang="en-IN" sz="1200" spc="-1" strike="noStrike">
              <a:latin typeface="Arial"/>
            </a:endParaRPr>
          </a:p>
        </p:txBody>
      </p:sp>
      <p:sp>
        <p:nvSpPr>
          <p:cNvPr id="847" name="TextShape 3"/>
          <p:cNvSpPr txBox="1"/>
          <p:nvPr/>
        </p:nvSpPr>
        <p:spPr>
          <a:xfrm>
            <a:off x="3884760" y="8685360"/>
            <a:ext cx="2971440" cy="458280"/>
          </a:xfrm>
          <a:prstGeom prst="rect">
            <a:avLst/>
          </a:prstGeom>
          <a:noFill/>
          <a:ln>
            <a:noFill/>
          </a:ln>
        </p:spPr>
        <p:txBody>
          <a:bodyPr anchor="b">
            <a:noAutofit/>
          </a:bodyPr>
          <a:p>
            <a:pPr>
              <a:lnSpc>
                <a:spcPct val="100000"/>
              </a:lnSpc>
            </a:pPr>
            <a:fld id="{ECED3CD4-2A61-41EC-AA52-1F7028968456}" type="slidenum">
              <a:rPr b="0" lang="en-IN" sz="1400" spc="-1" strike="noStrike">
                <a:latin typeface="Times New Roman"/>
              </a:rPr>
              <a:t>&lt;number&gt;</a:t>
            </a:fld>
            <a:endParaRPr b="0" lang="en-IN" sz="1400" spc="-1" strike="noStrike">
              <a:latin typeface="Times New Roman"/>
            </a:endParaRPr>
          </a:p>
        </p:txBody>
      </p:sp>
    </p:spTree>
  </p:cSld>
</p:notes>
</file>

<file path=ppt/notesSlides/notesSlide2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48" name="PlaceHolder 1"/>
          <p:cNvSpPr>
            <a:spLocks noGrp="1"/>
          </p:cNvSpPr>
          <p:nvPr>
            <p:ph type="sldImg"/>
          </p:nvPr>
        </p:nvSpPr>
        <p:spPr>
          <a:xfrm>
            <a:off x="685800" y="1143000"/>
            <a:ext cx="5486040" cy="3085920"/>
          </a:xfrm>
          <a:prstGeom prst="rect">
            <a:avLst/>
          </a:prstGeom>
        </p:spPr>
      </p:sp>
      <p:sp>
        <p:nvSpPr>
          <p:cNvPr id="849" name="PlaceHolder 2"/>
          <p:cNvSpPr>
            <a:spLocks noGrp="1"/>
          </p:cNvSpPr>
          <p:nvPr>
            <p:ph type="body"/>
          </p:nvPr>
        </p:nvSpPr>
        <p:spPr>
          <a:xfrm>
            <a:off x="685800" y="4400640"/>
            <a:ext cx="5486040" cy="3600000"/>
          </a:xfrm>
          <a:prstGeom prst="rect">
            <a:avLst/>
          </a:prstGeom>
        </p:spPr>
        <p:txBody>
          <a:bodyPr tIns="91440" bIns="91440">
            <a:noAutofit/>
          </a:bodyPr>
          <a:p>
            <a:pPr>
              <a:lnSpc>
                <a:spcPct val="100000"/>
              </a:lnSpc>
            </a:pPr>
            <a:r>
              <a:rPr b="1" lang="en-IN" sz="1200" spc="-1" strike="noStrike">
                <a:solidFill>
                  <a:srgbClr val="000000"/>
                </a:solidFill>
                <a:latin typeface="Calibri"/>
                <a:ea typeface="Calibri"/>
              </a:rPr>
              <a:t>Notes to the Facilitator:</a:t>
            </a:r>
            <a:endParaRPr b="0" lang="en-IN" sz="1200" spc="-1" strike="noStrike">
              <a:latin typeface="Arial"/>
            </a:endParaRPr>
          </a:p>
          <a:p>
            <a:pPr>
              <a:lnSpc>
                <a:spcPct val="100000"/>
              </a:lnSpc>
            </a:pPr>
            <a:r>
              <a:rPr b="0" lang="en-IN" sz="1200" spc="-1" strike="noStrike">
                <a:solidFill>
                  <a:srgbClr val="000000"/>
                </a:solidFill>
                <a:latin typeface="Calibri"/>
                <a:ea typeface="Calibri"/>
              </a:rPr>
              <a:t>Give an overview of Rapid Application Development model to the participants.  </a:t>
            </a:r>
            <a:endParaRPr b="0" lang="en-IN" sz="1200" spc="-1" strike="noStrike">
              <a:latin typeface="Arial"/>
            </a:endParaRPr>
          </a:p>
          <a:p>
            <a:pPr>
              <a:lnSpc>
                <a:spcPct val="100000"/>
              </a:lnSpc>
            </a:pPr>
            <a:endParaRPr b="0" lang="en-IN" sz="1200" spc="-1" strike="noStrike">
              <a:latin typeface="Arial"/>
            </a:endParaRPr>
          </a:p>
          <a:p>
            <a:pPr>
              <a:lnSpc>
                <a:spcPct val="100000"/>
              </a:lnSpc>
            </a:pPr>
            <a:r>
              <a:rPr b="1" lang="en-IN" sz="1200" spc="-1" strike="noStrike">
                <a:solidFill>
                  <a:srgbClr val="000000"/>
                </a:solidFill>
                <a:latin typeface="Calibri"/>
                <a:ea typeface="Calibri"/>
              </a:rPr>
              <a:t>Notes to the Participants:</a:t>
            </a:r>
            <a:endParaRPr b="0" lang="en-IN" sz="1200" spc="-1" strike="noStrike">
              <a:latin typeface="Arial"/>
            </a:endParaRPr>
          </a:p>
          <a:p>
            <a:pPr>
              <a:lnSpc>
                <a:spcPct val="100000"/>
              </a:lnSpc>
            </a:pPr>
            <a:r>
              <a:rPr b="0" lang="en-IN" sz="1200" spc="-1" strike="noStrike">
                <a:solidFill>
                  <a:srgbClr val="000000"/>
                </a:solidFill>
                <a:latin typeface="Calibri"/>
                <a:ea typeface="Calibri"/>
              </a:rPr>
              <a:t>Tell the participants that Rapid Application Development (RAD) model is a type of incremental software development methodology that applies principles of iterative development and prototyping. </a:t>
            </a:r>
            <a:endParaRPr b="0" lang="en-IN" sz="1200" spc="-1" strike="noStrike">
              <a:latin typeface="Arial"/>
            </a:endParaRPr>
          </a:p>
          <a:p>
            <a:pPr>
              <a:lnSpc>
                <a:spcPct val="100000"/>
              </a:lnSpc>
            </a:pPr>
            <a:r>
              <a:rPr b="0" lang="en-IN" sz="1200" spc="-1" strike="noStrike">
                <a:solidFill>
                  <a:srgbClr val="000000"/>
                </a:solidFill>
                <a:latin typeface="Calibri"/>
                <a:ea typeface="Calibri"/>
              </a:rPr>
              <a:t>Reiterate that in this model, analysis, design, build and test phases are divided into series of short, iterative development cycles.</a:t>
            </a:r>
            <a:endParaRPr b="0" lang="en-IN" sz="1200" spc="-1" strike="noStrike">
              <a:latin typeface="Arial"/>
            </a:endParaRPr>
          </a:p>
          <a:p>
            <a:pPr>
              <a:lnSpc>
                <a:spcPct val="100000"/>
              </a:lnSpc>
            </a:pPr>
            <a:endParaRPr b="0" lang="en-IN" sz="1200" spc="-1" strike="noStrike">
              <a:latin typeface="Arial"/>
            </a:endParaRPr>
          </a:p>
          <a:p>
            <a:pPr>
              <a:lnSpc>
                <a:spcPct val="100000"/>
              </a:lnSpc>
            </a:pPr>
            <a:endParaRPr b="0" lang="en-IN" sz="1200" spc="-1" strike="noStrike">
              <a:latin typeface="Arial"/>
            </a:endParaRPr>
          </a:p>
          <a:p>
            <a:pPr>
              <a:lnSpc>
                <a:spcPct val="100000"/>
              </a:lnSpc>
            </a:pPr>
            <a:endParaRPr b="0" lang="en-IN" sz="1200" spc="-1" strike="noStrike">
              <a:latin typeface="Arial"/>
            </a:endParaRPr>
          </a:p>
        </p:txBody>
      </p:sp>
      <p:sp>
        <p:nvSpPr>
          <p:cNvPr id="850" name="TextShape 3"/>
          <p:cNvSpPr txBox="1"/>
          <p:nvPr/>
        </p:nvSpPr>
        <p:spPr>
          <a:xfrm>
            <a:off x="3884760" y="8685360"/>
            <a:ext cx="2971440" cy="458280"/>
          </a:xfrm>
          <a:prstGeom prst="rect">
            <a:avLst/>
          </a:prstGeom>
          <a:noFill/>
          <a:ln>
            <a:noFill/>
          </a:ln>
        </p:spPr>
        <p:txBody>
          <a:bodyPr anchor="b">
            <a:noAutofit/>
          </a:bodyPr>
          <a:p>
            <a:pPr algn="r">
              <a:lnSpc>
                <a:spcPct val="100000"/>
              </a:lnSpc>
            </a:pPr>
            <a:fld id="{6DCEB372-936C-42B1-AE5C-4BB42B050137}" type="slidenum">
              <a:rPr b="0" lang="en-IN" sz="1200" spc="-1" strike="noStrike">
                <a:solidFill>
                  <a:srgbClr val="000000"/>
                </a:solidFill>
                <a:latin typeface="Calibri"/>
                <a:ea typeface="Calibri"/>
              </a:rPr>
              <a:t>&lt;number&gt;</a:t>
            </a:fld>
            <a:endParaRPr b="0" lang="en-IN" sz="1200" spc="-1" strike="noStrike">
              <a:latin typeface="Times New Roman"/>
            </a:endParaRPr>
          </a:p>
        </p:txBody>
      </p:sp>
    </p:spTree>
  </p:cSld>
</p:notes>
</file>

<file path=ppt/notesSlides/notesSlide2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1" name="PlaceHolder 1"/>
          <p:cNvSpPr>
            <a:spLocks noGrp="1"/>
          </p:cNvSpPr>
          <p:nvPr>
            <p:ph type="sldImg"/>
          </p:nvPr>
        </p:nvSpPr>
        <p:spPr>
          <a:xfrm>
            <a:off x="685800" y="1143000"/>
            <a:ext cx="5486040" cy="3085920"/>
          </a:xfrm>
          <a:prstGeom prst="rect">
            <a:avLst/>
          </a:prstGeom>
        </p:spPr>
      </p:sp>
      <p:sp>
        <p:nvSpPr>
          <p:cNvPr id="852" name="PlaceHolder 2"/>
          <p:cNvSpPr>
            <a:spLocks noGrp="1"/>
          </p:cNvSpPr>
          <p:nvPr>
            <p:ph type="body"/>
          </p:nvPr>
        </p:nvSpPr>
        <p:spPr>
          <a:xfrm>
            <a:off x="685800" y="4400640"/>
            <a:ext cx="5486040" cy="3600000"/>
          </a:xfrm>
          <a:prstGeom prst="rect">
            <a:avLst/>
          </a:prstGeom>
        </p:spPr>
        <p:txBody>
          <a:bodyPr tIns="91440" bIns="91440">
            <a:noAutofit/>
          </a:bodyPr>
          <a:p>
            <a:pPr>
              <a:lnSpc>
                <a:spcPct val="100000"/>
              </a:lnSpc>
            </a:pPr>
            <a:r>
              <a:rPr b="1" lang="en-IN" sz="1200" spc="-1" strike="noStrike">
                <a:solidFill>
                  <a:srgbClr val="000000"/>
                </a:solidFill>
                <a:latin typeface="Calibri"/>
                <a:ea typeface="Calibri"/>
              </a:rPr>
              <a:t>Notes to the Facilitator:</a:t>
            </a:r>
            <a:endParaRPr b="0" lang="en-IN" sz="1200" spc="-1" strike="noStrike">
              <a:latin typeface="Arial"/>
            </a:endParaRPr>
          </a:p>
          <a:p>
            <a:pPr>
              <a:lnSpc>
                <a:spcPct val="100000"/>
              </a:lnSpc>
            </a:pPr>
            <a:r>
              <a:rPr b="0" lang="en-IN" sz="1200" spc="-1" strike="noStrike">
                <a:solidFill>
                  <a:srgbClr val="000000"/>
                </a:solidFill>
                <a:latin typeface="Calibri"/>
                <a:ea typeface="Calibri"/>
              </a:rPr>
              <a:t>Explain the various phases in RAD process. </a:t>
            </a:r>
            <a:endParaRPr b="0" lang="en-IN" sz="1200" spc="-1" strike="noStrike">
              <a:latin typeface="Arial"/>
            </a:endParaRPr>
          </a:p>
          <a:p>
            <a:pPr>
              <a:lnSpc>
                <a:spcPct val="100000"/>
              </a:lnSpc>
            </a:pPr>
            <a:r>
              <a:rPr b="1" lang="en-IN" sz="1200" spc="-1" strike="noStrike">
                <a:solidFill>
                  <a:srgbClr val="000000"/>
                </a:solidFill>
                <a:latin typeface="Calibri"/>
                <a:ea typeface="Calibri"/>
              </a:rPr>
              <a:t>Say: </a:t>
            </a:r>
            <a:r>
              <a:rPr b="0" lang="en-IN" sz="1200" spc="-1" strike="noStrike">
                <a:solidFill>
                  <a:srgbClr val="000000"/>
                </a:solidFill>
                <a:latin typeface="Calibri"/>
                <a:ea typeface="Calibri"/>
              </a:rPr>
              <a:t>The RAD process has following phases: </a:t>
            </a:r>
            <a:endParaRPr b="0" lang="en-IN" sz="1200" spc="-1" strike="noStrike">
              <a:latin typeface="Arial"/>
            </a:endParaRPr>
          </a:p>
          <a:p>
            <a:pPr marL="457200" indent="-298080">
              <a:lnSpc>
                <a:spcPct val="100000"/>
              </a:lnSpc>
              <a:buClr>
                <a:srgbClr val="000000"/>
              </a:buClr>
              <a:buFont typeface="Calibri"/>
              <a:buChar char="●"/>
            </a:pPr>
            <a:r>
              <a:rPr b="0" lang="en-IN" sz="1200" spc="-1" strike="noStrike">
                <a:solidFill>
                  <a:srgbClr val="000000"/>
                </a:solidFill>
                <a:latin typeface="Calibri"/>
                <a:ea typeface="Calibri"/>
              </a:rPr>
              <a:t>Business modeling</a:t>
            </a:r>
            <a:endParaRPr b="0" lang="en-IN" sz="1200" spc="-1" strike="noStrike">
              <a:latin typeface="Arial"/>
            </a:endParaRPr>
          </a:p>
          <a:p>
            <a:pPr marL="457200" indent="-298080">
              <a:lnSpc>
                <a:spcPct val="100000"/>
              </a:lnSpc>
              <a:buClr>
                <a:srgbClr val="000000"/>
              </a:buClr>
              <a:buFont typeface="Calibri"/>
              <a:buChar char="●"/>
            </a:pPr>
            <a:r>
              <a:rPr b="0" lang="en-IN" sz="1200" spc="-1" strike="noStrike">
                <a:solidFill>
                  <a:srgbClr val="000000"/>
                </a:solidFill>
                <a:latin typeface="Calibri"/>
                <a:ea typeface="Calibri"/>
              </a:rPr>
              <a:t>Data modeling</a:t>
            </a:r>
            <a:endParaRPr b="0" lang="en-IN" sz="1200" spc="-1" strike="noStrike">
              <a:latin typeface="Arial"/>
            </a:endParaRPr>
          </a:p>
          <a:p>
            <a:pPr marL="457200" indent="-298080">
              <a:lnSpc>
                <a:spcPct val="100000"/>
              </a:lnSpc>
              <a:buClr>
                <a:srgbClr val="000000"/>
              </a:buClr>
              <a:buFont typeface="Calibri"/>
              <a:buChar char="●"/>
            </a:pPr>
            <a:r>
              <a:rPr b="0" lang="en-IN" sz="1200" spc="-1" strike="noStrike">
                <a:solidFill>
                  <a:srgbClr val="000000"/>
                </a:solidFill>
                <a:latin typeface="Calibri"/>
                <a:ea typeface="Calibri"/>
              </a:rPr>
              <a:t>Process modeling</a:t>
            </a:r>
            <a:endParaRPr b="0" lang="en-IN" sz="1200" spc="-1" strike="noStrike">
              <a:latin typeface="Arial"/>
            </a:endParaRPr>
          </a:p>
          <a:p>
            <a:pPr marL="457200" indent="-298080">
              <a:lnSpc>
                <a:spcPct val="100000"/>
              </a:lnSpc>
              <a:buClr>
                <a:srgbClr val="000000"/>
              </a:buClr>
              <a:buFont typeface="Calibri"/>
              <a:buChar char="●"/>
            </a:pPr>
            <a:r>
              <a:rPr b="0" lang="en-IN" sz="1200" spc="-1" strike="noStrike">
                <a:solidFill>
                  <a:srgbClr val="000000"/>
                </a:solidFill>
                <a:latin typeface="Calibri"/>
                <a:ea typeface="Calibri"/>
              </a:rPr>
              <a:t>Application generation</a:t>
            </a:r>
            <a:endParaRPr b="0" lang="en-IN" sz="1200" spc="-1" strike="noStrike">
              <a:latin typeface="Arial"/>
            </a:endParaRPr>
          </a:p>
          <a:p>
            <a:pPr marL="457200" indent="-298080">
              <a:lnSpc>
                <a:spcPct val="100000"/>
              </a:lnSpc>
              <a:buClr>
                <a:srgbClr val="000000"/>
              </a:buClr>
              <a:buFont typeface="Calibri"/>
              <a:buChar char="●"/>
            </a:pPr>
            <a:r>
              <a:rPr b="0" lang="en-IN" sz="1200" spc="-1" strike="noStrike">
                <a:solidFill>
                  <a:srgbClr val="000000"/>
                </a:solidFill>
                <a:latin typeface="Calibri"/>
                <a:ea typeface="Calibri"/>
              </a:rPr>
              <a:t>Testing and turnover</a:t>
            </a:r>
            <a:endParaRPr b="0" lang="en-IN" sz="1200" spc="-1" strike="noStrike">
              <a:latin typeface="Arial"/>
            </a:endParaRPr>
          </a:p>
          <a:p>
            <a:pPr>
              <a:lnSpc>
                <a:spcPct val="100000"/>
              </a:lnSpc>
            </a:pPr>
            <a:endParaRPr b="0" lang="en-IN" sz="1200" spc="-1" strike="noStrike">
              <a:latin typeface="Arial"/>
            </a:endParaRPr>
          </a:p>
          <a:p>
            <a:pPr>
              <a:lnSpc>
                <a:spcPct val="100000"/>
              </a:lnSpc>
            </a:pPr>
            <a:r>
              <a:rPr b="1" lang="en-IN" sz="1200" spc="-1" strike="noStrike">
                <a:solidFill>
                  <a:srgbClr val="000000"/>
                </a:solidFill>
                <a:latin typeface="Calibri"/>
                <a:ea typeface="Calibri"/>
              </a:rPr>
              <a:t>Notes to the Participants:</a:t>
            </a:r>
            <a:endParaRPr b="0" lang="en-IN" sz="1200" spc="-1" strike="noStrike">
              <a:latin typeface="Arial"/>
            </a:endParaRPr>
          </a:p>
          <a:p>
            <a:pPr>
              <a:lnSpc>
                <a:spcPct val="100000"/>
              </a:lnSpc>
            </a:pPr>
            <a:r>
              <a:rPr b="0" lang="en-IN" sz="1200" spc="-1" strike="noStrike">
                <a:solidFill>
                  <a:srgbClr val="000000"/>
                </a:solidFill>
                <a:latin typeface="Calibri"/>
                <a:ea typeface="Calibri"/>
              </a:rPr>
              <a:t>Let us learn more about the phases in RAD:</a:t>
            </a:r>
            <a:endParaRPr b="0" lang="en-IN" sz="1200" spc="-1" strike="noStrike">
              <a:latin typeface="Arial"/>
            </a:endParaRPr>
          </a:p>
          <a:p>
            <a:pPr marL="457200" indent="-298080">
              <a:lnSpc>
                <a:spcPct val="100000"/>
              </a:lnSpc>
              <a:buClr>
                <a:srgbClr val="000000"/>
              </a:buClr>
              <a:buFont typeface="Calibri"/>
              <a:buAutoNum type="arabicPeriod"/>
            </a:pPr>
            <a:r>
              <a:rPr b="1" lang="en-IN" sz="1200" spc="-1" strike="noStrike">
                <a:solidFill>
                  <a:srgbClr val="000000"/>
                </a:solidFill>
                <a:latin typeface="Calibri"/>
                <a:ea typeface="Calibri"/>
              </a:rPr>
              <a:t>Business modeling</a:t>
            </a:r>
            <a:r>
              <a:rPr b="0" lang="en-IN" sz="1200" spc="-1" strike="noStrike">
                <a:solidFill>
                  <a:srgbClr val="000000"/>
                </a:solidFill>
                <a:latin typeface="Calibri"/>
                <a:ea typeface="Calibri"/>
              </a:rPr>
              <a:t>: A complete business analysis is performed to find the vital information for business, how it can be obtained, how and when is the information processed and what are the factors driving successful flow of information.</a:t>
            </a:r>
            <a:endParaRPr b="0" lang="en-IN" sz="1200" spc="-1" strike="noStrike">
              <a:latin typeface="Arial"/>
            </a:endParaRPr>
          </a:p>
          <a:p>
            <a:pPr marL="457200" indent="-298080">
              <a:lnSpc>
                <a:spcPct val="100000"/>
              </a:lnSpc>
              <a:buClr>
                <a:srgbClr val="000000"/>
              </a:buClr>
              <a:buFont typeface="Calibri"/>
              <a:buAutoNum type="arabicPeriod"/>
            </a:pPr>
            <a:r>
              <a:rPr b="1" lang="en-IN" sz="1200" spc="-1" strike="noStrike">
                <a:solidFill>
                  <a:srgbClr val="000000"/>
                </a:solidFill>
                <a:latin typeface="Calibri"/>
                <a:ea typeface="Calibri"/>
              </a:rPr>
              <a:t>Data modeling</a:t>
            </a:r>
            <a:r>
              <a:rPr b="0" lang="en-IN" sz="1200" spc="-1" strike="noStrike">
                <a:solidFill>
                  <a:srgbClr val="000000"/>
                </a:solidFill>
                <a:latin typeface="Calibri"/>
                <a:ea typeface="Calibri"/>
              </a:rPr>
              <a:t>: The attributes of all data sets is identified and defined. The relation between these data objects are established and defined in detail in relevance to the business model. Data objects that are required for the business are defined in this phase. Information collected during business modeling is used in this phase.</a:t>
            </a:r>
            <a:endParaRPr b="0" lang="en-IN" sz="1200" spc="-1" strike="noStrike">
              <a:latin typeface="Arial"/>
            </a:endParaRPr>
          </a:p>
          <a:p>
            <a:pPr marL="457200" indent="-298080">
              <a:lnSpc>
                <a:spcPct val="100000"/>
              </a:lnSpc>
              <a:buClr>
                <a:srgbClr val="000000"/>
              </a:buClr>
              <a:buFont typeface="Calibri"/>
              <a:buAutoNum type="arabicPeriod"/>
            </a:pPr>
            <a:r>
              <a:rPr b="1" lang="en-IN" sz="1200" spc="-1" strike="noStrike">
                <a:solidFill>
                  <a:srgbClr val="000000"/>
                </a:solidFill>
                <a:latin typeface="Calibri"/>
                <a:ea typeface="Calibri"/>
              </a:rPr>
              <a:t>Process modeling</a:t>
            </a:r>
            <a:r>
              <a:rPr b="0" lang="en-IN" sz="1200" spc="-1" strike="noStrike">
                <a:solidFill>
                  <a:srgbClr val="000000"/>
                </a:solidFill>
                <a:latin typeface="Calibri"/>
                <a:ea typeface="Calibri"/>
              </a:rPr>
              <a:t>: The flow needed for the business objective is generated in this phase.The Process model for change or enhancement to the data object is also defined during this phase.</a:t>
            </a:r>
            <a:endParaRPr b="0" lang="en-IN" sz="1200" spc="-1" strike="noStrike">
              <a:latin typeface="Arial"/>
            </a:endParaRPr>
          </a:p>
          <a:p>
            <a:pPr marL="457200" indent="-298080">
              <a:lnSpc>
                <a:spcPct val="100000"/>
              </a:lnSpc>
              <a:buClr>
                <a:srgbClr val="000000"/>
              </a:buClr>
              <a:buFont typeface="Calibri"/>
              <a:buAutoNum type="arabicPeriod"/>
            </a:pPr>
            <a:r>
              <a:rPr b="1" lang="en-IN" sz="1200" spc="-1" strike="noStrike">
                <a:solidFill>
                  <a:srgbClr val="000000"/>
                </a:solidFill>
                <a:latin typeface="Calibri"/>
                <a:ea typeface="Calibri"/>
              </a:rPr>
              <a:t>Application generation</a:t>
            </a:r>
            <a:r>
              <a:rPr b="0" lang="en-IN" sz="1200" spc="-1" strike="noStrike">
                <a:solidFill>
                  <a:srgbClr val="000000"/>
                </a:solidFill>
                <a:latin typeface="Calibri"/>
                <a:ea typeface="Calibri"/>
              </a:rPr>
              <a:t>: This is the phase of prototype development. It is in this phase that the actual system is created and coding is done by using automation tools. This converts the overall concept, process and related information into actual desired output. This output is called a prototype as it’s still half-baked. </a:t>
            </a:r>
            <a:endParaRPr b="0" lang="en-IN" sz="1200" spc="-1" strike="noStrike">
              <a:latin typeface="Arial"/>
            </a:endParaRPr>
          </a:p>
          <a:p>
            <a:pPr marL="457200" indent="-298080">
              <a:lnSpc>
                <a:spcPct val="100000"/>
              </a:lnSpc>
              <a:buClr>
                <a:srgbClr val="000000"/>
              </a:buClr>
              <a:buFont typeface="Calibri"/>
              <a:buAutoNum type="arabicPeriod"/>
            </a:pPr>
            <a:r>
              <a:rPr b="1" lang="en-IN" sz="1200" spc="-1" strike="noStrike">
                <a:solidFill>
                  <a:srgbClr val="000000"/>
                </a:solidFill>
                <a:latin typeface="Calibri"/>
                <a:ea typeface="Calibri"/>
              </a:rPr>
              <a:t>Testing and turnover</a:t>
            </a:r>
            <a:r>
              <a:rPr b="0" lang="en-IN" sz="1200" spc="-1" strike="noStrike">
                <a:solidFill>
                  <a:srgbClr val="000000"/>
                </a:solidFill>
                <a:latin typeface="Calibri"/>
                <a:ea typeface="Calibri"/>
              </a:rPr>
              <a:t>: As the model is based on iterative development, prototype testing happens during every iteration and testing time is actually reduced. Data flow and the interfaces between all the components need to be thoroughly tested. </a:t>
            </a:r>
            <a:endParaRPr b="0" lang="en-IN" sz="1200" spc="-1" strike="noStrike">
              <a:latin typeface="Arial"/>
            </a:endParaRPr>
          </a:p>
          <a:p>
            <a:pPr>
              <a:lnSpc>
                <a:spcPct val="100000"/>
              </a:lnSpc>
            </a:pPr>
            <a:endParaRPr b="0" lang="en-IN" sz="1200" spc="-1" strike="noStrike">
              <a:latin typeface="Arial"/>
            </a:endParaRPr>
          </a:p>
        </p:txBody>
      </p:sp>
      <p:sp>
        <p:nvSpPr>
          <p:cNvPr id="853" name="TextShape 3"/>
          <p:cNvSpPr txBox="1"/>
          <p:nvPr/>
        </p:nvSpPr>
        <p:spPr>
          <a:xfrm>
            <a:off x="3884760" y="8685360"/>
            <a:ext cx="2971440" cy="458280"/>
          </a:xfrm>
          <a:prstGeom prst="rect">
            <a:avLst/>
          </a:prstGeom>
          <a:noFill/>
          <a:ln>
            <a:noFill/>
          </a:ln>
        </p:spPr>
        <p:txBody>
          <a:bodyPr anchor="b">
            <a:noAutofit/>
          </a:bodyPr>
          <a:p>
            <a:pPr algn="r">
              <a:lnSpc>
                <a:spcPct val="100000"/>
              </a:lnSpc>
            </a:pPr>
            <a:fld id="{CF5DED20-01DE-4CB7-88DB-9E1540730A1D}" type="slidenum">
              <a:rPr b="0" lang="en-IN" sz="1200" spc="-1" strike="noStrike">
                <a:latin typeface="Calibri"/>
                <a:ea typeface="Calibri"/>
              </a:rPr>
              <a:t>&lt;number&gt;</a:t>
            </a:fld>
            <a:endParaRPr b="0" lang="en-IN" sz="1200" spc="-1" strike="noStrike">
              <a:latin typeface="Times New Roman"/>
            </a:endParaRPr>
          </a:p>
        </p:txBody>
      </p:sp>
    </p:spTree>
  </p:cSld>
</p:notes>
</file>

<file path=ppt/notesSlides/notesSlide2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4" name="PlaceHolder 1"/>
          <p:cNvSpPr>
            <a:spLocks noGrp="1"/>
          </p:cNvSpPr>
          <p:nvPr>
            <p:ph type="sldImg"/>
          </p:nvPr>
        </p:nvSpPr>
        <p:spPr>
          <a:xfrm>
            <a:off x="685800" y="1143000"/>
            <a:ext cx="5486040" cy="3085920"/>
          </a:xfrm>
          <a:prstGeom prst="rect">
            <a:avLst/>
          </a:prstGeom>
        </p:spPr>
      </p:sp>
      <p:sp>
        <p:nvSpPr>
          <p:cNvPr id="855" name="PlaceHolder 2"/>
          <p:cNvSpPr>
            <a:spLocks noGrp="1"/>
          </p:cNvSpPr>
          <p:nvPr>
            <p:ph type="body"/>
          </p:nvPr>
        </p:nvSpPr>
        <p:spPr>
          <a:xfrm>
            <a:off x="685800" y="4400640"/>
            <a:ext cx="5486040" cy="3600000"/>
          </a:xfrm>
          <a:prstGeom prst="rect">
            <a:avLst/>
          </a:prstGeom>
        </p:spPr>
        <p:txBody>
          <a:bodyPr tIns="91440" bIns="91440">
            <a:noAutofit/>
          </a:bodyPr>
          <a:p>
            <a:pPr>
              <a:lnSpc>
                <a:spcPct val="100000"/>
              </a:lnSpc>
            </a:pPr>
            <a:r>
              <a:rPr b="1" lang="en-IN" sz="1200" spc="-1" strike="noStrike">
                <a:solidFill>
                  <a:srgbClr val="000000"/>
                </a:solidFill>
                <a:latin typeface="Calibri"/>
                <a:ea typeface="Calibri"/>
              </a:rPr>
              <a:t>Notes to the Facilitator:</a:t>
            </a:r>
            <a:endParaRPr b="0" lang="en-IN" sz="1200" spc="-1" strike="noStrike">
              <a:latin typeface="Arial"/>
            </a:endParaRPr>
          </a:p>
          <a:p>
            <a:pPr>
              <a:lnSpc>
                <a:spcPct val="100000"/>
              </a:lnSpc>
            </a:pPr>
            <a:r>
              <a:rPr b="0" lang="en-IN" sz="1200" spc="-1" strike="noStrike">
                <a:solidFill>
                  <a:srgbClr val="000000"/>
                </a:solidFill>
                <a:latin typeface="Calibri"/>
                <a:ea typeface="Calibri"/>
              </a:rPr>
              <a:t>Explain the essential aspects of RAD to the participants. </a:t>
            </a:r>
            <a:endParaRPr b="0" lang="en-IN" sz="1200" spc="-1" strike="noStrike">
              <a:latin typeface="Arial"/>
            </a:endParaRPr>
          </a:p>
          <a:p>
            <a:pPr>
              <a:lnSpc>
                <a:spcPct val="100000"/>
              </a:lnSpc>
            </a:pPr>
            <a:endParaRPr b="0" lang="en-IN" sz="1200" spc="-1" strike="noStrike">
              <a:latin typeface="Arial"/>
            </a:endParaRPr>
          </a:p>
          <a:p>
            <a:pPr>
              <a:lnSpc>
                <a:spcPct val="100000"/>
              </a:lnSpc>
            </a:pPr>
            <a:endParaRPr b="0" lang="en-IN" sz="1200" spc="-1" strike="noStrike">
              <a:latin typeface="Arial"/>
            </a:endParaRPr>
          </a:p>
          <a:p>
            <a:pPr>
              <a:lnSpc>
                <a:spcPct val="100000"/>
              </a:lnSpc>
            </a:pPr>
            <a:r>
              <a:rPr b="1" lang="en-IN" sz="1200" spc="-1" strike="noStrike">
                <a:solidFill>
                  <a:srgbClr val="000000"/>
                </a:solidFill>
                <a:latin typeface="Calibri"/>
                <a:ea typeface="Calibri"/>
              </a:rPr>
              <a:t>Notes to the Participant:</a:t>
            </a:r>
            <a:endParaRPr b="0" lang="en-IN" sz="1200" spc="-1" strike="noStrike">
              <a:latin typeface="Arial"/>
            </a:endParaRPr>
          </a:p>
          <a:p>
            <a:pPr>
              <a:lnSpc>
                <a:spcPct val="100000"/>
              </a:lnSpc>
            </a:pPr>
            <a:r>
              <a:rPr b="0" lang="en-IN" sz="1200" spc="-1" strike="noStrike">
                <a:solidFill>
                  <a:srgbClr val="000000"/>
                </a:solidFill>
                <a:latin typeface="Calibri"/>
                <a:ea typeface="Calibri"/>
              </a:rPr>
              <a:t>It is critical that all the aspects mentioned above are adequate to ensure high-speed development. Development life cycles, which make up these aspects together as effectively as possible, are of the utmost importance. Various aspects of RAD are: </a:t>
            </a:r>
            <a:endParaRPr b="0" lang="en-IN" sz="1200" spc="-1" strike="noStrike">
              <a:latin typeface="Arial"/>
            </a:endParaRPr>
          </a:p>
          <a:p>
            <a:pPr>
              <a:lnSpc>
                <a:spcPct val="100000"/>
              </a:lnSpc>
            </a:pPr>
            <a:endParaRPr b="0" lang="en-IN" sz="1200" spc="-1" strike="noStrike">
              <a:latin typeface="Arial"/>
            </a:endParaRPr>
          </a:p>
          <a:p>
            <a:pPr>
              <a:lnSpc>
                <a:spcPct val="100000"/>
              </a:lnSpc>
            </a:pPr>
            <a:r>
              <a:rPr b="1" lang="en-IN" sz="1200" spc="-1" strike="noStrike">
                <a:solidFill>
                  <a:srgbClr val="000000"/>
                </a:solidFill>
                <a:latin typeface="Calibri"/>
                <a:ea typeface="Calibri"/>
              </a:rPr>
              <a:t>Methodology</a:t>
            </a:r>
            <a:r>
              <a:rPr b="0" lang="en-IN" sz="1200" spc="-1" strike="noStrike">
                <a:solidFill>
                  <a:srgbClr val="000000"/>
                </a:solidFill>
                <a:latin typeface="Calibri"/>
                <a:ea typeface="Calibri"/>
              </a:rPr>
              <a:t>:</a:t>
            </a:r>
            <a:endParaRPr b="0" lang="en-IN" sz="1200" spc="-1" strike="noStrike">
              <a:latin typeface="Arial"/>
            </a:endParaRPr>
          </a:p>
          <a:p>
            <a:pPr>
              <a:lnSpc>
                <a:spcPct val="100000"/>
              </a:lnSpc>
            </a:pPr>
            <a:r>
              <a:rPr b="0" lang="en-IN" sz="1200" spc="-1" strike="noStrike">
                <a:solidFill>
                  <a:srgbClr val="000000"/>
                </a:solidFill>
                <a:latin typeface="Calibri"/>
                <a:ea typeface="Calibri"/>
              </a:rPr>
              <a:t>Important features of RAD methodology include:</a:t>
            </a:r>
            <a:endParaRPr b="0" lang="en-IN" sz="1200" spc="-1" strike="noStrike">
              <a:latin typeface="Arial"/>
            </a:endParaRPr>
          </a:p>
          <a:p>
            <a:pPr marL="457200" indent="-298080">
              <a:lnSpc>
                <a:spcPct val="100000"/>
              </a:lnSpc>
              <a:buClr>
                <a:srgbClr val="000000"/>
              </a:buClr>
              <a:buFont typeface="Calibri"/>
              <a:buChar char="●"/>
            </a:pPr>
            <a:r>
              <a:rPr b="0" lang="en-IN" sz="1200" spc="-1" strike="noStrike">
                <a:solidFill>
                  <a:srgbClr val="000000"/>
                </a:solidFill>
                <a:latin typeface="Calibri"/>
                <a:ea typeface="Calibri"/>
              </a:rPr>
              <a:t>Combining the best available techniques and specifying the sequence of tasks that will make those techniques most effective.</a:t>
            </a:r>
            <a:endParaRPr b="0" lang="en-IN" sz="1200" spc="-1" strike="noStrike">
              <a:latin typeface="Arial"/>
            </a:endParaRPr>
          </a:p>
          <a:p>
            <a:pPr marL="457200" indent="-298080">
              <a:lnSpc>
                <a:spcPct val="100000"/>
              </a:lnSpc>
              <a:buClr>
                <a:srgbClr val="000000"/>
              </a:buClr>
              <a:buFont typeface="Calibri"/>
              <a:buChar char="●"/>
            </a:pPr>
            <a:r>
              <a:rPr b="0" lang="en-IN" sz="1200" spc="-1" strike="noStrike">
                <a:solidFill>
                  <a:srgbClr val="000000"/>
                </a:solidFill>
                <a:latin typeface="Calibri"/>
                <a:ea typeface="Calibri"/>
              </a:rPr>
              <a:t>Using evolutionary prototypes that are eventually transformed into the final product.</a:t>
            </a:r>
            <a:endParaRPr b="0" lang="en-IN" sz="1200" spc="-1" strike="noStrike">
              <a:latin typeface="Arial"/>
            </a:endParaRPr>
          </a:p>
          <a:p>
            <a:pPr marL="457200" indent="-298080">
              <a:lnSpc>
                <a:spcPct val="100000"/>
              </a:lnSpc>
              <a:buClr>
                <a:srgbClr val="000000"/>
              </a:buClr>
              <a:buFont typeface="Calibri"/>
              <a:buChar char="●"/>
            </a:pPr>
            <a:r>
              <a:rPr b="0" lang="en-IN" sz="1200" spc="-1" strike="noStrike">
                <a:solidFill>
                  <a:srgbClr val="000000"/>
                </a:solidFill>
                <a:latin typeface="Calibri"/>
                <a:ea typeface="Calibri"/>
              </a:rPr>
              <a:t>Using workshops, instead of interviews, to gather requirements and review design.</a:t>
            </a:r>
            <a:endParaRPr b="0" lang="en-IN" sz="1200" spc="-1" strike="noStrike">
              <a:latin typeface="Arial"/>
            </a:endParaRPr>
          </a:p>
          <a:p>
            <a:pPr marL="457200" indent="-298080">
              <a:lnSpc>
                <a:spcPct val="100000"/>
              </a:lnSpc>
              <a:buClr>
                <a:srgbClr val="000000"/>
              </a:buClr>
              <a:buFont typeface="Calibri"/>
              <a:buChar char="●"/>
            </a:pPr>
            <a:r>
              <a:rPr b="0" lang="en-IN" sz="1200" spc="-1" strike="noStrike">
                <a:solidFill>
                  <a:srgbClr val="000000"/>
                </a:solidFill>
                <a:latin typeface="Calibri"/>
                <a:ea typeface="Calibri"/>
              </a:rPr>
              <a:t>Selecting a set of tools to support modelling, prototyping and code reusability, as well as automating many of the combinations of techniques.</a:t>
            </a:r>
            <a:endParaRPr b="0" lang="en-IN" sz="1200" spc="-1" strike="noStrike">
              <a:latin typeface="Arial"/>
            </a:endParaRPr>
          </a:p>
          <a:p>
            <a:pPr marL="457200" indent="-298080">
              <a:lnSpc>
                <a:spcPct val="100000"/>
              </a:lnSpc>
              <a:buClr>
                <a:srgbClr val="000000"/>
              </a:buClr>
              <a:buFont typeface="Calibri"/>
              <a:buChar char="●"/>
            </a:pPr>
            <a:r>
              <a:rPr b="0" lang="en-IN" sz="1200" spc="-1" strike="noStrike">
                <a:solidFill>
                  <a:srgbClr val="000000"/>
                </a:solidFill>
                <a:latin typeface="Calibri"/>
                <a:ea typeface="Calibri"/>
              </a:rPr>
              <a:t>Implementing time-boxed development that allows development teams to quickly build the core of the system and implement refinements in subsequent releases.</a:t>
            </a:r>
            <a:endParaRPr b="0" lang="en-IN" sz="1200" spc="-1" strike="noStrike">
              <a:latin typeface="Arial"/>
            </a:endParaRPr>
          </a:p>
          <a:p>
            <a:pPr marL="457200" indent="-298080">
              <a:lnSpc>
                <a:spcPct val="100000"/>
              </a:lnSpc>
              <a:buClr>
                <a:srgbClr val="000000"/>
              </a:buClr>
              <a:buFont typeface="Calibri"/>
              <a:buChar char="●"/>
            </a:pPr>
            <a:r>
              <a:rPr b="0" lang="en-IN" sz="1200" spc="-1" strike="noStrike">
                <a:solidFill>
                  <a:srgbClr val="000000"/>
                </a:solidFill>
                <a:latin typeface="Calibri"/>
                <a:ea typeface="Calibri"/>
              </a:rPr>
              <a:t>Providing guidelines for success and describing the pitfalls to avoid.</a:t>
            </a:r>
            <a:endParaRPr b="0" lang="en-IN" sz="1200" spc="-1" strike="noStrike">
              <a:latin typeface="Arial"/>
            </a:endParaRPr>
          </a:p>
          <a:p>
            <a:pPr>
              <a:lnSpc>
                <a:spcPct val="100000"/>
              </a:lnSpc>
            </a:pPr>
            <a:endParaRPr b="0" lang="en-IN" sz="1200" spc="-1" strike="noStrike">
              <a:latin typeface="Arial"/>
            </a:endParaRPr>
          </a:p>
          <a:p>
            <a:pPr>
              <a:lnSpc>
                <a:spcPct val="100000"/>
              </a:lnSpc>
            </a:pPr>
            <a:r>
              <a:rPr b="1" lang="en-IN" sz="1200" spc="-1" strike="noStrike">
                <a:solidFill>
                  <a:srgbClr val="000000"/>
                </a:solidFill>
                <a:latin typeface="Calibri"/>
                <a:ea typeface="Calibri"/>
              </a:rPr>
              <a:t>People</a:t>
            </a:r>
            <a:r>
              <a:rPr b="0" lang="en-IN" sz="1200" spc="-1" strike="noStrike">
                <a:solidFill>
                  <a:srgbClr val="000000"/>
                </a:solidFill>
                <a:latin typeface="Calibri"/>
                <a:ea typeface="Calibri"/>
              </a:rPr>
              <a:t>:</a:t>
            </a:r>
            <a:endParaRPr b="0" lang="en-IN" sz="1200" spc="-1" strike="noStrike">
              <a:latin typeface="Arial"/>
            </a:endParaRPr>
          </a:p>
          <a:p>
            <a:pPr>
              <a:lnSpc>
                <a:spcPct val="100000"/>
              </a:lnSpc>
            </a:pPr>
            <a:r>
              <a:rPr b="0" lang="en-IN" sz="1200" spc="-1" strike="noStrike">
                <a:solidFill>
                  <a:srgbClr val="000000"/>
                </a:solidFill>
                <a:latin typeface="Calibri"/>
                <a:ea typeface="Calibri"/>
              </a:rPr>
              <a:t>In RAD there are 5 typical user roles:</a:t>
            </a:r>
            <a:endParaRPr b="0" lang="en-IN" sz="1200" spc="-1" strike="noStrike">
              <a:latin typeface="Arial"/>
            </a:endParaRPr>
          </a:p>
          <a:p>
            <a:pPr marL="457200" indent="-298080">
              <a:lnSpc>
                <a:spcPct val="100000"/>
              </a:lnSpc>
              <a:buClr>
                <a:srgbClr val="000000"/>
              </a:buClr>
              <a:buFont typeface="Calibri"/>
              <a:buChar char="●"/>
            </a:pPr>
            <a:r>
              <a:rPr b="0" lang="en-IN" sz="1200" spc="-1" strike="noStrike">
                <a:solidFill>
                  <a:srgbClr val="000000"/>
                </a:solidFill>
                <a:latin typeface="Calibri"/>
                <a:ea typeface="Calibri"/>
              </a:rPr>
              <a:t>RAD Facilitator who plans and manage the project</a:t>
            </a:r>
            <a:endParaRPr b="0" lang="en-IN" sz="1200" spc="-1" strike="noStrike">
              <a:latin typeface="Arial"/>
            </a:endParaRPr>
          </a:p>
          <a:p>
            <a:pPr marL="457200" indent="-298080">
              <a:lnSpc>
                <a:spcPct val="100000"/>
              </a:lnSpc>
              <a:buClr>
                <a:srgbClr val="000000"/>
              </a:buClr>
              <a:buFont typeface="Calibri"/>
              <a:buChar char="●"/>
            </a:pPr>
            <a:r>
              <a:rPr b="0" lang="en-IN" sz="1200" spc="-1" strike="noStrike">
                <a:solidFill>
                  <a:srgbClr val="000000"/>
                </a:solidFill>
                <a:latin typeface="Calibri"/>
                <a:ea typeface="Calibri"/>
              </a:rPr>
              <a:t>The Information specialists who translate the end users' needs.</a:t>
            </a:r>
            <a:endParaRPr b="0" lang="en-IN" sz="1200" spc="-1" strike="noStrike">
              <a:latin typeface="Arial"/>
            </a:endParaRPr>
          </a:p>
          <a:p>
            <a:pPr marL="457200" indent="-298080">
              <a:lnSpc>
                <a:spcPct val="100000"/>
              </a:lnSpc>
              <a:buClr>
                <a:srgbClr val="000000"/>
              </a:buClr>
              <a:buFont typeface="Calibri"/>
              <a:buChar char="●"/>
            </a:pPr>
            <a:r>
              <a:rPr b="0" lang="en-IN" sz="1200" spc="-1" strike="noStrike">
                <a:solidFill>
                  <a:srgbClr val="000000"/>
                </a:solidFill>
                <a:latin typeface="Calibri"/>
                <a:ea typeface="Calibri"/>
              </a:rPr>
              <a:t>The End users</a:t>
            </a:r>
            <a:endParaRPr b="0" lang="en-IN" sz="1200" spc="-1" strike="noStrike">
              <a:latin typeface="Arial"/>
            </a:endParaRPr>
          </a:p>
          <a:p>
            <a:pPr marL="457200" indent="-298080">
              <a:lnSpc>
                <a:spcPct val="100000"/>
              </a:lnSpc>
              <a:buClr>
                <a:srgbClr val="000000"/>
              </a:buClr>
              <a:buFont typeface="Calibri"/>
              <a:buChar char="●"/>
            </a:pPr>
            <a:r>
              <a:rPr b="0" lang="en-IN" sz="1200" spc="-1" strike="noStrike">
                <a:solidFill>
                  <a:srgbClr val="000000"/>
                </a:solidFill>
                <a:latin typeface="Calibri"/>
                <a:ea typeface="Calibri"/>
              </a:rPr>
              <a:t>The scribe who documents the sessions </a:t>
            </a:r>
            <a:endParaRPr b="0" lang="en-IN" sz="1200" spc="-1" strike="noStrike">
              <a:latin typeface="Arial"/>
            </a:endParaRPr>
          </a:p>
          <a:p>
            <a:pPr marL="457200" indent="-298080">
              <a:lnSpc>
                <a:spcPct val="100000"/>
              </a:lnSpc>
              <a:buClr>
                <a:srgbClr val="000000"/>
              </a:buClr>
              <a:buFont typeface="Calibri"/>
              <a:buChar char="●"/>
            </a:pPr>
            <a:r>
              <a:rPr b="0" lang="en-IN" sz="1200" spc="-1" strike="noStrike">
                <a:solidFill>
                  <a:srgbClr val="000000"/>
                </a:solidFill>
                <a:latin typeface="Calibri"/>
                <a:ea typeface="Calibri"/>
              </a:rPr>
              <a:t>The developers.</a:t>
            </a:r>
            <a:endParaRPr b="0" lang="en-IN" sz="1200" spc="-1" strike="noStrike">
              <a:latin typeface="Arial"/>
            </a:endParaRPr>
          </a:p>
          <a:p>
            <a:pPr>
              <a:lnSpc>
                <a:spcPct val="100000"/>
              </a:lnSpc>
            </a:pPr>
            <a:endParaRPr b="0" lang="en-IN" sz="1200" spc="-1" strike="noStrike">
              <a:latin typeface="Arial"/>
            </a:endParaRPr>
          </a:p>
          <a:p>
            <a:pPr>
              <a:lnSpc>
                <a:spcPct val="100000"/>
              </a:lnSpc>
            </a:pPr>
            <a:r>
              <a:rPr b="1" lang="en-IN" sz="1200" spc="-1" strike="noStrike">
                <a:solidFill>
                  <a:srgbClr val="000000"/>
                </a:solidFill>
                <a:latin typeface="Calibri"/>
                <a:ea typeface="Calibri"/>
              </a:rPr>
              <a:t>Management</a:t>
            </a:r>
            <a:r>
              <a:rPr b="0" lang="en-IN" sz="1200" spc="-1" strike="noStrike">
                <a:solidFill>
                  <a:srgbClr val="000000"/>
                </a:solidFill>
                <a:latin typeface="Calibri"/>
                <a:ea typeface="Calibri"/>
              </a:rPr>
              <a:t>:</a:t>
            </a:r>
            <a:endParaRPr b="0" lang="en-IN" sz="1200" spc="-1" strike="noStrike">
              <a:latin typeface="Arial"/>
            </a:endParaRPr>
          </a:p>
          <a:p>
            <a:pPr>
              <a:lnSpc>
                <a:spcPct val="100000"/>
              </a:lnSpc>
            </a:pPr>
            <a:r>
              <a:rPr b="0" lang="en-IN" sz="1200" spc="-1" strike="noStrike">
                <a:solidFill>
                  <a:srgbClr val="000000"/>
                </a:solidFill>
                <a:latin typeface="Calibri"/>
                <a:ea typeface="Calibri"/>
              </a:rPr>
              <a:t>It is important that the management is completely committed to RAD to enable high-speed development. Managers must motivate the IT team and end users for faster system building. Managers should also focus on ‘Early Adapters’, who see value in new methodologies and lead the way in making it practical to use. The best way for managers to introduce RAD is to start small. Original Construction Teams of two to four people should be established and their members should be thoroughly trained in the use of the tools and techniques. As these teams gain experience, they will be able to fine-tune the development lifecycle to improve its effectiveness in their environment. </a:t>
            </a:r>
            <a:endParaRPr b="0" lang="en-IN" sz="1200" spc="-1" strike="noStrike">
              <a:latin typeface="Arial"/>
            </a:endParaRPr>
          </a:p>
          <a:p>
            <a:pPr>
              <a:lnSpc>
                <a:spcPct val="100000"/>
              </a:lnSpc>
            </a:pPr>
            <a:endParaRPr b="0" lang="en-IN" sz="1200" spc="-1" strike="noStrike">
              <a:latin typeface="Arial"/>
            </a:endParaRPr>
          </a:p>
          <a:p>
            <a:pPr>
              <a:lnSpc>
                <a:spcPct val="100000"/>
              </a:lnSpc>
            </a:pPr>
            <a:r>
              <a:rPr b="1" lang="en-IN" sz="1200" spc="-1" strike="noStrike">
                <a:solidFill>
                  <a:srgbClr val="000000"/>
                </a:solidFill>
                <a:latin typeface="Calibri"/>
                <a:ea typeface="Calibri"/>
              </a:rPr>
              <a:t>Tools</a:t>
            </a:r>
            <a:r>
              <a:rPr b="0" lang="en-IN" sz="1200" spc="-1" strike="noStrike">
                <a:solidFill>
                  <a:srgbClr val="000000"/>
                </a:solidFill>
                <a:latin typeface="Calibri"/>
                <a:ea typeface="Calibri"/>
              </a:rPr>
              <a:t>:</a:t>
            </a:r>
            <a:endParaRPr b="0" lang="en-IN" sz="1200" spc="-1" strike="noStrike">
              <a:latin typeface="Arial"/>
            </a:endParaRPr>
          </a:p>
          <a:p>
            <a:pPr>
              <a:lnSpc>
                <a:spcPct val="100000"/>
              </a:lnSpc>
            </a:pPr>
            <a:r>
              <a:rPr b="0" lang="en-IN" sz="1200" spc="-1" strike="noStrike">
                <a:solidFill>
                  <a:srgbClr val="000000"/>
                </a:solidFill>
                <a:latin typeface="Calibri"/>
                <a:ea typeface="Calibri"/>
              </a:rPr>
              <a:t>Examples of tools that can be used in RAD projects are Computer-Assisted Software Engineering (CASE) tools. These tools play a pivotal role in eradicating some problems that exist in other models of software development. For example, CASE tools can be used to develop models (using e.g UML diagrams) and directly generate code based on those models instead of hard coding.</a:t>
            </a:r>
            <a:endParaRPr b="0" lang="en-IN" sz="1200" spc="-1" strike="noStrike">
              <a:latin typeface="Arial"/>
            </a:endParaRPr>
          </a:p>
          <a:p>
            <a:pPr>
              <a:lnSpc>
                <a:spcPct val="100000"/>
              </a:lnSpc>
            </a:pPr>
            <a:endParaRPr b="0" lang="en-IN" sz="1200" spc="-1" strike="noStrike">
              <a:latin typeface="Arial"/>
            </a:endParaRPr>
          </a:p>
          <a:p>
            <a:pPr>
              <a:lnSpc>
                <a:spcPct val="100000"/>
              </a:lnSpc>
            </a:pPr>
            <a:endParaRPr b="0" lang="en-IN" sz="1200" spc="-1" strike="noStrike">
              <a:latin typeface="Arial"/>
            </a:endParaRPr>
          </a:p>
          <a:p>
            <a:pPr>
              <a:lnSpc>
                <a:spcPct val="100000"/>
              </a:lnSpc>
            </a:pPr>
            <a:endParaRPr b="0" lang="en-IN" sz="1200" spc="-1" strike="noStrike">
              <a:latin typeface="Arial"/>
            </a:endParaRPr>
          </a:p>
          <a:p>
            <a:pPr>
              <a:lnSpc>
                <a:spcPct val="100000"/>
              </a:lnSpc>
            </a:pPr>
            <a:endParaRPr b="0" lang="en-IN" sz="1200" spc="-1" strike="noStrike">
              <a:latin typeface="Arial"/>
            </a:endParaRPr>
          </a:p>
          <a:p>
            <a:pPr>
              <a:lnSpc>
                <a:spcPct val="100000"/>
              </a:lnSpc>
            </a:pPr>
            <a:endParaRPr b="0" lang="en-IN" sz="1200" spc="-1" strike="noStrike">
              <a:latin typeface="Arial"/>
            </a:endParaRPr>
          </a:p>
          <a:p>
            <a:pPr>
              <a:lnSpc>
                <a:spcPct val="100000"/>
              </a:lnSpc>
            </a:pPr>
            <a:endParaRPr b="0" lang="en-IN" sz="1200" spc="-1" strike="noStrike">
              <a:latin typeface="Arial"/>
            </a:endParaRPr>
          </a:p>
        </p:txBody>
      </p:sp>
      <p:sp>
        <p:nvSpPr>
          <p:cNvPr id="856" name="TextShape 3"/>
          <p:cNvSpPr txBox="1"/>
          <p:nvPr/>
        </p:nvSpPr>
        <p:spPr>
          <a:xfrm>
            <a:off x="3884760" y="8685360"/>
            <a:ext cx="2971440" cy="458280"/>
          </a:xfrm>
          <a:prstGeom prst="rect">
            <a:avLst/>
          </a:prstGeom>
          <a:noFill/>
          <a:ln>
            <a:noFill/>
          </a:ln>
        </p:spPr>
        <p:txBody>
          <a:bodyPr anchor="b">
            <a:noAutofit/>
          </a:bodyPr>
          <a:p>
            <a:pPr algn="r">
              <a:lnSpc>
                <a:spcPct val="100000"/>
              </a:lnSpc>
            </a:pPr>
            <a:fld id="{E4BBF5CA-F99F-43DF-A1F0-8885F3D95378}" type="slidenum">
              <a:rPr b="0" lang="en-IN" sz="1200" spc="-1" strike="noStrike">
                <a:solidFill>
                  <a:srgbClr val="000000"/>
                </a:solidFill>
                <a:latin typeface="Calibri"/>
                <a:ea typeface="Calibri"/>
              </a:rPr>
              <a:t>&lt;number&gt;</a:t>
            </a:fld>
            <a:endParaRPr b="0" lang="en-IN" sz="1200" spc="-1" strike="noStrike">
              <a:latin typeface="Times New Roman"/>
            </a:endParaRPr>
          </a:p>
        </p:txBody>
      </p:sp>
    </p:spTree>
  </p:cSld>
</p:notes>
</file>

<file path=ppt/notesSlides/notesSlide2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7" name="PlaceHolder 1"/>
          <p:cNvSpPr>
            <a:spLocks noGrp="1"/>
          </p:cNvSpPr>
          <p:nvPr>
            <p:ph type="sldImg"/>
          </p:nvPr>
        </p:nvSpPr>
        <p:spPr>
          <a:xfrm>
            <a:off x="685800" y="1143000"/>
            <a:ext cx="5486040" cy="3085920"/>
          </a:xfrm>
          <a:prstGeom prst="rect">
            <a:avLst/>
          </a:prstGeom>
        </p:spPr>
      </p:sp>
      <p:sp>
        <p:nvSpPr>
          <p:cNvPr id="858" name="PlaceHolder 2"/>
          <p:cNvSpPr>
            <a:spLocks noGrp="1"/>
          </p:cNvSpPr>
          <p:nvPr>
            <p:ph type="body"/>
          </p:nvPr>
        </p:nvSpPr>
        <p:spPr>
          <a:xfrm>
            <a:off x="685800" y="4400640"/>
            <a:ext cx="5486040" cy="3600000"/>
          </a:xfrm>
          <a:prstGeom prst="rect">
            <a:avLst/>
          </a:prstGeom>
        </p:spPr>
        <p:txBody>
          <a:bodyPr tIns="91440" bIns="91440">
            <a:noAutofit/>
          </a:bodyPr>
          <a:p>
            <a:pPr>
              <a:lnSpc>
                <a:spcPct val="100000"/>
              </a:lnSpc>
            </a:pPr>
            <a:r>
              <a:rPr b="1" lang="en-IN" sz="1200" spc="-1" strike="noStrike">
                <a:solidFill>
                  <a:srgbClr val="000000"/>
                </a:solidFill>
                <a:latin typeface="Calibri"/>
                <a:ea typeface="Calibri"/>
              </a:rPr>
              <a:t>Notes to the Facilitator: </a:t>
            </a:r>
            <a:endParaRPr b="0" lang="en-IN" sz="1200" spc="-1" strike="noStrike">
              <a:latin typeface="Arial"/>
            </a:endParaRPr>
          </a:p>
          <a:p>
            <a:pPr>
              <a:lnSpc>
                <a:spcPct val="100000"/>
              </a:lnSpc>
            </a:pPr>
            <a:r>
              <a:rPr b="0" lang="en-IN" sz="1200" spc="-1" strike="noStrike">
                <a:solidFill>
                  <a:srgbClr val="000000"/>
                </a:solidFill>
                <a:latin typeface="Calibri"/>
                <a:ea typeface="Calibri"/>
              </a:rPr>
              <a:t>Answer:</a:t>
            </a:r>
            <a:endParaRPr b="0" lang="en-IN" sz="1200" spc="-1" strike="noStrike">
              <a:latin typeface="Arial"/>
            </a:endParaRPr>
          </a:p>
          <a:p>
            <a:pPr>
              <a:lnSpc>
                <a:spcPct val="100000"/>
              </a:lnSpc>
            </a:pPr>
            <a:r>
              <a:rPr b="0" lang="en-IN" sz="1200" spc="-1" strike="noStrike">
                <a:solidFill>
                  <a:srgbClr val="000000"/>
                </a:solidFill>
                <a:latin typeface="Calibri"/>
                <a:ea typeface="Calibri"/>
              </a:rPr>
              <a:t>1. B. RAD involves minimal planning and rapid prototyping.</a:t>
            </a:r>
            <a:endParaRPr b="0" lang="en-IN" sz="1200" spc="-1" strike="noStrike">
              <a:latin typeface="Arial"/>
            </a:endParaRPr>
          </a:p>
          <a:p>
            <a:pPr>
              <a:lnSpc>
                <a:spcPct val="100000"/>
              </a:lnSpc>
            </a:pPr>
            <a:r>
              <a:rPr b="0" lang="en-IN" sz="1200" spc="-1" strike="noStrike">
                <a:solidFill>
                  <a:srgbClr val="000000"/>
                </a:solidFill>
                <a:latin typeface="Calibri"/>
                <a:ea typeface="Calibri"/>
              </a:rPr>
              <a:t>    </a:t>
            </a:r>
            <a:r>
              <a:rPr b="0" lang="en-IN" sz="1200" spc="-1" strike="noStrike">
                <a:solidFill>
                  <a:srgbClr val="000000"/>
                </a:solidFill>
                <a:latin typeface="Calibri"/>
                <a:ea typeface="Calibri"/>
              </a:rPr>
              <a:t>D. RAD follows an incremental approach, where multiple phases are divided into short iterations</a:t>
            </a:r>
            <a:endParaRPr b="0" lang="en-IN" sz="1200" spc="-1" strike="noStrike">
              <a:latin typeface="Arial"/>
            </a:endParaRPr>
          </a:p>
          <a:p>
            <a:pPr>
              <a:lnSpc>
                <a:spcPct val="100000"/>
              </a:lnSpc>
            </a:pPr>
            <a:endParaRPr b="0" lang="en-IN" sz="1200" spc="-1" strike="noStrike">
              <a:latin typeface="Arial"/>
            </a:endParaRPr>
          </a:p>
          <a:p>
            <a:pPr>
              <a:lnSpc>
                <a:spcPct val="100000"/>
              </a:lnSpc>
            </a:pPr>
            <a:r>
              <a:rPr b="0" lang="en-IN" sz="1200" spc="-1" strike="noStrike">
                <a:solidFill>
                  <a:srgbClr val="000000"/>
                </a:solidFill>
                <a:latin typeface="Calibri"/>
                <a:ea typeface="Calibri"/>
              </a:rPr>
              <a:t>2. B. Application generation</a:t>
            </a:r>
            <a:endParaRPr b="0" lang="en-IN" sz="1200" spc="-1" strike="noStrike">
              <a:latin typeface="Arial"/>
            </a:endParaRPr>
          </a:p>
          <a:p>
            <a:pPr>
              <a:lnSpc>
                <a:spcPct val="100000"/>
              </a:lnSpc>
            </a:pPr>
            <a:endParaRPr b="0" lang="en-IN" sz="1200" spc="-1" strike="noStrike">
              <a:latin typeface="Arial"/>
            </a:endParaRPr>
          </a:p>
        </p:txBody>
      </p:sp>
      <p:sp>
        <p:nvSpPr>
          <p:cNvPr id="859" name="TextShape 3"/>
          <p:cNvSpPr txBox="1"/>
          <p:nvPr/>
        </p:nvSpPr>
        <p:spPr>
          <a:xfrm>
            <a:off x="3884760" y="8685360"/>
            <a:ext cx="2971440" cy="458280"/>
          </a:xfrm>
          <a:prstGeom prst="rect">
            <a:avLst/>
          </a:prstGeom>
          <a:noFill/>
          <a:ln>
            <a:noFill/>
          </a:ln>
        </p:spPr>
        <p:txBody>
          <a:bodyPr anchor="b">
            <a:noAutofit/>
          </a:bodyPr>
          <a:p>
            <a:pPr algn="r">
              <a:lnSpc>
                <a:spcPct val="100000"/>
              </a:lnSpc>
            </a:pPr>
            <a:fld id="{2364C775-E5ED-4AC0-A615-CAD149821D95}" type="slidenum">
              <a:rPr b="0" lang="en-IN" sz="1200" spc="-1" strike="noStrike">
                <a:solidFill>
                  <a:srgbClr val="000000"/>
                </a:solidFill>
                <a:latin typeface="Calibri"/>
                <a:ea typeface="Calibri"/>
              </a:rPr>
              <a:t>&lt;number&gt;</a:t>
            </a:fld>
            <a:endParaRPr b="0" lang="en-IN" sz="1200" spc="-1" strike="noStrike">
              <a:latin typeface="Times New Roman"/>
            </a:endParaRPr>
          </a:p>
        </p:txBody>
      </p:sp>
    </p:spTree>
  </p:cSld>
</p:notes>
</file>

<file path=ppt/notesSlides/notesSlide2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0" name="PlaceHolder 1"/>
          <p:cNvSpPr>
            <a:spLocks noGrp="1"/>
          </p:cNvSpPr>
          <p:nvPr>
            <p:ph type="sldImg"/>
          </p:nvPr>
        </p:nvSpPr>
        <p:spPr>
          <a:xfrm>
            <a:off x="685800" y="1143000"/>
            <a:ext cx="5486040" cy="3085920"/>
          </a:xfrm>
          <a:prstGeom prst="rect">
            <a:avLst/>
          </a:prstGeom>
        </p:spPr>
      </p:sp>
      <p:sp>
        <p:nvSpPr>
          <p:cNvPr id="861" name="PlaceHolder 2"/>
          <p:cNvSpPr>
            <a:spLocks noGrp="1"/>
          </p:cNvSpPr>
          <p:nvPr>
            <p:ph type="body"/>
          </p:nvPr>
        </p:nvSpPr>
        <p:spPr>
          <a:xfrm>
            <a:off x="685800" y="4400640"/>
            <a:ext cx="5486040" cy="3600000"/>
          </a:xfrm>
          <a:prstGeom prst="rect">
            <a:avLst/>
          </a:prstGeom>
        </p:spPr>
        <p:txBody>
          <a:bodyPr tIns="91440" bIns="91440">
            <a:noAutofit/>
          </a:bodyPr>
          <a:p>
            <a:pPr>
              <a:lnSpc>
                <a:spcPct val="100000"/>
              </a:lnSpc>
            </a:pPr>
            <a:r>
              <a:rPr b="1" lang="en-IN" sz="1200" spc="-1" strike="noStrike">
                <a:solidFill>
                  <a:srgbClr val="000000"/>
                </a:solidFill>
                <a:latin typeface="Calibri"/>
                <a:ea typeface="Calibri"/>
              </a:rPr>
              <a:t>Notes to the Facilitator:</a:t>
            </a:r>
            <a:endParaRPr b="0" lang="en-IN" sz="1200" spc="-1" strike="noStrike">
              <a:latin typeface="Arial"/>
            </a:endParaRPr>
          </a:p>
          <a:p>
            <a:pPr>
              <a:lnSpc>
                <a:spcPct val="100000"/>
              </a:lnSpc>
            </a:pPr>
            <a:r>
              <a:rPr b="0" lang="en-IN" sz="1200" spc="-1" strike="noStrike">
                <a:solidFill>
                  <a:srgbClr val="000000"/>
                </a:solidFill>
                <a:latin typeface="Calibri"/>
                <a:ea typeface="Calibri"/>
              </a:rPr>
              <a:t>Introduce the topic of Code Generation to the participants. </a:t>
            </a:r>
            <a:endParaRPr b="0" lang="en-IN" sz="1200" spc="-1" strike="noStrike">
              <a:latin typeface="Arial"/>
            </a:endParaRPr>
          </a:p>
          <a:p>
            <a:pPr>
              <a:lnSpc>
                <a:spcPct val="100000"/>
              </a:lnSpc>
            </a:pPr>
            <a:endParaRPr b="0" lang="en-IN" sz="1200" spc="-1" strike="noStrike">
              <a:latin typeface="Arial"/>
            </a:endParaRPr>
          </a:p>
          <a:p>
            <a:pPr>
              <a:lnSpc>
                <a:spcPct val="100000"/>
              </a:lnSpc>
            </a:pPr>
            <a:r>
              <a:rPr b="1" lang="en-IN" sz="1200" spc="-1" strike="noStrike">
                <a:solidFill>
                  <a:srgbClr val="000000"/>
                </a:solidFill>
                <a:latin typeface="Calibri"/>
                <a:ea typeface="Calibri"/>
              </a:rPr>
              <a:t>Notes to the Participants:</a:t>
            </a:r>
            <a:endParaRPr b="0" lang="en-IN" sz="1200" spc="-1" strike="noStrike">
              <a:latin typeface="Arial"/>
            </a:endParaRPr>
          </a:p>
          <a:p>
            <a:pPr>
              <a:lnSpc>
                <a:spcPct val="100000"/>
              </a:lnSpc>
            </a:pPr>
            <a:r>
              <a:rPr b="0" lang="en-IN" sz="1200" spc="-1" strike="noStrike">
                <a:solidFill>
                  <a:srgbClr val="000000"/>
                </a:solidFill>
                <a:latin typeface="Calibri"/>
                <a:ea typeface="Calibri"/>
              </a:rPr>
              <a:t>Code generators, also called application generators, have significant advantages. By taking a set of inputs provided by the developers, they start the development process. These generators can automate the development process, by creating bug-free and reliable basic code, as compared to manual code written by developers. Testing and bug-fixing thus become easier. </a:t>
            </a:r>
            <a:endParaRPr b="0" lang="en-IN" sz="1200" spc="-1" strike="noStrike">
              <a:latin typeface="Arial"/>
            </a:endParaRPr>
          </a:p>
          <a:p>
            <a:pPr>
              <a:lnSpc>
                <a:spcPct val="100000"/>
              </a:lnSpc>
            </a:pPr>
            <a:endParaRPr b="0" lang="en-IN" sz="1200" spc="-1" strike="noStrike">
              <a:latin typeface="Arial"/>
            </a:endParaRPr>
          </a:p>
          <a:p>
            <a:pPr>
              <a:lnSpc>
                <a:spcPct val="100000"/>
              </a:lnSpc>
            </a:pPr>
            <a:r>
              <a:rPr b="0" lang="en-IN" sz="1200" spc="-1" strike="noStrike">
                <a:solidFill>
                  <a:srgbClr val="000000"/>
                </a:solidFill>
                <a:latin typeface="Calibri"/>
                <a:ea typeface="Calibri"/>
              </a:rPr>
              <a:t>Some sophisticated code generators have the ability to generate complex web pages including reports, forms, and other complex features. Code quality is one of the major advantages offered by these generators, as the code will be clean and bug-free similar to the ones written by veterans.</a:t>
            </a:r>
            <a:endParaRPr b="0" lang="en-IN" sz="1200" spc="-1" strike="noStrike">
              <a:latin typeface="Arial"/>
            </a:endParaRPr>
          </a:p>
          <a:p>
            <a:pPr>
              <a:lnSpc>
                <a:spcPct val="100000"/>
              </a:lnSpc>
            </a:pPr>
            <a:endParaRPr b="0" lang="en-IN" sz="1200" spc="-1" strike="noStrike">
              <a:latin typeface="Arial"/>
            </a:endParaRPr>
          </a:p>
          <a:p>
            <a:pPr>
              <a:lnSpc>
                <a:spcPct val="100000"/>
              </a:lnSpc>
            </a:pPr>
            <a:r>
              <a:rPr b="0" lang="en-IN" sz="1200" spc="-1" strike="noStrike">
                <a:solidFill>
                  <a:srgbClr val="000000"/>
                </a:solidFill>
                <a:latin typeface="Calibri"/>
                <a:ea typeface="Calibri"/>
              </a:rPr>
              <a:t>Active code generators generate code and keep track throughout its lifecycle. Passive code generators’ job gets over once the code is generated.</a:t>
            </a:r>
            <a:endParaRPr b="0" lang="en-IN" sz="1200" spc="-1" strike="noStrike">
              <a:latin typeface="Arial"/>
            </a:endParaRPr>
          </a:p>
          <a:p>
            <a:pPr>
              <a:lnSpc>
                <a:spcPct val="100000"/>
              </a:lnSpc>
            </a:pPr>
            <a:endParaRPr b="0" lang="en-IN" sz="1200" spc="-1" strike="noStrike">
              <a:latin typeface="Arial"/>
            </a:endParaRPr>
          </a:p>
          <a:p>
            <a:pPr>
              <a:lnSpc>
                <a:spcPct val="100000"/>
              </a:lnSpc>
            </a:pPr>
            <a:endParaRPr b="0" lang="en-IN" sz="1200" spc="-1" strike="noStrike">
              <a:latin typeface="Arial"/>
            </a:endParaRPr>
          </a:p>
        </p:txBody>
      </p:sp>
      <p:sp>
        <p:nvSpPr>
          <p:cNvPr id="862" name="TextShape 3"/>
          <p:cNvSpPr txBox="1"/>
          <p:nvPr/>
        </p:nvSpPr>
        <p:spPr>
          <a:xfrm>
            <a:off x="3884760" y="8685360"/>
            <a:ext cx="2971440" cy="458280"/>
          </a:xfrm>
          <a:prstGeom prst="rect">
            <a:avLst/>
          </a:prstGeom>
          <a:noFill/>
          <a:ln>
            <a:noFill/>
          </a:ln>
        </p:spPr>
        <p:txBody>
          <a:bodyPr anchor="b">
            <a:noAutofit/>
          </a:bodyPr>
          <a:p>
            <a:pPr algn="r">
              <a:lnSpc>
                <a:spcPct val="100000"/>
              </a:lnSpc>
            </a:pPr>
            <a:fld id="{083E2DEC-8A8A-426C-A648-D83F52EBBE56}" type="slidenum">
              <a:rPr b="0" lang="en-IN" sz="1200" spc="-1" strike="noStrike">
                <a:solidFill>
                  <a:srgbClr val="000000"/>
                </a:solidFill>
                <a:latin typeface="Calibri"/>
                <a:ea typeface="Calibri"/>
              </a:rPr>
              <a:t>&lt;number&gt;</a:t>
            </a:fld>
            <a:endParaRPr b="0" lang="en-IN" sz="1200" spc="-1" strike="noStrike">
              <a:latin typeface="Times New Roman"/>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2" name="PlaceHolder 1"/>
          <p:cNvSpPr>
            <a:spLocks noGrp="1"/>
          </p:cNvSpPr>
          <p:nvPr>
            <p:ph type="sldImg"/>
          </p:nvPr>
        </p:nvSpPr>
        <p:spPr>
          <a:xfrm>
            <a:off x="685800" y="1143000"/>
            <a:ext cx="5486040" cy="3085920"/>
          </a:xfrm>
          <a:prstGeom prst="rect">
            <a:avLst/>
          </a:prstGeom>
        </p:spPr>
      </p:sp>
      <p:sp>
        <p:nvSpPr>
          <p:cNvPr id="783" name="PlaceHolder 2"/>
          <p:cNvSpPr>
            <a:spLocks noGrp="1"/>
          </p:cNvSpPr>
          <p:nvPr>
            <p:ph type="body"/>
          </p:nvPr>
        </p:nvSpPr>
        <p:spPr>
          <a:xfrm>
            <a:off x="685800" y="4400640"/>
            <a:ext cx="5486040" cy="3600000"/>
          </a:xfrm>
          <a:prstGeom prst="rect">
            <a:avLst/>
          </a:prstGeom>
        </p:spPr>
        <p:txBody>
          <a:bodyPr tIns="91440" bIns="91440">
            <a:noAutofit/>
          </a:bodyPr>
          <a:p>
            <a:pPr>
              <a:lnSpc>
                <a:spcPct val="100000"/>
              </a:lnSpc>
            </a:pPr>
            <a:r>
              <a:rPr b="1" lang="en-IN" sz="1200" spc="-1" strike="noStrike">
                <a:solidFill>
                  <a:srgbClr val="000000"/>
                </a:solidFill>
                <a:latin typeface="Calibri"/>
                <a:ea typeface="Calibri"/>
              </a:rPr>
              <a:t>Notes to the Facilitator:</a:t>
            </a:r>
            <a:endParaRPr b="0" lang="en-IN" sz="1200" spc="-1" strike="noStrike">
              <a:latin typeface="Arial"/>
            </a:endParaRPr>
          </a:p>
          <a:p>
            <a:pPr>
              <a:lnSpc>
                <a:spcPct val="100000"/>
              </a:lnSpc>
            </a:pPr>
            <a:r>
              <a:rPr b="0" lang="en-IN" sz="1200" spc="-1" strike="noStrike">
                <a:solidFill>
                  <a:srgbClr val="000000"/>
                </a:solidFill>
                <a:latin typeface="Calibri"/>
                <a:ea typeface="Calibri"/>
              </a:rPr>
              <a:t>Inform the participants about the topics that they will be learning in this module.</a:t>
            </a:r>
            <a:endParaRPr b="0" lang="en-IN" sz="1200" spc="-1" strike="noStrike">
              <a:latin typeface="Arial"/>
            </a:endParaRPr>
          </a:p>
          <a:p>
            <a:pPr>
              <a:lnSpc>
                <a:spcPct val="100000"/>
              </a:lnSpc>
            </a:pPr>
            <a:r>
              <a:rPr b="0" lang="en-IN" sz="1200" spc="-1" strike="noStrike">
                <a:solidFill>
                  <a:srgbClr val="000000"/>
                </a:solidFill>
                <a:latin typeface="Calibri"/>
                <a:ea typeface="Calibri"/>
              </a:rPr>
              <a:t>Reiterate the topics:</a:t>
            </a:r>
            <a:endParaRPr b="0" lang="en-IN" sz="1200" spc="-1" strike="noStrike">
              <a:latin typeface="Arial"/>
            </a:endParaRPr>
          </a:p>
          <a:p>
            <a:pPr marL="457200" indent="-298080">
              <a:lnSpc>
                <a:spcPct val="115000"/>
              </a:lnSpc>
              <a:buClr>
                <a:srgbClr val="000000"/>
              </a:buClr>
              <a:buFont typeface="Calibri"/>
              <a:buChar char="●"/>
            </a:pPr>
            <a:r>
              <a:rPr b="0" lang="en-IN" sz="1200" spc="-1" strike="noStrike">
                <a:solidFill>
                  <a:srgbClr val="000000"/>
                </a:solidFill>
                <a:latin typeface="Calibri"/>
                <a:ea typeface="Calibri"/>
              </a:rPr>
              <a:t>Introduction to Automation</a:t>
            </a:r>
            <a:endParaRPr b="0" lang="en-IN" sz="1200" spc="-1" strike="noStrike">
              <a:latin typeface="Arial"/>
            </a:endParaRPr>
          </a:p>
          <a:p>
            <a:pPr marL="457200" indent="-298080">
              <a:lnSpc>
                <a:spcPct val="115000"/>
              </a:lnSpc>
              <a:buClr>
                <a:srgbClr val="000000"/>
              </a:buClr>
              <a:buFont typeface="Calibri"/>
              <a:buChar char="●"/>
            </a:pPr>
            <a:r>
              <a:rPr b="0" lang="en-IN" sz="1200" spc="-1" strike="noStrike">
                <a:solidFill>
                  <a:srgbClr val="000000"/>
                </a:solidFill>
                <a:latin typeface="Calibri"/>
                <a:ea typeface="Calibri"/>
              </a:rPr>
              <a:t>Development Delivery Pipeline Overview</a:t>
            </a:r>
            <a:endParaRPr b="0" lang="en-IN" sz="1200" spc="-1" strike="noStrike">
              <a:latin typeface="Arial"/>
            </a:endParaRPr>
          </a:p>
          <a:p>
            <a:pPr marL="457200" indent="-298080">
              <a:lnSpc>
                <a:spcPct val="115000"/>
              </a:lnSpc>
              <a:buClr>
                <a:srgbClr val="000000"/>
              </a:buClr>
              <a:buFont typeface="Calibri"/>
              <a:buChar char="●"/>
            </a:pPr>
            <a:r>
              <a:rPr b="0" lang="en-IN" sz="1200" spc="-1" strike="noStrike">
                <a:solidFill>
                  <a:srgbClr val="000000"/>
                </a:solidFill>
                <a:latin typeface="Calibri"/>
                <a:ea typeface="Calibri"/>
              </a:rPr>
              <a:t>Automation of Software Delivery Process.</a:t>
            </a:r>
            <a:endParaRPr b="0" lang="en-IN" sz="1200" spc="-1" strike="noStrike">
              <a:latin typeface="Arial"/>
            </a:endParaRPr>
          </a:p>
          <a:p>
            <a:pPr lvl="1" marL="552600" indent="-171000">
              <a:lnSpc>
                <a:spcPct val="115000"/>
              </a:lnSpc>
              <a:buClr>
                <a:srgbClr val="000000"/>
              </a:buClr>
              <a:buFont typeface="Courier New"/>
              <a:buChar char="o"/>
            </a:pPr>
            <a:r>
              <a:rPr b="0" lang="en-IN" sz="1200" spc="-1" strike="noStrike">
                <a:solidFill>
                  <a:srgbClr val="000000"/>
                </a:solidFill>
                <a:latin typeface="Calibri"/>
                <a:ea typeface="Calibri"/>
              </a:rPr>
              <a:t>Automated Build</a:t>
            </a:r>
            <a:endParaRPr b="0" lang="en-IN" sz="1200" spc="-1" strike="noStrike">
              <a:latin typeface="Arial"/>
            </a:endParaRPr>
          </a:p>
          <a:p>
            <a:pPr lvl="1" marL="552600" indent="-171000">
              <a:lnSpc>
                <a:spcPct val="115000"/>
              </a:lnSpc>
              <a:buClr>
                <a:srgbClr val="000000"/>
              </a:buClr>
              <a:buFont typeface="Courier New"/>
              <a:buChar char="o"/>
            </a:pPr>
            <a:r>
              <a:rPr b="0" lang="en-IN" sz="1200" spc="-1" strike="noStrike">
                <a:solidFill>
                  <a:srgbClr val="000000"/>
                </a:solidFill>
                <a:latin typeface="Calibri"/>
                <a:ea typeface="Calibri"/>
              </a:rPr>
              <a:t>Automated Test</a:t>
            </a:r>
            <a:endParaRPr b="0" lang="en-IN" sz="1200" spc="-1" strike="noStrike">
              <a:latin typeface="Arial"/>
            </a:endParaRPr>
          </a:p>
          <a:p>
            <a:pPr lvl="1" marL="552600" indent="-171000">
              <a:lnSpc>
                <a:spcPct val="115000"/>
              </a:lnSpc>
              <a:buClr>
                <a:srgbClr val="000000"/>
              </a:buClr>
              <a:buFont typeface="Courier New"/>
              <a:buChar char="o"/>
            </a:pPr>
            <a:r>
              <a:rPr b="0" lang="en-IN" sz="1200" spc="-1" strike="noStrike">
                <a:solidFill>
                  <a:srgbClr val="000000"/>
                </a:solidFill>
                <a:latin typeface="Calibri"/>
                <a:ea typeface="Calibri"/>
              </a:rPr>
              <a:t>Automated Deployment</a:t>
            </a:r>
            <a:endParaRPr b="0" lang="en-IN" sz="1200" spc="-1" strike="noStrike">
              <a:latin typeface="Arial"/>
            </a:endParaRPr>
          </a:p>
          <a:p>
            <a:pPr lvl="1" marL="552600" indent="-171000">
              <a:lnSpc>
                <a:spcPct val="115000"/>
              </a:lnSpc>
              <a:buClr>
                <a:srgbClr val="000000"/>
              </a:buClr>
              <a:buFont typeface="Courier New"/>
              <a:buChar char="o"/>
            </a:pPr>
            <a:r>
              <a:rPr b="0" lang="en-IN" sz="1200" spc="-1" strike="noStrike">
                <a:solidFill>
                  <a:srgbClr val="000000"/>
                </a:solidFill>
                <a:latin typeface="Calibri"/>
                <a:ea typeface="Calibri"/>
              </a:rPr>
              <a:t>Automated Provisioning</a:t>
            </a:r>
            <a:endParaRPr b="0" lang="en-IN" sz="1200" spc="-1" strike="noStrike">
              <a:latin typeface="Arial"/>
            </a:endParaRPr>
          </a:p>
          <a:p>
            <a:pPr marL="457200" indent="-298080">
              <a:lnSpc>
                <a:spcPct val="115000"/>
              </a:lnSpc>
              <a:buClr>
                <a:srgbClr val="000000"/>
              </a:buClr>
              <a:buFont typeface="Calibri"/>
              <a:buChar char="●"/>
            </a:pPr>
            <a:r>
              <a:rPr b="0" lang="en-IN" sz="1200" spc="-1" strike="noStrike">
                <a:solidFill>
                  <a:srgbClr val="000000"/>
                </a:solidFill>
                <a:latin typeface="Calibri"/>
                <a:ea typeface="Calibri"/>
              </a:rPr>
              <a:t>RAD (Rapid Application Development)</a:t>
            </a:r>
            <a:endParaRPr b="0" lang="en-IN" sz="1200" spc="-1" strike="noStrike">
              <a:latin typeface="Arial"/>
            </a:endParaRPr>
          </a:p>
          <a:p>
            <a:pPr marL="457200" indent="-298080">
              <a:lnSpc>
                <a:spcPct val="115000"/>
              </a:lnSpc>
              <a:buClr>
                <a:srgbClr val="000000"/>
              </a:buClr>
              <a:buFont typeface="Calibri"/>
              <a:buChar char="●"/>
            </a:pPr>
            <a:r>
              <a:rPr b="0" lang="en-IN" sz="1200" spc="-1" strike="noStrike">
                <a:solidFill>
                  <a:srgbClr val="000000"/>
                </a:solidFill>
                <a:latin typeface="Calibri"/>
                <a:ea typeface="Calibri"/>
              </a:rPr>
              <a:t>Code Generation</a:t>
            </a:r>
            <a:endParaRPr b="0" lang="en-IN" sz="1200" spc="-1" strike="noStrike">
              <a:latin typeface="Arial"/>
            </a:endParaRPr>
          </a:p>
          <a:p>
            <a:pPr marL="457200" indent="-298080">
              <a:lnSpc>
                <a:spcPct val="115000"/>
              </a:lnSpc>
              <a:buClr>
                <a:srgbClr val="000000"/>
              </a:buClr>
              <a:buFont typeface="Calibri"/>
              <a:buChar char="●"/>
            </a:pPr>
            <a:r>
              <a:rPr b="0" lang="en-IN" sz="1200" spc="-1" strike="noStrike">
                <a:solidFill>
                  <a:srgbClr val="000000"/>
                </a:solidFill>
                <a:latin typeface="Calibri"/>
                <a:ea typeface="Calibri"/>
              </a:rPr>
              <a:t>MDA/MDD (Model-Driven Architecture/Development)</a:t>
            </a:r>
            <a:endParaRPr b="0" lang="en-IN" sz="1200" spc="-1" strike="noStrike">
              <a:latin typeface="Arial"/>
            </a:endParaRPr>
          </a:p>
          <a:p>
            <a:pPr>
              <a:lnSpc>
                <a:spcPct val="100000"/>
              </a:lnSpc>
              <a:spcBef>
                <a:spcPts val="1599"/>
              </a:spcBef>
            </a:pPr>
            <a:endParaRPr b="0" lang="en-IN" sz="1200" spc="-1" strike="noStrike">
              <a:latin typeface="Arial"/>
            </a:endParaRPr>
          </a:p>
          <a:p>
            <a:pPr>
              <a:lnSpc>
                <a:spcPct val="100000"/>
              </a:lnSpc>
              <a:spcBef>
                <a:spcPts val="1599"/>
              </a:spcBef>
            </a:pPr>
            <a:r>
              <a:rPr b="1" lang="en-IN" sz="1200" spc="-1" strike="noStrike">
                <a:solidFill>
                  <a:srgbClr val="000000"/>
                </a:solidFill>
                <a:latin typeface="Calibri"/>
                <a:ea typeface="Calibri"/>
              </a:rPr>
              <a:t>Notes to the Participants:</a:t>
            </a:r>
            <a:endParaRPr b="0" lang="en-IN" sz="1200" spc="-1" strike="noStrike">
              <a:latin typeface="Arial"/>
            </a:endParaRPr>
          </a:p>
          <a:p>
            <a:pPr>
              <a:lnSpc>
                <a:spcPct val="100000"/>
              </a:lnSpc>
            </a:pPr>
            <a:r>
              <a:rPr b="0" lang="en-IN" sz="1200" spc="-1" strike="noStrike">
                <a:solidFill>
                  <a:srgbClr val="000000"/>
                </a:solidFill>
                <a:latin typeface="Calibri"/>
                <a:ea typeface="Calibri"/>
              </a:rPr>
              <a:t>You will learn about the following topics in this module:</a:t>
            </a:r>
            <a:endParaRPr b="0" lang="en-IN" sz="1200" spc="-1" strike="noStrike">
              <a:latin typeface="Arial"/>
            </a:endParaRPr>
          </a:p>
          <a:p>
            <a:pPr marL="457200" indent="-298080">
              <a:lnSpc>
                <a:spcPct val="115000"/>
              </a:lnSpc>
              <a:buClr>
                <a:srgbClr val="000000"/>
              </a:buClr>
              <a:buFont typeface="Calibri"/>
              <a:buChar char="●"/>
            </a:pPr>
            <a:r>
              <a:rPr b="0" lang="en-IN" sz="1200" spc="-1" strike="noStrike">
                <a:solidFill>
                  <a:srgbClr val="000000"/>
                </a:solidFill>
                <a:latin typeface="Calibri"/>
                <a:ea typeface="Calibri"/>
              </a:rPr>
              <a:t>Introduction to Automation</a:t>
            </a:r>
            <a:endParaRPr b="0" lang="en-IN" sz="1200" spc="-1" strike="noStrike">
              <a:latin typeface="Arial"/>
            </a:endParaRPr>
          </a:p>
          <a:p>
            <a:pPr marL="457200" indent="-298080">
              <a:lnSpc>
                <a:spcPct val="115000"/>
              </a:lnSpc>
              <a:buClr>
                <a:srgbClr val="000000"/>
              </a:buClr>
              <a:buFont typeface="Calibri"/>
              <a:buChar char="●"/>
            </a:pPr>
            <a:r>
              <a:rPr b="0" lang="en-IN" sz="1200" spc="-1" strike="noStrike">
                <a:solidFill>
                  <a:srgbClr val="000000"/>
                </a:solidFill>
                <a:latin typeface="Calibri"/>
                <a:ea typeface="Calibri"/>
              </a:rPr>
              <a:t>Development Delivery Pipeline Overview</a:t>
            </a:r>
            <a:endParaRPr b="0" lang="en-IN" sz="1200" spc="-1" strike="noStrike">
              <a:latin typeface="Arial"/>
            </a:endParaRPr>
          </a:p>
          <a:p>
            <a:pPr marL="457200" indent="-298080">
              <a:lnSpc>
                <a:spcPct val="115000"/>
              </a:lnSpc>
              <a:buClr>
                <a:srgbClr val="000000"/>
              </a:buClr>
              <a:buFont typeface="Calibri"/>
              <a:buChar char="●"/>
            </a:pPr>
            <a:r>
              <a:rPr b="0" lang="en-IN" sz="1200" spc="-1" strike="noStrike">
                <a:solidFill>
                  <a:srgbClr val="000000"/>
                </a:solidFill>
                <a:latin typeface="Calibri"/>
                <a:ea typeface="Calibri"/>
              </a:rPr>
              <a:t>Automation of Software Delivery Process.</a:t>
            </a:r>
            <a:endParaRPr b="0" lang="en-IN" sz="1200" spc="-1" strike="noStrike">
              <a:latin typeface="Arial"/>
            </a:endParaRPr>
          </a:p>
          <a:p>
            <a:pPr lvl="1" marL="552600" indent="-171000">
              <a:lnSpc>
                <a:spcPct val="115000"/>
              </a:lnSpc>
              <a:buClr>
                <a:srgbClr val="000000"/>
              </a:buClr>
              <a:buFont typeface="Courier New"/>
              <a:buChar char="o"/>
            </a:pPr>
            <a:r>
              <a:rPr b="0" lang="en-IN" sz="1200" spc="-1" strike="noStrike">
                <a:solidFill>
                  <a:srgbClr val="000000"/>
                </a:solidFill>
                <a:latin typeface="Calibri"/>
                <a:ea typeface="Calibri"/>
              </a:rPr>
              <a:t>Automated Build</a:t>
            </a:r>
            <a:endParaRPr b="0" lang="en-IN" sz="1200" spc="-1" strike="noStrike">
              <a:latin typeface="Arial"/>
            </a:endParaRPr>
          </a:p>
          <a:p>
            <a:pPr lvl="1" marL="552600" indent="-171000">
              <a:lnSpc>
                <a:spcPct val="115000"/>
              </a:lnSpc>
              <a:buClr>
                <a:srgbClr val="000000"/>
              </a:buClr>
              <a:buFont typeface="Courier New"/>
              <a:buChar char="o"/>
            </a:pPr>
            <a:r>
              <a:rPr b="0" lang="en-IN" sz="1200" spc="-1" strike="noStrike">
                <a:solidFill>
                  <a:srgbClr val="000000"/>
                </a:solidFill>
                <a:latin typeface="Calibri"/>
                <a:ea typeface="Calibri"/>
              </a:rPr>
              <a:t>Automated Test</a:t>
            </a:r>
            <a:endParaRPr b="0" lang="en-IN" sz="1200" spc="-1" strike="noStrike">
              <a:latin typeface="Arial"/>
            </a:endParaRPr>
          </a:p>
          <a:p>
            <a:pPr lvl="1" marL="552600" indent="-171000">
              <a:lnSpc>
                <a:spcPct val="115000"/>
              </a:lnSpc>
              <a:buClr>
                <a:srgbClr val="000000"/>
              </a:buClr>
              <a:buFont typeface="Courier New"/>
              <a:buChar char="o"/>
            </a:pPr>
            <a:r>
              <a:rPr b="0" lang="en-IN" sz="1200" spc="-1" strike="noStrike">
                <a:solidFill>
                  <a:srgbClr val="000000"/>
                </a:solidFill>
                <a:latin typeface="Calibri"/>
                <a:ea typeface="Calibri"/>
              </a:rPr>
              <a:t>Automated Deployment</a:t>
            </a:r>
            <a:endParaRPr b="0" lang="en-IN" sz="1200" spc="-1" strike="noStrike">
              <a:latin typeface="Arial"/>
            </a:endParaRPr>
          </a:p>
          <a:p>
            <a:pPr lvl="1" marL="552600" indent="-171000">
              <a:lnSpc>
                <a:spcPct val="115000"/>
              </a:lnSpc>
              <a:buClr>
                <a:srgbClr val="000000"/>
              </a:buClr>
              <a:buFont typeface="Courier New"/>
              <a:buChar char="o"/>
            </a:pPr>
            <a:r>
              <a:rPr b="0" lang="en-IN" sz="1200" spc="-1" strike="noStrike">
                <a:solidFill>
                  <a:srgbClr val="000000"/>
                </a:solidFill>
                <a:latin typeface="Calibri"/>
                <a:ea typeface="Calibri"/>
              </a:rPr>
              <a:t>Automated Provisioning</a:t>
            </a:r>
            <a:endParaRPr b="0" lang="en-IN" sz="1200" spc="-1" strike="noStrike">
              <a:latin typeface="Arial"/>
            </a:endParaRPr>
          </a:p>
          <a:p>
            <a:pPr marL="457200" indent="-298080">
              <a:lnSpc>
                <a:spcPct val="115000"/>
              </a:lnSpc>
              <a:buClr>
                <a:srgbClr val="000000"/>
              </a:buClr>
              <a:buFont typeface="Calibri"/>
              <a:buChar char="●"/>
            </a:pPr>
            <a:r>
              <a:rPr b="0" lang="en-IN" sz="1200" spc="-1" strike="noStrike">
                <a:solidFill>
                  <a:srgbClr val="000000"/>
                </a:solidFill>
                <a:latin typeface="Calibri"/>
                <a:ea typeface="Calibri"/>
              </a:rPr>
              <a:t>RAD (Rapid Application Development)</a:t>
            </a:r>
            <a:endParaRPr b="0" lang="en-IN" sz="1200" spc="-1" strike="noStrike">
              <a:latin typeface="Arial"/>
            </a:endParaRPr>
          </a:p>
          <a:p>
            <a:pPr marL="457200" indent="-298080">
              <a:lnSpc>
                <a:spcPct val="115000"/>
              </a:lnSpc>
              <a:buClr>
                <a:srgbClr val="000000"/>
              </a:buClr>
              <a:buFont typeface="Calibri"/>
              <a:buChar char="●"/>
            </a:pPr>
            <a:r>
              <a:rPr b="0" lang="en-IN" sz="1200" spc="-1" strike="noStrike">
                <a:solidFill>
                  <a:srgbClr val="000000"/>
                </a:solidFill>
                <a:latin typeface="Calibri"/>
                <a:ea typeface="Calibri"/>
              </a:rPr>
              <a:t>Code Generation</a:t>
            </a:r>
            <a:endParaRPr b="0" lang="en-IN" sz="1200" spc="-1" strike="noStrike">
              <a:latin typeface="Arial"/>
            </a:endParaRPr>
          </a:p>
          <a:p>
            <a:pPr marL="457200" indent="-298080">
              <a:lnSpc>
                <a:spcPct val="115000"/>
              </a:lnSpc>
              <a:buClr>
                <a:srgbClr val="000000"/>
              </a:buClr>
              <a:buFont typeface="Calibri"/>
              <a:buChar char="●"/>
            </a:pPr>
            <a:r>
              <a:rPr b="0" lang="en-IN" sz="1200" spc="-1" strike="noStrike">
                <a:solidFill>
                  <a:srgbClr val="000000"/>
                </a:solidFill>
                <a:latin typeface="Calibri"/>
                <a:ea typeface="Calibri"/>
              </a:rPr>
              <a:t>MDA/MDD (Model-Driven Architecture/Development)</a:t>
            </a:r>
            <a:endParaRPr b="0" lang="en-IN" sz="1200" spc="-1" strike="noStrike">
              <a:latin typeface="Arial"/>
            </a:endParaRPr>
          </a:p>
        </p:txBody>
      </p:sp>
      <p:sp>
        <p:nvSpPr>
          <p:cNvPr id="784" name="TextShape 3"/>
          <p:cNvSpPr txBox="1"/>
          <p:nvPr/>
        </p:nvSpPr>
        <p:spPr>
          <a:xfrm>
            <a:off x="3884760" y="8685360"/>
            <a:ext cx="2971440" cy="458280"/>
          </a:xfrm>
          <a:prstGeom prst="rect">
            <a:avLst/>
          </a:prstGeom>
          <a:noFill/>
          <a:ln>
            <a:noFill/>
          </a:ln>
        </p:spPr>
        <p:txBody>
          <a:bodyPr anchor="b">
            <a:noAutofit/>
          </a:bodyPr>
          <a:p>
            <a:pPr algn="r">
              <a:lnSpc>
                <a:spcPct val="100000"/>
              </a:lnSpc>
            </a:pPr>
            <a:fld id="{31AF44C7-6DC7-4D05-8B90-85F176BACCDF}" type="slidenum">
              <a:rPr b="0" lang="en-IN" sz="1200" spc="-1" strike="noStrike">
                <a:solidFill>
                  <a:srgbClr val="000000"/>
                </a:solidFill>
                <a:latin typeface="Calibri"/>
                <a:ea typeface="Calibri"/>
              </a:rPr>
              <a:t>&lt;number&gt;</a:t>
            </a:fld>
            <a:endParaRPr b="0" lang="en-IN" sz="1200" spc="-1" strike="noStrike">
              <a:latin typeface="Times New Roman"/>
            </a:endParaRPr>
          </a:p>
        </p:txBody>
      </p:sp>
    </p:spTree>
  </p:cSld>
</p:notes>
</file>

<file path=ppt/notesSlides/notesSlide30.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3" name="PlaceHolder 1"/>
          <p:cNvSpPr>
            <a:spLocks noGrp="1"/>
          </p:cNvSpPr>
          <p:nvPr>
            <p:ph type="sldImg"/>
          </p:nvPr>
        </p:nvSpPr>
        <p:spPr>
          <a:xfrm>
            <a:off x="685800" y="1143000"/>
            <a:ext cx="5486040" cy="3085920"/>
          </a:xfrm>
          <a:prstGeom prst="rect">
            <a:avLst/>
          </a:prstGeom>
        </p:spPr>
      </p:sp>
      <p:sp>
        <p:nvSpPr>
          <p:cNvPr id="864" name="PlaceHolder 2"/>
          <p:cNvSpPr>
            <a:spLocks noGrp="1"/>
          </p:cNvSpPr>
          <p:nvPr>
            <p:ph type="body"/>
          </p:nvPr>
        </p:nvSpPr>
        <p:spPr>
          <a:xfrm>
            <a:off x="685800" y="4400640"/>
            <a:ext cx="5486040" cy="3600000"/>
          </a:xfrm>
          <a:prstGeom prst="rect">
            <a:avLst/>
          </a:prstGeom>
        </p:spPr>
        <p:txBody>
          <a:bodyPr tIns="91440" bIns="91440">
            <a:noAutofit/>
          </a:bodyPr>
          <a:p>
            <a:pPr>
              <a:lnSpc>
                <a:spcPct val="100000"/>
              </a:lnSpc>
            </a:pPr>
            <a:r>
              <a:rPr b="1" lang="en-IN" sz="1200" spc="-1" strike="noStrike">
                <a:solidFill>
                  <a:srgbClr val="000000"/>
                </a:solidFill>
                <a:latin typeface="Calibri"/>
                <a:ea typeface="Calibri"/>
              </a:rPr>
              <a:t>Notes to the Facilitator:</a:t>
            </a:r>
            <a:endParaRPr b="0" lang="en-IN" sz="1200" spc="-1" strike="noStrike">
              <a:latin typeface="Arial"/>
            </a:endParaRPr>
          </a:p>
          <a:p>
            <a:pPr>
              <a:lnSpc>
                <a:spcPct val="100000"/>
              </a:lnSpc>
            </a:pPr>
            <a:r>
              <a:rPr b="0" lang="en-IN" sz="1200" spc="-1" strike="noStrike">
                <a:solidFill>
                  <a:srgbClr val="000000"/>
                </a:solidFill>
                <a:latin typeface="Calibri"/>
                <a:ea typeface="Calibri"/>
              </a:rPr>
              <a:t>Introduce the three categories of Code Generators to the participants, as shown on the slide:</a:t>
            </a:r>
            <a:endParaRPr b="0" lang="en-IN" sz="1200" spc="-1" strike="noStrike">
              <a:latin typeface="Arial"/>
            </a:endParaRPr>
          </a:p>
          <a:p>
            <a:pPr marL="457200" indent="-298080">
              <a:lnSpc>
                <a:spcPct val="100000"/>
              </a:lnSpc>
              <a:buClr>
                <a:srgbClr val="000000"/>
              </a:buClr>
              <a:buFont typeface="Calibri"/>
              <a:buAutoNum type="arabicPeriod"/>
            </a:pPr>
            <a:r>
              <a:rPr b="0" lang="en-IN" sz="1200" spc="-1" strike="noStrike">
                <a:solidFill>
                  <a:srgbClr val="000000"/>
                </a:solidFill>
                <a:latin typeface="Calibri"/>
                <a:ea typeface="Calibri"/>
              </a:rPr>
              <a:t>Templating</a:t>
            </a:r>
            <a:endParaRPr b="0" lang="en-IN" sz="1200" spc="-1" strike="noStrike">
              <a:latin typeface="Arial"/>
            </a:endParaRPr>
          </a:p>
          <a:p>
            <a:pPr marL="457200" indent="-298080">
              <a:lnSpc>
                <a:spcPct val="100000"/>
              </a:lnSpc>
              <a:buClr>
                <a:srgbClr val="000000"/>
              </a:buClr>
              <a:buFont typeface="Calibri"/>
              <a:buAutoNum type="arabicPeriod"/>
            </a:pPr>
            <a:r>
              <a:rPr b="0" lang="en-IN" sz="1200" spc="-1" strike="noStrike">
                <a:solidFill>
                  <a:srgbClr val="000000"/>
                </a:solidFill>
                <a:latin typeface="Calibri"/>
                <a:ea typeface="Calibri"/>
              </a:rPr>
              <a:t>Round-tripping</a:t>
            </a:r>
            <a:endParaRPr b="0" lang="en-IN" sz="1200" spc="-1" strike="noStrike">
              <a:latin typeface="Arial"/>
            </a:endParaRPr>
          </a:p>
          <a:p>
            <a:pPr marL="457200" indent="-298080">
              <a:lnSpc>
                <a:spcPct val="100000"/>
              </a:lnSpc>
              <a:buClr>
                <a:srgbClr val="000000"/>
              </a:buClr>
              <a:buFont typeface="Calibri"/>
              <a:buAutoNum type="arabicPeriod"/>
            </a:pPr>
            <a:r>
              <a:rPr b="0" lang="en-IN" sz="1200" spc="-1" strike="noStrike">
                <a:solidFill>
                  <a:srgbClr val="000000"/>
                </a:solidFill>
                <a:latin typeface="Calibri"/>
                <a:ea typeface="Calibri"/>
              </a:rPr>
              <a:t>Compiling</a:t>
            </a:r>
            <a:endParaRPr b="0" lang="en-IN" sz="1200" spc="-1" strike="noStrike">
              <a:latin typeface="Arial"/>
            </a:endParaRPr>
          </a:p>
          <a:p>
            <a:pPr>
              <a:lnSpc>
                <a:spcPct val="100000"/>
              </a:lnSpc>
            </a:pPr>
            <a:endParaRPr b="0" lang="en-IN" sz="1200" spc="-1" strike="noStrike">
              <a:latin typeface="Arial"/>
            </a:endParaRPr>
          </a:p>
          <a:p>
            <a:pPr>
              <a:lnSpc>
                <a:spcPct val="100000"/>
              </a:lnSpc>
            </a:pPr>
            <a:r>
              <a:rPr b="1" lang="en-IN" sz="1200" spc="-1" strike="noStrike">
                <a:solidFill>
                  <a:srgbClr val="000000"/>
                </a:solidFill>
                <a:latin typeface="Calibri"/>
                <a:ea typeface="Calibri"/>
              </a:rPr>
              <a:t>Notes to the Participants:</a:t>
            </a:r>
            <a:endParaRPr b="0" lang="en-IN" sz="1200" spc="-1" strike="noStrike">
              <a:latin typeface="Arial"/>
            </a:endParaRPr>
          </a:p>
          <a:p>
            <a:pPr>
              <a:lnSpc>
                <a:spcPct val="100000"/>
              </a:lnSpc>
            </a:pPr>
            <a:r>
              <a:rPr b="0" lang="en-IN" sz="1200" spc="-1" strike="noStrike">
                <a:solidFill>
                  <a:srgbClr val="000000"/>
                </a:solidFill>
                <a:latin typeface="Calibri"/>
                <a:ea typeface="Calibri"/>
              </a:rPr>
              <a:t>There are three categories of Code Generators. Look at the table and observe the characteristics of the categories. </a:t>
            </a:r>
            <a:endParaRPr b="0" lang="en-IN" sz="1200" spc="-1" strike="noStrike">
              <a:latin typeface="Arial"/>
            </a:endParaRPr>
          </a:p>
          <a:p>
            <a:pPr>
              <a:lnSpc>
                <a:spcPct val="100000"/>
              </a:lnSpc>
            </a:pPr>
            <a:endParaRPr b="0" lang="en-IN" sz="1200" spc="-1" strike="noStrike">
              <a:latin typeface="Arial"/>
            </a:endParaRPr>
          </a:p>
          <a:p>
            <a:pPr>
              <a:lnSpc>
                <a:spcPct val="100000"/>
              </a:lnSpc>
            </a:pPr>
            <a:r>
              <a:rPr b="0" lang="en-IN" sz="1200" spc="-1" strike="noStrike">
                <a:solidFill>
                  <a:srgbClr val="000000"/>
                </a:solidFill>
                <a:latin typeface="Calibri"/>
                <a:ea typeface="Calibri"/>
              </a:rPr>
              <a:t>Code generators can also be categorized as follows:</a:t>
            </a:r>
            <a:endParaRPr b="0" lang="en-IN" sz="1200" spc="-1" strike="noStrike">
              <a:latin typeface="Arial"/>
            </a:endParaRPr>
          </a:p>
          <a:p>
            <a:pPr marL="171360" indent="-171000">
              <a:lnSpc>
                <a:spcPct val="100000"/>
              </a:lnSpc>
              <a:buClr>
                <a:srgbClr val="000000"/>
              </a:buClr>
              <a:buFont typeface="Arial"/>
              <a:buChar char="•"/>
            </a:pPr>
            <a:r>
              <a:rPr b="1" lang="en-IN" sz="1200" spc="-1" strike="noStrike">
                <a:solidFill>
                  <a:srgbClr val="000000"/>
                </a:solidFill>
                <a:latin typeface="Calibri"/>
                <a:ea typeface="Calibri"/>
              </a:rPr>
              <a:t>Database script generators</a:t>
            </a:r>
            <a:r>
              <a:rPr b="0" lang="en-IN" sz="1200" spc="-1" strike="noStrike">
                <a:solidFill>
                  <a:srgbClr val="000000"/>
                </a:solidFill>
                <a:latin typeface="Calibri"/>
                <a:ea typeface="Calibri"/>
              </a:rPr>
              <a:t>: Relational database models are created and updated by means of incremental scripts.</a:t>
            </a:r>
            <a:endParaRPr b="0" lang="en-IN" sz="1200" spc="-1" strike="noStrike">
              <a:latin typeface="Arial"/>
            </a:endParaRPr>
          </a:p>
          <a:p>
            <a:pPr marL="171360" indent="-171000">
              <a:lnSpc>
                <a:spcPct val="100000"/>
              </a:lnSpc>
              <a:buClr>
                <a:srgbClr val="000000"/>
              </a:buClr>
              <a:buFont typeface="Arial"/>
              <a:buChar char="•"/>
            </a:pPr>
            <a:r>
              <a:rPr b="1" lang="en-IN" sz="1200" spc="-1" strike="noStrike">
                <a:solidFill>
                  <a:srgbClr val="000000"/>
                </a:solidFill>
                <a:latin typeface="Calibri"/>
                <a:ea typeface="Calibri"/>
              </a:rPr>
              <a:t>Application source code generators</a:t>
            </a:r>
            <a:r>
              <a:rPr b="0" lang="en-IN" sz="1200" spc="-1" strike="noStrike">
                <a:solidFill>
                  <a:srgbClr val="000000"/>
                </a:solidFill>
                <a:latin typeface="Calibri"/>
                <a:ea typeface="Calibri"/>
              </a:rPr>
              <a:t>: Code is generated in any programming language. </a:t>
            </a:r>
            <a:endParaRPr b="0" lang="en-IN" sz="1200" spc="-1" strike="noStrike">
              <a:latin typeface="Arial"/>
            </a:endParaRPr>
          </a:p>
          <a:p>
            <a:pPr>
              <a:lnSpc>
                <a:spcPct val="100000"/>
              </a:lnSpc>
            </a:pPr>
            <a:endParaRPr b="0" lang="en-IN" sz="1200" spc="-1" strike="noStrike">
              <a:latin typeface="Arial"/>
            </a:endParaRPr>
          </a:p>
          <a:p>
            <a:pPr>
              <a:lnSpc>
                <a:spcPct val="100000"/>
              </a:lnSpc>
            </a:pPr>
            <a:endParaRPr b="0" lang="en-IN" sz="1200" spc="-1" strike="noStrike">
              <a:latin typeface="Arial"/>
            </a:endParaRPr>
          </a:p>
        </p:txBody>
      </p:sp>
      <p:sp>
        <p:nvSpPr>
          <p:cNvPr id="865" name="TextShape 3"/>
          <p:cNvSpPr txBox="1"/>
          <p:nvPr/>
        </p:nvSpPr>
        <p:spPr>
          <a:xfrm>
            <a:off x="3884760" y="8685360"/>
            <a:ext cx="2971440" cy="458280"/>
          </a:xfrm>
          <a:prstGeom prst="rect">
            <a:avLst/>
          </a:prstGeom>
          <a:noFill/>
          <a:ln>
            <a:noFill/>
          </a:ln>
        </p:spPr>
        <p:txBody>
          <a:bodyPr anchor="b">
            <a:noAutofit/>
          </a:bodyPr>
          <a:p>
            <a:pPr algn="r">
              <a:lnSpc>
                <a:spcPct val="100000"/>
              </a:lnSpc>
            </a:pPr>
            <a:fld id="{F8D32CBE-81EC-4CBE-A549-45586557D70F}" type="slidenum">
              <a:rPr b="0" lang="en-IN" sz="1200" spc="-1" strike="noStrike">
                <a:solidFill>
                  <a:srgbClr val="000000"/>
                </a:solidFill>
                <a:latin typeface="Calibri"/>
                <a:ea typeface="Calibri"/>
              </a:rPr>
              <a:t>&lt;number&gt;</a:t>
            </a:fld>
            <a:endParaRPr b="0" lang="en-IN" sz="1200" spc="-1" strike="noStrike">
              <a:latin typeface="Times New Roman"/>
            </a:endParaRPr>
          </a:p>
        </p:txBody>
      </p:sp>
    </p:spTree>
  </p:cSld>
</p:notes>
</file>

<file path=ppt/notesSlides/notesSlide3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6" name="PlaceHolder 1"/>
          <p:cNvSpPr>
            <a:spLocks noGrp="1"/>
          </p:cNvSpPr>
          <p:nvPr>
            <p:ph type="sldImg"/>
          </p:nvPr>
        </p:nvSpPr>
        <p:spPr>
          <a:xfrm>
            <a:off x="685800" y="1143000"/>
            <a:ext cx="5486040" cy="3085920"/>
          </a:xfrm>
          <a:prstGeom prst="rect">
            <a:avLst/>
          </a:prstGeom>
        </p:spPr>
      </p:sp>
      <p:sp>
        <p:nvSpPr>
          <p:cNvPr id="867" name="PlaceHolder 2"/>
          <p:cNvSpPr>
            <a:spLocks noGrp="1"/>
          </p:cNvSpPr>
          <p:nvPr>
            <p:ph type="body"/>
          </p:nvPr>
        </p:nvSpPr>
        <p:spPr>
          <a:xfrm>
            <a:off x="685800" y="4400640"/>
            <a:ext cx="5486040" cy="3600000"/>
          </a:xfrm>
          <a:prstGeom prst="rect">
            <a:avLst/>
          </a:prstGeom>
        </p:spPr>
        <p:txBody>
          <a:bodyPr tIns="91440" bIns="91440">
            <a:noAutofit/>
          </a:bodyPr>
          <a:p>
            <a:pPr>
              <a:lnSpc>
                <a:spcPct val="100000"/>
              </a:lnSpc>
            </a:pPr>
            <a:r>
              <a:rPr b="1" lang="en-IN" sz="1200" spc="-1" strike="noStrike">
                <a:solidFill>
                  <a:srgbClr val="000000"/>
                </a:solidFill>
                <a:latin typeface="Calibri"/>
                <a:ea typeface="Calibri"/>
              </a:rPr>
              <a:t>Notes to the Facilitator:</a:t>
            </a:r>
            <a:endParaRPr b="0" lang="en-IN" sz="1200" spc="-1" strike="noStrike">
              <a:latin typeface="Arial"/>
            </a:endParaRPr>
          </a:p>
          <a:p>
            <a:pPr>
              <a:lnSpc>
                <a:spcPct val="100000"/>
              </a:lnSpc>
            </a:pPr>
            <a:r>
              <a:rPr b="0" lang="en-IN" sz="1200" spc="-1" strike="noStrike">
                <a:solidFill>
                  <a:srgbClr val="000000"/>
                </a:solidFill>
                <a:latin typeface="Calibri"/>
                <a:ea typeface="Calibri"/>
              </a:rPr>
              <a:t>Explain the commonly used code generation tools to the participants.</a:t>
            </a:r>
            <a:endParaRPr b="0" lang="en-IN" sz="1200" spc="-1" strike="noStrike">
              <a:latin typeface="Arial"/>
            </a:endParaRPr>
          </a:p>
          <a:p>
            <a:pPr>
              <a:lnSpc>
                <a:spcPct val="100000"/>
              </a:lnSpc>
            </a:pPr>
            <a:endParaRPr b="0" lang="en-IN" sz="1200" spc="-1" strike="noStrike">
              <a:latin typeface="Arial"/>
            </a:endParaRPr>
          </a:p>
          <a:p>
            <a:pPr>
              <a:lnSpc>
                <a:spcPct val="100000"/>
              </a:lnSpc>
            </a:pPr>
            <a:r>
              <a:rPr b="1" lang="en-IN" sz="1200" spc="-1" strike="noStrike">
                <a:solidFill>
                  <a:srgbClr val="000000"/>
                </a:solidFill>
                <a:latin typeface="Calibri"/>
                <a:ea typeface="Calibri"/>
              </a:rPr>
              <a:t>Notes to the Participants:</a:t>
            </a:r>
            <a:endParaRPr b="0" lang="en-IN" sz="1200" spc="-1" strike="noStrike">
              <a:latin typeface="Arial"/>
            </a:endParaRPr>
          </a:p>
          <a:p>
            <a:pPr>
              <a:lnSpc>
                <a:spcPct val="100000"/>
              </a:lnSpc>
            </a:pPr>
            <a:r>
              <a:rPr b="0" lang="en-IN" sz="1200" spc="-1" strike="noStrike">
                <a:solidFill>
                  <a:srgbClr val="000000"/>
                </a:solidFill>
                <a:latin typeface="Calibri"/>
                <a:ea typeface="Calibri"/>
              </a:rPr>
              <a:t>Commonly used code generation tools are:</a:t>
            </a:r>
            <a:endParaRPr b="0" lang="en-IN" sz="1200" spc="-1" strike="noStrike">
              <a:latin typeface="Arial"/>
            </a:endParaRPr>
          </a:p>
          <a:p>
            <a:pPr marL="171360" indent="-171000">
              <a:lnSpc>
                <a:spcPct val="100000"/>
              </a:lnSpc>
              <a:buClr>
                <a:srgbClr val="000000"/>
              </a:buClr>
              <a:buFont typeface="Arial"/>
              <a:buChar char="•"/>
            </a:pPr>
            <a:r>
              <a:rPr b="1" lang="en-IN" sz="1200" spc="-1" strike="noStrike">
                <a:solidFill>
                  <a:srgbClr val="000000"/>
                </a:solidFill>
                <a:latin typeface="Calibri"/>
                <a:ea typeface="Calibri"/>
              </a:rPr>
              <a:t>Acceleo</a:t>
            </a:r>
            <a:r>
              <a:rPr b="0" lang="en-IN" sz="1200" spc="-1" strike="noStrike">
                <a:solidFill>
                  <a:srgbClr val="000000"/>
                </a:solidFill>
                <a:latin typeface="Calibri"/>
                <a:ea typeface="Calibri"/>
              </a:rPr>
              <a:t>: An open-source code-generator, where the model-driven approach is used for generating applications. It helps in the  incremental generation of code, the code can be generated, modified and regenerated without losing previous modifications.</a:t>
            </a:r>
            <a:endParaRPr b="0" lang="en-IN" sz="1200" spc="-1" strike="noStrike">
              <a:latin typeface="Arial"/>
            </a:endParaRPr>
          </a:p>
          <a:p>
            <a:pPr marL="171360" indent="-171000">
              <a:lnSpc>
                <a:spcPct val="100000"/>
              </a:lnSpc>
              <a:buClr>
                <a:srgbClr val="000000"/>
              </a:buClr>
              <a:buFont typeface="Arial"/>
              <a:buChar char="•"/>
            </a:pPr>
            <a:r>
              <a:rPr b="1" lang="en-IN" sz="1200" spc="-1" strike="noStrike">
                <a:solidFill>
                  <a:srgbClr val="000000"/>
                </a:solidFill>
                <a:latin typeface="Calibri"/>
                <a:ea typeface="Calibri"/>
              </a:rPr>
              <a:t>Actifsource</a:t>
            </a:r>
            <a:r>
              <a:rPr b="0" lang="en-IN" sz="1200" spc="-1" strike="noStrike">
                <a:solidFill>
                  <a:srgbClr val="000000"/>
                </a:solidFill>
                <a:latin typeface="Calibri"/>
                <a:ea typeface="Calibri"/>
              </a:rPr>
              <a:t>: It is used in creating any graphical editor for the domain models. A comprehensive design and code generation tool, that follows a model-driven approach. Based on Eclipse IDE, this also offers multi-model support.</a:t>
            </a:r>
            <a:endParaRPr b="0" lang="en-IN" sz="1200" spc="-1" strike="noStrike">
              <a:latin typeface="Arial"/>
            </a:endParaRPr>
          </a:p>
          <a:p>
            <a:pPr marL="171360" indent="-171000">
              <a:lnSpc>
                <a:spcPct val="100000"/>
              </a:lnSpc>
              <a:buClr>
                <a:srgbClr val="000000"/>
              </a:buClr>
              <a:buFont typeface="Arial"/>
              <a:buChar char="•"/>
            </a:pPr>
            <a:r>
              <a:rPr b="1" lang="en-IN" sz="1200" spc="-1" strike="noStrike">
                <a:solidFill>
                  <a:srgbClr val="000000"/>
                </a:solidFill>
                <a:latin typeface="Calibri"/>
                <a:ea typeface="Calibri"/>
              </a:rPr>
              <a:t>Altova MapForce</a:t>
            </a:r>
            <a:r>
              <a:rPr b="0" lang="en-IN" sz="1200" spc="-1" strike="noStrike">
                <a:solidFill>
                  <a:srgbClr val="000000"/>
                </a:solidFill>
                <a:latin typeface="Calibri"/>
                <a:ea typeface="Calibri"/>
              </a:rPr>
              <a:t>: The Graphical data mapping, conversion and integration, instantly transforms data or auto-generates data integration code.</a:t>
            </a:r>
            <a:endParaRPr b="0" lang="en-IN" sz="1200" spc="-1" strike="noStrike">
              <a:latin typeface="Arial"/>
            </a:endParaRPr>
          </a:p>
          <a:p>
            <a:pPr marL="171360" indent="-171000">
              <a:lnSpc>
                <a:spcPct val="100000"/>
              </a:lnSpc>
              <a:buClr>
                <a:srgbClr val="000000"/>
              </a:buClr>
              <a:buFont typeface="Arial"/>
              <a:buChar char="•"/>
            </a:pPr>
            <a:r>
              <a:rPr b="1" lang="en-IN" sz="1200" spc="-1" strike="noStrike">
                <a:solidFill>
                  <a:srgbClr val="000000"/>
                </a:solidFill>
                <a:latin typeface="Calibri"/>
                <a:ea typeface="Calibri"/>
              </a:rPr>
              <a:t>Spring Roo</a:t>
            </a:r>
            <a:r>
              <a:rPr b="0" lang="en-IN" sz="1200" spc="-1" strike="noStrike">
                <a:solidFill>
                  <a:srgbClr val="000000"/>
                </a:solidFill>
                <a:latin typeface="Calibri"/>
                <a:ea typeface="Calibri"/>
              </a:rPr>
              <a:t>: The Offers more features than a code generator. Any change made to the entities, changes the code automatically, with just a set of commands.</a:t>
            </a:r>
            <a:endParaRPr b="0" lang="en-IN" sz="1200" spc="-1" strike="noStrike">
              <a:latin typeface="Arial"/>
            </a:endParaRPr>
          </a:p>
          <a:p>
            <a:pPr marL="171360" indent="-171000">
              <a:lnSpc>
                <a:spcPct val="100000"/>
              </a:lnSpc>
              <a:buClr>
                <a:srgbClr val="000000"/>
              </a:buClr>
              <a:buFont typeface="Arial"/>
              <a:buChar char="•"/>
            </a:pPr>
            <a:r>
              <a:rPr b="1" lang="en-IN" sz="1200" spc="-1" strike="noStrike">
                <a:solidFill>
                  <a:srgbClr val="000000"/>
                </a:solidFill>
                <a:latin typeface="Calibri"/>
                <a:ea typeface="Calibri"/>
              </a:rPr>
              <a:t>RISE</a:t>
            </a:r>
            <a:r>
              <a:rPr b="0" lang="en-IN" sz="1200" spc="-1" strike="noStrike">
                <a:solidFill>
                  <a:srgbClr val="000000"/>
                </a:solidFill>
                <a:latin typeface="Calibri"/>
                <a:ea typeface="Calibri"/>
              </a:rPr>
              <a:t>: Based on the RISE-model, that contains the entire life-cycle of the data model, and code generator translates this into an incremental database specific scripts.</a:t>
            </a:r>
            <a:endParaRPr b="0" lang="en-IN" sz="1200" spc="-1" strike="noStrike">
              <a:latin typeface="Arial"/>
            </a:endParaRPr>
          </a:p>
          <a:p>
            <a:pPr marL="171360" indent="-171000">
              <a:lnSpc>
                <a:spcPct val="100000"/>
              </a:lnSpc>
              <a:buClr>
                <a:srgbClr val="000000"/>
              </a:buClr>
              <a:buFont typeface="Arial"/>
              <a:buChar char="•"/>
            </a:pPr>
            <a:r>
              <a:rPr b="1" lang="en-IN" sz="1200" spc="-1" strike="noStrike">
                <a:solidFill>
                  <a:srgbClr val="000000"/>
                </a:solidFill>
                <a:latin typeface="Calibri"/>
                <a:ea typeface="Calibri"/>
              </a:rPr>
              <a:t>MyGeneration</a:t>
            </a:r>
            <a:r>
              <a:rPr b="0" lang="en-IN" sz="1200" spc="-1" strike="noStrike">
                <a:solidFill>
                  <a:srgbClr val="000000"/>
                </a:solidFill>
                <a:latin typeface="Calibri"/>
                <a:ea typeface="Calibri"/>
              </a:rPr>
              <a:t>: Microsoft .NET based tool.</a:t>
            </a:r>
            <a:endParaRPr b="0" lang="en-IN" sz="1200" spc="-1" strike="noStrike">
              <a:latin typeface="Arial"/>
            </a:endParaRPr>
          </a:p>
          <a:p>
            <a:pPr marL="171360" indent="-171000">
              <a:lnSpc>
                <a:spcPct val="100000"/>
              </a:lnSpc>
              <a:buClr>
                <a:srgbClr val="000000"/>
              </a:buClr>
              <a:buFont typeface="Arial"/>
              <a:buChar char="•"/>
            </a:pPr>
            <a:r>
              <a:rPr b="1" lang="en-IN" sz="1200" spc="-1" strike="noStrike">
                <a:solidFill>
                  <a:srgbClr val="000000"/>
                </a:solidFill>
                <a:latin typeface="Calibri"/>
                <a:ea typeface="Calibri"/>
              </a:rPr>
              <a:t>CodeSmith Generator</a:t>
            </a:r>
            <a:r>
              <a:rPr b="0" lang="en-IN" sz="1200" spc="-1" strike="noStrike">
                <a:solidFill>
                  <a:srgbClr val="000000"/>
                </a:solidFill>
                <a:latin typeface="Calibri"/>
                <a:ea typeface="Calibri"/>
              </a:rPr>
              <a:t>: The template-driven source code generator that automates the creation of source code for any programming language.    </a:t>
            </a:r>
            <a:endParaRPr b="0" lang="en-IN" sz="1200" spc="-1" strike="noStrike">
              <a:latin typeface="Arial"/>
            </a:endParaRPr>
          </a:p>
          <a:p>
            <a:pPr>
              <a:lnSpc>
                <a:spcPct val="100000"/>
              </a:lnSpc>
            </a:pPr>
            <a:endParaRPr b="0" lang="en-IN" sz="1200" spc="-1" strike="noStrike">
              <a:latin typeface="Arial"/>
            </a:endParaRPr>
          </a:p>
        </p:txBody>
      </p:sp>
      <p:sp>
        <p:nvSpPr>
          <p:cNvPr id="868" name="TextShape 3"/>
          <p:cNvSpPr txBox="1"/>
          <p:nvPr/>
        </p:nvSpPr>
        <p:spPr>
          <a:xfrm>
            <a:off x="3884760" y="8685360"/>
            <a:ext cx="2971440" cy="458280"/>
          </a:xfrm>
          <a:prstGeom prst="rect">
            <a:avLst/>
          </a:prstGeom>
          <a:noFill/>
          <a:ln>
            <a:noFill/>
          </a:ln>
        </p:spPr>
        <p:txBody>
          <a:bodyPr anchor="b">
            <a:noAutofit/>
          </a:bodyPr>
          <a:p>
            <a:pPr algn="r">
              <a:lnSpc>
                <a:spcPct val="100000"/>
              </a:lnSpc>
            </a:pPr>
            <a:fld id="{1C06B741-68ED-4EEB-B629-7D29EAFE0C6F}" type="slidenum">
              <a:rPr b="0" lang="en-IN" sz="1200" spc="-1" strike="noStrike">
                <a:solidFill>
                  <a:srgbClr val="000000"/>
                </a:solidFill>
                <a:latin typeface="Calibri"/>
                <a:ea typeface="Calibri"/>
              </a:rPr>
              <a:t>&lt;number&gt;</a:t>
            </a:fld>
            <a:endParaRPr b="0" lang="en-IN" sz="1200" spc="-1" strike="noStrike">
              <a:latin typeface="Times New Roman"/>
            </a:endParaRPr>
          </a:p>
        </p:txBody>
      </p:sp>
    </p:spTree>
  </p:cSld>
</p:notes>
</file>

<file path=ppt/notesSlides/notesSlide3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69" name="PlaceHolder 1"/>
          <p:cNvSpPr>
            <a:spLocks noGrp="1"/>
          </p:cNvSpPr>
          <p:nvPr>
            <p:ph type="sldImg"/>
          </p:nvPr>
        </p:nvSpPr>
        <p:spPr>
          <a:xfrm>
            <a:off x="685800" y="1143000"/>
            <a:ext cx="5486040" cy="3085920"/>
          </a:xfrm>
          <a:prstGeom prst="rect">
            <a:avLst/>
          </a:prstGeom>
        </p:spPr>
      </p:sp>
      <p:sp>
        <p:nvSpPr>
          <p:cNvPr id="870" name="PlaceHolder 2"/>
          <p:cNvSpPr>
            <a:spLocks noGrp="1"/>
          </p:cNvSpPr>
          <p:nvPr>
            <p:ph type="body"/>
          </p:nvPr>
        </p:nvSpPr>
        <p:spPr>
          <a:xfrm>
            <a:off x="685800" y="4400640"/>
            <a:ext cx="5486040" cy="3600000"/>
          </a:xfrm>
          <a:prstGeom prst="rect">
            <a:avLst/>
          </a:prstGeom>
        </p:spPr>
        <p:txBody>
          <a:bodyPr tIns="91440" bIns="91440">
            <a:noAutofit/>
          </a:bodyPr>
          <a:p>
            <a:pPr>
              <a:lnSpc>
                <a:spcPct val="100000"/>
              </a:lnSpc>
            </a:pPr>
            <a:r>
              <a:rPr b="1" lang="en-IN" sz="1200" spc="-1" strike="noStrike">
                <a:solidFill>
                  <a:srgbClr val="000000"/>
                </a:solidFill>
                <a:latin typeface="Calibri"/>
                <a:ea typeface="Calibri"/>
              </a:rPr>
              <a:t>Notes to the Facilitator: </a:t>
            </a:r>
            <a:endParaRPr b="0" lang="en-IN" sz="1200" spc="-1" strike="noStrike">
              <a:latin typeface="Arial"/>
            </a:endParaRPr>
          </a:p>
          <a:p>
            <a:pPr>
              <a:lnSpc>
                <a:spcPct val="100000"/>
              </a:lnSpc>
            </a:pPr>
            <a:endParaRPr b="0" lang="en-IN" sz="1200" spc="-1" strike="noStrike">
              <a:latin typeface="Arial"/>
            </a:endParaRPr>
          </a:p>
          <a:p>
            <a:pPr>
              <a:lnSpc>
                <a:spcPct val="100000"/>
              </a:lnSpc>
            </a:pPr>
            <a:r>
              <a:rPr b="0" lang="en-IN" sz="1200" spc="-1" strike="noStrike">
                <a:solidFill>
                  <a:srgbClr val="000000"/>
                </a:solidFill>
                <a:latin typeface="Calibri"/>
                <a:ea typeface="Calibri"/>
              </a:rPr>
              <a:t>Answer:</a:t>
            </a:r>
            <a:endParaRPr b="0" lang="en-IN" sz="1200" spc="-1" strike="noStrike">
              <a:latin typeface="Arial"/>
            </a:endParaRPr>
          </a:p>
          <a:p>
            <a:pPr>
              <a:lnSpc>
                <a:spcPct val="100000"/>
              </a:lnSpc>
            </a:pPr>
            <a:r>
              <a:rPr b="0" lang="en-IN" sz="1200" spc="-1" strike="noStrike">
                <a:solidFill>
                  <a:srgbClr val="000000"/>
                </a:solidFill>
                <a:latin typeface="Calibri"/>
                <a:ea typeface="Calibri"/>
              </a:rPr>
              <a:t>1. A. Prototyping</a:t>
            </a:r>
            <a:endParaRPr b="0" lang="en-IN" sz="1200" spc="-1" strike="noStrike">
              <a:latin typeface="Arial"/>
            </a:endParaRPr>
          </a:p>
          <a:p>
            <a:pPr>
              <a:lnSpc>
                <a:spcPct val="100000"/>
              </a:lnSpc>
            </a:pPr>
            <a:r>
              <a:rPr b="0" lang="en-IN" sz="1200" spc="-1" strike="noStrike">
                <a:solidFill>
                  <a:srgbClr val="000000"/>
                </a:solidFill>
                <a:latin typeface="Calibri"/>
                <a:ea typeface="Calibri"/>
              </a:rPr>
              <a:t>2. B. False</a:t>
            </a:r>
            <a:endParaRPr b="0" lang="en-IN" sz="1200" spc="-1" strike="noStrike">
              <a:latin typeface="Arial"/>
            </a:endParaRPr>
          </a:p>
          <a:p>
            <a:pPr>
              <a:lnSpc>
                <a:spcPct val="100000"/>
              </a:lnSpc>
            </a:pPr>
            <a:endParaRPr b="0" lang="en-IN" sz="1200" spc="-1" strike="noStrike">
              <a:latin typeface="Arial"/>
            </a:endParaRPr>
          </a:p>
          <a:p>
            <a:pPr>
              <a:lnSpc>
                <a:spcPct val="100000"/>
              </a:lnSpc>
            </a:pPr>
            <a:endParaRPr b="0" lang="en-IN" sz="1200" spc="-1" strike="noStrike">
              <a:latin typeface="Arial"/>
            </a:endParaRPr>
          </a:p>
        </p:txBody>
      </p:sp>
      <p:sp>
        <p:nvSpPr>
          <p:cNvPr id="871" name="TextShape 3"/>
          <p:cNvSpPr txBox="1"/>
          <p:nvPr/>
        </p:nvSpPr>
        <p:spPr>
          <a:xfrm>
            <a:off x="3884760" y="8685360"/>
            <a:ext cx="2971440" cy="458280"/>
          </a:xfrm>
          <a:prstGeom prst="rect">
            <a:avLst/>
          </a:prstGeom>
          <a:noFill/>
          <a:ln>
            <a:noFill/>
          </a:ln>
        </p:spPr>
        <p:txBody>
          <a:bodyPr anchor="b">
            <a:noAutofit/>
          </a:bodyPr>
          <a:p>
            <a:pPr algn="r">
              <a:lnSpc>
                <a:spcPct val="100000"/>
              </a:lnSpc>
            </a:pPr>
            <a:fld id="{89C84C03-1C06-4D54-8A75-29A74BF1EA98}" type="slidenum">
              <a:rPr b="0" lang="en-IN" sz="1200" spc="-1" strike="noStrike">
                <a:solidFill>
                  <a:srgbClr val="000000"/>
                </a:solidFill>
                <a:latin typeface="Calibri"/>
                <a:ea typeface="Calibri"/>
              </a:rPr>
              <a:t>&lt;number&gt;</a:t>
            </a:fld>
            <a:endParaRPr b="0" lang="en-IN" sz="1200" spc="-1" strike="noStrike">
              <a:latin typeface="Times New Roman"/>
            </a:endParaRPr>
          </a:p>
        </p:txBody>
      </p:sp>
    </p:spTree>
  </p:cSld>
</p:notes>
</file>

<file path=ppt/notesSlides/notesSlide3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2" name="PlaceHolder 1"/>
          <p:cNvSpPr>
            <a:spLocks noGrp="1"/>
          </p:cNvSpPr>
          <p:nvPr>
            <p:ph type="sldImg"/>
          </p:nvPr>
        </p:nvSpPr>
        <p:spPr>
          <a:xfrm>
            <a:off x="685800" y="1143000"/>
            <a:ext cx="5486040" cy="3085920"/>
          </a:xfrm>
          <a:prstGeom prst="rect">
            <a:avLst/>
          </a:prstGeom>
        </p:spPr>
      </p:sp>
      <p:sp>
        <p:nvSpPr>
          <p:cNvPr id="873" name="PlaceHolder 2"/>
          <p:cNvSpPr>
            <a:spLocks noGrp="1"/>
          </p:cNvSpPr>
          <p:nvPr>
            <p:ph type="body"/>
          </p:nvPr>
        </p:nvSpPr>
        <p:spPr>
          <a:xfrm>
            <a:off x="685800" y="4400640"/>
            <a:ext cx="5486040" cy="3600000"/>
          </a:xfrm>
          <a:prstGeom prst="rect">
            <a:avLst/>
          </a:prstGeom>
        </p:spPr>
        <p:txBody>
          <a:bodyPr tIns="91440" bIns="91440">
            <a:noAutofit/>
          </a:bodyPr>
          <a:p>
            <a:pPr>
              <a:lnSpc>
                <a:spcPct val="100000"/>
              </a:lnSpc>
            </a:pPr>
            <a:r>
              <a:rPr b="1" lang="en-IN" sz="1200" spc="-1" strike="noStrike">
                <a:solidFill>
                  <a:srgbClr val="000000"/>
                </a:solidFill>
                <a:latin typeface="Calibri"/>
                <a:ea typeface="Calibri"/>
              </a:rPr>
              <a:t>Notes to the Facilitator:</a:t>
            </a:r>
            <a:endParaRPr b="0" lang="en-IN" sz="1200" spc="-1" strike="noStrike">
              <a:latin typeface="Arial"/>
            </a:endParaRPr>
          </a:p>
          <a:p>
            <a:pPr>
              <a:lnSpc>
                <a:spcPct val="100000"/>
              </a:lnSpc>
            </a:pPr>
            <a:r>
              <a:rPr b="0" lang="en-IN" sz="1200" spc="-1" strike="noStrike">
                <a:solidFill>
                  <a:srgbClr val="000000"/>
                </a:solidFill>
                <a:latin typeface="Calibri"/>
                <a:ea typeface="Calibri"/>
              </a:rPr>
              <a:t>Explain the overview of  Model-Driven Architecture (MDA) to the participants.</a:t>
            </a:r>
            <a:endParaRPr b="0" lang="en-IN" sz="1200" spc="-1" strike="noStrike">
              <a:latin typeface="Arial"/>
            </a:endParaRPr>
          </a:p>
          <a:p>
            <a:pPr>
              <a:lnSpc>
                <a:spcPct val="100000"/>
              </a:lnSpc>
            </a:pPr>
            <a:endParaRPr b="0" lang="en-IN" sz="1200" spc="-1" strike="noStrike">
              <a:latin typeface="Arial"/>
            </a:endParaRPr>
          </a:p>
          <a:p>
            <a:pPr>
              <a:lnSpc>
                <a:spcPct val="100000"/>
              </a:lnSpc>
            </a:pPr>
            <a:r>
              <a:rPr b="1" lang="en-IN" sz="1200" spc="-1" strike="noStrike">
                <a:solidFill>
                  <a:srgbClr val="000000"/>
                </a:solidFill>
                <a:latin typeface="Calibri"/>
                <a:ea typeface="Calibri"/>
              </a:rPr>
              <a:t>Notes to the Participants:</a:t>
            </a:r>
            <a:endParaRPr b="0" lang="en-IN" sz="1200" spc="-1" strike="noStrike">
              <a:latin typeface="Arial"/>
            </a:endParaRPr>
          </a:p>
          <a:p>
            <a:pPr>
              <a:lnSpc>
                <a:spcPct val="100000"/>
              </a:lnSpc>
            </a:pPr>
            <a:r>
              <a:rPr b="0" lang="en-IN" sz="1200" spc="-1" strike="noStrike">
                <a:solidFill>
                  <a:srgbClr val="000000"/>
                </a:solidFill>
                <a:latin typeface="Calibri"/>
                <a:ea typeface="Calibri"/>
              </a:rPr>
              <a:t>MDA is intended to support the model-driven engineering of software systems. Developed by the Object Management Group (OMG) in 2001. The MDA is a specification that provides a set of guidelines for structuring specifications expressed as models. MDA is an open and vendor-neutral architectural framework that leverages associated OMG standards (and models specifically) within the systems development lifecycle across various domains and technologies. </a:t>
            </a:r>
            <a:endParaRPr b="0" lang="en-IN" sz="1200" spc="-1" strike="noStrike">
              <a:latin typeface="Arial"/>
            </a:endParaRPr>
          </a:p>
          <a:p>
            <a:pPr>
              <a:lnSpc>
                <a:spcPct val="100000"/>
              </a:lnSpc>
            </a:pPr>
            <a:endParaRPr b="0" lang="en-IN" sz="1200" spc="-1" strike="noStrike">
              <a:latin typeface="Arial"/>
            </a:endParaRPr>
          </a:p>
          <a:p>
            <a:pPr>
              <a:lnSpc>
                <a:spcPct val="100000"/>
              </a:lnSpc>
            </a:pPr>
            <a:r>
              <a:rPr b="0" lang="en-IN" sz="1200" spc="-1" strike="noStrike">
                <a:solidFill>
                  <a:srgbClr val="000000"/>
                </a:solidFill>
                <a:latin typeface="Calibri"/>
                <a:ea typeface="Calibri"/>
              </a:rPr>
              <a:t>The overall process of MDA is documented in a document produced and regularly maintained by the OMG and called the </a:t>
            </a:r>
            <a:r>
              <a:rPr b="1" i="1" lang="en-IN" sz="1200" spc="-1" strike="noStrike">
                <a:solidFill>
                  <a:srgbClr val="000000"/>
                </a:solidFill>
                <a:latin typeface="Calibri"/>
                <a:ea typeface="Calibri"/>
              </a:rPr>
              <a:t>MDA Guide</a:t>
            </a:r>
            <a:r>
              <a:rPr b="0" lang="en-IN" sz="1200" spc="-1" strike="noStrike">
                <a:solidFill>
                  <a:srgbClr val="000000"/>
                </a:solidFill>
                <a:latin typeface="Calibri"/>
                <a:ea typeface="Calibri"/>
              </a:rPr>
              <a:t>. The principles of MDA can also be applied to other areas like business process modelling where the architecture and technology neutral PIM is mapped onto either system or manual processes.</a:t>
            </a:r>
            <a:endParaRPr b="0" lang="en-IN" sz="1200" spc="-1" strike="noStrike">
              <a:latin typeface="Arial"/>
            </a:endParaRPr>
          </a:p>
          <a:p>
            <a:pPr>
              <a:lnSpc>
                <a:spcPct val="100000"/>
              </a:lnSpc>
            </a:pPr>
            <a:endParaRPr b="0" lang="en-IN" sz="1200" spc="-1" strike="noStrike">
              <a:latin typeface="Arial"/>
            </a:endParaRPr>
          </a:p>
          <a:p>
            <a:pPr>
              <a:lnSpc>
                <a:spcPct val="100000"/>
              </a:lnSpc>
            </a:pPr>
            <a:r>
              <a:rPr b="0" lang="en-IN" sz="1200" spc="-1" strike="noStrike">
                <a:solidFill>
                  <a:srgbClr val="000000"/>
                </a:solidFill>
                <a:latin typeface="Calibri"/>
                <a:ea typeface="Calibri"/>
              </a:rPr>
              <a:t>Note that the term “</a:t>
            </a:r>
            <a:r>
              <a:rPr b="1" i="1" lang="en-IN" sz="1200" spc="-1" strike="noStrike">
                <a:solidFill>
                  <a:srgbClr val="000000"/>
                </a:solidFill>
                <a:latin typeface="Calibri"/>
                <a:ea typeface="Calibri"/>
              </a:rPr>
              <a:t>architecture</a:t>
            </a:r>
            <a:r>
              <a:rPr b="0" lang="en-IN" sz="1200" spc="-1" strike="noStrike">
                <a:solidFill>
                  <a:srgbClr val="000000"/>
                </a:solidFill>
                <a:latin typeface="Calibri"/>
                <a:ea typeface="Calibri"/>
              </a:rPr>
              <a:t>” in MDA does not refer to the architecture of the system being modelled but rather to the architecture of the various standards and model forms that serve as the technology basis for MDA.</a:t>
            </a:r>
            <a:endParaRPr b="0" lang="en-IN" sz="1200" spc="-1" strike="noStrike">
              <a:latin typeface="Arial"/>
            </a:endParaRPr>
          </a:p>
          <a:p>
            <a:pPr>
              <a:lnSpc>
                <a:spcPct val="100000"/>
              </a:lnSpc>
            </a:pPr>
            <a:endParaRPr b="0" lang="en-IN" sz="1200" spc="-1" strike="noStrike">
              <a:latin typeface="Arial"/>
            </a:endParaRPr>
          </a:p>
          <a:p>
            <a:pPr>
              <a:lnSpc>
                <a:spcPct val="100000"/>
              </a:lnSpc>
            </a:pPr>
            <a:endParaRPr b="0" lang="en-IN" sz="1200" spc="-1" strike="noStrike">
              <a:latin typeface="Arial"/>
            </a:endParaRPr>
          </a:p>
          <a:p>
            <a:pPr>
              <a:lnSpc>
                <a:spcPct val="100000"/>
              </a:lnSpc>
            </a:pPr>
            <a:endParaRPr b="0" lang="en-IN" sz="1200" spc="-1" strike="noStrike">
              <a:latin typeface="Arial"/>
            </a:endParaRPr>
          </a:p>
        </p:txBody>
      </p:sp>
      <p:sp>
        <p:nvSpPr>
          <p:cNvPr id="874" name="TextShape 3"/>
          <p:cNvSpPr txBox="1"/>
          <p:nvPr/>
        </p:nvSpPr>
        <p:spPr>
          <a:xfrm>
            <a:off x="3884760" y="8685360"/>
            <a:ext cx="2971440" cy="458280"/>
          </a:xfrm>
          <a:prstGeom prst="rect">
            <a:avLst/>
          </a:prstGeom>
          <a:noFill/>
          <a:ln>
            <a:noFill/>
          </a:ln>
        </p:spPr>
        <p:txBody>
          <a:bodyPr anchor="b">
            <a:noAutofit/>
          </a:bodyPr>
          <a:p>
            <a:pPr algn="r">
              <a:lnSpc>
                <a:spcPct val="100000"/>
              </a:lnSpc>
            </a:pPr>
            <a:fld id="{1C7C5380-DD10-4732-B1FC-01263BD4CB25}" type="slidenum">
              <a:rPr b="0" lang="en-IN" sz="1200" spc="-1" strike="noStrike">
                <a:solidFill>
                  <a:srgbClr val="000000"/>
                </a:solidFill>
                <a:latin typeface="Calibri"/>
                <a:ea typeface="Calibri"/>
              </a:rPr>
              <a:t>&lt;number&gt;</a:t>
            </a:fld>
            <a:endParaRPr b="0" lang="en-IN" sz="1200" spc="-1" strike="noStrike">
              <a:latin typeface="Times New Roman"/>
            </a:endParaRPr>
          </a:p>
        </p:txBody>
      </p:sp>
    </p:spTree>
  </p:cSld>
</p:notes>
</file>

<file path=ppt/notesSlides/notesSlide3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5" name="PlaceHolder 1"/>
          <p:cNvSpPr>
            <a:spLocks noGrp="1"/>
          </p:cNvSpPr>
          <p:nvPr>
            <p:ph type="sldImg"/>
          </p:nvPr>
        </p:nvSpPr>
        <p:spPr>
          <a:xfrm>
            <a:off x="685800" y="1143000"/>
            <a:ext cx="5486040" cy="3085920"/>
          </a:xfrm>
          <a:prstGeom prst="rect">
            <a:avLst/>
          </a:prstGeom>
        </p:spPr>
      </p:sp>
      <p:sp>
        <p:nvSpPr>
          <p:cNvPr id="876" name="PlaceHolder 2"/>
          <p:cNvSpPr>
            <a:spLocks noGrp="1"/>
          </p:cNvSpPr>
          <p:nvPr>
            <p:ph type="body"/>
          </p:nvPr>
        </p:nvSpPr>
        <p:spPr>
          <a:xfrm>
            <a:off x="685800" y="4400640"/>
            <a:ext cx="5486040" cy="3600000"/>
          </a:xfrm>
          <a:prstGeom prst="rect">
            <a:avLst/>
          </a:prstGeom>
        </p:spPr>
        <p:txBody>
          <a:bodyPr tIns="91440" bIns="91440">
            <a:noAutofit/>
          </a:bodyPr>
          <a:p>
            <a:pPr>
              <a:lnSpc>
                <a:spcPct val="100000"/>
              </a:lnSpc>
            </a:pPr>
            <a:r>
              <a:rPr b="1" lang="en-IN" sz="1200" spc="-1" strike="noStrike">
                <a:solidFill>
                  <a:srgbClr val="000000"/>
                </a:solidFill>
                <a:latin typeface="Calibri"/>
                <a:ea typeface="Calibri"/>
              </a:rPr>
              <a:t>Notes to the Facilitator:</a:t>
            </a:r>
            <a:endParaRPr b="0" lang="en-IN" sz="1200" spc="-1" strike="noStrike">
              <a:latin typeface="Arial"/>
            </a:endParaRPr>
          </a:p>
          <a:p>
            <a:pPr>
              <a:lnSpc>
                <a:spcPct val="100000"/>
              </a:lnSpc>
            </a:pPr>
            <a:r>
              <a:rPr b="0" lang="en-IN" sz="1200" spc="-1" strike="noStrike">
                <a:solidFill>
                  <a:srgbClr val="000000"/>
                </a:solidFill>
                <a:latin typeface="Calibri"/>
                <a:ea typeface="Calibri"/>
              </a:rPr>
              <a:t>Explain the overview of  Model-Driven Architecture (MDA) to the participants.</a:t>
            </a:r>
            <a:endParaRPr b="0" lang="en-IN" sz="1200" spc="-1" strike="noStrike">
              <a:latin typeface="Arial"/>
            </a:endParaRPr>
          </a:p>
          <a:p>
            <a:pPr>
              <a:lnSpc>
                <a:spcPct val="100000"/>
              </a:lnSpc>
            </a:pPr>
            <a:endParaRPr b="0" lang="en-IN" sz="1200" spc="-1" strike="noStrike">
              <a:latin typeface="Arial"/>
            </a:endParaRPr>
          </a:p>
          <a:p>
            <a:pPr>
              <a:lnSpc>
                <a:spcPct val="100000"/>
              </a:lnSpc>
            </a:pPr>
            <a:r>
              <a:rPr b="1" lang="en-IN" sz="1200" spc="-1" strike="noStrike">
                <a:solidFill>
                  <a:srgbClr val="000000"/>
                </a:solidFill>
                <a:latin typeface="Calibri"/>
                <a:ea typeface="Calibri"/>
              </a:rPr>
              <a:t>Notes to the Participants:</a:t>
            </a:r>
            <a:endParaRPr b="0" lang="en-IN" sz="1200" spc="-1" strike="noStrike">
              <a:latin typeface="Arial"/>
            </a:endParaRPr>
          </a:p>
          <a:p>
            <a:pPr>
              <a:lnSpc>
                <a:spcPct val="100000"/>
              </a:lnSpc>
            </a:pPr>
            <a:r>
              <a:rPr b="0" lang="en-IN" sz="1200" spc="-1" strike="noStrike">
                <a:solidFill>
                  <a:srgbClr val="000000"/>
                </a:solidFill>
                <a:latin typeface="Calibri"/>
                <a:ea typeface="Calibri"/>
              </a:rPr>
              <a:t>MDA is intended to support the model-driven engineering of software systems. Developed by the Object Management Group (OMG) in 2001. The MDA is a specification that provides a set of guidelines for structuring specifications expressed as models. MDA is an open and vendor-neutral architectural framework that leverages associated OMG standards (and models specifically) within the systems development lifecycle across various domains and technologies. </a:t>
            </a:r>
            <a:endParaRPr b="0" lang="en-IN" sz="1200" spc="-1" strike="noStrike">
              <a:latin typeface="Arial"/>
            </a:endParaRPr>
          </a:p>
          <a:p>
            <a:pPr>
              <a:lnSpc>
                <a:spcPct val="100000"/>
              </a:lnSpc>
            </a:pPr>
            <a:endParaRPr b="0" lang="en-IN" sz="1200" spc="-1" strike="noStrike">
              <a:latin typeface="Arial"/>
            </a:endParaRPr>
          </a:p>
          <a:p>
            <a:pPr>
              <a:lnSpc>
                <a:spcPct val="100000"/>
              </a:lnSpc>
            </a:pPr>
            <a:r>
              <a:rPr b="0" lang="en-IN" sz="1200" spc="-1" strike="noStrike">
                <a:solidFill>
                  <a:srgbClr val="000000"/>
                </a:solidFill>
                <a:latin typeface="Calibri"/>
                <a:ea typeface="Calibri"/>
              </a:rPr>
              <a:t>The overall process of MDA is documented in a document produced and regularly maintained by the OMG and called the </a:t>
            </a:r>
            <a:r>
              <a:rPr b="1" i="1" lang="en-IN" sz="1200" spc="-1" strike="noStrike">
                <a:solidFill>
                  <a:srgbClr val="000000"/>
                </a:solidFill>
                <a:latin typeface="Calibri"/>
                <a:ea typeface="Calibri"/>
              </a:rPr>
              <a:t>MDA Guide</a:t>
            </a:r>
            <a:r>
              <a:rPr b="0" lang="en-IN" sz="1200" spc="-1" strike="noStrike">
                <a:solidFill>
                  <a:srgbClr val="000000"/>
                </a:solidFill>
                <a:latin typeface="Calibri"/>
                <a:ea typeface="Calibri"/>
              </a:rPr>
              <a:t>. The principles of MDA can also be applied to other areas like business process modelling where the architecture and technology neutral PIM is mapped onto either system or manual processes.</a:t>
            </a:r>
            <a:endParaRPr b="0" lang="en-IN" sz="1200" spc="-1" strike="noStrike">
              <a:latin typeface="Arial"/>
            </a:endParaRPr>
          </a:p>
          <a:p>
            <a:pPr>
              <a:lnSpc>
                <a:spcPct val="100000"/>
              </a:lnSpc>
            </a:pPr>
            <a:endParaRPr b="0" lang="en-IN" sz="1200" spc="-1" strike="noStrike">
              <a:latin typeface="Arial"/>
            </a:endParaRPr>
          </a:p>
          <a:p>
            <a:pPr>
              <a:lnSpc>
                <a:spcPct val="100000"/>
              </a:lnSpc>
            </a:pPr>
            <a:r>
              <a:rPr b="0" lang="en-IN" sz="1200" spc="-1" strike="noStrike">
                <a:solidFill>
                  <a:srgbClr val="000000"/>
                </a:solidFill>
                <a:latin typeface="Calibri"/>
                <a:ea typeface="Calibri"/>
              </a:rPr>
              <a:t>Note that the term “</a:t>
            </a:r>
            <a:r>
              <a:rPr b="1" i="1" lang="en-IN" sz="1200" spc="-1" strike="noStrike">
                <a:solidFill>
                  <a:srgbClr val="000000"/>
                </a:solidFill>
                <a:latin typeface="Calibri"/>
                <a:ea typeface="Calibri"/>
              </a:rPr>
              <a:t>architecture</a:t>
            </a:r>
            <a:r>
              <a:rPr b="0" lang="en-IN" sz="1200" spc="-1" strike="noStrike">
                <a:solidFill>
                  <a:srgbClr val="000000"/>
                </a:solidFill>
                <a:latin typeface="Calibri"/>
                <a:ea typeface="Calibri"/>
              </a:rPr>
              <a:t>” in MDA does not refer to the architecture of the system being modelled but rather to the architecture of the various standards and model forms that serve as the technology basis for MDA.</a:t>
            </a:r>
            <a:endParaRPr b="0" lang="en-IN" sz="1200" spc="-1" strike="noStrike">
              <a:latin typeface="Arial"/>
            </a:endParaRPr>
          </a:p>
          <a:p>
            <a:pPr>
              <a:lnSpc>
                <a:spcPct val="100000"/>
              </a:lnSpc>
            </a:pPr>
            <a:endParaRPr b="0" lang="en-IN" sz="1200" spc="-1" strike="noStrike">
              <a:latin typeface="Arial"/>
            </a:endParaRPr>
          </a:p>
          <a:p>
            <a:pPr>
              <a:lnSpc>
                <a:spcPct val="100000"/>
              </a:lnSpc>
            </a:pPr>
            <a:r>
              <a:rPr b="0" lang="en-IN" sz="1200" spc="-1" strike="noStrike">
                <a:solidFill>
                  <a:srgbClr val="000000"/>
                </a:solidFill>
                <a:latin typeface="Calibri"/>
                <a:ea typeface="Calibri"/>
              </a:rPr>
              <a:t>One fundamental aspect of MDA is its ability to address the complete development lifecycle, covering analysis and design, programming, testing, component assembly as well as deployment and maintenance.</a:t>
            </a:r>
            <a:endParaRPr b="0" lang="en-IN" sz="1200" spc="-1" strike="noStrike">
              <a:latin typeface="Arial"/>
            </a:endParaRPr>
          </a:p>
          <a:p>
            <a:pPr>
              <a:lnSpc>
                <a:spcPct val="100000"/>
              </a:lnSpc>
            </a:pPr>
            <a:endParaRPr b="0" lang="en-IN" sz="1200" spc="-1" strike="noStrike">
              <a:latin typeface="Arial"/>
            </a:endParaRPr>
          </a:p>
          <a:p>
            <a:pPr>
              <a:lnSpc>
                <a:spcPct val="100000"/>
              </a:lnSpc>
            </a:pPr>
            <a:r>
              <a:rPr b="0" lang="en-IN" sz="1200" spc="-1" strike="noStrike">
                <a:solidFill>
                  <a:srgbClr val="000000"/>
                </a:solidFill>
                <a:latin typeface="Calibri"/>
                <a:ea typeface="Calibri"/>
              </a:rPr>
              <a:t>MDA itself is not a new OMG specification but rather an approach to software development which is enabled by existing OMG specifications such as the Unified Modeling Language (UML), the Meta Object Facility (MOF) and the Common Warehouse Metamodel (CWM). Other adopted technologies which are of interest are the UML Profile for Enterprise Distributed Object Computing (EDOC), including its mapping to EJB, and the CORBA Component Model (CCM). Since MDA is the topic of interest here, we will not be seeing  the other OMG specifications.</a:t>
            </a:r>
            <a:endParaRPr b="0" lang="en-IN" sz="1200" spc="-1" strike="noStrike">
              <a:latin typeface="Arial"/>
            </a:endParaRPr>
          </a:p>
          <a:p>
            <a:pPr>
              <a:lnSpc>
                <a:spcPct val="100000"/>
              </a:lnSpc>
            </a:pPr>
            <a:endParaRPr b="0" lang="en-IN" sz="1200" spc="-1" strike="noStrike">
              <a:latin typeface="Arial"/>
            </a:endParaRPr>
          </a:p>
          <a:p>
            <a:pPr>
              <a:lnSpc>
                <a:spcPct val="100000"/>
              </a:lnSpc>
            </a:pPr>
            <a:r>
              <a:rPr b="0" lang="en-IN" sz="1200" spc="-1" strike="noStrike">
                <a:solidFill>
                  <a:srgbClr val="000000"/>
                </a:solidFill>
                <a:latin typeface="Calibri"/>
                <a:ea typeface="Calibri"/>
              </a:rPr>
              <a:t>The MDA approach is aimed at separating design from architecture.</a:t>
            </a:r>
            <a:endParaRPr b="0" lang="en-IN" sz="1200" spc="-1" strike="noStrike">
              <a:latin typeface="Arial"/>
            </a:endParaRPr>
          </a:p>
          <a:p>
            <a:pPr>
              <a:lnSpc>
                <a:spcPct val="100000"/>
              </a:lnSpc>
            </a:pPr>
            <a:r>
              <a:rPr b="0" lang="en-IN" sz="1200" spc="-1" strike="noStrike">
                <a:solidFill>
                  <a:srgbClr val="000000"/>
                </a:solidFill>
                <a:latin typeface="Calibri"/>
                <a:ea typeface="Calibri"/>
              </a:rPr>
              <a:t>Design: Addresses the functional requirements (use cases) of the application.</a:t>
            </a:r>
            <a:endParaRPr b="0" lang="en-IN" sz="1200" spc="-1" strike="noStrike">
              <a:latin typeface="Arial"/>
            </a:endParaRPr>
          </a:p>
          <a:p>
            <a:pPr>
              <a:lnSpc>
                <a:spcPct val="100000"/>
              </a:lnSpc>
            </a:pPr>
            <a:r>
              <a:rPr b="0" lang="en-IN" sz="1200" spc="-1" strike="noStrike">
                <a:solidFill>
                  <a:srgbClr val="000000"/>
                </a:solidFill>
                <a:latin typeface="Calibri"/>
                <a:ea typeface="Calibri"/>
              </a:rPr>
              <a:t>Architecture: Infrastructure for non-functional requirements like scalability, reliability and performance.</a:t>
            </a:r>
            <a:endParaRPr b="0" lang="en-IN" sz="1200" spc="-1" strike="noStrike">
              <a:latin typeface="Arial"/>
            </a:endParaRPr>
          </a:p>
          <a:p>
            <a:pPr>
              <a:lnSpc>
                <a:spcPct val="100000"/>
              </a:lnSpc>
            </a:pPr>
            <a:endParaRPr b="0" lang="en-IN" sz="1200" spc="-1" strike="noStrike">
              <a:latin typeface="Arial"/>
            </a:endParaRPr>
          </a:p>
          <a:p>
            <a:pPr>
              <a:lnSpc>
                <a:spcPct val="100000"/>
              </a:lnSpc>
            </a:pPr>
            <a:r>
              <a:rPr b="0" lang="en-IN" sz="1200" spc="-1" strike="noStrike">
                <a:solidFill>
                  <a:srgbClr val="000000"/>
                </a:solidFill>
                <a:latin typeface="Calibri"/>
                <a:ea typeface="Calibri"/>
              </a:rPr>
              <a:t>The advantages of MDA are as follows.</a:t>
            </a:r>
            <a:endParaRPr b="0" lang="en-IN" sz="1200" spc="-1" strike="noStrike">
              <a:latin typeface="Arial"/>
            </a:endParaRPr>
          </a:p>
          <a:p>
            <a:pPr marL="457200" indent="-298080">
              <a:lnSpc>
                <a:spcPct val="100000"/>
              </a:lnSpc>
              <a:buClr>
                <a:srgbClr val="000000"/>
              </a:buClr>
              <a:buFont typeface="Calibri"/>
              <a:buChar char="●"/>
            </a:pPr>
            <a:r>
              <a:rPr b="1" lang="en-IN" sz="1200" spc="-1" strike="noStrike">
                <a:solidFill>
                  <a:srgbClr val="000000"/>
                </a:solidFill>
                <a:latin typeface="Calibri"/>
                <a:ea typeface="Calibri"/>
              </a:rPr>
              <a:t>Portability</a:t>
            </a:r>
            <a:r>
              <a:rPr b="0" lang="en-IN" sz="1200" spc="-1" strike="noStrike">
                <a:solidFill>
                  <a:srgbClr val="000000"/>
                </a:solidFill>
                <a:latin typeface="Calibri"/>
                <a:ea typeface="Calibri"/>
              </a:rPr>
              <a:t>: The migration of existing functionalities to new environments and platforms, as per the business requirements, can be rapidly done.</a:t>
            </a:r>
            <a:endParaRPr b="0" lang="en-IN" sz="1200" spc="-1" strike="noStrike">
              <a:latin typeface="Arial"/>
            </a:endParaRPr>
          </a:p>
          <a:p>
            <a:pPr marL="457200" indent="-298080">
              <a:lnSpc>
                <a:spcPct val="100000"/>
              </a:lnSpc>
              <a:buClr>
                <a:srgbClr val="000000"/>
              </a:buClr>
              <a:buFont typeface="Calibri"/>
              <a:buChar char="●"/>
            </a:pPr>
            <a:r>
              <a:rPr b="1" lang="en-IN" sz="1200" spc="-1" strike="noStrike">
                <a:solidFill>
                  <a:srgbClr val="000000"/>
                </a:solidFill>
                <a:latin typeface="Calibri"/>
                <a:ea typeface="Calibri"/>
              </a:rPr>
              <a:t>Productivity and Time-to-Market</a:t>
            </a:r>
            <a:r>
              <a:rPr b="0" lang="en-IN" sz="1200" spc="-1" strike="noStrike">
                <a:solidFill>
                  <a:srgbClr val="000000"/>
                </a:solidFill>
                <a:latin typeface="Calibri"/>
                <a:ea typeface="Calibri"/>
              </a:rPr>
              <a:t>: Many of the tasks are automated and the development team can concentrate on the core logic. Thus productivity is increased and time to reach market becomes shorter.</a:t>
            </a:r>
            <a:endParaRPr b="0" lang="en-IN" sz="1200" spc="-1" strike="noStrike">
              <a:latin typeface="Arial"/>
            </a:endParaRPr>
          </a:p>
          <a:p>
            <a:pPr marL="457200" indent="-298080">
              <a:lnSpc>
                <a:spcPct val="100000"/>
              </a:lnSpc>
              <a:buClr>
                <a:srgbClr val="000000"/>
              </a:buClr>
              <a:buFont typeface="Calibri"/>
              <a:buChar char="●"/>
            </a:pPr>
            <a:r>
              <a:rPr b="1" lang="en-IN" sz="1200" spc="-1" strike="noStrike">
                <a:solidFill>
                  <a:srgbClr val="000000"/>
                </a:solidFill>
                <a:latin typeface="Calibri"/>
                <a:ea typeface="Calibri"/>
              </a:rPr>
              <a:t>Quality</a:t>
            </a:r>
            <a:r>
              <a:rPr b="0" lang="en-IN" sz="1200" spc="-1" strike="noStrike">
                <a:solidFill>
                  <a:srgbClr val="000000"/>
                </a:solidFill>
                <a:latin typeface="Calibri"/>
                <a:ea typeface="Calibri"/>
              </a:rPr>
              <a:t>: The consistency and reliability of the components built, contributes to the overall quality of the system.</a:t>
            </a:r>
            <a:endParaRPr b="0" lang="en-IN" sz="1200" spc="-1" strike="noStrike">
              <a:latin typeface="Arial"/>
            </a:endParaRPr>
          </a:p>
          <a:p>
            <a:pPr marL="457200" indent="-298080">
              <a:lnSpc>
                <a:spcPct val="100000"/>
              </a:lnSpc>
              <a:buClr>
                <a:srgbClr val="000000"/>
              </a:buClr>
              <a:buFont typeface="Calibri"/>
              <a:buChar char="●"/>
            </a:pPr>
            <a:r>
              <a:rPr b="1" lang="en-IN" sz="1200" spc="-1" strike="noStrike">
                <a:solidFill>
                  <a:srgbClr val="000000"/>
                </a:solidFill>
                <a:latin typeface="Calibri"/>
                <a:ea typeface="Calibri"/>
              </a:rPr>
              <a:t>Integration</a:t>
            </a:r>
            <a:r>
              <a:rPr b="0" lang="en-IN" sz="1200" spc="-1" strike="noStrike">
                <a:solidFill>
                  <a:srgbClr val="000000"/>
                </a:solidFill>
                <a:latin typeface="Calibri"/>
                <a:ea typeface="Calibri"/>
              </a:rPr>
              <a:t>: The MDA greatly facilitates the production of integration bridges with legacy and/or external system.</a:t>
            </a:r>
            <a:endParaRPr b="0" lang="en-IN" sz="1200" spc="-1" strike="noStrike">
              <a:latin typeface="Arial"/>
            </a:endParaRPr>
          </a:p>
          <a:p>
            <a:pPr marL="457200" indent="-298080">
              <a:lnSpc>
                <a:spcPct val="100000"/>
              </a:lnSpc>
              <a:buClr>
                <a:srgbClr val="000000"/>
              </a:buClr>
              <a:buFont typeface="Calibri"/>
              <a:buChar char="●"/>
            </a:pPr>
            <a:r>
              <a:rPr b="1" lang="en-IN" sz="1200" spc="-1" strike="noStrike">
                <a:solidFill>
                  <a:srgbClr val="000000"/>
                </a:solidFill>
                <a:latin typeface="Calibri"/>
                <a:ea typeface="Calibri"/>
              </a:rPr>
              <a:t>Maintenance</a:t>
            </a:r>
            <a:r>
              <a:rPr b="0" lang="en-IN" sz="1200" spc="-1" strike="noStrike">
                <a:solidFill>
                  <a:srgbClr val="000000"/>
                </a:solidFill>
                <a:latin typeface="Calibri"/>
                <a:ea typeface="Calibri"/>
              </a:rPr>
              <a:t>: Since the design is available in a machine-readable form, analysts, developers and testers can directly access the specifications of the system and thus maintenance process is simplified.</a:t>
            </a:r>
            <a:endParaRPr b="0" lang="en-IN" sz="1200" spc="-1" strike="noStrike">
              <a:latin typeface="Arial"/>
            </a:endParaRPr>
          </a:p>
          <a:p>
            <a:pPr marL="457200" indent="-298080">
              <a:lnSpc>
                <a:spcPct val="100000"/>
              </a:lnSpc>
              <a:buClr>
                <a:srgbClr val="000000"/>
              </a:buClr>
              <a:buFont typeface="Calibri"/>
              <a:buChar char="●"/>
            </a:pPr>
            <a:r>
              <a:rPr b="1" lang="en-IN" sz="1200" spc="-1" strike="noStrike">
                <a:solidFill>
                  <a:srgbClr val="000000"/>
                </a:solidFill>
                <a:latin typeface="Calibri"/>
                <a:ea typeface="Calibri"/>
              </a:rPr>
              <a:t>Testing and Simulation</a:t>
            </a:r>
            <a:r>
              <a:rPr b="0" lang="en-IN" sz="1200" spc="-1" strike="noStrike">
                <a:solidFill>
                  <a:srgbClr val="000000"/>
                </a:solidFill>
                <a:latin typeface="Calibri"/>
                <a:ea typeface="Calibri"/>
              </a:rPr>
              <a:t>: The models can be validated against requirements and tested against various infrastructures. </a:t>
            </a:r>
            <a:endParaRPr b="0" lang="en-IN" sz="1200" spc="-1" strike="noStrike">
              <a:latin typeface="Arial"/>
            </a:endParaRPr>
          </a:p>
          <a:p>
            <a:pPr marL="457200" indent="-298080">
              <a:lnSpc>
                <a:spcPct val="100000"/>
              </a:lnSpc>
              <a:buClr>
                <a:srgbClr val="000000"/>
              </a:buClr>
              <a:buFont typeface="Calibri"/>
              <a:buChar char="●"/>
            </a:pPr>
            <a:r>
              <a:rPr b="1" lang="en-IN" sz="1200" spc="-1" strike="noStrike">
                <a:solidFill>
                  <a:srgbClr val="000000"/>
                </a:solidFill>
                <a:latin typeface="Calibri"/>
                <a:ea typeface="Calibri"/>
              </a:rPr>
              <a:t>Return on Investment</a:t>
            </a:r>
            <a:r>
              <a:rPr b="0" lang="en-IN" sz="1200" spc="-1" strike="noStrike">
                <a:solidFill>
                  <a:srgbClr val="000000"/>
                </a:solidFill>
                <a:latin typeface="Calibri"/>
                <a:ea typeface="Calibri"/>
              </a:rPr>
              <a:t>: The investments done on tools generates greater value. </a:t>
            </a:r>
            <a:endParaRPr b="0" lang="en-IN" sz="1200" spc="-1" strike="noStrike">
              <a:latin typeface="Arial"/>
            </a:endParaRPr>
          </a:p>
          <a:p>
            <a:pPr>
              <a:lnSpc>
                <a:spcPct val="100000"/>
              </a:lnSpc>
            </a:pPr>
            <a:endParaRPr b="0" lang="en-IN" sz="1200" spc="-1" strike="noStrike">
              <a:latin typeface="Arial"/>
            </a:endParaRPr>
          </a:p>
          <a:p>
            <a:pPr>
              <a:lnSpc>
                <a:spcPct val="100000"/>
              </a:lnSpc>
            </a:pPr>
            <a:endParaRPr b="0" lang="en-IN" sz="1200" spc="-1" strike="noStrike">
              <a:latin typeface="Arial"/>
            </a:endParaRPr>
          </a:p>
          <a:p>
            <a:pPr>
              <a:lnSpc>
                <a:spcPct val="100000"/>
              </a:lnSpc>
            </a:pPr>
            <a:endParaRPr b="0" lang="en-IN" sz="1200" spc="-1" strike="noStrike">
              <a:latin typeface="Arial"/>
            </a:endParaRPr>
          </a:p>
          <a:p>
            <a:pPr>
              <a:lnSpc>
                <a:spcPct val="100000"/>
              </a:lnSpc>
            </a:pPr>
            <a:endParaRPr b="0" lang="en-IN" sz="1200" spc="-1" strike="noStrike">
              <a:latin typeface="Arial"/>
            </a:endParaRPr>
          </a:p>
        </p:txBody>
      </p:sp>
      <p:sp>
        <p:nvSpPr>
          <p:cNvPr id="877" name="TextShape 3"/>
          <p:cNvSpPr txBox="1"/>
          <p:nvPr/>
        </p:nvSpPr>
        <p:spPr>
          <a:xfrm>
            <a:off x="3884760" y="8685360"/>
            <a:ext cx="2971440" cy="458280"/>
          </a:xfrm>
          <a:prstGeom prst="rect">
            <a:avLst/>
          </a:prstGeom>
          <a:noFill/>
          <a:ln>
            <a:noFill/>
          </a:ln>
        </p:spPr>
        <p:txBody>
          <a:bodyPr anchor="b">
            <a:noAutofit/>
          </a:bodyPr>
          <a:p>
            <a:pPr algn="r">
              <a:lnSpc>
                <a:spcPct val="100000"/>
              </a:lnSpc>
            </a:pPr>
            <a:fld id="{4ED2D116-6210-4106-A523-D0784FF320D9}" type="slidenum">
              <a:rPr b="0" lang="en-IN" sz="1200" spc="-1" strike="noStrike">
                <a:latin typeface="Calibri"/>
                <a:ea typeface="Calibri"/>
              </a:rPr>
              <a:t>&lt;number&gt;</a:t>
            </a:fld>
            <a:endParaRPr b="0" lang="en-IN" sz="1200" spc="-1" strike="noStrike">
              <a:latin typeface="Times New Roman"/>
            </a:endParaRPr>
          </a:p>
        </p:txBody>
      </p:sp>
    </p:spTree>
  </p:cSld>
</p:notes>
</file>

<file path=ppt/notesSlides/notesSlide3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78" name="PlaceHolder 1"/>
          <p:cNvSpPr>
            <a:spLocks noGrp="1"/>
          </p:cNvSpPr>
          <p:nvPr>
            <p:ph type="sldImg"/>
          </p:nvPr>
        </p:nvSpPr>
        <p:spPr>
          <a:xfrm>
            <a:off x="685800" y="1143000"/>
            <a:ext cx="5486040" cy="3085920"/>
          </a:xfrm>
          <a:prstGeom prst="rect">
            <a:avLst/>
          </a:prstGeom>
        </p:spPr>
      </p:sp>
      <p:sp>
        <p:nvSpPr>
          <p:cNvPr id="879" name="PlaceHolder 2"/>
          <p:cNvSpPr>
            <a:spLocks noGrp="1"/>
          </p:cNvSpPr>
          <p:nvPr>
            <p:ph type="body"/>
          </p:nvPr>
        </p:nvSpPr>
        <p:spPr>
          <a:xfrm>
            <a:off x="685800" y="4400640"/>
            <a:ext cx="5486040" cy="3600000"/>
          </a:xfrm>
          <a:prstGeom prst="rect">
            <a:avLst/>
          </a:prstGeom>
        </p:spPr>
        <p:txBody>
          <a:bodyPr tIns="91440" bIns="91440">
            <a:noAutofit/>
          </a:bodyPr>
          <a:p>
            <a:pPr>
              <a:lnSpc>
                <a:spcPct val="100000"/>
              </a:lnSpc>
            </a:pPr>
            <a:r>
              <a:rPr b="1" lang="en-IN" sz="1200" spc="-1" strike="noStrike">
                <a:solidFill>
                  <a:srgbClr val="000000"/>
                </a:solidFill>
                <a:latin typeface="Calibri"/>
                <a:ea typeface="Calibri"/>
              </a:rPr>
              <a:t>Notes to the Facilitator:</a:t>
            </a:r>
            <a:endParaRPr b="0" lang="en-IN" sz="1200" spc="-1" strike="noStrike">
              <a:latin typeface="Arial"/>
            </a:endParaRPr>
          </a:p>
          <a:p>
            <a:pPr>
              <a:lnSpc>
                <a:spcPct val="100000"/>
              </a:lnSpc>
            </a:pPr>
            <a:r>
              <a:rPr b="0" lang="en-IN" sz="1200" spc="-1" strike="noStrike">
                <a:solidFill>
                  <a:srgbClr val="000000"/>
                </a:solidFill>
                <a:latin typeface="Calibri"/>
                <a:ea typeface="Calibri"/>
              </a:rPr>
              <a:t>Explain the MDA concepts to the participant. </a:t>
            </a:r>
            <a:endParaRPr b="0" lang="en-IN" sz="1200" spc="-1" strike="noStrike">
              <a:latin typeface="Arial"/>
            </a:endParaRPr>
          </a:p>
          <a:p>
            <a:pPr>
              <a:lnSpc>
                <a:spcPct val="100000"/>
              </a:lnSpc>
            </a:pPr>
            <a:endParaRPr b="0" lang="en-IN" sz="1200" spc="-1" strike="noStrike">
              <a:latin typeface="Arial"/>
            </a:endParaRPr>
          </a:p>
          <a:p>
            <a:pPr>
              <a:lnSpc>
                <a:spcPct val="100000"/>
              </a:lnSpc>
            </a:pPr>
            <a:r>
              <a:rPr b="1" lang="en-IN" sz="1200" spc="-1" strike="noStrike">
                <a:solidFill>
                  <a:srgbClr val="000000"/>
                </a:solidFill>
                <a:latin typeface="Calibri"/>
                <a:ea typeface="Calibri"/>
              </a:rPr>
              <a:t>Notes to the Participants:</a:t>
            </a:r>
            <a:endParaRPr b="0" lang="en-IN" sz="1200" spc="-1" strike="noStrike">
              <a:latin typeface="Arial"/>
            </a:endParaRPr>
          </a:p>
          <a:p>
            <a:pPr>
              <a:lnSpc>
                <a:spcPct val="100000"/>
              </a:lnSpc>
            </a:pPr>
            <a:r>
              <a:rPr b="0" lang="en-IN" sz="1200" spc="-1" strike="noStrike">
                <a:solidFill>
                  <a:srgbClr val="000000"/>
                </a:solidFill>
                <a:latin typeface="Calibri"/>
                <a:ea typeface="Calibri"/>
              </a:rPr>
              <a:t>The following are the important concepts related to MDA.</a:t>
            </a:r>
            <a:endParaRPr b="0" lang="en-IN" sz="1200" spc="-1" strike="noStrike">
              <a:latin typeface="Arial"/>
            </a:endParaRPr>
          </a:p>
          <a:p>
            <a:pPr marL="228600" indent="-228240">
              <a:lnSpc>
                <a:spcPct val="100000"/>
              </a:lnSpc>
              <a:buClr>
                <a:srgbClr val="000000"/>
              </a:buClr>
              <a:buFont typeface="Arial"/>
              <a:buAutoNum type="arabicPeriod"/>
            </a:pPr>
            <a:r>
              <a:rPr b="1" lang="en-IN" sz="1200" spc="-1" strike="noStrike">
                <a:solidFill>
                  <a:srgbClr val="000000"/>
                </a:solidFill>
                <a:latin typeface="Calibri"/>
                <a:ea typeface="Calibri"/>
              </a:rPr>
              <a:t>System:</a:t>
            </a:r>
            <a:r>
              <a:rPr b="0" lang="en-IN" sz="1200" spc="-1" strike="noStrike">
                <a:solidFill>
                  <a:srgbClr val="000000"/>
                </a:solidFill>
                <a:latin typeface="Calibri"/>
                <a:ea typeface="Calibri"/>
              </a:rPr>
              <a:t> The context of MDA is the software system, either pre-existing or the one being built.</a:t>
            </a:r>
            <a:endParaRPr b="0" lang="en-IN" sz="1200" spc="-1" strike="noStrike">
              <a:latin typeface="Arial"/>
            </a:endParaRPr>
          </a:p>
          <a:p>
            <a:pPr marL="228600" indent="-228240">
              <a:lnSpc>
                <a:spcPct val="100000"/>
              </a:lnSpc>
              <a:buClr>
                <a:srgbClr val="000000"/>
              </a:buClr>
              <a:buFont typeface="Arial"/>
              <a:buAutoNum type="arabicPeriod"/>
            </a:pPr>
            <a:r>
              <a:rPr b="1" lang="en-IN" sz="1200" spc="-1" strike="noStrike">
                <a:solidFill>
                  <a:srgbClr val="000000"/>
                </a:solidFill>
                <a:latin typeface="Calibri"/>
                <a:ea typeface="Calibri"/>
              </a:rPr>
              <a:t>Model</a:t>
            </a:r>
            <a:r>
              <a:rPr b="0" lang="en-IN" sz="1200" spc="-1" strike="noStrike">
                <a:solidFill>
                  <a:srgbClr val="000000"/>
                </a:solidFill>
                <a:latin typeface="Calibri"/>
                <a:ea typeface="Calibri"/>
              </a:rPr>
              <a:t>: A formal specification of the function, structure and behavior of a system in a given context. A model is usually represented by a combination of pictures and text, the formal notation being UML. In order for the specification to be formal, a model is expressed in XML in accordance with a well-defined schema (XMI). This is because, XML has a well-defined semantics associated with each of its constructs, which makes it more meaningful than a diagram with shapes and lines.</a:t>
            </a:r>
            <a:endParaRPr b="0" lang="en-IN" sz="1200" spc="-1" strike="noStrike">
              <a:latin typeface="Arial"/>
            </a:endParaRPr>
          </a:p>
          <a:p>
            <a:pPr marL="228600" indent="-228240">
              <a:lnSpc>
                <a:spcPct val="100000"/>
              </a:lnSpc>
              <a:buClr>
                <a:srgbClr val="000000"/>
              </a:buClr>
              <a:buFont typeface="Arial"/>
              <a:buAutoNum type="arabicPeriod"/>
            </a:pPr>
            <a:r>
              <a:rPr b="1" lang="en-IN" sz="1200" spc="-1" strike="noStrike">
                <a:solidFill>
                  <a:srgbClr val="000000"/>
                </a:solidFill>
                <a:latin typeface="Calibri"/>
                <a:ea typeface="Calibri"/>
              </a:rPr>
              <a:t>Model-driven</a:t>
            </a:r>
            <a:r>
              <a:rPr b="0" lang="en-IN" sz="1200" spc="-1" strike="noStrike">
                <a:solidFill>
                  <a:srgbClr val="000000"/>
                </a:solidFill>
                <a:latin typeface="Calibri"/>
                <a:ea typeface="Calibri"/>
              </a:rPr>
              <a:t>: An approach to software development, where models are the primary sources of documentation, analysis, design, construction, deployment and maintenance of a system.</a:t>
            </a:r>
            <a:endParaRPr b="0" lang="en-IN" sz="1200" spc="-1" strike="noStrike">
              <a:latin typeface="Arial"/>
            </a:endParaRPr>
          </a:p>
          <a:p>
            <a:pPr marL="228600" indent="-228240">
              <a:lnSpc>
                <a:spcPct val="100000"/>
              </a:lnSpc>
              <a:buClr>
                <a:srgbClr val="000000"/>
              </a:buClr>
              <a:buFont typeface="Arial"/>
              <a:buAutoNum type="arabicPeriod"/>
            </a:pPr>
            <a:r>
              <a:rPr b="1" lang="en-IN" sz="1200" spc="-1" strike="noStrike">
                <a:solidFill>
                  <a:srgbClr val="000000"/>
                </a:solidFill>
                <a:latin typeface="Calibri"/>
                <a:ea typeface="Calibri"/>
              </a:rPr>
              <a:t>Architecture:</a:t>
            </a:r>
            <a:r>
              <a:rPr b="0" lang="en-IN" sz="1200" spc="-1" strike="noStrike">
                <a:solidFill>
                  <a:srgbClr val="000000"/>
                </a:solidFill>
                <a:latin typeface="Calibri"/>
                <a:ea typeface="Calibri"/>
              </a:rPr>
              <a:t> The specification of the parts and connectors of a system, and the rules that define how the parts interact using the connectors. In MDA, inter-related models are used to represent the parts, connectors and rules.</a:t>
            </a:r>
            <a:endParaRPr b="0" lang="en-IN" sz="1200" spc="-1" strike="noStrike">
              <a:latin typeface="Arial"/>
            </a:endParaRPr>
          </a:p>
          <a:p>
            <a:pPr marL="228600" indent="-228240">
              <a:lnSpc>
                <a:spcPct val="100000"/>
              </a:lnSpc>
              <a:buClr>
                <a:srgbClr val="000000"/>
              </a:buClr>
              <a:buFont typeface="Arial"/>
              <a:buAutoNum type="arabicPeriod"/>
            </a:pPr>
            <a:r>
              <a:rPr b="1" lang="en-IN" sz="1200" spc="-1" strike="noStrike">
                <a:solidFill>
                  <a:srgbClr val="000000"/>
                </a:solidFill>
                <a:latin typeface="Calibri"/>
                <a:ea typeface="Calibri"/>
              </a:rPr>
              <a:t>Viewpoint</a:t>
            </a:r>
            <a:r>
              <a:rPr b="0" lang="en-IN" sz="1200" spc="-1" strike="noStrike">
                <a:solidFill>
                  <a:srgbClr val="000000"/>
                </a:solidFill>
                <a:latin typeface="Calibri"/>
                <a:ea typeface="Calibri"/>
              </a:rPr>
              <a:t>: An abstraction technique for focusing on a particular set of concerns within a system. A viewpoint can also be represented by one or more models. Three default MDA viewpoints: computation independent, platform independent and platform specific.</a:t>
            </a:r>
            <a:endParaRPr b="0" lang="en-IN" sz="1200" spc="-1" strike="noStrike">
              <a:latin typeface="Arial"/>
            </a:endParaRPr>
          </a:p>
          <a:p>
            <a:pPr>
              <a:lnSpc>
                <a:spcPct val="100000"/>
              </a:lnSpc>
            </a:pPr>
            <a:r>
              <a:rPr b="1" lang="en-IN" sz="1200" spc="-1" strike="noStrike">
                <a:solidFill>
                  <a:srgbClr val="000000"/>
                </a:solidFill>
                <a:latin typeface="Calibri"/>
                <a:ea typeface="Calibri"/>
              </a:rPr>
              <a:t>MDA viewpoints</a:t>
            </a:r>
            <a:endParaRPr b="0" lang="en-IN" sz="1200" spc="-1" strike="noStrike">
              <a:latin typeface="Arial"/>
            </a:endParaRPr>
          </a:p>
          <a:p>
            <a:pPr>
              <a:lnSpc>
                <a:spcPct val="100000"/>
              </a:lnSpc>
            </a:pPr>
            <a:r>
              <a:rPr b="0" lang="en-IN" sz="1200" spc="-1" strike="noStrike">
                <a:solidFill>
                  <a:srgbClr val="000000"/>
                </a:solidFill>
                <a:latin typeface="Calibri"/>
                <a:ea typeface="Calibri"/>
              </a:rPr>
              <a:t>MDA specifies three default viewpoints on a system: computation independent, platform independent and a platform specific.</a:t>
            </a:r>
            <a:endParaRPr b="0" lang="en-IN" sz="1200" spc="-1" strike="noStrike">
              <a:latin typeface="Arial"/>
            </a:endParaRPr>
          </a:p>
          <a:p>
            <a:pPr marL="457200" indent="-298080">
              <a:lnSpc>
                <a:spcPct val="100000"/>
              </a:lnSpc>
              <a:buClr>
                <a:srgbClr val="000000"/>
              </a:buClr>
              <a:buFont typeface="Calibri"/>
              <a:buChar char="●"/>
            </a:pPr>
            <a:r>
              <a:rPr b="0" lang="en-IN" sz="1200" spc="-1" strike="noStrike">
                <a:solidFill>
                  <a:srgbClr val="000000"/>
                </a:solidFill>
                <a:latin typeface="Calibri"/>
                <a:ea typeface="Calibri"/>
              </a:rPr>
              <a:t>The computation independent viewpoint focuses on the context and requirements of the system without consideration for its structure or processing.</a:t>
            </a:r>
            <a:endParaRPr b="0" lang="en-IN" sz="1200" spc="-1" strike="noStrike">
              <a:latin typeface="Arial"/>
            </a:endParaRPr>
          </a:p>
          <a:p>
            <a:pPr marL="457200" indent="-298080">
              <a:lnSpc>
                <a:spcPct val="100000"/>
              </a:lnSpc>
              <a:buClr>
                <a:srgbClr val="000000"/>
              </a:buClr>
              <a:buFont typeface="Calibri"/>
              <a:buChar char="●"/>
            </a:pPr>
            <a:r>
              <a:rPr b="0" lang="en-IN" sz="1200" spc="-1" strike="noStrike">
                <a:solidFill>
                  <a:srgbClr val="000000"/>
                </a:solidFill>
                <a:latin typeface="Calibri"/>
                <a:ea typeface="Calibri"/>
              </a:rPr>
              <a:t>The platform independent viewpoint focuses on the operational capabilities of a system outside the context of a specific platform (or set of platforms) by showing only those parts of a complete specification that can be abstracted out of that platform.</a:t>
            </a:r>
            <a:endParaRPr b="0" lang="en-IN" sz="1200" spc="-1" strike="noStrike">
              <a:latin typeface="Arial"/>
            </a:endParaRPr>
          </a:p>
          <a:p>
            <a:pPr marL="457200" indent="-298080">
              <a:lnSpc>
                <a:spcPct val="100000"/>
              </a:lnSpc>
              <a:buClr>
                <a:srgbClr val="000000"/>
              </a:buClr>
              <a:buFont typeface="Calibri"/>
              <a:buChar char="●"/>
            </a:pPr>
            <a:r>
              <a:rPr b="0" lang="en-IN" sz="1200" spc="-1" strike="noStrike">
                <a:solidFill>
                  <a:srgbClr val="000000"/>
                </a:solidFill>
                <a:latin typeface="Calibri"/>
                <a:ea typeface="Calibri"/>
              </a:rPr>
              <a:t>A platform specific viewpoint augments a platform independent viewpoint with details relating to the use of a specific platform.</a:t>
            </a:r>
            <a:endParaRPr b="0" lang="en-IN" sz="1200" spc="-1" strike="noStrike">
              <a:latin typeface="Arial"/>
            </a:endParaRPr>
          </a:p>
          <a:p>
            <a:pPr>
              <a:lnSpc>
                <a:spcPct val="100000"/>
              </a:lnSpc>
            </a:pPr>
            <a:endParaRPr b="0" lang="en-IN" sz="1200" spc="-1" strike="noStrike">
              <a:latin typeface="Arial"/>
            </a:endParaRPr>
          </a:p>
          <a:p>
            <a:pPr marL="228600" indent="-228240">
              <a:lnSpc>
                <a:spcPct val="100000"/>
              </a:lnSpc>
              <a:buClr>
                <a:srgbClr val="000000"/>
              </a:buClr>
              <a:buFont typeface="Arial"/>
              <a:buAutoNum type="arabicPeriod" startAt="6"/>
            </a:pPr>
            <a:r>
              <a:rPr b="1" lang="en-IN" sz="1200" spc="-1" strike="noStrike">
                <a:solidFill>
                  <a:srgbClr val="000000"/>
                </a:solidFill>
                <a:latin typeface="Calibri"/>
                <a:ea typeface="Calibri"/>
              </a:rPr>
              <a:t>Platform:</a:t>
            </a:r>
            <a:r>
              <a:rPr b="0" lang="en-IN" sz="1200" spc="-1" strike="noStrike">
                <a:solidFill>
                  <a:srgbClr val="000000"/>
                </a:solidFill>
                <a:latin typeface="Calibri"/>
                <a:ea typeface="Calibri"/>
              </a:rPr>
              <a:t> A set of subsystems and technologies that provide a coherent set of functionality through interfaces and usage patterns. Common examples of platforms are operating systems, programming languages, databases, user interfaces, middleware solutions, etc.</a:t>
            </a:r>
            <a:endParaRPr b="0" lang="en-IN" sz="1200" spc="-1" strike="noStrike">
              <a:latin typeface="Arial"/>
            </a:endParaRPr>
          </a:p>
          <a:p>
            <a:pPr marL="228600" indent="-228240">
              <a:lnSpc>
                <a:spcPct val="100000"/>
              </a:lnSpc>
              <a:buClr>
                <a:srgbClr val="000000"/>
              </a:buClr>
              <a:buFont typeface="Arial"/>
              <a:buAutoNum type="arabicPeriod" startAt="6"/>
            </a:pPr>
            <a:r>
              <a:rPr b="1" lang="en-IN" sz="1200" spc="-1" strike="noStrike">
                <a:solidFill>
                  <a:srgbClr val="000000"/>
                </a:solidFill>
                <a:latin typeface="Calibri"/>
                <a:ea typeface="Calibri"/>
              </a:rPr>
              <a:t>Platform Independence:</a:t>
            </a:r>
            <a:r>
              <a:rPr b="0" lang="en-IN" sz="1200" spc="-1" strike="noStrike">
                <a:solidFill>
                  <a:srgbClr val="000000"/>
                </a:solidFill>
                <a:latin typeface="Calibri"/>
                <a:ea typeface="Calibri"/>
              </a:rPr>
              <a:t> A characteristic exhibited by a model when it is expressed independently of the features of another platform. Independence is a measure of abstraction, that separates one platform from another.</a:t>
            </a:r>
            <a:endParaRPr b="0" lang="en-IN" sz="1200" spc="-1" strike="noStrike">
              <a:latin typeface="Arial"/>
            </a:endParaRPr>
          </a:p>
          <a:p>
            <a:pPr marL="228600" indent="-228240">
              <a:lnSpc>
                <a:spcPct val="100000"/>
              </a:lnSpc>
              <a:buClr>
                <a:srgbClr val="000000"/>
              </a:buClr>
              <a:buFont typeface="Arial"/>
              <a:buAutoNum type="arabicPeriod" startAt="6"/>
            </a:pPr>
            <a:r>
              <a:rPr b="1" lang="en-IN" sz="1200" spc="-1" strike="noStrike">
                <a:solidFill>
                  <a:srgbClr val="000000"/>
                </a:solidFill>
                <a:latin typeface="Calibri"/>
                <a:ea typeface="Calibri"/>
              </a:rPr>
              <a:t>Platform Model: </a:t>
            </a:r>
            <a:r>
              <a:rPr b="0" lang="en-IN" sz="1200" spc="-1" strike="noStrike">
                <a:solidFill>
                  <a:srgbClr val="000000"/>
                </a:solidFill>
                <a:latin typeface="Calibri"/>
                <a:ea typeface="Calibri"/>
              </a:rPr>
              <a:t>A platform model provides the set of technical concepts representing the constituent elements and the services it provides. Platform model also specifies the constraints on the use of the elements and services by other parts of the system.</a:t>
            </a:r>
            <a:endParaRPr b="0" lang="en-IN" sz="1200" spc="-1" strike="noStrike">
              <a:latin typeface="Arial"/>
            </a:endParaRPr>
          </a:p>
          <a:p>
            <a:pPr marL="228600" indent="-228240">
              <a:lnSpc>
                <a:spcPct val="100000"/>
              </a:lnSpc>
              <a:buClr>
                <a:srgbClr val="000000"/>
              </a:buClr>
              <a:buFont typeface="Arial"/>
              <a:buAutoNum type="arabicPeriod" startAt="6"/>
            </a:pPr>
            <a:r>
              <a:rPr b="1" lang="en-IN" sz="1200" spc="-1" strike="noStrike">
                <a:solidFill>
                  <a:srgbClr val="000000"/>
                </a:solidFill>
                <a:latin typeface="Calibri"/>
                <a:ea typeface="Calibri"/>
              </a:rPr>
              <a:t>Model Transformation</a:t>
            </a:r>
            <a:r>
              <a:rPr b="0" lang="en-IN" sz="1200" spc="-1" strike="noStrike">
                <a:solidFill>
                  <a:srgbClr val="000000"/>
                </a:solidFill>
                <a:latin typeface="Calibri"/>
                <a:ea typeface="Calibri"/>
              </a:rPr>
              <a:t>: The process by which one model is converted to another, within the same system is called Model Transformation. The Transformation combines the concepts of platform, independent model with additional details to produce a platform specific model.</a:t>
            </a:r>
            <a:endParaRPr b="0" lang="en-IN" sz="1200" spc="-1" strike="noStrike">
              <a:latin typeface="Arial"/>
            </a:endParaRPr>
          </a:p>
          <a:p>
            <a:pPr marL="228600" indent="-228240">
              <a:lnSpc>
                <a:spcPct val="100000"/>
              </a:lnSpc>
              <a:buClr>
                <a:srgbClr val="000000"/>
              </a:buClr>
              <a:buFont typeface="Arial"/>
              <a:buAutoNum type="arabicPeriod" startAt="6"/>
            </a:pPr>
            <a:r>
              <a:rPr b="1" lang="en-IN" sz="1200" spc="-1" strike="noStrike">
                <a:solidFill>
                  <a:srgbClr val="000000"/>
                </a:solidFill>
                <a:latin typeface="Calibri"/>
                <a:ea typeface="Calibri"/>
              </a:rPr>
              <a:t>Implementation</a:t>
            </a:r>
            <a:r>
              <a:rPr b="0" lang="en-IN" sz="1200" spc="-1" strike="noStrike">
                <a:solidFill>
                  <a:srgbClr val="000000"/>
                </a:solidFill>
                <a:latin typeface="Calibri"/>
                <a:ea typeface="Calibri"/>
              </a:rPr>
              <a:t>: A specification that provides the necessary details for constructing a system and rolling it out for operation. </a:t>
            </a:r>
            <a:endParaRPr b="0" lang="en-IN" sz="1200" spc="-1" strike="noStrike">
              <a:latin typeface="Arial"/>
            </a:endParaRPr>
          </a:p>
          <a:p>
            <a:pPr>
              <a:lnSpc>
                <a:spcPct val="100000"/>
              </a:lnSpc>
            </a:pPr>
            <a:endParaRPr b="0" lang="en-IN" sz="1200" spc="-1" strike="noStrike">
              <a:latin typeface="Arial"/>
            </a:endParaRPr>
          </a:p>
        </p:txBody>
      </p:sp>
      <p:sp>
        <p:nvSpPr>
          <p:cNvPr id="880" name="TextShape 3"/>
          <p:cNvSpPr txBox="1"/>
          <p:nvPr/>
        </p:nvSpPr>
        <p:spPr>
          <a:xfrm>
            <a:off x="3884760" y="8685360"/>
            <a:ext cx="2971440" cy="458280"/>
          </a:xfrm>
          <a:prstGeom prst="rect">
            <a:avLst/>
          </a:prstGeom>
          <a:noFill/>
          <a:ln>
            <a:noFill/>
          </a:ln>
        </p:spPr>
        <p:txBody>
          <a:bodyPr anchor="b">
            <a:noAutofit/>
          </a:bodyPr>
          <a:p>
            <a:pPr algn="r">
              <a:lnSpc>
                <a:spcPct val="100000"/>
              </a:lnSpc>
            </a:pPr>
            <a:fld id="{EAE70EA6-95F4-4983-AF56-52EE455D0211}" type="slidenum">
              <a:rPr b="0" lang="en-IN" sz="1200" spc="-1" strike="noStrike">
                <a:solidFill>
                  <a:srgbClr val="000000"/>
                </a:solidFill>
                <a:latin typeface="Calibri"/>
                <a:ea typeface="Calibri"/>
              </a:rPr>
              <a:t>&lt;number&gt;</a:t>
            </a:fld>
            <a:endParaRPr b="0" lang="en-IN" sz="1200" spc="-1" strike="noStrike">
              <a:latin typeface="Times New Roman"/>
            </a:endParaRPr>
          </a:p>
        </p:txBody>
      </p:sp>
    </p:spTree>
  </p:cSld>
</p:notes>
</file>

<file path=ppt/notesSlides/notesSlide3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1" name="PlaceHolder 1"/>
          <p:cNvSpPr>
            <a:spLocks noGrp="1"/>
          </p:cNvSpPr>
          <p:nvPr>
            <p:ph type="sldImg"/>
          </p:nvPr>
        </p:nvSpPr>
        <p:spPr>
          <a:xfrm>
            <a:off x="685800" y="1143000"/>
            <a:ext cx="5486040" cy="3085920"/>
          </a:xfrm>
          <a:prstGeom prst="rect">
            <a:avLst/>
          </a:prstGeom>
        </p:spPr>
      </p:sp>
      <p:sp>
        <p:nvSpPr>
          <p:cNvPr id="882" name="PlaceHolder 2"/>
          <p:cNvSpPr>
            <a:spLocks noGrp="1"/>
          </p:cNvSpPr>
          <p:nvPr>
            <p:ph type="body"/>
          </p:nvPr>
        </p:nvSpPr>
        <p:spPr>
          <a:xfrm>
            <a:off x="685800" y="4400640"/>
            <a:ext cx="5486040" cy="3600000"/>
          </a:xfrm>
          <a:prstGeom prst="rect">
            <a:avLst/>
          </a:prstGeom>
        </p:spPr>
        <p:txBody>
          <a:bodyPr tIns="91440" bIns="91440">
            <a:noAutofit/>
          </a:bodyPr>
          <a:p>
            <a:pPr>
              <a:lnSpc>
                <a:spcPct val="100000"/>
              </a:lnSpc>
            </a:pPr>
            <a:r>
              <a:rPr b="1" lang="en-IN" sz="1200" spc="-1" strike="noStrike">
                <a:solidFill>
                  <a:srgbClr val="000000"/>
                </a:solidFill>
                <a:latin typeface="Calibri"/>
                <a:ea typeface="Calibri"/>
              </a:rPr>
              <a:t>Notes to the Facilitator:</a:t>
            </a:r>
            <a:endParaRPr b="0" lang="en-IN" sz="1200" spc="-1" strike="noStrike">
              <a:latin typeface="Arial"/>
            </a:endParaRPr>
          </a:p>
          <a:p>
            <a:pPr>
              <a:lnSpc>
                <a:spcPct val="100000"/>
              </a:lnSpc>
            </a:pPr>
            <a:r>
              <a:rPr b="0" lang="en-IN" sz="1200" spc="-1" strike="noStrike">
                <a:solidFill>
                  <a:srgbClr val="000000"/>
                </a:solidFill>
                <a:latin typeface="Calibri"/>
                <a:ea typeface="Calibri"/>
              </a:rPr>
              <a:t>List out the following MDA models:</a:t>
            </a:r>
            <a:endParaRPr b="0" lang="en-IN" sz="1200" spc="-1" strike="noStrike">
              <a:latin typeface="Arial"/>
            </a:endParaRPr>
          </a:p>
          <a:p>
            <a:pPr marL="457200" indent="-298080">
              <a:lnSpc>
                <a:spcPct val="100000"/>
              </a:lnSpc>
              <a:buClr>
                <a:srgbClr val="000000"/>
              </a:buClr>
              <a:buFont typeface="Calibri"/>
              <a:buChar char="●"/>
            </a:pPr>
            <a:r>
              <a:rPr b="0" lang="en-IN" sz="1200" spc="-1" strike="noStrike">
                <a:solidFill>
                  <a:srgbClr val="000000"/>
                </a:solidFill>
                <a:latin typeface="Calibri"/>
                <a:ea typeface="Calibri"/>
              </a:rPr>
              <a:t>Computation Independent Model (CIM)</a:t>
            </a:r>
            <a:endParaRPr b="0" lang="en-IN" sz="1200" spc="-1" strike="noStrike">
              <a:latin typeface="Arial"/>
            </a:endParaRPr>
          </a:p>
          <a:p>
            <a:pPr marL="457200" indent="-298080">
              <a:lnSpc>
                <a:spcPct val="100000"/>
              </a:lnSpc>
              <a:buClr>
                <a:srgbClr val="000000"/>
              </a:buClr>
              <a:buFont typeface="Calibri"/>
              <a:buChar char="●"/>
            </a:pPr>
            <a:r>
              <a:rPr b="0" lang="en-IN" sz="1200" spc="-1" strike="noStrike">
                <a:solidFill>
                  <a:srgbClr val="000000"/>
                </a:solidFill>
                <a:latin typeface="Calibri"/>
                <a:ea typeface="Calibri"/>
              </a:rPr>
              <a:t>Platform Independent Model (PIM)</a:t>
            </a:r>
            <a:endParaRPr b="0" lang="en-IN" sz="1200" spc="-1" strike="noStrike">
              <a:latin typeface="Arial"/>
            </a:endParaRPr>
          </a:p>
          <a:p>
            <a:pPr marL="457200" indent="-298080">
              <a:lnSpc>
                <a:spcPct val="100000"/>
              </a:lnSpc>
              <a:buClr>
                <a:srgbClr val="000000"/>
              </a:buClr>
              <a:buFont typeface="Calibri"/>
              <a:buChar char="●"/>
            </a:pPr>
            <a:r>
              <a:rPr b="0" lang="en-IN" sz="1200" spc="-1" strike="noStrike">
                <a:solidFill>
                  <a:srgbClr val="000000"/>
                </a:solidFill>
                <a:latin typeface="Calibri"/>
                <a:ea typeface="Calibri"/>
              </a:rPr>
              <a:t>Platform Specific Model (PSM)</a:t>
            </a:r>
            <a:endParaRPr b="0" lang="en-IN" sz="1200" spc="-1" strike="noStrike">
              <a:latin typeface="Arial"/>
            </a:endParaRPr>
          </a:p>
          <a:p>
            <a:pPr>
              <a:lnSpc>
                <a:spcPct val="100000"/>
              </a:lnSpc>
            </a:pPr>
            <a:endParaRPr b="0" lang="en-IN" sz="1200" spc="-1" strike="noStrike">
              <a:latin typeface="Arial"/>
            </a:endParaRPr>
          </a:p>
          <a:p>
            <a:pPr>
              <a:lnSpc>
                <a:spcPct val="100000"/>
              </a:lnSpc>
            </a:pPr>
            <a:r>
              <a:rPr b="1" lang="en-IN" sz="1200" spc="-1" strike="noStrike">
                <a:solidFill>
                  <a:srgbClr val="000000"/>
                </a:solidFill>
                <a:latin typeface="Calibri"/>
                <a:ea typeface="Calibri"/>
              </a:rPr>
              <a:t>Notes to the Participants:</a:t>
            </a:r>
            <a:endParaRPr b="0" lang="en-IN" sz="1200" spc="-1" strike="noStrike">
              <a:latin typeface="Arial"/>
            </a:endParaRPr>
          </a:p>
          <a:p>
            <a:pPr>
              <a:lnSpc>
                <a:spcPct val="100000"/>
              </a:lnSpc>
            </a:pPr>
            <a:r>
              <a:rPr b="0" lang="en-IN" sz="1200" spc="-1" strike="noStrike">
                <a:solidFill>
                  <a:srgbClr val="000000"/>
                </a:solidFill>
                <a:latin typeface="Calibri"/>
                <a:ea typeface="Calibri"/>
              </a:rPr>
              <a:t>There are three major MDA models specified by MDA based on the three viewpoints stated in the previous slide. These models can perhaps more accurately be described as layers of abstraction since within each of these three layers a set of models can be constructed, each one corresponding to a more focused view of the system (user interface, information, engineering, architecture, etc.).</a:t>
            </a:r>
            <a:endParaRPr b="0" lang="en-IN" sz="1200" spc="-1" strike="noStrike">
              <a:latin typeface="Arial"/>
            </a:endParaRPr>
          </a:p>
          <a:p>
            <a:pPr>
              <a:lnSpc>
                <a:spcPct val="100000"/>
              </a:lnSpc>
            </a:pPr>
            <a:endParaRPr b="0" lang="en-IN" sz="1200" spc="-1" strike="noStrike">
              <a:latin typeface="Arial"/>
            </a:endParaRPr>
          </a:p>
          <a:p>
            <a:pPr>
              <a:lnSpc>
                <a:spcPct val="100000"/>
              </a:lnSpc>
            </a:pPr>
            <a:r>
              <a:rPr b="1" lang="en-IN" sz="1200" spc="-1" strike="noStrike">
                <a:solidFill>
                  <a:srgbClr val="000000"/>
                </a:solidFill>
                <a:latin typeface="Calibri"/>
                <a:ea typeface="Calibri"/>
              </a:rPr>
              <a:t>1. Computation Independent Model (CIM)</a:t>
            </a:r>
            <a:r>
              <a:rPr b="0" lang="en-IN" sz="1200" spc="-1" strike="noStrike">
                <a:solidFill>
                  <a:srgbClr val="000000"/>
                </a:solidFill>
                <a:latin typeface="Calibri"/>
                <a:ea typeface="Calibri"/>
              </a:rPr>
              <a:t>: It is termed business or domain model because it uses a vocabulary familiar to the subject matter experts. Provides exact specifications as to what the system must do  but hides all the IT specifications. This is to ensure the model remains independent of how the system will be implemented. The role of CIM is significant in bridging the gap that exists between the subject matter experts and IT people who implement the system. In an MDA specification, CIM requirements should be traceable to the PIM and PSM constructs that implement them.</a:t>
            </a:r>
            <a:endParaRPr b="0" lang="en-IN" sz="1200" spc="-1" strike="noStrike">
              <a:latin typeface="Arial"/>
            </a:endParaRPr>
          </a:p>
          <a:p>
            <a:pPr>
              <a:lnSpc>
                <a:spcPct val="100000"/>
              </a:lnSpc>
            </a:pPr>
            <a:endParaRPr b="0" lang="en-IN" sz="1200" spc="-1" strike="noStrike">
              <a:latin typeface="Arial"/>
            </a:endParaRPr>
          </a:p>
          <a:p>
            <a:pPr>
              <a:lnSpc>
                <a:spcPct val="100000"/>
              </a:lnSpc>
            </a:pPr>
            <a:r>
              <a:rPr b="1" lang="en-IN" sz="1200" spc="-1" strike="noStrike">
                <a:solidFill>
                  <a:srgbClr val="000000"/>
                </a:solidFill>
                <a:latin typeface="Calibri"/>
                <a:ea typeface="Calibri"/>
              </a:rPr>
              <a:t>2. Platform Independent Model (PIM)</a:t>
            </a:r>
            <a:r>
              <a:rPr b="0" lang="en-IN" sz="1200" spc="-1" strike="noStrike">
                <a:solidFill>
                  <a:srgbClr val="000000"/>
                </a:solidFill>
                <a:latin typeface="Calibri"/>
                <a:ea typeface="Calibri"/>
              </a:rPr>
              <a:t>: This model exhibits its degree of independence so that it could be mapped to one or more platforms. To make this happen, a set of services is first defined in a way, that abstracts out technical details. Other models then specify a realization of these services in a platform-specific manner.</a:t>
            </a:r>
            <a:endParaRPr b="0" lang="en-IN" sz="1200" spc="-1" strike="noStrike">
              <a:latin typeface="Arial"/>
            </a:endParaRPr>
          </a:p>
          <a:p>
            <a:pPr>
              <a:lnSpc>
                <a:spcPct val="100000"/>
              </a:lnSpc>
            </a:pPr>
            <a:endParaRPr b="0" lang="en-IN" sz="1200" spc="-1" strike="noStrike">
              <a:latin typeface="Arial"/>
            </a:endParaRPr>
          </a:p>
          <a:p>
            <a:pPr>
              <a:lnSpc>
                <a:spcPct val="100000"/>
              </a:lnSpc>
            </a:pPr>
            <a:r>
              <a:rPr b="1" lang="en-IN" sz="1200" spc="-1" strike="noStrike">
                <a:solidFill>
                  <a:srgbClr val="000000"/>
                </a:solidFill>
                <a:latin typeface="Calibri"/>
                <a:ea typeface="Calibri"/>
              </a:rPr>
              <a:t>3. Platform Specific Model (PSM)</a:t>
            </a:r>
            <a:r>
              <a:rPr b="0" lang="en-IN" sz="1200" spc="-1" strike="noStrike">
                <a:solidFill>
                  <a:srgbClr val="000000"/>
                </a:solidFill>
                <a:latin typeface="Calibri"/>
                <a:ea typeface="Calibri"/>
              </a:rPr>
              <a:t>: A combination of specifications mentioned in PIM and additional details, which elaborates how a system uses a particular platform. A PSM is considered abstract, if it does not include details of implementing the platform. In these cases, it relies on other explicit or implicit models that contain these details.</a:t>
            </a:r>
            <a:endParaRPr b="0" lang="en-IN" sz="1200" spc="-1" strike="noStrike">
              <a:latin typeface="Arial"/>
            </a:endParaRPr>
          </a:p>
          <a:p>
            <a:pPr>
              <a:lnSpc>
                <a:spcPct val="100000"/>
              </a:lnSpc>
            </a:pPr>
            <a:endParaRPr b="0" lang="en-IN" sz="1200" spc="-1" strike="noStrike">
              <a:latin typeface="Arial"/>
            </a:endParaRPr>
          </a:p>
        </p:txBody>
      </p:sp>
      <p:sp>
        <p:nvSpPr>
          <p:cNvPr id="883" name="TextShape 3"/>
          <p:cNvSpPr txBox="1"/>
          <p:nvPr/>
        </p:nvSpPr>
        <p:spPr>
          <a:xfrm>
            <a:off x="3884760" y="8685360"/>
            <a:ext cx="2971440" cy="458280"/>
          </a:xfrm>
          <a:prstGeom prst="rect">
            <a:avLst/>
          </a:prstGeom>
          <a:noFill/>
          <a:ln>
            <a:noFill/>
          </a:ln>
        </p:spPr>
        <p:txBody>
          <a:bodyPr anchor="b">
            <a:noAutofit/>
          </a:bodyPr>
          <a:p>
            <a:pPr algn="r">
              <a:lnSpc>
                <a:spcPct val="100000"/>
              </a:lnSpc>
            </a:pPr>
            <a:fld id="{7CE7D14A-DA7B-430B-8B49-DE8668876857}" type="slidenum">
              <a:rPr b="0" lang="en-IN" sz="1200" spc="-1" strike="noStrike">
                <a:solidFill>
                  <a:srgbClr val="000000"/>
                </a:solidFill>
                <a:latin typeface="Calibri"/>
                <a:ea typeface="Calibri"/>
              </a:rPr>
              <a:t>&lt;number&gt;</a:t>
            </a:fld>
            <a:endParaRPr b="0" lang="en-IN" sz="1200" spc="-1" strike="noStrike">
              <a:latin typeface="Times New Roman"/>
            </a:endParaRPr>
          </a:p>
        </p:txBody>
      </p:sp>
    </p:spTree>
  </p:cSld>
</p:notes>
</file>

<file path=ppt/notesSlides/notesSlide3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4" name="PlaceHolder 1"/>
          <p:cNvSpPr>
            <a:spLocks noGrp="1"/>
          </p:cNvSpPr>
          <p:nvPr>
            <p:ph type="sldImg"/>
          </p:nvPr>
        </p:nvSpPr>
        <p:spPr>
          <a:xfrm>
            <a:off x="685800" y="1143000"/>
            <a:ext cx="5486040" cy="3085920"/>
          </a:xfrm>
          <a:prstGeom prst="rect">
            <a:avLst/>
          </a:prstGeom>
        </p:spPr>
      </p:sp>
      <p:sp>
        <p:nvSpPr>
          <p:cNvPr id="885" name="PlaceHolder 2"/>
          <p:cNvSpPr>
            <a:spLocks noGrp="1"/>
          </p:cNvSpPr>
          <p:nvPr>
            <p:ph type="body"/>
          </p:nvPr>
        </p:nvSpPr>
        <p:spPr>
          <a:xfrm>
            <a:off x="685800" y="4400640"/>
            <a:ext cx="5486040" cy="3600000"/>
          </a:xfrm>
          <a:prstGeom prst="rect">
            <a:avLst/>
          </a:prstGeom>
        </p:spPr>
        <p:txBody>
          <a:bodyPr tIns="91440" bIns="91440">
            <a:noAutofit/>
          </a:bodyPr>
          <a:p>
            <a:pPr>
              <a:lnSpc>
                <a:spcPct val="100000"/>
              </a:lnSpc>
            </a:pPr>
            <a:r>
              <a:rPr b="1" lang="en-IN" sz="1200" spc="-1" strike="noStrike">
                <a:solidFill>
                  <a:srgbClr val="000000"/>
                </a:solidFill>
                <a:latin typeface="Calibri"/>
                <a:ea typeface="Calibri"/>
              </a:rPr>
              <a:t>Notes to the Facilitator: </a:t>
            </a:r>
            <a:endParaRPr b="0" lang="en-IN" sz="1200" spc="-1" strike="noStrike">
              <a:latin typeface="Arial"/>
            </a:endParaRPr>
          </a:p>
          <a:p>
            <a:pPr>
              <a:lnSpc>
                <a:spcPct val="100000"/>
              </a:lnSpc>
            </a:pPr>
            <a:r>
              <a:rPr b="0" lang="en-IN" sz="1200" spc="-1" strike="noStrike">
                <a:solidFill>
                  <a:srgbClr val="000000"/>
                </a:solidFill>
                <a:latin typeface="Calibri"/>
                <a:ea typeface="Calibri"/>
              </a:rPr>
              <a:t>Answer:</a:t>
            </a:r>
            <a:endParaRPr b="0" lang="en-IN" sz="1200" spc="-1" strike="noStrike">
              <a:latin typeface="Arial"/>
            </a:endParaRPr>
          </a:p>
          <a:p>
            <a:pPr>
              <a:lnSpc>
                <a:spcPct val="100000"/>
              </a:lnSpc>
            </a:pPr>
            <a:r>
              <a:rPr b="0" lang="en-IN" sz="1200" spc="-1" strike="noStrike">
                <a:solidFill>
                  <a:srgbClr val="000000"/>
                </a:solidFill>
                <a:latin typeface="Calibri"/>
                <a:ea typeface="Calibri"/>
              </a:rPr>
              <a:t>1, B. Model</a:t>
            </a:r>
            <a:endParaRPr b="0" lang="en-IN" sz="1200" spc="-1" strike="noStrike">
              <a:latin typeface="Arial"/>
            </a:endParaRPr>
          </a:p>
          <a:p>
            <a:pPr>
              <a:lnSpc>
                <a:spcPct val="100000"/>
              </a:lnSpc>
            </a:pPr>
            <a:r>
              <a:rPr b="0" lang="en-IN" sz="1200" spc="-1" strike="noStrike">
                <a:solidFill>
                  <a:srgbClr val="000000"/>
                </a:solidFill>
                <a:latin typeface="Calibri"/>
                <a:ea typeface="Calibri"/>
              </a:rPr>
              <a:t>2. B. False</a:t>
            </a:r>
            <a:endParaRPr b="0" lang="en-IN" sz="1200" spc="-1" strike="noStrike">
              <a:latin typeface="Arial"/>
            </a:endParaRPr>
          </a:p>
          <a:p>
            <a:pPr>
              <a:lnSpc>
                <a:spcPct val="100000"/>
              </a:lnSpc>
            </a:pPr>
            <a:endParaRPr b="0" lang="en-IN" sz="1200" spc="-1" strike="noStrike">
              <a:latin typeface="Arial"/>
            </a:endParaRPr>
          </a:p>
          <a:p>
            <a:pPr>
              <a:lnSpc>
                <a:spcPct val="100000"/>
              </a:lnSpc>
            </a:pPr>
            <a:endParaRPr b="0" lang="en-IN" sz="1200" spc="-1" strike="noStrike">
              <a:latin typeface="Arial"/>
            </a:endParaRPr>
          </a:p>
        </p:txBody>
      </p:sp>
      <p:sp>
        <p:nvSpPr>
          <p:cNvPr id="886" name="TextShape 3"/>
          <p:cNvSpPr txBox="1"/>
          <p:nvPr/>
        </p:nvSpPr>
        <p:spPr>
          <a:xfrm>
            <a:off x="3884760" y="8685360"/>
            <a:ext cx="2971440" cy="458280"/>
          </a:xfrm>
          <a:prstGeom prst="rect">
            <a:avLst/>
          </a:prstGeom>
          <a:noFill/>
          <a:ln>
            <a:noFill/>
          </a:ln>
        </p:spPr>
        <p:txBody>
          <a:bodyPr anchor="b">
            <a:noAutofit/>
          </a:bodyPr>
          <a:p>
            <a:pPr algn="r">
              <a:lnSpc>
                <a:spcPct val="100000"/>
              </a:lnSpc>
            </a:pPr>
            <a:fld id="{8544494F-19EB-48FF-9BA0-B568858F6734}" type="slidenum">
              <a:rPr b="0" lang="en-IN" sz="1200" spc="-1" strike="noStrike">
                <a:solidFill>
                  <a:srgbClr val="000000"/>
                </a:solidFill>
                <a:latin typeface="Calibri"/>
                <a:ea typeface="Calibri"/>
              </a:rPr>
              <a:t>&lt;number&gt;</a:t>
            </a:fld>
            <a:endParaRPr b="0" lang="en-IN" sz="1200" spc="-1" strike="noStrike">
              <a:latin typeface="Times New Roman"/>
            </a:endParaRPr>
          </a:p>
        </p:txBody>
      </p:sp>
    </p:spTree>
  </p:cSld>
</p:notes>
</file>

<file path=ppt/notesSlides/notesSlide3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7" name="PlaceHolder 1"/>
          <p:cNvSpPr>
            <a:spLocks noGrp="1"/>
          </p:cNvSpPr>
          <p:nvPr>
            <p:ph type="sldImg"/>
          </p:nvPr>
        </p:nvSpPr>
        <p:spPr>
          <a:xfrm>
            <a:off x="685800" y="1143000"/>
            <a:ext cx="5486040" cy="3085920"/>
          </a:xfrm>
          <a:prstGeom prst="rect">
            <a:avLst/>
          </a:prstGeom>
        </p:spPr>
      </p:sp>
      <p:sp>
        <p:nvSpPr>
          <p:cNvPr id="888" name="PlaceHolder 2"/>
          <p:cNvSpPr>
            <a:spLocks noGrp="1"/>
          </p:cNvSpPr>
          <p:nvPr>
            <p:ph type="body"/>
          </p:nvPr>
        </p:nvSpPr>
        <p:spPr>
          <a:xfrm>
            <a:off x="685800" y="4400640"/>
            <a:ext cx="5486040" cy="3600000"/>
          </a:xfrm>
          <a:prstGeom prst="rect">
            <a:avLst/>
          </a:prstGeom>
        </p:spPr>
        <p:txBody>
          <a:bodyPr tIns="91440" bIns="91440">
            <a:noAutofit/>
          </a:bodyPr>
          <a:p>
            <a:pPr>
              <a:lnSpc>
                <a:spcPct val="100000"/>
              </a:lnSpc>
            </a:pPr>
            <a:r>
              <a:rPr b="1" lang="en-IN" sz="1200" spc="-1" strike="noStrike">
                <a:solidFill>
                  <a:srgbClr val="000000"/>
                </a:solidFill>
                <a:latin typeface="Calibri"/>
                <a:ea typeface="Calibri"/>
              </a:rPr>
              <a:t>Notes to the Facilitator:</a:t>
            </a:r>
            <a:endParaRPr b="0" lang="en-IN" sz="1200" spc="-1" strike="noStrike">
              <a:latin typeface="Arial"/>
            </a:endParaRPr>
          </a:p>
          <a:p>
            <a:pPr>
              <a:lnSpc>
                <a:spcPct val="100000"/>
              </a:lnSpc>
            </a:pPr>
            <a:r>
              <a:rPr b="1" lang="en-IN" sz="1200" spc="-1" strike="noStrike">
                <a:solidFill>
                  <a:srgbClr val="000000"/>
                </a:solidFill>
                <a:latin typeface="Calibri"/>
                <a:ea typeface="Calibri"/>
              </a:rPr>
              <a:t> </a:t>
            </a:r>
            <a:r>
              <a:rPr b="0" lang="en-IN" sz="1200" spc="-1" strike="noStrike">
                <a:solidFill>
                  <a:srgbClr val="000000"/>
                </a:solidFill>
                <a:latin typeface="Calibri"/>
                <a:ea typeface="Calibri"/>
              </a:rPr>
              <a:t> </a:t>
            </a:r>
            <a:r>
              <a:rPr b="0" lang="en-IN" sz="1200" spc="-1" strike="noStrike">
                <a:solidFill>
                  <a:srgbClr val="000000"/>
                </a:solidFill>
                <a:latin typeface="Calibri"/>
                <a:ea typeface="Calibri"/>
              </a:rPr>
              <a:t>Now, you have reached the end of the module, in this module, you have learned: </a:t>
            </a:r>
            <a:endParaRPr b="0" lang="en-IN" sz="1200" spc="-1" strike="noStrike">
              <a:latin typeface="Arial"/>
            </a:endParaRPr>
          </a:p>
          <a:p>
            <a:pPr marL="457200" indent="-298080">
              <a:lnSpc>
                <a:spcPct val="115000"/>
              </a:lnSpc>
              <a:buClr>
                <a:srgbClr val="000000"/>
              </a:buClr>
              <a:buFont typeface="Calibri"/>
              <a:buChar char="●"/>
            </a:pPr>
            <a:r>
              <a:rPr b="0" lang="en-IN" sz="1200" spc="-1" strike="noStrike">
                <a:solidFill>
                  <a:srgbClr val="000000"/>
                </a:solidFill>
                <a:latin typeface="Calibri"/>
                <a:ea typeface="Calibri"/>
              </a:rPr>
              <a:t>Introduction to Automation</a:t>
            </a:r>
            <a:endParaRPr b="0" lang="en-IN" sz="1200" spc="-1" strike="noStrike">
              <a:latin typeface="Arial"/>
            </a:endParaRPr>
          </a:p>
          <a:p>
            <a:pPr marL="457200" indent="-298080">
              <a:lnSpc>
                <a:spcPct val="115000"/>
              </a:lnSpc>
              <a:buClr>
                <a:srgbClr val="000000"/>
              </a:buClr>
              <a:buFont typeface="Calibri"/>
              <a:buChar char="●"/>
            </a:pPr>
            <a:r>
              <a:rPr b="0" lang="en-IN" sz="1200" spc="-1" strike="noStrike">
                <a:solidFill>
                  <a:srgbClr val="000000"/>
                </a:solidFill>
                <a:latin typeface="Calibri"/>
                <a:ea typeface="Calibri"/>
              </a:rPr>
              <a:t>The stages in a software delivery pipeline. </a:t>
            </a:r>
            <a:endParaRPr b="0" lang="en-IN" sz="1200" spc="-1" strike="noStrike">
              <a:latin typeface="Arial"/>
            </a:endParaRPr>
          </a:p>
          <a:p>
            <a:pPr marL="457200" indent="-298080">
              <a:lnSpc>
                <a:spcPct val="115000"/>
              </a:lnSpc>
              <a:buClr>
                <a:srgbClr val="000000"/>
              </a:buClr>
              <a:buFont typeface="Calibri"/>
              <a:buChar char="●"/>
            </a:pPr>
            <a:r>
              <a:rPr b="0" lang="en-IN" sz="1200" spc="-1" strike="noStrike">
                <a:solidFill>
                  <a:srgbClr val="000000"/>
                </a:solidFill>
                <a:latin typeface="Calibri"/>
                <a:ea typeface="Calibri"/>
              </a:rPr>
              <a:t>How a continuous delivery pipeline is structured. </a:t>
            </a:r>
            <a:endParaRPr b="0" lang="en-IN" sz="1200" spc="-1" strike="noStrike">
              <a:latin typeface="Arial"/>
            </a:endParaRPr>
          </a:p>
          <a:p>
            <a:pPr marL="457200" indent="-298080">
              <a:lnSpc>
                <a:spcPct val="115000"/>
              </a:lnSpc>
              <a:buClr>
                <a:srgbClr val="000000"/>
              </a:buClr>
              <a:buFont typeface="Calibri"/>
              <a:buChar char="●"/>
            </a:pPr>
            <a:r>
              <a:rPr b="0" lang="en-IN" sz="1200" spc="-1" strike="noStrike">
                <a:solidFill>
                  <a:srgbClr val="000000"/>
                </a:solidFill>
                <a:latin typeface="Calibri"/>
                <a:ea typeface="Calibri"/>
              </a:rPr>
              <a:t>The Various steps involved in automating the build process. </a:t>
            </a:r>
            <a:endParaRPr b="0" lang="en-IN" sz="1200" spc="-1" strike="noStrike">
              <a:latin typeface="Arial"/>
            </a:endParaRPr>
          </a:p>
          <a:p>
            <a:pPr marL="457200" indent="-298080">
              <a:lnSpc>
                <a:spcPct val="115000"/>
              </a:lnSpc>
              <a:buClr>
                <a:srgbClr val="000000"/>
              </a:buClr>
              <a:buFont typeface="Calibri"/>
              <a:buChar char="●"/>
            </a:pPr>
            <a:r>
              <a:rPr b="0" lang="en-IN" sz="1200" spc="-1" strike="noStrike">
                <a:solidFill>
                  <a:srgbClr val="000000"/>
                </a:solidFill>
                <a:latin typeface="Calibri"/>
                <a:ea typeface="Calibri"/>
              </a:rPr>
              <a:t>The Rapid application development, phases involved, important aspects, advantages and disadvantages. </a:t>
            </a:r>
            <a:endParaRPr b="0" lang="en-IN" sz="1200" spc="-1" strike="noStrike">
              <a:latin typeface="Arial"/>
            </a:endParaRPr>
          </a:p>
          <a:p>
            <a:pPr marL="457200" indent="-298080">
              <a:lnSpc>
                <a:spcPct val="115000"/>
              </a:lnSpc>
              <a:buClr>
                <a:srgbClr val="000000"/>
              </a:buClr>
              <a:buFont typeface="Calibri"/>
              <a:buChar char="●"/>
            </a:pPr>
            <a:r>
              <a:rPr b="0" lang="en-IN" sz="1200" spc="-1" strike="noStrike">
                <a:solidFill>
                  <a:srgbClr val="000000"/>
                </a:solidFill>
                <a:latin typeface="Calibri"/>
                <a:ea typeface="Calibri"/>
              </a:rPr>
              <a:t>An Introduction to code generation and types of code generators. </a:t>
            </a:r>
            <a:endParaRPr b="0" lang="en-IN" sz="1200" spc="-1" strike="noStrike">
              <a:latin typeface="Arial"/>
            </a:endParaRPr>
          </a:p>
          <a:p>
            <a:pPr marL="457200" indent="-298080">
              <a:lnSpc>
                <a:spcPct val="115000"/>
              </a:lnSpc>
              <a:buClr>
                <a:srgbClr val="000000"/>
              </a:buClr>
              <a:buFont typeface="Calibri"/>
              <a:buChar char="●"/>
            </a:pPr>
            <a:r>
              <a:rPr b="0" lang="en-IN" sz="1200" spc="-1" strike="noStrike">
                <a:solidFill>
                  <a:srgbClr val="000000"/>
                </a:solidFill>
                <a:latin typeface="Calibri"/>
                <a:ea typeface="Calibri"/>
              </a:rPr>
              <a:t>The Model-driven architecture, its concepts, models and the tools for MDA. </a:t>
            </a:r>
            <a:endParaRPr b="0" lang="en-IN" sz="1200" spc="-1" strike="noStrike">
              <a:latin typeface="Arial"/>
            </a:endParaRPr>
          </a:p>
          <a:p>
            <a:pPr>
              <a:lnSpc>
                <a:spcPct val="115000"/>
              </a:lnSpc>
              <a:spcBef>
                <a:spcPts val="1599"/>
              </a:spcBef>
            </a:pPr>
            <a:endParaRPr b="0" lang="en-IN" sz="1200" spc="-1" strike="noStrike">
              <a:latin typeface="Arial"/>
            </a:endParaRPr>
          </a:p>
          <a:p>
            <a:pPr>
              <a:lnSpc>
                <a:spcPct val="115000"/>
              </a:lnSpc>
              <a:spcBef>
                <a:spcPts val="1599"/>
              </a:spcBef>
            </a:pPr>
            <a:r>
              <a:rPr b="1" lang="en-IN" sz="1200" spc="-1" strike="noStrike">
                <a:solidFill>
                  <a:srgbClr val="000000"/>
                </a:solidFill>
                <a:latin typeface="Calibri"/>
                <a:ea typeface="Calibri"/>
              </a:rPr>
              <a:t>Notes to the Participants:</a:t>
            </a:r>
            <a:endParaRPr b="0" lang="en-IN" sz="1200" spc="-1" strike="noStrike">
              <a:latin typeface="Arial"/>
            </a:endParaRPr>
          </a:p>
          <a:p>
            <a:pPr>
              <a:lnSpc>
                <a:spcPct val="115000"/>
              </a:lnSpc>
              <a:spcBef>
                <a:spcPts val="1599"/>
              </a:spcBef>
            </a:pPr>
            <a:r>
              <a:rPr b="0" lang="en-IN" sz="1200" spc="-1" strike="noStrike">
                <a:solidFill>
                  <a:srgbClr val="000000"/>
                </a:solidFill>
                <a:latin typeface="Calibri"/>
                <a:ea typeface="Calibri"/>
              </a:rPr>
              <a:t> </a:t>
            </a:r>
            <a:r>
              <a:rPr b="0" lang="en-IN" sz="1200" spc="-1" strike="noStrike">
                <a:solidFill>
                  <a:srgbClr val="000000"/>
                </a:solidFill>
                <a:latin typeface="Calibri"/>
                <a:ea typeface="Calibri"/>
              </a:rPr>
              <a:t>In this module, you have learned: </a:t>
            </a:r>
            <a:endParaRPr b="0" lang="en-IN" sz="1200" spc="-1" strike="noStrike">
              <a:latin typeface="Arial"/>
            </a:endParaRPr>
          </a:p>
          <a:p>
            <a:pPr marL="457200" indent="-298080">
              <a:lnSpc>
                <a:spcPct val="115000"/>
              </a:lnSpc>
              <a:buClr>
                <a:srgbClr val="000000"/>
              </a:buClr>
              <a:buFont typeface="Calibri"/>
              <a:buChar char="●"/>
            </a:pPr>
            <a:r>
              <a:rPr b="0" lang="en-IN" sz="1200" spc="-1" strike="noStrike">
                <a:solidFill>
                  <a:srgbClr val="000000"/>
                </a:solidFill>
                <a:latin typeface="Calibri"/>
                <a:ea typeface="Calibri"/>
              </a:rPr>
              <a:t>The stages in a software delivery pipeline. </a:t>
            </a:r>
            <a:endParaRPr b="0" lang="en-IN" sz="1200" spc="-1" strike="noStrike">
              <a:latin typeface="Arial"/>
            </a:endParaRPr>
          </a:p>
          <a:p>
            <a:pPr marL="457200" indent="-298080">
              <a:lnSpc>
                <a:spcPct val="115000"/>
              </a:lnSpc>
              <a:buClr>
                <a:srgbClr val="000000"/>
              </a:buClr>
              <a:buFont typeface="Calibri"/>
              <a:buChar char="●"/>
            </a:pPr>
            <a:r>
              <a:rPr b="0" lang="en-IN" sz="1200" spc="-1" strike="noStrike">
                <a:solidFill>
                  <a:srgbClr val="000000"/>
                </a:solidFill>
                <a:latin typeface="Calibri"/>
                <a:ea typeface="Calibri"/>
              </a:rPr>
              <a:t>How a continuous delivery pipeline is structured. </a:t>
            </a:r>
            <a:endParaRPr b="0" lang="en-IN" sz="1200" spc="-1" strike="noStrike">
              <a:latin typeface="Arial"/>
            </a:endParaRPr>
          </a:p>
          <a:p>
            <a:pPr marL="457200" indent="-298080">
              <a:lnSpc>
                <a:spcPct val="115000"/>
              </a:lnSpc>
              <a:buClr>
                <a:srgbClr val="000000"/>
              </a:buClr>
              <a:buFont typeface="Calibri"/>
              <a:buChar char="●"/>
            </a:pPr>
            <a:r>
              <a:rPr b="0" lang="en-IN" sz="1200" spc="-1" strike="noStrike">
                <a:solidFill>
                  <a:srgbClr val="000000"/>
                </a:solidFill>
                <a:latin typeface="Calibri"/>
                <a:ea typeface="Calibri"/>
              </a:rPr>
              <a:t>Various steps involved in automating the build process. </a:t>
            </a:r>
            <a:endParaRPr b="0" lang="en-IN" sz="1200" spc="-1" strike="noStrike">
              <a:latin typeface="Arial"/>
            </a:endParaRPr>
          </a:p>
          <a:p>
            <a:pPr marL="457200" indent="-298080">
              <a:lnSpc>
                <a:spcPct val="115000"/>
              </a:lnSpc>
              <a:buClr>
                <a:srgbClr val="000000"/>
              </a:buClr>
              <a:buFont typeface="Calibri"/>
              <a:buChar char="●"/>
            </a:pPr>
            <a:r>
              <a:rPr b="0" lang="en-IN" sz="1200" spc="-1" strike="noStrike">
                <a:solidFill>
                  <a:srgbClr val="000000"/>
                </a:solidFill>
                <a:latin typeface="Calibri"/>
                <a:ea typeface="Calibri"/>
              </a:rPr>
              <a:t>Rapid application development, phases involved, important aspects, advantages and disadvantages. </a:t>
            </a:r>
            <a:endParaRPr b="0" lang="en-IN" sz="1200" spc="-1" strike="noStrike">
              <a:latin typeface="Arial"/>
            </a:endParaRPr>
          </a:p>
          <a:p>
            <a:pPr marL="457200" indent="-298080">
              <a:lnSpc>
                <a:spcPct val="115000"/>
              </a:lnSpc>
              <a:buClr>
                <a:srgbClr val="000000"/>
              </a:buClr>
              <a:buFont typeface="Calibri"/>
              <a:buChar char="●"/>
            </a:pPr>
            <a:r>
              <a:rPr b="0" lang="en-IN" sz="1200" spc="-1" strike="noStrike">
                <a:solidFill>
                  <a:srgbClr val="000000"/>
                </a:solidFill>
                <a:latin typeface="Calibri"/>
                <a:ea typeface="Calibri"/>
              </a:rPr>
              <a:t>Introduction to code generation and types of code generators. </a:t>
            </a:r>
            <a:endParaRPr b="0" lang="en-IN" sz="1200" spc="-1" strike="noStrike">
              <a:latin typeface="Arial"/>
            </a:endParaRPr>
          </a:p>
          <a:p>
            <a:pPr marL="457200" indent="-298080">
              <a:lnSpc>
                <a:spcPct val="115000"/>
              </a:lnSpc>
              <a:buClr>
                <a:srgbClr val="000000"/>
              </a:buClr>
              <a:buFont typeface="Calibri"/>
              <a:buChar char="●"/>
            </a:pPr>
            <a:r>
              <a:rPr b="0" lang="en-IN" sz="1200" spc="-1" strike="noStrike">
                <a:solidFill>
                  <a:srgbClr val="000000"/>
                </a:solidFill>
                <a:latin typeface="Calibri"/>
                <a:ea typeface="Calibri"/>
              </a:rPr>
              <a:t>Model-driven architecture, its concepts, models and the tools for MDA. </a:t>
            </a:r>
            <a:endParaRPr b="0" lang="en-IN" sz="1200" spc="-1" strike="noStrike">
              <a:latin typeface="Arial"/>
            </a:endParaRPr>
          </a:p>
          <a:p>
            <a:pPr>
              <a:lnSpc>
                <a:spcPct val="115000"/>
              </a:lnSpc>
              <a:spcBef>
                <a:spcPts val="1599"/>
              </a:spcBef>
            </a:pPr>
            <a:endParaRPr b="0" lang="en-IN" sz="1200" spc="-1" strike="noStrike">
              <a:latin typeface="Arial"/>
            </a:endParaRPr>
          </a:p>
          <a:p>
            <a:pPr>
              <a:lnSpc>
                <a:spcPct val="115000"/>
              </a:lnSpc>
              <a:spcBef>
                <a:spcPts val="1599"/>
              </a:spcBef>
            </a:pPr>
            <a:endParaRPr b="0" lang="en-IN" sz="1200" spc="-1" strike="noStrike">
              <a:latin typeface="Arial"/>
            </a:endParaRPr>
          </a:p>
          <a:p>
            <a:pPr>
              <a:lnSpc>
                <a:spcPct val="100000"/>
              </a:lnSpc>
              <a:spcBef>
                <a:spcPts val="1599"/>
              </a:spcBef>
            </a:pPr>
            <a:endParaRPr b="0" lang="en-IN" sz="1200" spc="-1" strike="noStrike">
              <a:latin typeface="Arial"/>
            </a:endParaRPr>
          </a:p>
          <a:p>
            <a:pPr>
              <a:lnSpc>
                <a:spcPct val="100000"/>
              </a:lnSpc>
            </a:pPr>
            <a:endParaRPr b="0" lang="en-IN" sz="1200" spc="-1" strike="noStrike">
              <a:latin typeface="Arial"/>
            </a:endParaRPr>
          </a:p>
          <a:p>
            <a:pPr>
              <a:lnSpc>
                <a:spcPct val="100000"/>
              </a:lnSpc>
            </a:pPr>
            <a:endParaRPr b="0" lang="en-IN" sz="1200" spc="-1" strike="noStrike">
              <a:latin typeface="Arial"/>
            </a:endParaRPr>
          </a:p>
        </p:txBody>
      </p:sp>
      <p:sp>
        <p:nvSpPr>
          <p:cNvPr id="889" name="TextShape 3"/>
          <p:cNvSpPr txBox="1"/>
          <p:nvPr/>
        </p:nvSpPr>
        <p:spPr>
          <a:xfrm>
            <a:off x="3884760" y="8685360"/>
            <a:ext cx="2971440" cy="458280"/>
          </a:xfrm>
          <a:prstGeom prst="rect">
            <a:avLst/>
          </a:prstGeom>
          <a:noFill/>
          <a:ln>
            <a:noFill/>
          </a:ln>
        </p:spPr>
        <p:txBody>
          <a:bodyPr anchor="b">
            <a:noAutofit/>
          </a:bodyPr>
          <a:p>
            <a:pPr algn="r">
              <a:lnSpc>
                <a:spcPct val="100000"/>
              </a:lnSpc>
            </a:pPr>
            <a:fld id="{2C84D303-AEBC-4418-A750-0BD6A68C8B41}" type="slidenum">
              <a:rPr b="0" lang="en-IN" sz="1200" spc="-1" strike="noStrike">
                <a:solidFill>
                  <a:srgbClr val="000000"/>
                </a:solidFill>
                <a:latin typeface="Calibri"/>
                <a:ea typeface="Calibri"/>
              </a:rPr>
              <a:t>&lt;number&gt;</a:t>
            </a:fld>
            <a:endParaRPr b="0" lang="en-IN" sz="1200" spc="-1" strike="noStrike">
              <a:latin typeface="Times New Roman"/>
            </a:endParaRPr>
          </a:p>
        </p:txBody>
      </p:sp>
    </p:spTree>
  </p:cSld>
</p:notes>
</file>

<file path=ppt/notesSlides/notesSlide3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90" name="PlaceHolder 1"/>
          <p:cNvSpPr>
            <a:spLocks noGrp="1"/>
          </p:cNvSpPr>
          <p:nvPr>
            <p:ph type="sldImg"/>
          </p:nvPr>
        </p:nvSpPr>
        <p:spPr>
          <a:xfrm>
            <a:off x="685800" y="1143000"/>
            <a:ext cx="5486040" cy="3085920"/>
          </a:xfrm>
          <a:prstGeom prst="rect">
            <a:avLst/>
          </a:prstGeom>
        </p:spPr>
      </p:sp>
      <p:sp>
        <p:nvSpPr>
          <p:cNvPr id="891" name="PlaceHolder 2"/>
          <p:cNvSpPr>
            <a:spLocks noGrp="1"/>
          </p:cNvSpPr>
          <p:nvPr>
            <p:ph type="body"/>
          </p:nvPr>
        </p:nvSpPr>
        <p:spPr>
          <a:xfrm>
            <a:off x="685800" y="4400640"/>
            <a:ext cx="5486040" cy="3600000"/>
          </a:xfrm>
          <a:prstGeom prst="rect">
            <a:avLst/>
          </a:prstGeom>
        </p:spPr>
        <p:txBody>
          <a:bodyPr tIns="91440" bIns="91440">
            <a:noAutofit/>
          </a:bodyPr>
          <a:p>
            <a:endParaRPr b="0" lang="en-IN" sz="2000" spc="-1" strike="noStrike">
              <a:latin typeface="Arial"/>
            </a:endParaRPr>
          </a:p>
        </p:txBody>
      </p:sp>
      <p:sp>
        <p:nvSpPr>
          <p:cNvPr id="892" name="TextShape 3"/>
          <p:cNvSpPr txBox="1"/>
          <p:nvPr/>
        </p:nvSpPr>
        <p:spPr>
          <a:xfrm>
            <a:off x="3884760" y="8685360"/>
            <a:ext cx="2971440" cy="458280"/>
          </a:xfrm>
          <a:prstGeom prst="rect">
            <a:avLst/>
          </a:prstGeom>
          <a:noFill/>
          <a:ln>
            <a:noFill/>
          </a:ln>
        </p:spPr>
        <p:txBody>
          <a:bodyPr anchor="b">
            <a:noAutofit/>
          </a:bodyPr>
          <a:p>
            <a:pPr algn="r">
              <a:lnSpc>
                <a:spcPct val="100000"/>
              </a:lnSpc>
            </a:pPr>
            <a:fld id="{AE11F68A-9B18-43E8-9D91-E30BE6002D2B}" type="slidenum">
              <a:rPr b="0" lang="en-IN" sz="1200" spc="-1" strike="noStrike">
                <a:solidFill>
                  <a:srgbClr val="000000"/>
                </a:solidFill>
                <a:latin typeface="Calibri"/>
                <a:ea typeface="Calibri"/>
              </a:rPr>
              <a:t>&lt;number&gt;</a:t>
            </a:fld>
            <a:endParaRPr b="0" lang="en-IN" sz="1200" spc="-1" strike="noStrike">
              <a:latin typeface="Times New Roman"/>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5" name="PlaceHolder 1"/>
          <p:cNvSpPr>
            <a:spLocks noGrp="1"/>
          </p:cNvSpPr>
          <p:nvPr>
            <p:ph type="sldImg"/>
          </p:nvPr>
        </p:nvSpPr>
        <p:spPr>
          <a:xfrm>
            <a:off x="685800" y="1143000"/>
            <a:ext cx="5486040" cy="3085920"/>
          </a:xfrm>
          <a:prstGeom prst="rect">
            <a:avLst/>
          </a:prstGeom>
        </p:spPr>
      </p:sp>
      <p:sp>
        <p:nvSpPr>
          <p:cNvPr id="786" name="PlaceHolder 2"/>
          <p:cNvSpPr>
            <a:spLocks noGrp="1"/>
          </p:cNvSpPr>
          <p:nvPr>
            <p:ph type="body"/>
          </p:nvPr>
        </p:nvSpPr>
        <p:spPr>
          <a:xfrm>
            <a:off x="685800" y="4400640"/>
            <a:ext cx="5486040" cy="3600360"/>
          </a:xfrm>
          <a:prstGeom prst="rect">
            <a:avLst/>
          </a:prstGeom>
        </p:spPr>
        <p:txBody>
          <a:bodyPr tIns="91440" bIns="91440">
            <a:noAutofit/>
          </a:bodyPr>
          <a:p>
            <a:pPr>
              <a:lnSpc>
                <a:spcPct val="100000"/>
              </a:lnSpc>
            </a:pPr>
            <a:r>
              <a:rPr b="1" lang="en-IN" sz="1200" spc="-1" strike="noStrike">
                <a:solidFill>
                  <a:srgbClr val="000000"/>
                </a:solidFill>
                <a:latin typeface="Calibri"/>
                <a:ea typeface="Calibri"/>
              </a:rPr>
              <a:t>Notes to the Facilitator:</a:t>
            </a:r>
            <a:endParaRPr b="0" lang="en-IN" sz="1200" spc="-1" strike="noStrike">
              <a:latin typeface="Arial"/>
            </a:endParaRPr>
          </a:p>
          <a:p>
            <a:pPr>
              <a:lnSpc>
                <a:spcPct val="100000"/>
              </a:lnSpc>
            </a:pPr>
            <a:r>
              <a:rPr b="0" lang="en-IN" sz="1200" spc="-1" strike="noStrike">
                <a:solidFill>
                  <a:srgbClr val="000000"/>
                </a:solidFill>
                <a:latin typeface="Calibri"/>
                <a:ea typeface="Calibri"/>
              </a:rPr>
              <a:t>Explain the participants how technology has aided in automating the routine manual jobs. Explain them the example of ATMs, and money dispersing process has been automated because of them and how the job of cashiers or tellers in the bank has greatly reduced. Explain them how it has impacted the lives of people. Relate this example with the software development and delivery process and tell them how manual tasks can be automated.</a:t>
            </a:r>
            <a:endParaRPr b="0" lang="en-IN" sz="1200" spc="-1" strike="noStrike">
              <a:latin typeface="Arial"/>
            </a:endParaRPr>
          </a:p>
          <a:p>
            <a:pPr>
              <a:lnSpc>
                <a:spcPct val="100000"/>
              </a:lnSpc>
            </a:pPr>
            <a:endParaRPr b="0" lang="en-IN" sz="1200" spc="-1" strike="noStrike">
              <a:latin typeface="Arial"/>
            </a:endParaRPr>
          </a:p>
          <a:p>
            <a:pPr>
              <a:lnSpc>
                <a:spcPct val="100000"/>
              </a:lnSpc>
            </a:pPr>
            <a:r>
              <a:rPr b="1" lang="en-IN" sz="1200" spc="-1" strike="noStrike">
                <a:solidFill>
                  <a:srgbClr val="000000"/>
                </a:solidFill>
                <a:latin typeface="Calibri"/>
                <a:ea typeface="Calibri"/>
              </a:rPr>
              <a:t>Notes to the participants:</a:t>
            </a:r>
            <a:endParaRPr b="0" lang="en-IN" sz="1200" spc="-1" strike="noStrike">
              <a:latin typeface="Arial"/>
            </a:endParaRPr>
          </a:p>
          <a:p>
            <a:pPr>
              <a:lnSpc>
                <a:spcPct val="100000"/>
              </a:lnSpc>
            </a:pPr>
            <a:r>
              <a:rPr b="0" lang="en-IN" sz="1200" spc="-1" strike="noStrike">
                <a:solidFill>
                  <a:srgbClr val="000000"/>
                </a:solidFill>
                <a:latin typeface="Calibri"/>
                <a:ea typeface="Calibri"/>
              </a:rPr>
              <a:t>To explain automation, we can take for example two routine types of jobs:</a:t>
            </a:r>
            <a:endParaRPr b="0" lang="en-IN" sz="1200" spc="-1" strike="noStrike">
              <a:latin typeface="Arial"/>
            </a:endParaRPr>
          </a:p>
          <a:p>
            <a:pPr marL="457200" indent="-304560">
              <a:lnSpc>
                <a:spcPct val="100000"/>
              </a:lnSpc>
              <a:buClr>
                <a:srgbClr val="000000"/>
              </a:buClr>
              <a:buFont typeface="Calibri"/>
              <a:buChar char="●"/>
            </a:pPr>
            <a:r>
              <a:rPr b="0" lang="en-IN" sz="1200" spc="-1" strike="noStrike">
                <a:solidFill>
                  <a:srgbClr val="000000"/>
                </a:solidFill>
                <a:latin typeface="Calibri"/>
                <a:ea typeface="Calibri"/>
              </a:rPr>
              <a:t>Routine cognitive, include sales and office occupations performing administrative tasks.</a:t>
            </a:r>
            <a:endParaRPr b="0" lang="en-IN" sz="1200" spc="-1" strike="noStrike">
              <a:latin typeface="Arial"/>
            </a:endParaRPr>
          </a:p>
          <a:p>
            <a:pPr marL="457200" indent="-304560">
              <a:lnSpc>
                <a:spcPct val="100000"/>
              </a:lnSpc>
              <a:buClr>
                <a:srgbClr val="000000"/>
              </a:buClr>
              <a:buFont typeface="Calibri"/>
              <a:buChar char="●"/>
            </a:pPr>
            <a:r>
              <a:rPr b="0" lang="en-IN" sz="1200" spc="-1" strike="noStrike">
                <a:solidFill>
                  <a:srgbClr val="000000"/>
                </a:solidFill>
                <a:latin typeface="Calibri"/>
                <a:ea typeface="Calibri"/>
              </a:rPr>
              <a:t>Routine manual, include construction, transportation, production and repair occupations.</a:t>
            </a:r>
            <a:endParaRPr b="0" lang="en-IN" sz="1200" spc="-1" strike="noStrike">
              <a:latin typeface="Arial"/>
            </a:endParaRPr>
          </a:p>
          <a:p>
            <a:pPr>
              <a:lnSpc>
                <a:spcPct val="100000"/>
              </a:lnSpc>
            </a:pPr>
            <a:endParaRPr b="0" lang="en-IN" sz="1200" spc="-1" strike="noStrike">
              <a:latin typeface="Arial"/>
            </a:endParaRPr>
          </a:p>
          <a:p>
            <a:pPr>
              <a:lnSpc>
                <a:spcPct val="100000"/>
              </a:lnSpc>
            </a:pPr>
            <a:r>
              <a:rPr b="0" lang="en-IN" sz="1200" spc="-1" strike="noStrike">
                <a:solidFill>
                  <a:srgbClr val="000000"/>
                </a:solidFill>
                <a:latin typeface="Calibri"/>
                <a:ea typeface="Calibri"/>
              </a:rPr>
              <a:t>With the advent of technology advancements, more and more routine jobs can be automated. For example, ATMs greatly reduce the job load of a teller in a bank. In a few seconds, the transaction gets over and the entries are automatically done in the user’s account. This has also eliminated the time spent in standing in queues in bank and the time taken for manual transaction and entries.</a:t>
            </a:r>
            <a:endParaRPr b="0" lang="en-IN" sz="1200" spc="-1" strike="noStrike">
              <a:latin typeface="Arial"/>
            </a:endParaRPr>
          </a:p>
          <a:p>
            <a:pPr>
              <a:lnSpc>
                <a:spcPct val="100000"/>
              </a:lnSpc>
            </a:pPr>
            <a:endParaRPr b="0" lang="en-IN" sz="1200" spc="-1" strike="noStrike">
              <a:latin typeface="Arial"/>
            </a:endParaRPr>
          </a:p>
          <a:p>
            <a:pPr>
              <a:lnSpc>
                <a:spcPct val="100000"/>
              </a:lnSpc>
            </a:pPr>
            <a:r>
              <a:rPr b="0" lang="en-IN" sz="1200" spc="-1" strike="noStrike">
                <a:solidFill>
                  <a:srgbClr val="000000"/>
                </a:solidFill>
                <a:latin typeface="Calibri"/>
                <a:ea typeface="Calibri"/>
              </a:rPr>
              <a:t>Similarly in IT, the distinction between manual versus cognitive and routine versus non-routine tasks can be made. Also in IT, routine tasks can be very well automated.</a:t>
            </a:r>
            <a:endParaRPr b="0" lang="en-IN" sz="1200" spc="-1" strike="noStrike">
              <a:latin typeface="Arial"/>
            </a:endParaRPr>
          </a:p>
          <a:p>
            <a:pPr>
              <a:lnSpc>
                <a:spcPct val="100000"/>
              </a:lnSpc>
            </a:pPr>
            <a:endParaRPr b="0" lang="en-IN" sz="1200" spc="-1" strike="noStrike">
              <a:latin typeface="Arial"/>
            </a:endParaRPr>
          </a:p>
          <a:p>
            <a:pPr>
              <a:lnSpc>
                <a:spcPct val="100000"/>
              </a:lnSpc>
            </a:pPr>
            <a:r>
              <a:rPr b="0" lang="en-IN" sz="1200" spc="-1" strike="noStrike">
                <a:solidFill>
                  <a:srgbClr val="000000"/>
                </a:solidFill>
                <a:latin typeface="Calibri"/>
                <a:ea typeface="Calibri"/>
              </a:rPr>
              <a:t>Traditionally, IT software delivery started with project plan, with task or work broken down. From the perspective of a single project, many tasks appear to be non-routine at the start of the project, because only a few task iterations are planned. Retrospective, many project routine activities are executed throughout the project (planned or not planned). Furthermore, after the production handover to operations, many manual routine tasks are required throughout the lifecycle of the software delivered by each project.</a:t>
            </a:r>
            <a:endParaRPr b="0" lang="en-IN" sz="1200" spc="-1" strike="noStrike">
              <a:latin typeface="Arial"/>
            </a:endParaRPr>
          </a:p>
          <a:p>
            <a:pPr>
              <a:lnSpc>
                <a:spcPct val="100000"/>
              </a:lnSpc>
            </a:pPr>
            <a:endParaRPr b="0" lang="en-IN" sz="1200" spc="-1" strike="noStrike">
              <a:latin typeface="Arial"/>
            </a:endParaRPr>
          </a:p>
          <a:p>
            <a:pPr>
              <a:lnSpc>
                <a:spcPct val="100000"/>
              </a:lnSpc>
            </a:pPr>
            <a:r>
              <a:rPr b="0" lang="en-IN" sz="1200" spc="-1" strike="noStrike">
                <a:solidFill>
                  <a:srgbClr val="000000"/>
                </a:solidFill>
                <a:latin typeface="Calibri"/>
                <a:ea typeface="Calibri"/>
              </a:rPr>
              <a:t>Continuous Delivery and Data Center/Cloud Automation have a profound impact on the automation of routine tasks in IT. With Continuous Delivery and Data Center/Cloud Automation, many manual tasks, such as installation and deployment activities are being automated. Combined with Agile and</a:t>
            </a:r>
            <a:endParaRPr b="0" lang="en-IN" sz="1200" spc="-1" strike="noStrike">
              <a:latin typeface="Arial"/>
            </a:endParaRPr>
          </a:p>
          <a:p>
            <a:pPr>
              <a:lnSpc>
                <a:spcPct val="100000"/>
              </a:lnSpc>
            </a:pPr>
            <a:r>
              <a:rPr b="0" lang="en-IN" sz="1200" spc="-1" strike="noStrike">
                <a:solidFill>
                  <a:srgbClr val="000000"/>
                </a:solidFill>
                <a:latin typeface="Calibri"/>
                <a:ea typeface="Calibri"/>
              </a:rPr>
              <a:t>Lean principles, these initiatives, identify the routine tasks within the software delivery which can be automated.</a:t>
            </a:r>
            <a:endParaRPr b="0" lang="en-IN" sz="1200" spc="-1" strike="noStrike">
              <a:latin typeface="Arial"/>
            </a:endParaRPr>
          </a:p>
          <a:p>
            <a:pPr>
              <a:lnSpc>
                <a:spcPct val="100000"/>
              </a:lnSpc>
            </a:pPr>
            <a:endParaRPr b="0" lang="en-IN" sz="1200" spc="-1" strike="noStrike">
              <a:latin typeface="Arial"/>
            </a:endParaRPr>
          </a:p>
          <a:p>
            <a:pPr>
              <a:lnSpc>
                <a:spcPct val="100000"/>
              </a:lnSpc>
            </a:pPr>
            <a:r>
              <a:rPr b="0" lang="en-IN" sz="1200" spc="-1" strike="noStrike">
                <a:solidFill>
                  <a:srgbClr val="000000"/>
                </a:solidFill>
                <a:latin typeface="Calibri"/>
                <a:ea typeface="Calibri"/>
              </a:rPr>
              <a:t>The figure shows the task classification quadrant by Charles Perrow. The quadrant is based on two dimensions: Tasks Analyzability and Task Variability. Their distinction:</a:t>
            </a:r>
            <a:endParaRPr b="0" lang="en-IN" sz="1200" spc="-1" strike="noStrike">
              <a:latin typeface="Arial"/>
            </a:endParaRPr>
          </a:p>
          <a:p>
            <a:pPr marL="457200" indent="-304560">
              <a:lnSpc>
                <a:spcPct val="100000"/>
              </a:lnSpc>
              <a:buClr>
                <a:srgbClr val="000000"/>
              </a:buClr>
              <a:buFont typeface="Calibri"/>
              <a:buChar char="●"/>
            </a:pPr>
            <a:r>
              <a:rPr b="0" lang="en-IN" sz="1200" spc="-1" strike="noStrike">
                <a:solidFill>
                  <a:srgbClr val="000000"/>
                </a:solidFill>
                <a:latin typeface="Calibri"/>
                <a:ea typeface="Calibri"/>
              </a:rPr>
              <a:t>Task Analyzability is defined as the extent to which, when an exception is encountered, there are known analytical methods for dealing with it.</a:t>
            </a:r>
            <a:endParaRPr b="0" lang="en-IN" sz="1200" spc="-1" strike="noStrike">
              <a:latin typeface="Arial"/>
            </a:endParaRPr>
          </a:p>
          <a:p>
            <a:pPr marL="457200" indent="-304560">
              <a:lnSpc>
                <a:spcPct val="100000"/>
              </a:lnSpc>
              <a:buClr>
                <a:srgbClr val="000000"/>
              </a:buClr>
              <a:buFont typeface="Calibri"/>
              <a:buChar char="●"/>
            </a:pPr>
            <a:r>
              <a:rPr b="0" lang="en-IN" sz="1200" spc="-1" strike="noStrike">
                <a:solidFill>
                  <a:srgbClr val="000000"/>
                </a:solidFill>
                <a:latin typeface="Calibri"/>
                <a:ea typeface="Calibri"/>
              </a:rPr>
              <a:t>Task Variability is defined by the number of exceptions to standard procedures encouraged in the application of a given technology.</a:t>
            </a:r>
            <a:endParaRPr b="0" lang="en-IN" sz="1200" spc="-1" strike="noStrike">
              <a:latin typeface="Arial"/>
            </a:endParaRPr>
          </a:p>
          <a:p>
            <a:pPr>
              <a:lnSpc>
                <a:spcPct val="100000"/>
              </a:lnSpc>
            </a:pPr>
            <a:endParaRPr b="0" lang="en-IN" sz="1200" spc="-1" strike="noStrike">
              <a:latin typeface="Arial"/>
            </a:endParaRPr>
          </a:p>
          <a:p>
            <a:pPr>
              <a:lnSpc>
                <a:spcPct val="100000"/>
              </a:lnSpc>
            </a:pPr>
            <a:r>
              <a:rPr b="0" lang="en-IN" sz="1200" spc="-1" strike="noStrike">
                <a:solidFill>
                  <a:srgbClr val="000000"/>
                </a:solidFill>
                <a:latin typeface="Calibri"/>
                <a:ea typeface="Calibri"/>
              </a:rPr>
              <a:t>Considering software delivery processes, many tasks to deliver software has a relatively low task variability and a high task analyzability or the software delivery process can be transformed using tasks with low variability. Once, these manual routine tasks are identified, these tasks can be automated with engineering tasks. Scripted (manual) test execution, (manual) deployment execution, (manual) code compilation are examples of routine tasks within a software delivery process.</a:t>
            </a:r>
            <a:endParaRPr b="0" lang="en-IN" sz="1200" spc="-1" strike="noStrike">
              <a:latin typeface="Arial"/>
            </a:endParaRPr>
          </a:p>
          <a:p>
            <a:pPr>
              <a:lnSpc>
                <a:spcPct val="100000"/>
              </a:lnSpc>
            </a:pPr>
            <a:endParaRPr b="0" lang="en-IN" sz="1200" spc="-1" strike="noStrike">
              <a:latin typeface="Arial"/>
            </a:endParaRPr>
          </a:p>
          <a:p>
            <a:pPr>
              <a:lnSpc>
                <a:spcPct val="100000"/>
              </a:lnSpc>
            </a:pPr>
            <a:r>
              <a:rPr b="0" lang="en-IN" sz="1200" spc="-1" strike="noStrike">
                <a:solidFill>
                  <a:srgbClr val="000000"/>
                </a:solidFill>
                <a:latin typeface="Calibri"/>
                <a:ea typeface="Calibri"/>
              </a:rPr>
              <a:t>We’ll now see about the technologies and processes involved in software development and delivery.</a:t>
            </a:r>
            <a:endParaRPr b="0" lang="en-IN" sz="1200" spc="-1" strike="noStrike">
              <a:latin typeface="Arial"/>
            </a:endParaRPr>
          </a:p>
          <a:p>
            <a:pPr>
              <a:lnSpc>
                <a:spcPct val="100000"/>
              </a:lnSpc>
            </a:pPr>
            <a:endParaRPr b="0" lang="en-IN" sz="1200" spc="-1" strike="noStrike">
              <a:latin typeface="Arial"/>
            </a:endParaRPr>
          </a:p>
          <a:p>
            <a:pPr>
              <a:lnSpc>
                <a:spcPct val="100000"/>
              </a:lnSpc>
            </a:pPr>
            <a:endParaRPr b="0" lang="en-IN" sz="1200" spc="-1" strike="noStrike">
              <a:latin typeface="Arial"/>
            </a:endParaRPr>
          </a:p>
          <a:p>
            <a:pPr>
              <a:lnSpc>
                <a:spcPct val="100000"/>
              </a:lnSpc>
            </a:pPr>
            <a:endParaRPr b="0" lang="en-IN" sz="1200" spc="-1" strike="noStrike">
              <a:latin typeface="Arial"/>
            </a:endParaRPr>
          </a:p>
        </p:txBody>
      </p:sp>
      <p:sp>
        <p:nvSpPr>
          <p:cNvPr id="787" name="TextShape 3"/>
          <p:cNvSpPr txBox="1"/>
          <p:nvPr/>
        </p:nvSpPr>
        <p:spPr>
          <a:xfrm>
            <a:off x="3884760" y="8685360"/>
            <a:ext cx="2971440" cy="458280"/>
          </a:xfrm>
          <a:prstGeom prst="rect">
            <a:avLst/>
          </a:prstGeom>
          <a:noFill/>
          <a:ln>
            <a:noFill/>
          </a:ln>
        </p:spPr>
        <p:txBody>
          <a:bodyPr anchor="b">
            <a:noAutofit/>
          </a:bodyPr>
          <a:p>
            <a:pPr>
              <a:lnSpc>
                <a:spcPct val="100000"/>
              </a:lnSpc>
            </a:pPr>
            <a:fld id="{F830D869-AD56-48F8-9C0A-C91348A2910C}" type="slidenum">
              <a:rPr b="0" lang="en-IN" sz="1400" spc="-1" strike="noStrike">
                <a:latin typeface="Times New Roman"/>
              </a:rPr>
              <a:t>&lt;number&gt;</a:t>
            </a:fld>
            <a:endParaRPr b="0" lang="en-IN" sz="1400" spc="-1" strike="noStrike">
              <a:latin typeface="Times New Roman"/>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88" name="PlaceHolder 1"/>
          <p:cNvSpPr>
            <a:spLocks noGrp="1"/>
          </p:cNvSpPr>
          <p:nvPr>
            <p:ph type="sldImg"/>
          </p:nvPr>
        </p:nvSpPr>
        <p:spPr>
          <a:xfrm>
            <a:off x="685800" y="1143000"/>
            <a:ext cx="5486040" cy="3085920"/>
          </a:xfrm>
          <a:prstGeom prst="rect">
            <a:avLst/>
          </a:prstGeom>
        </p:spPr>
      </p:sp>
      <p:sp>
        <p:nvSpPr>
          <p:cNvPr id="789" name="PlaceHolder 2"/>
          <p:cNvSpPr>
            <a:spLocks noGrp="1"/>
          </p:cNvSpPr>
          <p:nvPr>
            <p:ph type="body"/>
          </p:nvPr>
        </p:nvSpPr>
        <p:spPr>
          <a:xfrm>
            <a:off x="685800" y="4400640"/>
            <a:ext cx="5486040" cy="3600000"/>
          </a:xfrm>
          <a:prstGeom prst="rect">
            <a:avLst/>
          </a:prstGeom>
        </p:spPr>
        <p:txBody>
          <a:bodyPr tIns="91440" bIns="91440">
            <a:noAutofit/>
          </a:bodyPr>
          <a:p>
            <a:pPr>
              <a:lnSpc>
                <a:spcPct val="100000"/>
              </a:lnSpc>
            </a:pPr>
            <a:r>
              <a:rPr b="1" lang="en-IN" sz="1200" spc="-1" strike="noStrike">
                <a:solidFill>
                  <a:srgbClr val="000000"/>
                </a:solidFill>
                <a:latin typeface="Calibri"/>
                <a:ea typeface="Calibri"/>
              </a:rPr>
              <a:t>Notes to the Facilitator:</a:t>
            </a:r>
            <a:endParaRPr b="0" lang="en-IN" sz="1200" spc="-1" strike="noStrike">
              <a:latin typeface="Arial"/>
            </a:endParaRPr>
          </a:p>
          <a:p>
            <a:pPr>
              <a:lnSpc>
                <a:spcPct val="100000"/>
              </a:lnSpc>
            </a:pPr>
            <a:r>
              <a:rPr b="0" lang="en-IN" sz="1200" spc="-1" strike="noStrike">
                <a:solidFill>
                  <a:srgbClr val="000000"/>
                </a:solidFill>
                <a:latin typeface="Calibri"/>
                <a:ea typeface="Calibri"/>
              </a:rPr>
              <a:t>Tell the participants that they will be learning about the software delivery pipeline.</a:t>
            </a:r>
            <a:endParaRPr b="0" lang="en-IN" sz="1200" spc="-1" strike="noStrike">
              <a:latin typeface="Arial"/>
            </a:endParaRPr>
          </a:p>
          <a:p>
            <a:pPr>
              <a:lnSpc>
                <a:spcPct val="100000"/>
              </a:lnSpc>
            </a:pPr>
            <a:endParaRPr b="0" lang="en-IN" sz="1200" spc="-1" strike="noStrike">
              <a:latin typeface="Arial"/>
            </a:endParaRPr>
          </a:p>
          <a:p>
            <a:pPr>
              <a:lnSpc>
                <a:spcPct val="100000"/>
              </a:lnSpc>
            </a:pPr>
            <a:r>
              <a:rPr b="1" lang="en-IN" sz="1200" spc="-1" strike="noStrike">
                <a:solidFill>
                  <a:srgbClr val="000000"/>
                </a:solidFill>
                <a:latin typeface="Calibri"/>
                <a:ea typeface="Calibri"/>
              </a:rPr>
              <a:t>Notes to the Participant:</a:t>
            </a:r>
            <a:endParaRPr b="0" lang="en-IN" sz="1200" spc="-1" strike="noStrike">
              <a:latin typeface="Arial"/>
            </a:endParaRPr>
          </a:p>
          <a:p>
            <a:pPr>
              <a:lnSpc>
                <a:spcPct val="100000"/>
              </a:lnSpc>
            </a:pPr>
            <a:r>
              <a:rPr b="0" lang="en-IN" sz="1200" spc="-1" strike="noStrike">
                <a:solidFill>
                  <a:srgbClr val="000000"/>
                </a:solidFill>
                <a:latin typeface="Calibri"/>
                <a:ea typeface="Calibri"/>
              </a:rPr>
              <a:t>Depending on the software being developed the delivery pipeline will differ. Hence, there’s no strict rule for the stages in the pipeline. When we look at different pipelines, the common stages involved in a software delivery pipeline are:</a:t>
            </a:r>
            <a:endParaRPr b="0" lang="en-IN" sz="1200" spc="-1" strike="noStrike">
              <a:latin typeface="Arial"/>
            </a:endParaRPr>
          </a:p>
          <a:p>
            <a:pPr>
              <a:lnSpc>
                <a:spcPct val="100000"/>
              </a:lnSpc>
            </a:pPr>
            <a:endParaRPr b="0" lang="en-IN" sz="1200" spc="-1" strike="noStrike">
              <a:latin typeface="Arial"/>
            </a:endParaRPr>
          </a:p>
          <a:p>
            <a:pPr>
              <a:lnSpc>
                <a:spcPct val="100000"/>
              </a:lnSpc>
            </a:pPr>
            <a:r>
              <a:rPr b="1" lang="en-IN" sz="1200" spc="-1" strike="noStrike">
                <a:solidFill>
                  <a:srgbClr val="000000"/>
                </a:solidFill>
                <a:latin typeface="Calibri"/>
                <a:ea typeface="Calibri"/>
              </a:rPr>
              <a:t>Build</a:t>
            </a:r>
            <a:endParaRPr b="0" lang="en-IN" sz="1200" spc="-1" strike="noStrike">
              <a:latin typeface="Arial"/>
            </a:endParaRPr>
          </a:p>
          <a:p>
            <a:pPr>
              <a:lnSpc>
                <a:spcPct val="100000"/>
              </a:lnSpc>
            </a:pPr>
            <a:r>
              <a:rPr b="0" lang="en-IN" sz="1200" spc="-1" strike="noStrike">
                <a:solidFill>
                  <a:srgbClr val="000000"/>
                </a:solidFill>
                <a:latin typeface="Calibri"/>
                <a:ea typeface="Calibri"/>
              </a:rPr>
              <a:t>During the build stage, application/software is built, i.e, the actual code is written and compiled and archived. Units tests are also run at this stage. A source-code repository is similar to a database where the source code is committed or uploaded by developers and maintained. Multiple versions of a commit are maintained in this repository. E.g BitBucket and GitHub. This source-code repository serves as the input for a build. The output is a working piece, that is a small component of the software being built. This output, an artefact, is stored in an artefact repository. It is in this stage that multiple builds are packaged into one single unit, to enable for testing.</a:t>
            </a:r>
            <a:endParaRPr b="0" lang="en-IN" sz="1200" spc="-1" strike="noStrike">
              <a:latin typeface="Arial"/>
            </a:endParaRPr>
          </a:p>
          <a:p>
            <a:pPr>
              <a:lnSpc>
                <a:spcPct val="100000"/>
              </a:lnSpc>
            </a:pPr>
            <a:endParaRPr b="0" lang="en-IN" sz="1200" spc="-1" strike="noStrike">
              <a:latin typeface="Arial"/>
            </a:endParaRPr>
          </a:p>
          <a:p>
            <a:pPr>
              <a:lnSpc>
                <a:spcPct val="100000"/>
              </a:lnSpc>
            </a:pPr>
            <a:r>
              <a:rPr b="1" lang="en-IN" sz="1200" spc="-1" strike="noStrike">
                <a:solidFill>
                  <a:srgbClr val="000000"/>
                </a:solidFill>
                <a:latin typeface="Calibri"/>
                <a:ea typeface="Calibri"/>
              </a:rPr>
              <a:t>Test</a:t>
            </a:r>
            <a:endParaRPr b="0" lang="en-IN" sz="1200" spc="-1" strike="noStrike">
              <a:latin typeface="Arial"/>
            </a:endParaRPr>
          </a:p>
          <a:p>
            <a:pPr>
              <a:lnSpc>
                <a:spcPct val="100000"/>
              </a:lnSpc>
            </a:pPr>
            <a:r>
              <a:rPr b="0" lang="en-IN" sz="1200" spc="-1" strike="noStrike">
                <a:solidFill>
                  <a:srgbClr val="000000"/>
                </a:solidFill>
                <a:latin typeface="Calibri"/>
                <a:ea typeface="Calibri"/>
              </a:rPr>
              <a:t>During this stage, the production environment is cloned and a staging environment is created. The build artiefacts are integrated and installed or deployed in this staging environment. In this stage, automated tests are run to check the new version of the software. Functional tests or integration tests are done to verify the new functionalities. Regression tests are done to ensure that new version doesn’t impact any functionality. Performance tests are done finally.</a:t>
            </a:r>
            <a:endParaRPr b="0" lang="en-IN" sz="1200" spc="-1" strike="noStrike">
              <a:latin typeface="Arial"/>
            </a:endParaRPr>
          </a:p>
          <a:p>
            <a:pPr>
              <a:lnSpc>
                <a:spcPct val="100000"/>
              </a:lnSpc>
            </a:pPr>
            <a:endParaRPr b="0" lang="en-IN" sz="1200" spc="-1" strike="noStrike">
              <a:latin typeface="Arial"/>
            </a:endParaRPr>
          </a:p>
          <a:p>
            <a:pPr>
              <a:lnSpc>
                <a:spcPct val="100000"/>
              </a:lnSpc>
            </a:pPr>
            <a:r>
              <a:rPr b="1" lang="en-IN" sz="1200" spc="-1" strike="noStrike">
                <a:solidFill>
                  <a:srgbClr val="000000"/>
                </a:solidFill>
                <a:latin typeface="Calibri"/>
                <a:ea typeface="Calibri"/>
              </a:rPr>
              <a:t>Release</a:t>
            </a:r>
            <a:endParaRPr b="0" lang="en-IN" sz="1200" spc="-1" strike="noStrike">
              <a:latin typeface="Arial"/>
            </a:endParaRPr>
          </a:p>
          <a:p>
            <a:pPr>
              <a:lnSpc>
                <a:spcPct val="100000"/>
              </a:lnSpc>
            </a:pPr>
            <a:r>
              <a:rPr b="0" lang="en-IN" sz="1200" spc="-1" strike="noStrike">
                <a:solidFill>
                  <a:srgbClr val="000000"/>
                </a:solidFill>
                <a:latin typeface="Calibri"/>
                <a:ea typeface="Calibri"/>
              </a:rPr>
              <a:t>Here, the software is deployed in the production environment. In this stage, additional tests are also done to ensure the software works as expected.</a:t>
            </a:r>
            <a:endParaRPr b="0" lang="en-IN" sz="1200" spc="-1" strike="noStrike">
              <a:latin typeface="Arial"/>
            </a:endParaRPr>
          </a:p>
          <a:p>
            <a:pPr>
              <a:lnSpc>
                <a:spcPct val="100000"/>
              </a:lnSpc>
            </a:pPr>
            <a:endParaRPr b="0" lang="en-IN" sz="1200" spc="-1" strike="noStrike">
              <a:latin typeface="Arial"/>
            </a:endParaRPr>
          </a:p>
          <a:p>
            <a:pPr>
              <a:lnSpc>
                <a:spcPct val="100000"/>
              </a:lnSpc>
            </a:pPr>
            <a:r>
              <a:rPr b="0" lang="en-IN" sz="1200" spc="-1" strike="noStrike">
                <a:solidFill>
                  <a:srgbClr val="000000"/>
                </a:solidFill>
                <a:latin typeface="Calibri"/>
                <a:ea typeface="Calibri"/>
              </a:rPr>
              <a:t>The stages happen in a sequential manner in simple pipelines. This means, any error in one stage has an  impact on the next stage, there is a possibility that the overall process gets delayed.</a:t>
            </a:r>
            <a:endParaRPr b="0" lang="en-IN" sz="1200" spc="-1" strike="noStrike">
              <a:latin typeface="Arial"/>
            </a:endParaRPr>
          </a:p>
          <a:p>
            <a:pPr>
              <a:lnSpc>
                <a:spcPct val="100000"/>
              </a:lnSpc>
            </a:pPr>
            <a:endParaRPr b="0" lang="en-IN" sz="1200" spc="-1" strike="noStrike">
              <a:latin typeface="Arial"/>
            </a:endParaRPr>
          </a:p>
          <a:p>
            <a:pPr>
              <a:lnSpc>
                <a:spcPct val="100000"/>
              </a:lnSpc>
            </a:pPr>
            <a:r>
              <a:rPr b="0" lang="en-IN" sz="1200" spc="-1" strike="noStrike">
                <a:solidFill>
                  <a:srgbClr val="000000"/>
                </a:solidFill>
                <a:latin typeface="Calibri"/>
                <a:ea typeface="Calibri"/>
              </a:rPr>
              <a:t>In a complex pipeline, multiple instances of some stages can exist. For example, there could be production stages for each of the data centres. These production stages are run in parallel. These production runs can have manual approval steps to avoid unintended deployments. </a:t>
            </a:r>
            <a:endParaRPr b="0" lang="en-IN" sz="1200" spc="-1" strike="noStrike">
              <a:latin typeface="Arial"/>
            </a:endParaRPr>
          </a:p>
          <a:p>
            <a:pPr>
              <a:lnSpc>
                <a:spcPct val="100000"/>
              </a:lnSpc>
            </a:pPr>
            <a:endParaRPr b="0" lang="en-IN" sz="1200" spc="-1" strike="noStrike">
              <a:latin typeface="Arial"/>
            </a:endParaRPr>
          </a:p>
          <a:p>
            <a:pPr>
              <a:lnSpc>
                <a:spcPct val="100000"/>
              </a:lnSpc>
            </a:pPr>
            <a:r>
              <a:rPr b="0" lang="en-IN" sz="1200" spc="-1" strike="noStrike">
                <a:solidFill>
                  <a:srgbClr val="000000"/>
                </a:solidFill>
                <a:latin typeface="Calibri"/>
                <a:ea typeface="Calibri"/>
              </a:rPr>
              <a:t>To provide rapid feedbacks, early stages should be kept simple and run fast. Later stages run progressively more complex tests in a production-like environment. These stages also take a longer time to run and they even require more dependencies in a production-like environment.</a:t>
            </a:r>
            <a:endParaRPr b="0" lang="en-IN" sz="1200" spc="-1" strike="noStrike">
              <a:latin typeface="Arial"/>
            </a:endParaRPr>
          </a:p>
          <a:p>
            <a:pPr>
              <a:lnSpc>
                <a:spcPct val="100000"/>
              </a:lnSpc>
            </a:pPr>
            <a:endParaRPr b="0" lang="en-IN" sz="1200" spc="-1" strike="noStrike">
              <a:latin typeface="Arial"/>
            </a:endParaRPr>
          </a:p>
          <a:p>
            <a:pPr>
              <a:lnSpc>
                <a:spcPct val="100000"/>
              </a:lnSpc>
            </a:pPr>
            <a:endParaRPr b="0" lang="en-IN" sz="1200" spc="-1" strike="noStrike">
              <a:latin typeface="Arial"/>
            </a:endParaRPr>
          </a:p>
        </p:txBody>
      </p:sp>
      <p:sp>
        <p:nvSpPr>
          <p:cNvPr id="790" name="TextShape 3"/>
          <p:cNvSpPr txBox="1"/>
          <p:nvPr/>
        </p:nvSpPr>
        <p:spPr>
          <a:xfrm>
            <a:off x="3884760" y="8685360"/>
            <a:ext cx="2971440" cy="458280"/>
          </a:xfrm>
          <a:prstGeom prst="rect">
            <a:avLst/>
          </a:prstGeom>
          <a:noFill/>
          <a:ln>
            <a:noFill/>
          </a:ln>
        </p:spPr>
        <p:txBody>
          <a:bodyPr anchor="b">
            <a:noAutofit/>
          </a:bodyPr>
          <a:p>
            <a:pPr algn="r">
              <a:lnSpc>
                <a:spcPct val="100000"/>
              </a:lnSpc>
            </a:pPr>
            <a:fld id="{0612D28E-190B-418B-90B3-1CAADB5906E7}" type="slidenum">
              <a:rPr b="0" lang="en-IN" sz="1200" spc="-1" strike="noStrike">
                <a:solidFill>
                  <a:srgbClr val="000000"/>
                </a:solidFill>
                <a:latin typeface="Calibri"/>
                <a:ea typeface="Calibri"/>
              </a:rPr>
              <a:t>&lt;number&gt;</a:t>
            </a:fld>
            <a:endParaRPr b="0" lang="en-IN" sz="1200" spc="-1" strike="noStrike">
              <a:latin typeface="Times New Roman"/>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91" name="PlaceHolder 1"/>
          <p:cNvSpPr>
            <a:spLocks noGrp="1"/>
          </p:cNvSpPr>
          <p:nvPr>
            <p:ph type="sldImg"/>
          </p:nvPr>
        </p:nvSpPr>
        <p:spPr>
          <a:xfrm>
            <a:off x="685800" y="1143000"/>
            <a:ext cx="5486040" cy="3085920"/>
          </a:xfrm>
          <a:prstGeom prst="rect">
            <a:avLst/>
          </a:prstGeom>
        </p:spPr>
      </p:sp>
      <p:sp>
        <p:nvSpPr>
          <p:cNvPr id="792" name="PlaceHolder 2"/>
          <p:cNvSpPr>
            <a:spLocks noGrp="1"/>
          </p:cNvSpPr>
          <p:nvPr>
            <p:ph type="body"/>
          </p:nvPr>
        </p:nvSpPr>
        <p:spPr>
          <a:xfrm>
            <a:off x="685800" y="4400640"/>
            <a:ext cx="5486040" cy="3600000"/>
          </a:xfrm>
          <a:prstGeom prst="rect">
            <a:avLst/>
          </a:prstGeom>
        </p:spPr>
        <p:txBody>
          <a:bodyPr tIns="91440" bIns="91440">
            <a:noAutofit/>
          </a:bodyPr>
          <a:p>
            <a:pPr>
              <a:lnSpc>
                <a:spcPct val="100000"/>
              </a:lnSpc>
            </a:pPr>
            <a:r>
              <a:rPr b="1" lang="en-IN" sz="1200" spc="-1" strike="noStrike">
                <a:solidFill>
                  <a:srgbClr val="000000"/>
                </a:solidFill>
                <a:latin typeface="Calibri"/>
                <a:ea typeface="Calibri"/>
              </a:rPr>
              <a:t>Notes to the Facilitator:</a:t>
            </a:r>
            <a:endParaRPr b="0" lang="en-IN" sz="1200" spc="-1" strike="noStrike">
              <a:latin typeface="Arial"/>
            </a:endParaRPr>
          </a:p>
          <a:p>
            <a:pPr>
              <a:lnSpc>
                <a:spcPct val="100000"/>
              </a:lnSpc>
            </a:pPr>
            <a:r>
              <a:rPr b="0" lang="en-IN" sz="1200" spc="-1" strike="noStrike">
                <a:solidFill>
                  <a:srgbClr val="000000"/>
                </a:solidFill>
                <a:latin typeface="Calibri"/>
                <a:ea typeface="Calibri"/>
              </a:rPr>
              <a:t>Guide the participants on an overview of the continuous delivery pipeline. </a:t>
            </a:r>
            <a:endParaRPr b="0" lang="en-IN" sz="1200" spc="-1" strike="noStrike">
              <a:latin typeface="Arial"/>
            </a:endParaRPr>
          </a:p>
          <a:p>
            <a:pPr>
              <a:lnSpc>
                <a:spcPct val="100000"/>
              </a:lnSpc>
            </a:pPr>
            <a:endParaRPr b="0" lang="en-IN" sz="1200" spc="-1" strike="noStrike">
              <a:latin typeface="Arial"/>
            </a:endParaRPr>
          </a:p>
          <a:p>
            <a:pPr>
              <a:lnSpc>
                <a:spcPct val="100000"/>
              </a:lnSpc>
            </a:pPr>
            <a:r>
              <a:rPr b="1" lang="en-IN" sz="1200" spc="-1" strike="noStrike">
                <a:solidFill>
                  <a:srgbClr val="000000"/>
                </a:solidFill>
                <a:latin typeface="Calibri"/>
                <a:ea typeface="Calibri"/>
              </a:rPr>
              <a:t>Notes to the Participants:</a:t>
            </a:r>
            <a:endParaRPr b="0" lang="en-IN" sz="1200" spc="-1" strike="noStrike">
              <a:latin typeface="Arial"/>
            </a:endParaRPr>
          </a:p>
          <a:p>
            <a:pPr>
              <a:lnSpc>
                <a:spcPct val="100000"/>
              </a:lnSpc>
            </a:pPr>
            <a:r>
              <a:rPr b="0" lang="en-IN" sz="1200" spc="-1" strike="noStrike">
                <a:solidFill>
                  <a:srgbClr val="000000"/>
                </a:solidFill>
                <a:latin typeface="Calibri"/>
                <a:ea typeface="Calibri"/>
              </a:rPr>
              <a:t>Continuous delivery is a strategy, by which companies deliver new features of the software to the users, in a fast and efficient manner. Continuous delivery believes in creating a repeatable, reliable and incrementally improving process, for taking software from an idea to the product. Continuous delivery imparts automated software production line to enable a constant flow of changes into production.</a:t>
            </a:r>
            <a:endParaRPr b="0" lang="en-IN" sz="1200" spc="-1" strike="noStrike">
              <a:latin typeface="Arial"/>
            </a:endParaRPr>
          </a:p>
          <a:p>
            <a:pPr>
              <a:lnSpc>
                <a:spcPct val="100000"/>
              </a:lnSpc>
            </a:pPr>
            <a:endParaRPr b="0" lang="en-IN" sz="1200" spc="-1" strike="noStrike">
              <a:latin typeface="Arial"/>
            </a:endParaRPr>
          </a:p>
          <a:p>
            <a:pPr>
              <a:lnSpc>
                <a:spcPct val="100000"/>
              </a:lnSpc>
            </a:pPr>
            <a:r>
              <a:rPr b="0" lang="en-IN" sz="1200" spc="-1" strike="noStrike">
                <a:solidFill>
                  <a:srgbClr val="000000"/>
                </a:solidFill>
                <a:latin typeface="Calibri"/>
                <a:ea typeface="Calibri"/>
              </a:rPr>
              <a:t>Software delivery process is broken down into multiple stages, where at each stage, quality of new features undergoes a verification process from a different angle. This ensures that functionalities are tested properly and the product is error free when it reaches the user.</a:t>
            </a:r>
            <a:endParaRPr b="0" lang="en-IN" sz="1200" spc="-1" strike="noStrike">
              <a:latin typeface="Arial"/>
            </a:endParaRPr>
          </a:p>
          <a:p>
            <a:pPr>
              <a:lnSpc>
                <a:spcPct val="100000"/>
              </a:lnSpc>
            </a:pPr>
            <a:endParaRPr b="0" lang="en-IN" sz="1200" spc="-1" strike="noStrike">
              <a:latin typeface="Arial"/>
            </a:endParaRPr>
          </a:p>
          <a:p>
            <a:pPr>
              <a:lnSpc>
                <a:spcPct val="100000"/>
              </a:lnSpc>
            </a:pPr>
            <a:r>
              <a:rPr b="0" lang="en-IN" sz="1200" spc="-1" strike="noStrike">
                <a:solidFill>
                  <a:srgbClr val="000000"/>
                </a:solidFill>
                <a:latin typeface="Calibri"/>
                <a:ea typeface="Calibri"/>
              </a:rPr>
              <a:t>Though there is no such thing as a standard pipeline, a typical Continuous Delivery pipeline has the following stages.</a:t>
            </a:r>
            <a:endParaRPr b="0" lang="en-IN" sz="1200" spc="-1" strike="noStrike">
              <a:latin typeface="Arial"/>
            </a:endParaRPr>
          </a:p>
          <a:p>
            <a:pPr>
              <a:lnSpc>
                <a:spcPct val="100000"/>
              </a:lnSpc>
            </a:pPr>
            <a:endParaRPr b="0" lang="en-IN" sz="1200" spc="-1" strike="noStrike">
              <a:latin typeface="Arial"/>
            </a:endParaRPr>
          </a:p>
          <a:p>
            <a:pPr>
              <a:lnSpc>
                <a:spcPct val="100000"/>
              </a:lnSpc>
            </a:pPr>
            <a:r>
              <a:rPr b="1" lang="en-IN" sz="1200" spc="-1" strike="noStrike">
                <a:solidFill>
                  <a:srgbClr val="000000"/>
                </a:solidFill>
                <a:latin typeface="Calibri"/>
                <a:ea typeface="Calibri"/>
              </a:rPr>
              <a:t>Build Automation and Continuous Integration:</a:t>
            </a:r>
            <a:endParaRPr b="0" lang="en-IN" sz="1200" spc="-1" strike="noStrike">
              <a:latin typeface="Arial"/>
            </a:endParaRPr>
          </a:p>
          <a:p>
            <a:pPr>
              <a:lnSpc>
                <a:spcPct val="100000"/>
              </a:lnSpc>
            </a:pPr>
            <a:r>
              <a:rPr b="0" lang="en-IN" sz="1200" spc="-1" strike="noStrike">
                <a:solidFill>
                  <a:srgbClr val="000000"/>
                </a:solidFill>
                <a:latin typeface="Calibri"/>
                <a:ea typeface="Calibri"/>
              </a:rPr>
              <a:t>During the first step, binaries are first built to create deliverables to be passed on to the subsequent phases. It is during this phase that the new features developed by individual developers are integrated into the central code base on a continuous basis. As soon as the code is integrated, it is built and unit tested. Continuous feedbacks keep the development team aware of the health of their application.</a:t>
            </a:r>
            <a:endParaRPr b="0" lang="en-IN" sz="1200" spc="-1" strike="noStrike">
              <a:latin typeface="Arial"/>
            </a:endParaRPr>
          </a:p>
          <a:p>
            <a:pPr>
              <a:lnSpc>
                <a:spcPct val="100000"/>
              </a:lnSpc>
            </a:pPr>
            <a:endParaRPr b="0" lang="en-IN" sz="1200" spc="-1" strike="noStrike">
              <a:latin typeface="Arial"/>
            </a:endParaRPr>
          </a:p>
          <a:p>
            <a:pPr>
              <a:lnSpc>
                <a:spcPct val="100000"/>
              </a:lnSpc>
            </a:pPr>
            <a:r>
              <a:rPr b="1" lang="en-IN" sz="1200" spc="-1" strike="noStrike">
                <a:solidFill>
                  <a:srgbClr val="000000"/>
                </a:solidFill>
                <a:latin typeface="Calibri"/>
                <a:ea typeface="Calibri"/>
              </a:rPr>
              <a:t>Test Automation:</a:t>
            </a:r>
            <a:endParaRPr b="0" lang="en-IN" sz="1200" spc="-1" strike="noStrike">
              <a:latin typeface="Arial"/>
            </a:endParaRPr>
          </a:p>
          <a:p>
            <a:pPr>
              <a:lnSpc>
                <a:spcPct val="100000"/>
              </a:lnSpc>
            </a:pPr>
            <a:r>
              <a:rPr b="0" lang="en-IN" sz="1200" spc="-1" strike="noStrike">
                <a:solidFill>
                  <a:srgbClr val="000000"/>
                </a:solidFill>
                <a:latin typeface="Calibri"/>
                <a:ea typeface="Calibri"/>
              </a:rPr>
              <a:t>Testing of the application is done rigorously throughout this stage to make sure that the newer version of the application meets the necessary standards. It is at this stage that functionality, security, performance and compliance are thoroughly verified by the pipeline. This stage involves different types of automated or manual activities.</a:t>
            </a:r>
            <a:endParaRPr b="0" lang="en-IN" sz="1200" spc="-1" strike="noStrike">
              <a:latin typeface="Arial"/>
            </a:endParaRPr>
          </a:p>
          <a:p>
            <a:pPr>
              <a:lnSpc>
                <a:spcPct val="100000"/>
              </a:lnSpc>
            </a:pPr>
            <a:endParaRPr b="0" lang="en-IN" sz="1200" spc="-1" strike="noStrike">
              <a:latin typeface="Arial"/>
            </a:endParaRPr>
          </a:p>
          <a:p>
            <a:pPr>
              <a:lnSpc>
                <a:spcPct val="100000"/>
              </a:lnSpc>
            </a:pPr>
            <a:r>
              <a:rPr b="1" lang="en-IN" sz="1200" spc="-1" strike="noStrike">
                <a:solidFill>
                  <a:srgbClr val="000000"/>
                </a:solidFill>
                <a:latin typeface="Calibri"/>
                <a:ea typeface="Calibri"/>
              </a:rPr>
              <a:t>Deployment Automation:</a:t>
            </a:r>
            <a:endParaRPr b="0" lang="en-IN" sz="1200" spc="-1" strike="noStrike">
              <a:latin typeface="Arial"/>
            </a:endParaRPr>
          </a:p>
          <a:p>
            <a:pPr>
              <a:lnSpc>
                <a:spcPct val="100000"/>
              </a:lnSpc>
            </a:pPr>
            <a:r>
              <a:rPr b="0" lang="en-IN" sz="1200" spc="-1" strike="noStrike">
                <a:solidFill>
                  <a:srgbClr val="000000"/>
                </a:solidFill>
                <a:latin typeface="Calibri"/>
                <a:ea typeface="Calibri"/>
              </a:rPr>
              <a:t>Each and every time, an application is installed for testing, it requires a deployment. During the testing process, the overall quality of the application is verified and so, the rollout time is important. Because of the quality checks done during the previous stages, this step involves relatively lower risk. The newer version of the deployment is initially rolled out to a subset of the production environment and monitored for performance and feedbacks before it is completely rolled out. With automated deployment, new functionalities can be delivered to users within minutes.  </a:t>
            </a:r>
            <a:endParaRPr b="0" lang="en-IN" sz="1200" spc="-1" strike="noStrike">
              <a:latin typeface="Arial"/>
            </a:endParaRPr>
          </a:p>
          <a:p>
            <a:pPr>
              <a:lnSpc>
                <a:spcPct val="100000"/>
              </a:lnSpc>
            </a:pPr>
            <a:endParaRPr b="0" lang="en-IN" sz="1200" spc="-1" strike="noStrike">
              <a:latin typeface="Arial"/>
            </a:endParaRPr>
          </a:p>
        </p:txBody>
      </p:sp>
      <p:sp>
        <p:nvSpPr>
          <p:cNvPr id="793" name="TextShape 3"/>
          <p:cNvSpPr txBox="1"/>
          <p:nvPr/>
        </p:nvSpPr>
        <p:spPr>
          <a:xfrm>
            <a:off x="3884760" y="8685360"/>
            <a:ext cx="2971440" cy="458280"/>
          </a:xfrm>
          <a:prstGeom prst="rect">
            <a:avLst/>
          </a:prstGeom>
          <a:noFill/>
          <a:ln>
            <a:noFill/>
          </a:ln>
        </p:spPr>
        <p:txBody>
          <a:bodyPr anchor="b">
            <a:noAutofit/>
          </a:bodyPr>
          <a:p>
            <a:pPr algn="r">
              <a:lnSpc>
                <a:spcPct val="100000"/>
              </a:lnSpc>
            </a:pPr>
            <a:fld id="{1A983AD8-9F7A-4D3C-8BD9-E8F5A0F51B57}" type="slidenum">
              <a:rPr b="0" lang="en-IN" sz="1200" spc="-1" strike="noStrike">
                <a:solidFill>
                  <a:srgbClr val="000000"/>
                </a:solidFill>
                <a:latin typeface="Calibri"/>
                <a:ea typeface="Calibri"/>
              </a:rPr>
              <a:t>&lt;number&gt;</a:t>
            </a:fld>
            <a:endParaRPr b="0" lang="en-IN" sz="1200" spc="-1" strike="noStrike">
              <a:latin typeface="Times New Roman"/>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94" name="PlaceHolder 1"/>
          <p:cNvSpPr>
            <a:spLocks noGrp="1"/>
          </p:cNvSpPr>
          <p:nvPr>
            <p:ph type="sldImg"/>
          </p:nvPr>
        </p:nvSpPr>
        <p:spPr>
          <a:xfrm>
            <a:off x="685800" y="1143000"/>
            <a:ext cx="5486040" cy="3085920"/>
          </a:xfrm>
          <a:prstGeom prst="rect">
            <a:avLst/>
          </a:prstGeom>
        </p:spPr>
      </p:sp>
      <p:sp>
        <p:nvSpPr>
          <p:cNvPr id="795" name="PlaceHolder 2"/>
          <p:cNvSpPr>
            <a:spLocks noGrp="1"/>
          </p:cNvSpPr>
          <p:nvPr>
            <p:ph type="body"/>
          </p:nvPr>
        </p:nvSpPr>
        <p:spPr>
          <a:xfrm>
            <a:off x="685800" y="4400640"/>
            <a:ext cx="5486040" cy="3600360"/>
          </a:xfrm>
          <a:prstGeom prst="rect">
            <a:avLst/>
          </a:prstGeom>
        </p:spPr>
        <p:txBody>
          <a:bodyPr tIns="91440" bIns="91440">
            <a:noAutofit/>
          </a:bodyPr>
          <a:p>
            <a:pPr>
              <a:lnSpc>
                <a:spcPct val="100000"/>
              </a:lnSpc>
            </a:pPr>
            <a:r>
              <a:rPr b="1" lang="en-IN" sz="1200" spc="-1" strike="noStrike">
                <a:solidFill>
                  <a:srgbClr val="000000"/>
                </a:solidFill>
                <a:latin typeface="Calibri"/>
                <a:ea typeface="Calibri"/>
              </a:rPr>
              <a:t>Notes to the Facilitator</a:t>
            </a:r>
            <a:r>
              <a:rPr b="0" lang="en-IN" sz="1200" spc="-1" strike="noStrike">
                <a:solidFill>
                  <a:srgbClr val="000000"/>
                </a:solidFill>
                <a:latin typeface="Calibri"/>
                <a:ea typeface="Calibri"/>
              </a:rPr>
              <a:t>:</a:t>
            </a:r>
            <a:endParaRPr b="0" lang="en-IN" sz="1200" spc="-1" strike="noStrike">
              <a:latin typeface="Arial"/>
            </a:endParaRPr>
          </a:p>
          <a:p>
            <a:pPr>
              <a:lnSpc>
                <a:spcPct val="100000"/>
              </a:lnSpc>
            </a:pPr>
            <a:r>
              <a:rPr b="0" lang="en-IN" sz="1200" spc="-1" strike="noStrike">
                <a:solidFill>
                  <a:srgbClr val="000000"/>
                </a:solidFill>
                <a:latin typeface="Calibri"/>
                <a:ea typeface="Calibri"/>
              </a:rPr>
              <a:t>Explain the participants about the focus topics of continuous delivery and the components of a fully automated software delivery process, which are also the key focus topics of continuous delivery.</a:t>
            </a:r>
            <a:endParaRPr b="0" lang="en-IN" sz="1200" spc="-1" strike="noStrike">
              <a:latin typeface="Arial"/>
            </a:endParaRPr>
          </a:p>
          <a:p>
            <a:pPr>
              <a:lnSpc>
                <a:spcPct val="100000"/>
              </a:lnSpc>
            </a:pPr>
            <a:endParaRPr b="0" lang="en-IN" sz="1200" spc="-1" strike="noStrike">
              <a:latin typeface="Arial"/>
            </a:endParaRPr>
          </a:p>
          <a:p>
            <a:pPr>
              <a:lnSpc>
                <a:spcPct val="100000"/>
              </a:lnSpc>
            </a:pPr>
            <a:r>
              <a:rPr b="1" lang="en-IN" sz="1200" spc="-1" strike="noStrike">
                <a:solidFill>
                  <a:srgbClr val="000000"/>
                </a:solidFill>
                <a:latin typeface="Calibri"/>
                <a:ea typeface="Calibri"/>
              </a:rPr>
              <a:t>Notes to the Participants</a:t>
            </a:r>
            <a:r>
              <a:rPr b="0" lang="en-IN" sz="1200" spc="-1" strike="noStrike">
                <a:solidFill>
                  <a:srgbClr val="000000"/>
                </a:solidFill>
                <a:latin typeface="Calibri"/>
                <a:ea typeface="Calibri"/>
              </a:rPr>
              <a:t>:</a:t>
            </a:r>
            <a:endParaRPr b="0" lang="en-IN" sz="1200" spc="-1" strike="noStrike">
              <a:latin typeface="Arial"/>
            </a:endParaRPr>
          </a:p>
          <a:p>
            <a:pPr>
              <a:lnSpc>
                <a:spcPct val="100000"/>
              </a:lnSpc>
            </a:pPr>
            <a:r>
              <a:rPr b="0" lang="en-IN" sz="1200" spc="-1" strike="noStrike">
                <a:solidFill>
                  <a:srgbClr val="000000"/>
                </a:solidFill>
                <a:latin typeface="Calibri"/>
                <a:ea typeface="Calibri"/>
              </a:rPr>
              <a:t>We learnt about continuous delivery in the first semester. Continuous delivery can be adopted by using three basic principles.</a:t>
            </a:r>
            <a:endParaRPr b="0" lang="en-IN" sz="1200" spc="-1" strike="noStrike">
              <a:latin typeface="Arial"/>
            </a:endParaRPr>
          </a:p>
          <a:p>
            <a:pPr marL="457200" indent="-304560">
              <a:lnSpc>
                <a:spcPct val="100000"/>
              </a:lnSpc>
              <a:buClr>
                <a:srgbClr val="000000"/>
              </a:buClr>
              <a:buFont typeface="Arial"/>
              <a:buChar char="•"/>
            </a:pPr>
            <a:r>
              <a:rPr b="1" lang="en-IN" sz="1200" spc="-1" strike="noStrike">
                <a:solidFill>
                  <a:srgbClr val="000000"/>
                </a:solidFill>
                <a:latin typeface="Calibri"/>
                <a:ea typeface="Calibri"/>
              </a:rPr>
              <a:t>Rigorous automation </a:t>
            </a:r>
            <a:r>
              <a:rPr b="0" lang="en-IN" sz="1200" spc="-1" strike="noStrike">
                <a:solidFill>
                  <a:srgbClr val="000000"/>
                </a:solidFill>
                <a:latin typeface="Calibri"/>
                <a:ea typeface="Calibri"/>
              </a:rPr>
              <a:t>- Automation of software delivery activities, such as test execution and deployments results, make the software delivery process faster, cheaper, and better. Automated task execution requires no manual (human) machine interaction time, it eliminates wait times as a result of dependencies between manual tasks, and it eliminates the need for manual task execution validation activities. Automation results in a highly reliable, repeatable, standardized process to transform business ideas into working software in production.</a:t>
            </a:r>
            <a:endParaRPr b="0" lang="en-IN" sz="1200" spc="-1" strike="noStrike">
              <a:latin typeface="Arial"/>
            </a:endParaRPr>
          </a:p>
          <a:p>
            <a:pPr marL="457200" indent="-304560">
              <a:lnSpc>
                <a:spcPct val="100000"/>
              </a:lnSpc>
              <a:buClr>
                <a:srgbClr val="000000"/>
              </a:buClr>
              <a:buFont typeface="Arial"/>
              <a:buChar char="•"/>
            </a:pPr>
            <a:r>
              <a:rPr b="1" lang="en-IN" sz="1200" spc="-1" strike="noStrike">
                <a:solidFill>
                  <a:srgbClr val="000000"/>
                </a:solidFill>
                <a:latin typeface="Calibri"/>
                <a:ea typeface="Calibri"/>
              </a:rPr>
              <a:t>Extreme feedback </a:t>
            </a:r>
            <a:r>
              <a:rPr b="0" lang="en-IN" sz="1200" spc="-1" strike="noStrike">
                <a:solidFill>
                  <a:srgbClr val="000000"/>
                </a:solidFill>
                <a:latin typeface="Calibri"/>
                <a:ea typeface="Calibri"/>
              </a:rPr>
              <a:t>- Extreme feedback helps the teams to analyze: the effectiveness of their software delivery process, the effectiveness (real business value) of features they have delivered, and it enables teams to experiment with (the implementation of) software features using statistical evaluation methods and real customer feedback.</a:t>
            </a:r>
            <a:endParaRPr b="0" lang="en-IN" sz="1200" spc="-1" strike="noStrike">
              <a:latin typeface="Arial"/>
            </a:endParaRPr>
          </a:p>
          <a:p>
            <a:pPr marL="457200" indent="-304560">
              <a:lnSpc>
                <a:spcPct val="100000"/>
              </a:lnSpc>
              <a:buClr>
                <a:srgbClr val="000000"/>
              </a:buClr>
              <a:buFont typeface="Arial"/>
              <a:buChar char="•"/>
            </a:pPr>
            <a:r>
              <a:rPr b="1" lang="en-IN" sz="1200" spc="-1" strike="noStrike">
                <a:solidFill>
                  <a:srgbClr val="000000"/>
                </a:solidFill>
                <a:latin typeface="Calibri"/>
                <a:ea typeface="Calibri"/>
              </a:rPr>
              <a:t>Continuous change </a:t>
            </a:r>
            <a:r>
              <a:rPr b="0" lang="en-IN" sz="1200" spc="-1" strike="noStrike">
                <a:solidFill>
                  <a:srgbClr val="000000"/>
                </a:solidFill>
                <a:latin typeface="Calibri"/>
                <a:ea typeface="Calibri"/>
              </a:rPr>
              <a:t>- The first two principles:, Rigorous Automation and Extreme Feedback, enable continuous change. The team applies collected feedback, ideas and observations of team members, and best practices from their organization or external best practices to improve their software delivery process and their (software) product.</a:t>
            </a:r>
            <a:endParaRPr b="0" lang="en-IN" sz="1200" spc="-1" strike="noStrike">
              <a:latin typeface="Arial"/>
            </a:endParaRPr>
          </a:p>
          <a:p>
            <a:pPr>
              <a:lnSpc>
                <a:spcPct val="100000"/>
              </a:lnSpc>
            </a:pPr>
            <a:endParaRPr b="0" lang="en-IN" sz="1200" spc="-1" strike="noStrike">
              <a:latin typeface="Arial"/>
            </a:endParaRPr>
          </a:p>
          <a:p>
            <a:pPr>
              <a:lnSpc>
                <a:spcPct val="100000"/>
              </a:lnSpc>
            </a:pPr>
            <a:r>
              <a:rPr b="0" lang="en-IN" sz="1200" spc="-1" strike="noStrike">
                <a:solidFill>
                  <a:srgbClr val="000000"/>
                </a:solidFill>
                <a:latin typeface="Calibri"/>
                <a:ea typeface="Calibri"/>
              </a:rPr>
              <a:t>As given in the image above, continuous delivery can be adopted using six focus topics.</a:t>
            </a:r>
            <a:endParaRPr b="0" lang="en-IN" sz="1200" spc="-1" strike="noStrike">
              <a:latin typeface="Arial"/>
            </a:endParaRPr>
          </a:p>
          <a:p>
            <a:pPr marL="228600" indent="-228240">
              <a:lnSpc>
                <a:spcPct val="100000"/>
              </a:lnSpc>
              <a:buClr>
                <a:srgbClr val="000000"/>
              </a:buClr>
              <a:buFont typeface="+mj-lt"/>
              <a:buAutoNum type="arabicPeriod"/>
            </a:pPr>
            <a:r>
              <a:rPr b="1" lang="en-IN" sz="1200" spc="-1" strike="noStrike">
                <a:solidFill>
                  <a:srgbClr val="000000"/>
                </a:solidFill>
                <a:latin typeface="Calibri"/>
                <a:ea typeface="Calibri"/>
              </a:rPr>
              <a:t>Agile Organization</a:t>
            </a:r>
            <a:r>
              <a:rPr b="0" lang="en-IN" sz="1200" spc="-1" strike="noStrike">
                <a:solidFill>
                  <a:srgbClr val="000000"/>
                </a:solidFill>
                <a:latin typeface="Calibri"/>
                <a:ea typeface="Calibri"/>
              </a:rPr>
              <a:t>: An Agile organization adopts Agile and Lean principles combined with autonomous, multidisciplinary teams. A DevOps organization with its culture and principles, as already covered in previous modules, represents such an Agile organization and more.</a:t>
            </a:r>
            <a:endParaRPr b="0" lang="en-IN" sz="1200" spc="-1" strike="noStrike">
              <a:latin typeface="Arial"/>
            </a:endParaRPr>
          </a:p>
          <a:p>
            <a:pPr marL="228600" indent="-228240">
              <a:lnSpc>
                <a:spcPct val="100000"/>
              </a:lnSpc>
              <a:buClr>
                <a:srgbClr val="000000"/>
              </a:buClr>
              <a:buFont typeface="+mj-lt"/>
              <a:buAutoNum type="arabicPeriod"/>
            </a:pPr>
            <a:r>
              <a:rPr b="1" lang="en-IN" sz="1200" spc="-1" strike="noStrike">
                <a:solidFill>
                  <a:srgbClr val="000000"/>
                </a:solidFill>
                <a:latin typeface="Calibri"/>
                <a:ea typeface="Calibri"/>
              </a:rPr>
              <a:t>Automated Build</a:t>
            </a:r>
            <a:r>
              <a:rPr b="0" lang="en-IN" sz="1200" spc="-1" strike="noStrike">
                <a:solidFill>
                  <a:srgbClr val="000000"/>
                </a:solidFill>
                <a:latin typeface="Calibri"/>
                <a:ea typeface="Calibri"/>
              </a:rPr>
              <a:t>: Automated build is defined as the automated process to transform code changes (committed by team members), automatically to published deployment artifacts, ready for deployment, and validation in (test) environments in a consistent manner.</a:t>
            </a:r>
            <a:endParaRPr b="0" lang="en-IN" sz="1200" spc="-1" strike="noStrike">
              <a:latin typeface="Arial"/>
            </a:endParaRPr>
          </a:p>
          <a:p>
            <a:pPr marL="228600" indent="-228240">
              <a:lnSpc>
                <a:spcPct val="100000"/>
              </a:lnSpc>
              <a:buClr>
                <a:srgbClr val="000000"/>
              </a:buClr>
              <a:buFont typeface="+mj-lt"/>
              <a:buAutoNum type="arabicPeriod"/>
            </a:pPr>
            <a:r>
              <a:rPr b="1" lang="en-IN" sz="1200" spc="-1" strike="noStrike">
                <a:solidFill>
                  <a:srgbClr val="000000"/>
                </a:solidFill>
                <a:latin typeface="Calibri"/>
                <a:ea typeface="Calibri"/>
              </a:rPr>
              <a:t>Automated Test</a:t>
            </a:r>
            <a:r>
              <a:rPr b="0" lang="en-IN" sz="1200" spc="-1" strike="noStrike">
                <a:solidFill>
                  <a:srgbClr val="000000"/>
                </a:solidFill>
                <a:latin typeface="Calibri"/>
                <a:ea typeface="Calibri"/>
              </a:rPr>
              <a:t>: Automated testing involves the automated test execution of test specifications/test scripts. Example of tests are: static code quality analysis, unit tests, functional tests, and load tests.</a:t>
            </a:r>
            <a:endParaRPr b="0" lang="en-IN" sz="1200" spc="-1" strike="noStrike">
              <a:latin typeface="Arial"/>
            </a:endParaRPr>
          </a:p>
          <a:p>
            <a:pPr marL="228600" indent="-228240">
              <a:lnSpc>
                <a:spcPct val="100000"/>
              </a:lnSpc>
              <a:buClr>
                <a:srgbClr val="000000"/>
              </a:buClr>
              <a:buFont typeface="+mj-lt"/>
              <a:buAutoNum type="arabicPeriod"/>
            </a:pPr>
            <a:r>
              <a:rPr b="1" lang="en-IN" sz="1200" spc="-1" strike="noStrike">
                <a:solidFill>
                  <a:srgbClr val="000000"/>
                </a:solidFill>
                <a:latin typeface="Calibri"/>
                <a:ea typeface="Calibri"/>
              </a:rPr>
              <a:t>Automated Deployment</a:t>
            </a:r>
            <a:r>
              <a:rPr b="0" lang="en-IN" sz="1200" spc="-1" strike="noStrike">
                <a:solidFill>
                  <a:srgbClr val="000000"/>
                </a:solidFill>
                <a:latin typeface="Calibri"/>
                <a:ea typeface="Calibri"/>
              </a:rPr>
              <a:t>: Automated deployment is defined as the process to automatically deploy published deployment artifacts to application environments. This includes steps to move deployment artifacts to target (virtual) machines and steps to configure these (virtual machines) and other servers/components used by the software.</a:t>
            </a:r>
            <a:endParaRPr b="0" lang="en-IN" sz="1200" spc="-1" strike="noStrike">
              <a:latin typeface="Arial"/>
            </a:endParaRPr>
          </a:p>
          <a:p>
            <a:pPr marL="228600" indent="-228240">
              <a:lnSpc>
                <a:spcPct val="100000"/>
              </a:lnSpc>
              <a:buClr>
                <a:srgbClr val="000000"/>
              </a:buClr>
              <a:buFont typeface="+mj-lt"/>
              <a:buAutoNum type="arabicPeriod"/>
            </a:pPr>
            <a:r>
              <a:rPr b="1" lang="en-IN" sz="1200" spc="-1" strike="noStrike">
                <a:solidFill>
                  <a:srgbClr val="000000"/>
                </a:solidFill>
                <a:latin typeface="Calibri"/>
                <a:ea typeface="Calibri"/>
              </a:rPr>
              <a:t>Automated Provisioning</a:t>
            </a:r>
            <a:r>
              <a:rPr b="0" lang="en-IN" sz="1200" spc="-1" strike="noStrike">
                <a:solidFill>
                  <a:srgbClr val="000000"/>
                </a:solidFill>
                <a:latin typeface="Calibri"/>
                <a:ea typeface="Calibri"/>
              </a:rPr>
              <a:t>: Automated provisioning ensures the components, such as network components, server components, and runtime software stacks, of (test) environments can be created on demand using a fully automated (system provisioning) process.</a:t>
            </a:r>
            <a:endParaRPr b="0" lang="en-IN" sz="1200" spc="-1" strike="noStrike">
              <a:latin typeface="Arial"/>
            </a:endParaRPr>
          </a:p>
          <a:p>
            <a:pPr marL="228600" indent="-228240">
              <a:lnSpc>
                <a:spcPct val="100000"/>
              </a:lnSpc>
              <a:buClr>
                <a:srgbClr val="000000"/>
              </a:buClr>
              <a:buFont typeface="+mj-lt"/>
              <a:buAutoNum type="arabicPeriod"/>
            </a:pPr>
            <a:r>
              <a:rPr b="1" lang="en-IN" sz="1200" spc="-1" strike="noStrike">
                <a:solidFill>
                  <a:srgbClr val="000000"/>
                </a:solidFill>
                <a:latin typeface="Calibri"/>
                <a:ea typeface="Calibri"/>
              </a:rPr>
              <a:t>Architecture</a:t>
            </a:r>
            <a:r>
              <a:rPr b="0" lang="en-IN" sz="1200" spc="-1" strike="noStrike">
                <a:solidFill>
                  <a:srgbClr val="000000"/>
                </a:solidFill>
                <a:latin typeface="Calibri"/>
                <a:ea typeface="Calibri"/>
              </a:rPr>
              <a:t>: The architecture(s), defined at all levels (for example, enterprise, business, application, and technical) either amplifies or dampens the ability to optimize the software delivery process of teams. For example, strong coupling between teams results in low autonomy of teams due to cross team dependencies. Another example, the software architecture determines the complexity of adopting software code changes.</a:t>
            </a:r>
            <a:endParaRPr b="0" lang="en-IN" sz="1200" spc="-1" strike="noStrike">
              <a:latin typeface="Arial"/>
            </a:endParaRPr>
          </a:p>
          <a:p>
            <a:pPr>
              <a:lnSpc>
                <a:spcPct val="100000"/>
              </a:lnSpc>
            </a:pPr>
            <a:endParaRPr b="0" lang="en-IN" sz="1200" spc="-1" strike="noStrike">
              <a:latin typeface="Arial"/>
            </a:endParaRPr>
          </a:p>
          <a:p>
            <a:pPr>
              <a:lnSpc>
                <a:spcPct val="100000"/>
              </a:lnSpc>
            </a:pPr>
            <a:r>
              <a:rPr b="0" lang="en-IN" sz="1200" spc="-1" strike="noStrike">
                <a:solidFill>
                  <a:srgbClr val="000000"/>
                </a:solidFill>
                <a:latin typeface="Calibri"/>
                <a:ea typeface="Calibri"/>
              </a:rPr>
              <a:t>Of these, we will focus on automated build, test, deployment and provisioning.</a:t>
            </a:r>
            <a:endParaRPr b="0" lang="en-IN" sz="1200" spc="-1" strike="noStrike">
              <a:latin typeface="Arial"/>
            </a:endParaRPr>
          </a:p>
          <a:p>
            <a:pPr>
              <a:lnSpc>
                <a:spcPct val="100000"/>
              </a:lnSpc>
            </a:pPr>
            <a:endParaRPr b="0" lang="en-IN" sz="1200" spc="-1" strike="noStrike">
              <a:latin typeface="Arial"/>
            </a:endParaRPr>
          </a:p>
        </p:txBody>
      </p:sp>
      <p:sp>
        <p:nvSpPr>
          <p:cNvPr id="796" name="TextShape 3"/>
          <p:cNvSpPr txBox="1"/>
          <p:nvPr/>
        </p:nvSpPr>
        <p:spPr>
          <a:xfrm>
            <a:off x="3884760" y="8685360"/>
            <a:ext cx="2971440" cy="458280"/>
          </a:xfrm>
          <a:prstGeom prst="rect">
            <a:avLst/>
          </a:prstGeom>
          <a:noFill/>
          <a:ln>
            <a:noFill/>
          </a:ln>
        </p:spPr>
        <p:txBody>
          <a:bodyPr anchor="b">
            <a:noAutofit/>
          </a:bodyPr>
          <a:p>
            <a:pPr>
              <a:lnSpc>
                <a:spcPct val="100000"/>
              </a:lnSpc>
            </a:pPr>
            <a:fld id="{9F5580CD-2497-4CAD-9286-33D912F1D613}" type="slidenum">
              <a:rPr b="0" lang="en-IN" sz="1400" spc="-1" strike="noStrike">
                <a:latin typeface="Times New Roman"/>
              </a:rPr>
              <a:t>&lt;number&gt;</a:t>
            </a:fld>
            <a:endParaRPr b="0" lang="en-IN" sz="1400" spc="-1" strike="noStrike">
              <a:latin typeface="Times New Roman"/>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97" name="PlaceHolder 1"/>
          <p:cNvSpPr>
            <a:spLocks noGrp="1"/>
          </p:cNvSpPr>
          <p:nvPr>
            <p:ph type="sldImg"/>
          </p:nvPr>
        </p:nvSpPr>
        <p:spPr>
          <a:xfrm>
            <a:off x="685800" y="1143000"/>
            <a:ext cx="5486040" cy="3085920"/>
          </a:xfrm>
          <a:prstGeom prst="rect">
            <a:avLst/>
          </a:prstGeom>
        </p:spPr>
      </p:sp>
      <p:sp>
        <p:nvSpPr>
          <p:cNvPr id="798" name="PlaceHolder 2"/>
          <p:cNvSpPr>
            <a:spLocks noGrp="1"/>
          </p:cNvSpPr>
          <p:nvPr>
            <p:ph type="body"/>
          </p:nvPr>
        </p:nvSpPr>
        <p:spPr>
          <a:xfrm>
            <a:off x="685800" y="4400640"/>
            <a:ext cx="5486040" cy="3600000"/>
          </a:xfrm>
          <a:prstGeom prst="rect">
            <a:avLst/>
          </a:prstGeom>
        </p:spPr>
        <p:txBody>
          <a:bodyPr tIns="91440" bIns="91440">
            <a:noAutofit/>
          </a:bodyPr>
          <a:p>
            <a:pPr>
              <a:lnSpc>
                <a:spcPct val="100000"/>
              </a:lnSpc>
            </a:pPr>
            <a:r>
              <a:rPr b="1" lang="en-IN" sz="1200" spc="-1" strike="noStrike">
                <a:solidFill>
                  <a:srgbClr val="000000"/>
                </a:solidFill>
                <a:latin typeface="Calibri"/>
                <a:ea typeface="Calibri"/>
              </a:rPr>
              <a:t>Notes to the Facilitator: </a:t>
            </a:r>
            <a:endParaRPr b="0" lang="en-IN" sz="1200" spc="-1" strike="noStrike">
              <a:latin typeface="Arial"/>
            </a:endParaRPr>
          </a:p>
          <a:p>
            <a:pPr>
              <a:lnSpc>
                <a:spcPct val="100000"/>
              </a:lnSpc>
            </a:pPr>
            <a:r>
              <a:rPr b="0" lang="en-IN" sz="1200" spc="-1" strike="noStrike">
                <a:solidFill>
                  <a:srgbClr val="000000"/>
                </a:solidFill>
                <a:latin typeface="Calibri"/>
                <a:ea typeface="Calibri"/>
              </a:rPr>
              <a:t>Tell the participants that they will be going through a knowledge check question.</a:t>
            </a:r>
            <a:endParaRPr b="0" lang="en-IN" sz="1200" spc="-1" strike="noStrike">
              <a:latin typeface="Arial"/>
            </a:endParaRPr>
          </a:p>
          <a:p>
            <a:pPr>
              <a:lnSpc>
                <a:spcPct val="100000"/>
              </a:lnSpc>
            </a:pPr>
            <a:endParaRPr b="0" lang="en-IN" sz="1200" spc="-1" strike="noStrike">
              <a:latin typeface="Arial"/>
            </a:endParaRPr>
          </a:p>
          <a:p>
            <a:pPr>
              <a:lnSpc>
                <a:spcPct val="100000"/>
              </a:lnSpc>
            </a:pPr>
            <a:r>
              <a:rPr b="0" lang="en-IN" sz="1200" spc="-1" strike="noStrike">
                <a:solidFill>
                  <a:srgbClr val="000000"/>
                </a:solidFill>
                <a:latin typeface="Calibri"/>
                <a:ea typeface="Calibri"/>
              </a:rPr>
              <a:t> </a:t>
            </a:r>
            <a:r>
              <a:rPr b="0" lang="en-IN" sz="1200" spc="-1" strike="noStrike">
                <a:solidFill>
                  <a:srgbClr val="000000"/>
                </a:solidFill>
                <a:latin typeface="Calibri"/>
                <a:ea typeface="Calibri"/>
              </a:rPr>
              <a:t>Answer: </a:t>
            </a:r>
            <a:endParaRPr b="0" lang="en-IN" sz="1200" spc="-1" strike="noStrike">
              <a:latin typeface="Arial"/>
            </a:endParaRPr>
          </a:p>
          <a:p>
            <a:pPr>
              <a:lnSpc>
                <a:spcPct val="100000"/>
              </a:lnSpc>
            </a:pPr>
            <a:r>
              <a:rPr b="0" lang="en-IN" sz="1200" spc="-1" strike="noStrike">
                <a:solidFill>
                  <a:srgbClr val="000000"/>
                </a:solidFill>
                <a:latin typeface="Calibri"/>
                <a:ea typeface="Calibri"/>
              </a:rPr>
              <a:t>1. B. Staging</a:t>
            </a:r>
            <a:endParaRPr b="0" lang="en-IN" sz="1200" spc="-1" strike="noStrike">
              <a:latin typeface="Arial"/>
            </a:endParaRPr>
          </a:p>
          <a:p>
            <a:pPr>
              <a:lnSpc>
                <a:spcPct val="100000"/>
              </a:lnSpc>
            </a:pPr>
            <a:endParaRPr b="0" lang="en-IN" sz="1200" spc="-1" strike="noStrike">
              <a:latin typeface="Arial"/>
            </a:endParaRPr>
          </a:p>
          <a:p>
            <a:pPr>
              <a:lnSpc>
                <a:spcPct val="100000"/>
              </a:lnSpc>
            </a:pPr>
            <a:endParaRPr b="0" lang="en-IN" sz="1200" spc="-1" strike="noStrike">
              <a:latin typeface="Arial"/>
            </a:endParaRPr>
          </a:p>
        </p:txBody>
      </p:sp>
      <p:sp>
        <p:nvSpPr>
          <p:cNvPr id="799" name="TextShape 3"/>
          <p:cNvSpPr txBox="1"/>
          <p:nvPr/>
        </p:nvSpPr>
        <p:spPr>
          <a:xfrm>
            <a:off x="3884760" y="8685360"/>
            <a:ext cx="2971440" cy="458280"/>
          </a:xfrm>
          <a:prstGeom prst="rect">
            <a:avLst/>
          </a:prstGeom>
          <a:noFill/>
          <a:ln>
            <a:noFill/>
          </a:ln>
        </p:spPr>
        <p:txBody>
          <a:bodyPr anchor="b">
            <a:noAutofit/>
          </a:bodyPr>
          <a:p>
            <a:pPr algn="r">
              <a:lnSpc>
                <a:spcPct val="100000"/>
              </a:lnSpc>
            </a:pPr>
            <a:fld id="{E7929B8C-0044-4736-951E-ECFBF4C005A9}" type="slidenum">
              <a:rPr b="0" lang="en-IN" sz="1200" spc="-1" strike="noStrike">
                <a:solidFill>
                  <a:srgbClr val="000000"/>
                </a:solidFill>
                <a:latin typeface="Calibri"/>
                <a:ea typeface="Calibri"/>
              </a:rPr>
              <a:t>&lt;number&gt;</a:t>
            </a:fld>
            <a:endParaRPr b="0" lang="en-IN" sz="1200" spc="-1" strike="noStrike">
              <a:latin typeface="Times New Roman"/>
            </a:endParaRPr>
          </a:p>
        </p:txBody>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00" name="PlaceHolder 1"/>
          <p:cNvSpPr>
            <a:spLocks noGrp="1"/>
          </p:cNvSpPr>
          <p:nvPr>
            <p:ph type="sldImg"/>
          </p:nvPr>
        </p:nvSpPr>
        <p:spPr>
          <a:xfrm>
            <a:off x="685800" y="1143000"/>
            <a:ext cx="5486040" cy="3085920"/>
          </a:xfrm>
          <a:prstGeom prst="rect">
            <a:avLst/>
          </a:prstGeom>
        </p:spPr>
      </p:sp>
      <p:sp>
        <p:nvSpPr>
          <p:cNvPr id="801" name="PlaceHolder 2"/>
          <p:cNvSpPr>
            <a:spLocks noGrp="1"/>
          </p:cNvSpPr>
          <p:nvPr>
            <p:ph type="body"/>
          </p:nvPr>
        </p:nvSpPr>
        <p:spPr>
          <a:xfrm>
            <a:off x="685800" y="4400640"/>
            <a:ext cx="5486040" cy="3600000"/>
          </a:xfrm>
          <a:prstGeom prst="rect">
            <a:avLst/>
          </a:prstGeom>
        </p:spPr>
        <p:txBody>
          <a:bodyPr tIns="91440" bIns="91440">
            <a:noAutofit/>
          </a:bodyPr>
          <a:p>
            <a:pPr>
              <a:lnSpc>
                <a:spcPct val="100000"/>
              </a:lnSpc>
            </a:pPr>
            <a:r>
              <a:rPr b="1" lang="en-IN" sz="1200" spc="-1" strike="noStrike">
                <a:solidFill>
                  <a:srgbClr val="000000"/>
                </a:solidFill>
                <a:latin typeface="Calibri"/>
                <a:ea typeface="Calibri"/>
              </a:rPr>
              <a:t>Notes to the Facilitator:</a:t>
            </a:r>
            <a:endParaRPr b="0" lang="en-IN" sz="1200" spc="-1" strike="noStrike">
              <a:latin typeface="Arial"/>
            </a:endParaRPr>
          </a:p>
          <a:p>
            <a:pPr>
              <a:lnSpc>
                <a:spcPct val="100000"/>
              </a:lnSpc>
            </a:pPr>
            <a:r>
              <a:rPr b="1" lang="en-IN" sz="1200" spc="-1" strike="noStrike">
                <a:solidFill>
                  <a:srgbClr val="000000"/>
                </a:solidFill>
                <a:latin typeface="Calibri"/>
                <a:ea typeface="Calibri"/>
              </a:rPr>
              <a:t>Do: </a:t>
            </a:r>
            <a:endParaRPr b="0" lang="en-IN" sz="1200" spc="-1" strike="noStrike">
              <a:latin typeface="Arial"/>
            </a:endParaRPr>
          </a:p>
          <a:p>
            <a:pPr marL="457200" indent="-298080">
              <a:lnSpc>
                <a:spcPct val="100000"/>
              </a:lnSpc>
              <a:buClr>
                <a:srgbClr val="000000"/>
              </a:buClr>
              <a:buFont typeface="Calibri"/>
              <a:buChar char="●"/>
            </a:pPr>
            <a:r>
              <a:rPr b="0" lang="en-IN" sz="1200" spc="-1" strike="noStrike">
                <a:solidFill>
                  <a:srgbClr val="000000"/>
                </a:solidFill>
                <a:latin typeface="Calibri"/>
                <a:ea typeface="Calibri"/>
              </a:rPr>
              <a:t>Form multiple groups of participants. </a:t>
            </a:r>
            <a:endParaRPr b="0" lang="en-IN" sz="1200" spc="-1" strike="noStrike">
              <a:latin typeface="Arial"/>
            </a:endParaRPr>
          </a:p>
          <a:p>
            <a:pPr marL="457200" indent="-298080">
              <a:lnSpc>
                <a:spcPct val="100000"/>
              </a:lnSpc>
              <a:buClr>
                <a:srgbClr val="000000"/>
              </a:buClr>
              <a:buFont typeface="Calibri"/>
              <a:buChar char="●"/>
            </a:pPr>
            <a:r>
              <a:rPr b="0" lang="en-IN" sz="1200" spc="-1" strike="noStrike">
                <a:solidFill>
                  <a:srgbClr val="000000"/>
                </a:solidFill>
                <a:latin typeface="Calibri"/>
                <a:ea typeface="Calibri"/>
              </a:rPr>
              <a:t>Ask them to list down the steps and processes involved in building a social network application used internally by people who belong to your university. </a:t>
            </a:r>
            <a:endParaRPr b="0" lang="en-IN" sz="1200" spc="-1" strike="noStrike">
              <a:latin typeface="Arial"/>
            </a:endParaRPr>
          </a:p>
          <a:p>
            <a:pPr>
              <a:lnSpc>
                <a:spcPct val="100000"/>
              </a:lnSpc>
            </a:pPr>
            <a:endParaRPr b="0" lang="en-IN" sz="1200" spc="-1" strike="noStrike">
              <a:latin typeface="Arial"/>
            </a:endParaRPr>
          </a:p>
          <a:p>
            <a:pPr>
              <a:lnSpc>
                <a:spcPct val="100000"/>
              </a:lnSpc>
            </a:pPr>
            <a:r>
              <a:rPr b="1" lang="en-IN" sz="1200" spc="-1" strike="noStrike">
                <a:solidFill>
                  <a:srgbClr val="000000"/>
                </a:solidFill>
                <a:latin typeface="Calibri"/>
                <a:ea typeface="Calibri"/>
              </a:rPr>
              <a:t>Notes to the Participants:</a:t>
            </a:r>
            <a:endParaRPr b="0" lang="en-IN" sz="1200" spc="-1" strike="noStrike">
              <a:latin typeface="Arial"/>
            </a:endParaRPr>
          </a:p>
          <a:p>
            <a:pPr>
              <a:lnSpc>
                <a:spcPct val="100000"/>
              </a:lnSpc>
            </a:pPr>
            <a:r>
              <a:rPr b="0" lang="en-IN" sz="1200" spc="-1" strike="noStrike">
                <a:solidFill>
                  <a:srgbClr val="000000"/>
                </a:solidFill>
                <a:latin typeface="Calibri"/>
                <a:ea typeface="Calibri"/>
              </a:rPr>
              <a:t>Imagine you are developing a social network application, which would be used internally by the students and teachers in your university. Discuss among yourselves, create a storyboard for the app and list down the various steps involved the development of the application till rolling it out for production.</a:t>
            </a:r>
            <a:endParaRPr b="0" lang="en-IN" sz="1200" spc="-1" strike="noStrike">
              <a:latin typeface="Arial"/>
            </a:endParaRPr>
          </a:p>
          <a:p>
            <a:pPr>
              <a:lnSpc>
                <a:spcPct val="100000"/>
              </a:lnSpc>
            </a:pPr>
            <a:endParaRPr b="0" lang="en-IN" sz="1200" spc="-1" strike="noStrike">
              <a:latin typeface="Arial"/>
            </a:endParaRPr>
          </a:p>
        </p:txBody>
      </p:sp>
      <p:sp>
        <p:nvSpPr>
          <p:cNvPr id="802" name="TextShape 3"/>
          <p:cNvSpPr txBox="1"/>
          <p:nvPr/>
        </p:nvSpPr>
        <p:spPr>
          <a:xfrm>
            <a:off x="3884760" y="8685360"/>
            <a:ext cx="2971440" cy="458280"/>
          </a:xfrm>
          <a:prstGeom prst="rect">
            <a:avLst/>
          </a:prstGeom>
          <a:noFill/>
          <a:ln>
            <a:noFill/>
          </a:ln>
        </p:spPr>
        <p:txBody>
          <a:bodyPr anchor="b">
            <a:noAutofit/>
          </a:bodyPr>
          <a:p>
            <a:pPr algn="r">
              <a:lnSpc>
                <a:spcPct val="100000"/>
              </a:lnSpc>
            </a:pPr>
            <a:fld id="{00C3F011-BF4C-490E-B7EB-38BFD50FC782}" type="slidenum">
              <a:rPr b="0" lang="en-IN" sz="1200" spc="-1" strike="noStrike">
                <a:solidFill>
                  <a:srgbClr val="000000"/>
                </a:solidFill>
                <a:latin typeface="Calibri"/>
                <a:ea typeface="Calibri"/>
              </a:rPr>
              <a:t>&lt;number&gt;</a:t>
            </a:fld>
            <a:endParaRPr b="0" lang="en-IN" sz="1200" spc="-1" strike="noStrike">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39.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0.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1.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2.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3.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5.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6.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7.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8.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4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1.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2.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3.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4.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6.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7.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8.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59.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0.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IN" sz="1400" spc="-1" strike="noStrike">
              <a:solidFill>
                <a:srgbClr val="000000"/>
              </a:solidFill>
              <a:latin typeface="Arial"/>
            </a:endParaRPr>
          </a:p>
        </p:txBody>
      </p:sp>
      <p:sp>
        <p:nvSpPr>
          <p:cNvPr id="35" name="PlaceHolder 2"/>
          <p:cNvSpPr>
            <a:spLocks noGrp="1"/>
          </p:cNvSpPr>
          <p:nvPr>
            <p:ph type="body"/>
          </p:nvPr>
        </p:nvSpPr>
        <p:spPr>
          <a:xfrm>
            <a:off x="572040" y="2422440"/>
            <a:ext cx="11191680" cy="190440"/>
          </a:xfrm>
          <a:prstGeom prst="rect">
            <a:avLst/>
          </a:prstGeom>
        </p:spPr>
        <p:txBody>
          <a:bodyPr lIns="0" rIns="0" tIns="0" bIns="0">
            <a:normAutofit fontScale="91000"/>
          </a:bodyPr>
          <a:p>
            <a:endParaRPr b="0" lang="en-IN" sz="1400" spc="-1" strike="noStrike">
              <a:solidFill>
                <a:srgbClr val="000000"/>
              </a:solidFill>
              <a:latin typeface="Arial"/>
            </a:endParaRPr>
          </a:p>
        </p:txBody>
      </p:sp>
      <p:sp>
        <p:nvSpPr>
          <p:cNvPr id="36" name="PlaceHolder 3"/>
          <p:cNvSpPr>
            <a:spLocks noGrp="1"/>
          </p:cNvSpPr>
          <p:nvPr>
            <p:ph type="body"/>
          </p:nvPr>
        </p:nvSpPr>
        <p:spPr>
          <a:xfrm>
            <a:off x="572040" y="2631240"/>
            <a:ext cx="11191680" cy="190440"/>
          </a:xfrm>
          <a:prstGeom prst="rect">
            <a:avLst/>
          </a:prstGeom>
        </p:spPr>
        <p:txBody>
          <a:bodyPr lIns="0" rIns="0" tIns="0" bIns="0">
            <a:normAutofit fontScale="91000"/>
          </a:bodyPr>
          <a:p>
            <a:endParaRPr b="0" lang="en-IN" sz="14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IN" sz="1400" spc="-1" strike="noStrike">
              <a:solidFill>
                <a:srgbClr val="000000"/>
              </a:solidFill>
              <a:latin typeface="Arial"/>
            </a:endParaRPr>
          </a:p>
        </p:txBody>
      </p:sp>
      <p:sp>
        <p:nvSpPr>
          <p:cNvPr id="38" name="PlaceHolder 2"/>
          <p:cNvSpPr>
            <a:spLocks noGrp="1"/>
          </p:cNvSpPr>
          <p:nvPr>
            <p:ph type="body"/>
          </p:nvPr>
        </p:nvSpPr>
        <p:spPr>
          <a:xfrm>
            <a:off x="572040" y="2422440"/>
            <a:ext cx="5461200" cy="190440"/>
          </a:xfrm>
          <a:prstGeom prst="rect">
            <a:avLst/>
          </a:prstGeom>
        </p:spPr>
        <p:txBody>
          <a:bodyPr lIns="0" rIns="0" tIns="0" bIns="0">
            <a:normAutofit fontScale="91000"/>
          </a:bodyPr>
          <a:p>
            <a:endParaRPr b="0" lang="en-IN" sz="1400" spc="-1" strike="noStrike">
              <a:solidFill>
                <a:srgbClr val="000000"/>
              </a:solidFill>
              <a:latin typeface="Arial"/>
            </a:endParaRPr>
          </a:p>
        </p:txBody>
      </p:sp>
      <p:sp>
        <p:nvSpPr>
          <p:cNvPr id="39" name="PlaceHolder 3"/>
          <p:cNvSpPr>
            <a:spLocks noGrp="1"/>
          </p:cNvSpPr>
          <p:nvPr>
            <p:ph type="body"/>
          </p:nvPr>
        </p:nvSpPr>
        <p:spPr>
          <a:xfrm>
            <a:off x="6306840" y="2422440"/>
            <a:ext cx="5461200" cy="190440"/>
          </a:xfrm>
          <a:prstGeom prst="rect">
            <a:avLst/>
          </a:prstGeom>
        </p:spPr>
        <p:txBody>
          <a:bodyPr lIns="0" rIns="0" tIns="0" bIns="0">
            <a:normAutofit fontScale="91000"/>
          </a:bodyPr>
          <a:p>
            <a:endParaRPr b="0" lang="en-IN" sz="1400" spc="-1" strike="noStrike">
              <a:solidFill>
                <a:srgbClr val="000000"/>
              </a:solidFill>
              <a:latin typeface="Arial"/>
            </a:endParaRPr>
          </a:p>
        </p:txBody>
      </p:sp>
      <p:sp>
        <p:nvSpPr>
          <p:cNvPr id="40" name="PlaceHolder 4"/>
          <p:cNvSpPr>
            <a:spLocks noGrp="1"/>
          </p:cNvSpPr>
          <p:nvPr>
            <p:ph type="body"/>
          </p:nvPr>
        </p:nvSpPr>
        <p:spPr>
          <a:xfrm>
            <a:off x="572040" y="2631240"/>
            <a:ext cx="5461200" cy="190440"/>
          </a:xfrm>
          <a:prstGeom prst="rect">
            <a:avLst/>
          </a:prstGeom>
        </p:spPr>
        <p:txBody>
          <a:bodyPr lIns="0" rIns="0" tIns="0" bIns="0">
            <a:normAutofit fontScale="91000"/>
          </a:bodyPr>
          <a:p>
            <a:endParaRPr b="0" lang="en-IN" sz="1400" spc="-1" strike="noStrike">
              <a:solidFill>
                <a:srgbClr val="000000"/>
              </a:solidFill>
              <a:latin typeface="Arial"/>
            </a:endParaRPr>
          </a:p>
        </p:txBody>
      </p:sp>
      <p:sp>
        <p:nvSpPr>
          <p:cNvPr id="41" name="PlaceHolder 5"/>
          <p:cNvSpPr>
            <a:spLocks noGrp="1"/>
          </p:cNvSpPr>
          <p:nvPr>
            <p:ph type="body"/>
          </p:nvPr>
        </p:nvSpPr>
        <p:spPr>
          <a:xfrm>
            <a:off x="6306840" y="2631240"/>
            <a:ext cx="5461200" cy="190440"/>
          </a:xfrm>
          <a:prstGeom prst="rect">
            <a:avLst/>
          </a:prstGeom>
        </p:spPr>
        <p:txBody>
          <a:bodyPr lIns="0" rIns="0" tIns="0" bIns="0">
            <a:normAutofit fontScale="91000"/>
          </a:bodyPr>
          <a:p>
            <a:endParaRPr b="0" lang="en-IN" sz="14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IN" sz="1400" spc="-1" strike="noStrike">
              <a:solidFill>
                <a:srgbClr val="000000"/>
              </a:solidFill>
              <a:latin typeface="Arial"/>
            </a:endParaRPr>
          </a:p>
        </p:txBody>
      </p:sp>
      <p:sp>
        <p:nvSpPr>
          <p:cNvPr id="43" name="PlaceHolder 2"/>
          <p:cNvSpPr>
            <a:spLocks noGrp="1"/>
          </p:cNvSpPr>
          <p:nvPr>
            <p:ph type="body"/>
          </p:nvPr>
        </p:nvSpPr>
        <p:spPr>
          <a:xfrm>
            <a:off x="572040" y="2422440"/>
            <a:ext cx="3603600" cy="190440"/>
          </a:xfrm>
          <a:prstGeom prst="rect">
            <a:avLst/>
          </a:prstGeom>
        </p:spPr>
        <p:txBody>
          <a:bodyPr lIns="0" rIns="0" tIns="0" bIns="0">
            <a:normAutofit fontScale="91000"/>
          </a:bodyPr>
          <a:p>
            <a:endParaRPr b="0" lang="en-IN" sz="1400" spc="-1" strike="noStrike">
              <a:solidFill>
                <a:srgbClr val="000000"/>
              </a:solidFill>
              <a:latin typeface="Arial"/>
            </a:endParaRPr>
          </a:p>
        </p:txBody>
      </p:sp>
      <p:sp>
        <p:nvSpPr>
          <p:cNvPr id="44" name="PlaceHolder 3"/>
          <p:cNvSpPr>
            <a:spLocks noGrp="1"/>
          </p:cNvSpPr>
          <p:nvPr>
            <p:ph type="body"/>
          </p:nvPr>
        </p:nvSpPr>
        <p:spPr>
          <a:xfrm>
            <a:off x="4356360" y="2422440"/>
            <a:ext cx="3603600" cy="190440"/>
          </a:xfrm>
          <a:prstGeom prst="rect">
            <a:avLst/>
          </a:prstGeom>
        </p:spPr>
        <p:txBody>
          <a:bodyPr lIns="0" rIns="0" tIns="0" bIns="0">
            <a:normAutofit fontScale="91000"/>
          </a:bodyPr>
          <a:p>
            <a:endParaRPr b="0" lang="en-IN" sz="1400" spc="-1" strike="noStrike">
              <a:solidFill>
                <a:srgbClr val="000000"/>
              </a:solidFill>
              <a:latin typeface="Arial"/>
            </a:endParaRPr>
          </a:p>
        </p:txBody>
      </p:sp>
      <p:sp>
        <p:nvSpPr>
          <p:cNvPr id="45" name="PlaceHolder 4"/>
          <p:cNvSpPr>
            <a:spLocks noGrp="1"/>
          </p:cNvSpPr>
          <p:nvPr>
            <p:ph type="body"/>
          </p:nvPr>
        </p:nvSpPr>
        <p:spPr>
          <a:xfrm>
            <a:off x="8140320" y="2422440"/>
            <a:ext cx="3603600" cy="190440"/>
          </a:xfrm>
          <a:prstGeom prst="rect">
            <a:avLst/>
          </a:prstGeom>
        </p:spPr>
        <p:txBody>
          <a:bodyPr lIns="0" rIns="0" tIns="0" bIns="0">
            <a:normAutofit fontScale="91000"/>
          </a:bodyPr>
          <a:p>
            <a:endParaRPr b="0" lang="en-IN" sz="1400" spc="-1" strike="noStrike">
              <a:solidFill>
                <a:srgbClr val="000000"/>
              </a:solidFill>
              <a:latin typeface="Arial"/>
            </a:endParaRPr>
          </a:p>
        </p:txBody>
      </p:sp>
      <p:sp>
        <p:nvSpPr>
          <p:cNvPr id="46" name="PlaceHolder 5"/>
          <p:cNvSpPr>
            <a:spLocks noGrp="1"/>
          </p:cNvSpPr>
          <p:nvPr>
            <p:ph type="body"/>
          </p:nvPr>
        </p:nvSpPr>
        <p:spPr>
          <a:xfrm>
            <a:off x="572040" y="2631240"/>
            <a:ext cx="3603600" cy="190440"/>
          </a:xfrm>
          <a:prstGeom prst="rect">
            <a:avLst/>
          </a:prstGeom>
        </p:spPr>
        <p:txBody>
          <a:bodyPr lIns="0" rIns="0" tIns="0" bIns="0">
            <a:normAutofit fontScale="91000"/>
          </a:bodyPr>
          <a:p>
            <a:endParaRPr b="0" lang="en-IN" sz="1400" spc="-1" strike="noStrike">
              <a:solidFill>
                <a:srgbClr val="000000"/>
              </a:solidFill>
              <a:latin typeface="Arial"/>
            </a:endParaRPr>
          </a:p>
        </p:txBody>
      </p:sp>
      <p:sp>
        <p:nvSpPr>
          <p:cNvPr id="47" name="PlaceHolder 6"/>
          <p:cNvSpPr>
            <a:spLocks noGrp="1"/>
          </p:cNvSpPr>
          <p:nvPr>
            <p:ph type="body"/>
          </p:nvPr>
        </p:nvSpPr>
        <p:spPr>
          <a:xfrm>
            <a:off x="4356360" y="2631240"/>
            <a:ext cx="3603600" cy="190440"/>
          </a:xfrm>
          <a:prstGeom prst="rect">
            <a:avLst/>
          </a:prstGeom>
        </p:spPr>
        <p:txBody>
          <a:bodyPr lIns="0" rIns="0" tIns="0" bIns="0">
            <a:normAutofit fontScale="91000"/>
          </a:bodyPr>
          <a:p>
            <a:endParaRPr b="0" lang="en-IN" sz="1400" spc="-1" strike="noStrike">
              <a:solidFill>
                <a:srgbClr val="000000"/>
              </a:solidFill>
              <a:latin typeface="Arial"/>
            </a:endParaRPr>
          </a:p>
        </p:txBody>
      </p:sp>
      <p:sp>
        <p:nvSpPr>
          <p:cNvPr id="48" name="PlaceHolder 7"/>
          <p:cNvSpPr>
            <a:spLocks noGrp="1"/>
          </p:cNvSpPr>
          <p:nvPr>
            <p:ph type="body"/>
          </p:nvPr>
        </p:nvSpPr>
        <p:spPr>
          <a:xfrm>
            <a:off x="8140320" y="2631240"/>
            <a:ext cx="3603600" cy="190440"/>
          </a:xfrm>
          <a:prstGeom prst="rect">
            <a:avLst/>
          </a:prstGeom>
        </p:spPr>
        <p:txBody>
          <a:bodyPr lIns="0" rIns="0" tIns="0" bIns="0">
            <a:normAutofit fontScale="91000"/>
          </a:bodyPr>
          <a:p>
            <a:endParaRPr b="0" lang="en-IN" sz="1400" spc="-1" strike="noStrike">
              <a:solidFill>
                <a:srgbClr val="000000"/>
              </a:solidFill>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6"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IN" sz="1400" spc="-1" strike="noStrike">
              <a:solidFill>
                <a:srgbClr val="000000"/>
              </a:solidFill>
              <a:latin typeface="Arial"/>
            </a:endParaRPr>
          </a:p>
        </p:txBody>
      </p:sp>
      <p:sp>
        <p:nvSpPr>
          <p:cNvPr id="57" name="PlaceHolder 2"/>
          <p:cNvSpPr>
            <a:spLocks noGrp="1"/>
          </p:cNvSpPr>
          <p:nvPr>
            <p:ph type="subTitle"/>
          </p:nvPr>
        </p:nvSpPr>
        <p:spPr>
          <a:xfrm>
            <a:off x="572040" y="2394360"/>
            <a:ext cx="11191680" cy="456120"/>
          </a:xfrm>
          <a:prstGeom prst="rect">
            <a:avLst/>
          </a:prstGeom>
        </p:spPr>
        <p:txBody>
          <a:bodyPr lIns="0" rIns="0" tIns="0" bIns="0" anchor="ctr">
            <a:spAutoFit/>
          </a:bodyP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8"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IN" sz="1400" spc="-1" strike="noStrike">
              <a:solidFill>
                <a:srgbClr val="000000"/>
              </a:solidFill>
              <a:latin typeface="Arial"/>
            </a:endParaRPr>
          </a:p>
        </p:txBody>
      </p:sp>
      <p:sp>
        <p:nvSpPr>
          <p:cNvPr id="59" name="PlaceHolder 2"/>
          <p:cNvSpPr>
            <a:spLocks noGrp="1"/>
          </p:cNvSpPr>
          <p:nvPr>
            <p:ph type="body"/>
          </p:nvPr>
        </p:nvSpPr>
        <p:spPr>
          <a:xfrm>
            <a:off x="572040" y="2422440"/>
            <a:ext cx="11191680" cy="39960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IN" sz="1400" spc="-1" strike="noStrike">
              <a:solidFill>
                <a:srgbClr val="000000"/>
              </a:solidFill>
              <a:latin typeface="Arial"/>
            </a:endParaRPr>
          </a:p>
        </p:txBody>
      </p:sp>
      <p:sp>
        <p:nvSpPr>
          <p:cNvPr id="61" name="PlaceHolder 2"/>
          <p:cNvSpPr>
            <a:spLocks noGrp="1"/>
          </p:cNvSpPr>
          <p:nvPr>
            <p:ph type="body"/>
          </p:nvPr>
        </p:nvSpPr>
        <p:spPr>
          <a:xfrm>
            <a:off x="572040" y="2422440"/>
            <a:ext cx="5461200" cy="399600"/>
          </a:xfrm>
          <a:prstGeom prst="rect">
            <a:avLst/>
          </a:prstGeom>
        </p:spPr>
        <p:txBody>
          <a:bodyPr lIns="0" rIns="0" tIns="0" bIns="0">
            <a:normAutofit/>
          </a:bodyPr>
          <a:p>
            <a:endParaRPr b="0" lang="en-IN" sz="1400" spc="-1" strike="noStrike">
              <a:solidFill>
                <a:srgbClr val="000000"/>
              </a:solidFill>
              <a:latin typeface="Arial"/>
            </a:endParaRPr>
          </a:p>
        </p:txBody>
      </p:sp>
      <p:sp>
        <p:nvSpPr>
          <p:cNvPr id="62" name="PlaceHolder 3"/>
          <p:cNvSpPr>
            <a:spLocks noGrp="1"/>
          </p:cNvSpPr>
          <p:nvPr>
            <p:ph type="body"/>
          </p:nvPr>
        </p:nvSpPr>
        <p:spPr>
          <a:xfrm>
            <a:off x="6306840" y="2422440"/>
            <a:ext cx="5461200" cy="39960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63"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IN" sz="1400" spc="-1" strike="noStrike">
              <a:solidFill>
                <a:srgbClr val="000000"/>
              </a:solidFill>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4" name="PlaceHolder 1"/>
          <p:cNvSpPr>
            <a:spLocks noGrp="1"/>
          </p:cNvSpPr>
          <p:nvPr>
            <p:ph type="subTitle"/>
          </p:nvPr>
        </p:nvSpPr>
        <p:spPr>
          <a:xfrm>
            <a:off x="609480" y="273600"/>
            <a:ext cx="10972440" cy="5307840"/>
          </a:xfrm>
          <a:prstGeom prst="rect">
            <a:avLst/>
          </a:prstGeom>
        </p:spPr>
        <p:txBody>
          <a:bodyPr lIns="0" rIns="0" tIns="0" bIns="0" anchor="ctr">
            <a:spAutoFit/>
          </a:bodyP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IN" sz="1400" spc="-1" strike="noStrike">
              <a:solidFill>
                <a:srgbClr val="000000"/>
              </a:solidFill>
              <a:latin typeface="Arial"/>
            </a:endParaRPr>
          </a:p>
        </p:txBody>
      </p:sp>
      <p:sp>
        <p:nvSpPr>
          <p:cNvPr id="66" name="PlaceHolder 2"/>
          <p:cNvSpPr>
            <a:spLocks noGrp="1"/>
          </p:cNvSpPr>
          <p:nvPr>
            <p:ph type="body"/>
          </p:nvPr>
        </p:nvSpPr>
        <p:spPr>
          <a:xfrm>
            <a:off x="572040" y="2422440"/>
            <a:ext cx="5461200" cy="190440"/>
          </a:xfrm>
          <a:prstGeom prst="rect">
            <a:avLst/>
          </a:prstGeom>
        </p:spPr>
        <p:txBody>
          <a:bodyPr lIns="0" rIns="0" tIns="0" bIns="0">
            <a:normAutofit fontScale="91000"/>
          </a:bodyPr>
          <a:p>
            <a:endParaRPr b="0" lang="en-IN" sz="1400" spc="-1" strike="noStrike">
              <a:solidFill>
                <a:srgbClr val="000000"/>
              </a:solidFill>
              <a:latin typeface="Arial"/>
            </a:endParaRPr>
          </a:p>
        </p:txBody>
      </p:sp>
      <p:sp>
        <p:nvSpPr>
          <p:cNvPr id="67" name="PlaceHolder 3"/>
          <p:cNvSpPr>
            <a:spLocks noGrp="1"/>
          </p:cNvSpPr>
          <p:nvPr>
            <p:ph type="body"/>
          </p:nvPr>
        </p:nvSpPr>
        <p:spPr>
          <a:xfrm>
            <a:off x="6306840" y="2422440"/>
            <a:ext cx="5461200" cy="399600"/>
          </a:xfrm>
          <a:prstGeom prst="rect">
            <a:avLst/>
          </a:prstGeom>
        </p:spPr>
        <p:txBody>
          <a:bodyPr lIns="0" rIns="0" tIns="0" bIns="0">
            <a:normAutofit/>
          </a:bodyPr>
          <a:p>
            <a:endParaRPr b="0" lang="en-IN" sz="1400" spc="-1" strike="noStrike">
              <a:solidFill>
                <a:srgbClr val="000000"/>
              </a:solidFill>
              <a:latin typeface="Arial"/>
            </a:endParaRPr>
          </a:p>
        </p:txBody>
      </p:sp>
      <p:sp>
        <p:nvSpPr>
          <p:cNvPr id="68" name="PlaceHolder 4"/>
          <p:cNvSpPr>
            <a:spLocks noGrp="1"/>
          </p:cNvSpPr>
          <p:nvPr>
            <p:ph type="body"/>
          </p:nvPr>
        </p:nvSpPr>
        <p:spPr>
          <a:xfrm>
            <a:off x="572040" y="2631240"/>
            <a:ext cx="5461200" cy="190440"/>
          </a:xfrm>
          <a:prstGeom prst="rect">
            <a:avLst/>
          </a:prstGeom>
        </p:spPr>
        <p:txBody>
          <a:bodyPr lIns="0" rIns="0" tIns="0" bIns="0">
            <a:normAutofit fontScale="91000"/>
          </a:bodyPr>
          <a:p>
            <a:endParaRPr b="0" lang="en-IN" sz="14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3"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IN" sz="1400" spc="-1" strike="noStrike">
              <a:solidFill>
                <a:srgbClr val="000000"/>
              </a:solidFill>
              <a:latin typeface="Arial"/>
            </a:endParaRPr>
          </a:p>
        </p:txBody>
      </p:sp>
      <p:sp>
        <p:nvSpPr>
          <p:cNvPr id="14" name="PlaceHolder 2"/>
          <p:cNvSpPr>
            <a:spLocks noGrp="1"/>
          </p:cNvSpPr>
          <p:nvPr>
            <p:ph type="subTitle"/>
          </p:nvPr>
        </p:nvSpPr>
        <p:spPr>
          <a:xfrm>
            <a:off x="572040" y="2394360"/>
            <a:ext cx="11191680" cy="456120"/>
          </a:xfrm>
          <a:prstGeom prst="rect">
            <a:avLst/>
          </a:prstGeom>
        </p:spPr>
        <p:txBody>
          <a:bodyPr lIns="0" rIns="0" tIns="0" bIns="0" anchor="ctr">
            <a:spAutoFit/>
          </a:bodyP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IN" sz="1400" spc="-1" strike="noStrike">
              <a:solidFill>
                <a:srgbClr val="000000"/>
              </a:solidFill>
              <a:latin typeface="Arial"/>
            </a:endParaRPr>
          </a:p>
        </p:txBody>
      </p:sp>
      <p:sp>
        <p:nvSpPr>
          <p:cNvPr id="70" name="PlaceHolder 2"/>
          <p:cNvSpPr>
            <a:spLocks noGrp="1"/>
          </p:cNvSpPr>
          <p:nvPr>
            <p:ph type="body"/>
          </p:nvPr>
        </p:nvSpPr>
        <p:spPr>
          <a:xfrm>
            <a:off x="572040" y="2422440"/>
            <a:ext cx="5461200" cy="399600"/>
          </a:xfrm>
          <a:prstGeom prst="rect">
            <a:avLst/>
          </a:prstGeom>
        </p:spPr>
        <p:txBody>
          <a:bodyPr lIns="0" rIns="0" tIns="0" bIns="0">
            <a:normAutofit/>
          </a:bodyPr>
          <a:p>
            <a:endParaRPr b="0" lang="en-IN" sz="1400" spc="-1" strike="noStrike">
              <a:solidFill>
                <a:srgbClr val="000000"/>
              </a:solidFill>
              <a:latin typeface="Arial"/>
            </a:endParaRPr>
          </a:p>
        </p:txBody>
      </p:sp>
      <p:sp>
        <p:nvSpPr>
          <p:cNvPr id="71" name="PlaceHolder 3"/>
          <p:cNvSpPr>
            <a:spLocks noGrp="1"/>
          </p:cNvSpPr>
          <p:nvPr>
            <p:ph type="body"/>
          </p:nvPr>
        </p:nvSpPr>
        <p:spPr>
          <a:xfrm>
            <a:off x="6306840" y="2422440"/>
            <a:ext cx="5461200" cy="190440"/>
          </a:xfrm>
          <a:prstGeom prst="rect">
            <a:avLst/>
          </a:prstGeom>
        </p:spPr>
        <p:txBody>
          <a:bodyPr lIns="0" rIns="0" tIns="0" bIns="0">
            <a:normAutofit fontScale="91000"/>
          </a:bodyPr>
          <a:p>
            <a:endParaRPr b="0" lang="en-IN" sz="1400" spc="-1" strike="noStrike">
              <a:solidFill>
                <a:srgbClr val="000000"/>
              </a:solidFill>
              <a:latin typeface="Arial"/>
            </a:endParaRPr>
          </a:p>
        </p:txBody>
      </p:sp>
      <p:sp>
        <p:nvSpPr>
          <p:cNvPr id="72" name="PlaceHolder 4"/>
          <p:cNvSpPr>
            <a:spLocks noGrp="1"/>
          </p:cNvSpPr>
          <p:nvPr>
            <p:ph type="body"/>
          </p:nvPr>
        </p:nvSpPr>
        <p:spPr>
          <a:xfrm>
            <a:off x="6306840" y="2631240"/>
            <a:ext cx="5461200" cy="190440"/>
          </a:xfrm>
          <a:prstGeom prst="rect">
            <a:avLst/>
          </a:prstGeom>
        </p:spPr>
        <p:txBody>
          <a:bodyPr lIns="0" rIns="0" tIns="0" bIns="0">
            <a:normAutofit fontScale="91000"/>
          </a:bodyPr>
          <a:p>
            <a:endParaRPr b="0" lang="en-IN" sz="1400" spc="-1" strike="noStrike">
              <a:solidFill>
                <a:srgbClr val="000000"/>
              </a:solidFill>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IN" sz="1400" spc="-1" strike="noStrike">
              <a:solidFill>
                <a:srgbClr val="000000"/>
              </a:solidFill>
              <a:latin typeface="Arial"/>
            </a:endParaRPr>
          </a:p>
        </p:txBody>
      </p:sp>
      <p:sp>
        <p:nvSpPr>
          <p:cNvPr id="74" name="PlaceHolder 2"/>
          <p:cNvSpPr>
            <a:spLocks noGrp="1"/>
          </p:cNvSpPr>
          <p:nvPr>
            <p:ph type="body"/>
          </p:nvPr>
        </p:nvSpPr>
        <p:spPr>
          <a:xfrm>
            <a:off x="572040" y="2422440"/>
            <a:ext cx="5461200" cy="190440"/>
          </a:xfrm>
          <a:prstGeom prst="rect">
            <a:avLst/>
          </a:prstGeom>
        </p:spPr>
        <p:txBody>
          <a:bodyPr lIns="0" rIns="0" tIns="0" bIns="0">
            <a:normAutofit fontScale="91000"/>
          </a:bodyPr>
          <a:p>
            <a:endParaRPr b="0" lang="en-IN" sz="1400" spc="-1" strike="noStrike">
              <a:solidFill>
                <a:srgbClr val="000000"/>
              </a:solidFill>
              <a:latin typeface="Arial"/>
            </a:endParaRPr>
          </a:p>
        </p:txBody>
      </p:sp>
      <p:sp>
        <p:nvSpPr>
          <p:cNvPr id="75" name="PlaceHolder 3"/>
          <p:cNvSpPr>
            <a:spLocks noGrp="1"/>
          </p:cNvSpPr>
          <p:nvPr>
            <p:ph type="body"/>
          </p:nvPr>
        </p:nvSpPr>
        <p:spPr>
          <a:xfrm>
            <a:off x="6306840" y="2422440"/>
            <a:ext cx="5461200" cy="190440"/>
          </a:xfrm>
          <a:prstGeom prst="rect">
            <a:avLst/>
          </a:prstGeom>
        </p:spPr>
        <p:txBody>
          <a:bodyPr lIns="0" rIns="0" tIns="0" bIns="0">
            <a:normAutofit fontScale="91000"/>
          </a:bodyPr>
          <a:p>
            <a:endParaRPr b="0" lang="en-IN" sz="1400" spc="-1" strike="noStrike">
              <a:solidFill>
                <a:srgbClr val="000000"/>
              </a:solidFill>
              <a:latin typeface="Arial"/>
            </a:endParaRPr>
          </a:p>
        </p:txBody>
      </p:sp>
      <p:sp>
        <p:nvSpPr>
          <p:cNvPr id="76" name="PlaceHolder 4"/>
          <p:cNvSpPr>
            <a:spLocks noGrp="1"/>
          </p:cNvSpPr>
          <p:nvPr>
            <p:ph type="body"/>
          </p:nvPr>
        </p:nvSpPr>
        <p:spPr>
          <a:xfrm>
            <a:off x="572040" y="2631240"/>
            <a:ext cx="11191680" cy="190440"/>
          </a:xfrm>
          <a:prstGeom prst="rect">
            <a:avLst/>
          </a:prstGeom>
        </p:spPr>
        <p:txBody>
          <a:bodyPr lIns="0" rIns="0" tIns="0" bIns="0">
            <a:normAutofit fontScale="91000"/>
          </a:bodyPr>
          <a:p>
            <a:endParaRPr b="0" lang="en-IN" sz="1400" spc="-1" strike="noStrike">
              <a:solidFill>
                <a:srgbClr val="000000"/>
              </a:solidFill>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IN" sz="1400" spc="-1" strike="noStrike">
              <a:solidFill>
                <a:srgbClr val="000000"/>
              </a:solidFill>
              <a:latin typeface="Arial"/>
            </a:endParaRPr>
          </a:p>
        </p:txBody>
      </p:sp>
      <p:sp>
        <p:nvSpPr>
          <p:cNvPr id="78" name="PlaceHolder 2"/>
          <p:cNvSpPr>
            <a:spLocks noGrp="1"/>
          </p:cNvSpPr>
          <p:nvPr>
            <p:ph type="body"/>
          </p:nvPr>
        </p:nvSpPr>
        <p:spPr>
          <a:xfrm>
            <a:off x="572040" y="2422440"/>
            <a:ext cx="11191680" cy="190440"/>
          </a:xfrm>
          <a:prstGeom prst="rect">
            <a:avLst/>
          </a:prstGeom>
        </p:spPr>
        <p:txBody>
          <a:bodyPr lIns="0" rIns="0" tIns="0" bIns="0">
            <a:normAutofit fontScale="91000"/>
          </a:bodyPr>
          <a:p>
            <a:endParaRPr b="0" lang="en-IN" sz="1400" spc="-1" strike="noStrike">
              <a:solidFill>
                <a:srgbClr val="000000"/>
              </a:solidFill>
              <a:latin typeface="Arial"/>
            </a:endParaRPr>
          </a:p>
        </p:txBody>
      </p:sp>
      <p:sp>
        <p:nvSpPr>
          <p:cNvPr id="79" name="PlaceHolder 3"/>
          <p:cNvSpPr>
            <a:spLocks noGrp="1"/>
          </p:cNvSpPr>
          <p:nvPr>
            <p:ph type="body"/>
          </p:nvPr>
        </p:nvSpPr>
        <p:spPr>
          <a:xfrm>
            <a:off x="572040" y="2631240"/>
            <a:ext cx="11191680" cy="190440"/>
          </a:xfrm>
          <a:prstGeom prst="rect">
            <a:avLst/>
          </a:prstGeom>
        </p:spPr>
        <p:txBody>
          <a:bodyPr lIns="0" rIns="0" tIns="0" bIns="0">
            <a:normAutofit fontScale="91000"/>
          </a:bodyPr>
          <a:p>
            <a:endParaRPr b="0" lang="en-IN" sz="1400" spc="-1" strike="noStrike">
              <a:solidFill>
                <a:srgbClr val="000000"/>
              </a:solidFill>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IN" sz="1400" spc="-1" strike="noStrike">
              <a:solidFill>
                <a:srgbClr val="000000"/>
              </a:solidFill>
              <a:latin typeface="Arial"/>
            </a:endParaRPr>
          </a:p>
        </p:txBody>
      </p:sp>
      <p:sp>
        <p:nvSpPr>
          <p:cNvPr id="81" name="PlaceHolder 2"/>
          <p:cNvSpPr>
            <a:spLocks noGrp="1"/>
          </p:cNvSpPr>
          <p:nvPr>
            <p:ph type="body"/>
          </p:nvPr>
        </p:nvSpPr>
        <p:spPr>
          <a:xfrm>
            <a:off x="572040" y="2422440"/>
            <a:ext cx="5461200" cy="190440"/>
          </a:xfrm>
          <a:prstGeom prst="rect">
            <a:avLst/>
          </a:prstGeom>
        </p:spPr>
        <p:txBody>
          <a:bodyPr lIns="0" rIns="0" tIns="0" bIns="0">
            <a:normAutofit fontScale="91000"/>
          </a:bodyPr>
          <a:p>
            <a:endParaRPr b="0" lang="en-IN" sz="1400" spc="-1" strike="noStrike">
              <a:solidFill>
                <a:srgbClr val="000000"/>
              </a:solidFill>
              <a:latin typeface="Arial"/>
            </a:endParaRPr>
          </a:p>
        </p:txBody>
      </p:sp>
      <p:sp>
        <p:nvSpPr>
          <p:cNvPr id="82" name="PlaceHolder 3"/>
          <p:cNvSpPr>
            <a:spLocks noGrp="1"/>
          </p:cNvSpPr>
          <p:nvPr>
            <p:ph type="body"/>
          </p:nvPr>
        </p:nvSpPr>
        <p:spPr>
          <a:xfrm>
            <a:off x="6306840" y="2422440"/>
            <a:ext cx="5461200" cy="190440"/>
          </a:xfrm>
          <a:prstGeom prst="rect">
            <a:avLst/>
          </a:prstGeom>
        </p:spPr>
        <p:txBody>
          <a:bodyPr lIns="0" rIns="0" tIns="0" bIns="0">
            <a:normAutofit fontScale="91000"/>
          </a:bodyPr>
          <a:p>
            <a:endParaRPr b="0" lang="en-IN" sz="1400" spc="-1" strike="noStrike">
              <a:solidFill>
                <a:srgbClr val="000000"/>
              </a:solidFill>
              <a:latin typeface="Arial"/>
            </a:endParaRPr>
          </a:p>
        </p:txBody>
      </p:sp>
      <p:sp>
        <p:nvSpPr>
          <p:cNvPr id="83" name="PlaceHolder 4"/>
          <p:cNvSpPr>
            <a:spLocks noGrp="1"/>
          </p:cNvSpPr>
          <p:nvPr>
            <p:ph type="body"/>
          </p:nvPr>
        </p:nvSpPr>
        <p:spPr>
          <a:xfrm>
            <a:off x="572040" y="2631240"/>
            <a:ext cx="5461200" cy="190440"/>
          </a:xfrm>
          <a:prstGeom prst="rect">
            <a:avLst/>
          </a:prstGeom>
        </p:spPr>
        <p:txBody>
          <a:bodyPr lIns="0" rIns="0" tIns="0" bIns="0">
            <a:normAutofit fontScale="91000"/>
          </a:bodyPr>
          <a:p>
            <a:endParaRPr b="0" lang="en-IN" sz="1400" spc="-1" strike="noStrike">
              <a:solidFill>
                <a:srgbClr val="000000"/>
              </a:solidFill>
              <a:latin typeface="Arial"/>
            </a:endParaRPr>
          </a:p>
        </p:txBody>
      </p:sp>
      <p:sp>
        <p:nvSpPr>
          <p:cNvPr id="84" name="PlaceHolder 5"/>
          <p:cNvSpPr>
            <a:spLocks noGrp="1"/>
          </p:cNvSpPr>
          <p:nvPr>
            <p:ph type="body"/>
          </p:nvPr>
        </p:nvSpPr>
        <p:spPr>
          <a:xfrm>
            <a:off x="6306840" y="2631240"/>
            <a:ext cx="5461200" cy="190440"/>
          </a:xfrm>
          <a:prstGeom prst="rect">
            <a:avLst/>
          </a:prstGeom>
        </p:spPr>
        <p:txBody>
          <a:bodyPr lIns="0" rIns="0" tIns="0" bIns="0">
            <a:normAutofit fontScale="91000"/>
          </a:bodyPr>
          <a:p>
            <a:endParaRPr b="0" lang="en-IN" sz="1400" spc="-1" strike="noStrike">
              <a:solidFill>
                <a:srgbClr val="000000"/>
              </a:solidFill>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5"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IN" sz="1400" spc="-1" strike="noStrike">
              <a:solidFill>
                <a:srgbClr val="000000"/>
              </a:solidFill>
              <a:latin typeface="Arial"/>
            </a:endParaRPr>
          </a:p>
        </p:txBody>
      </p:sp>
      <p:sp>
        <p:nvSpPr>
          <p:cNvPr id="86" name="PlaceHolder 2"/>
          <p:cNvSpPr>
            <a:spLocks noGrp="1"/>
          </p:cNvSpPr>
          <p:nvPr>
            <p:ph type="body"/>
          </p:nvPr>
        </p:nvSpPr>
        <p:spPr>
          <a:xfrm>
            <a:off x="572040" y="2422440"/>
            <a:ext cx="3603600" cy="190440"/>
          </a:xfrm>
          <a:prstGeom prst="rect">
            <a:avLst/>
          </a:prstGeom>
        </p:spPr>
        <p:txBody>
          <a:bodyPr lIns="0" rIns="0" tIns="0" bIns="0">
            <a:normAutofit fontScale="91000"/>
          </a:bodyPr>
          <a:p>
            <a:endParaRPr b="0" lang="en-IN" sz="1400" spc="-1" strike="noStrike">
              <a:solidFill>
                <a:srgbClr val="000000"/>
              </a:solidFill>
              <a:latin typeface="Arial"/>
            </a:endParaRPr>
          </a:p>
        </p:txBody>
      </p:sp>
      <p:sp>
        <p:nvSpPr>
          <p:cNvPr id="87" name="PlaceHolder 3"/>
          <p:cNvSpPr>
            <a:spLocks noGrp="1"/>
          </p:cNvSpPr>
          <p:nvPr>
            <p:ph type="body"/>
          </p:nvPr>
        </p:nvSpPr>
        <p:spPr>
          <a:xfrm>
            <a:off x="4356360" y="2422440"/>
            <a:ext cx="3603600" cy="190440"/>
          </a:xfrm>
          <a:prstGeom prst="rect">
            <a:avLst/>
          </a:prstGeom>
        </p:spPr>
        <p:txBody>
          <a:bodyPr lIns="0" rIns="0" tIns="0" bIns="0">
            <a:normAutofit fontScale="91000"/>
          </a:bodyPr>
          <a:p>
            <a:endParaRPr b="0" lang="en-IN" sz="1400" spc="-1" strike="noStrike">
              <a:solidFill>
                <a:srgbClr val="000000"/>
              </a:solidFill>
              <a:latin typeface="Arial"/>
            </a:endParaRPr>
          </a:p>
        </p:txBody>
      </p:sp>
      <p:sp>
        <p:nvSpPr>
          <p:cNvPr id="88" name="PlaceHolder 4"/>
          <p:cNvSpPr>
            <a:spLocks noGrp="1"/>
          </p:cNvSpPr>
          <p:nvPr>
            <p:ph type="body"/>
          </p:nvPr>
        </p:nvSpPr>
        <p:spPr>
          <a:xfrm>
            <a:off x="8140320" y="2422440"/>
            <a:ext cx="3603600" cy="190440"/>
          </a:xfrm>
          <a:prstGeom prst="rect">
            <a:avLst/>
          </a:prstGeom>
        </p:spPr>
        <p:txBody>
          <a:bodyPr lIns="0" rIns="0" tIns="0" bIns="0">
            <a:normAutofit fontScale="91000"/>
          </a:bodyPr>
          <a:p>
            <a:endParaRPr b="0" lang="en-IN" sz="1400" spc="-1" strike="noStrike">
              <a:solidFill>
                <a:srgbClr val="000000"/>
              </a:solidFill>
              <a:latin typeface="Arial"/>
            </a:endParaRPr>
          </a:p>
        </p:txBody>
      </p:sp>
      <p:sp>
        <p:nvSpPr>
          <p:cNvPr id="89" name="PlaceHolder 5"/>
          <p:cNvSpPr>
            <a:spLocks noGrp="1"/>
          </p:cNvSpPr>
          <p:nvPr>
            <p:ph type="body"/>
          </p:nvPr>
        </p:nvSpPr>
        <p:spPr>
          <a:xfrm>
            <a:off x="572040" y="2631240"/>
            <a:ext cx="3603600" cy="190440"/>
          </a:xfrm>
          <a:prstGeom prst="rect">
            <a:avLst/>
          </a:prstGeom>
        </p:spPr>
        <p:txBody>
          <a:bodyPr lIns="0" rIns="0" tIns="0" bIns="0">
            <a:normAutofit fontScale="91000"/>
          </a:bodyPr>
          <a:p>
            <a:endParaRPr b="0" lang="en-IN" sz="1400" spc="-1" strike="noStrike">
              <a:solidFill>
                <a:srgbClr val="000000"/>
              </a:solidFill>
              <a:latin typeface="Arial"/>
            </a:endParaRPr>
          </a:p>
        </p:txBody>
      </p:sp>
      <p:sp>
        <p:nvSpPr>
          <p:cNvPr id="90" name="PlaceHolder 6"/>
          <p:cNvSpPr>
            <a:spLocks noGrp="1"/>
          </p:cNvSpPr>
          <p:nvPr>
            <p:ph type="body"/>
          </p:nvPr>
        </p:nvSpPr>
        <p:spPr>
          <a:xfrm>
            <a:off x="4356360" y="2631240"/>
            <a:ext cx="3603600" cy="190440"/>
          </a:xfrm>
          <a:prstGeom prst="rect">
            <a:avLst/>
          </a:prstGeom>
        </p:spPr>
        <p:txBody>
          <a:bodyPr lIns="0" rIns="0" tIns="0" bIns="0">
            <a:normAutofit fontScale="91000"/>
          </a:bodyPr>
          <a:p>
            <a:endParaRPr b="0" lang="en-IN" sz="1400" spc="-1" strike="noStrike">
              <a:solidFill>
                <a:srgbClr val="000000"/>
              </a:solidFill>
              <a:latin typeface="Arial"/>
            </a:endParaRPr>
          </a:p>
        </p:txBody>
      </p:sp>
      <p:sp>
        <p:nvSpPr>
          <p:cNvPr id="91" name="PlaceHolder 7"/>
          <p:cNvSpPr>
            <a:spLocks noGrp="1"/>
          </p:cNvSpPr>
          <p:nvPr>
            <p:ph type="body"/>
          </p:nvPr>
        </p:nvSpPr>
        <p:spPr>
          <a:xfrm>
            <a:off x="8140320" y="2631240"/>
            <a:ext cx="3603600" cy="190440"/>
          </a:xfrm>
          <a:prstGeom prst="rect">
            <a:avLst/>
          </a:prstGeom>
        </p:spPr>
        <p:txBody>
          <a:bodyPr lIns="0" rIns="0" tIns="0" bIns="0">
            <a:normAutofit fontScale="91000"/>
          </a:bodyPr>
          <a:p>
            <a:endParaRPr b="0" lang="en-IN" sz="1400" spc="-1" strike="noStrike">
              <a:solidFill>
                <a:srgbClr val="000000"/>
              </a:solidFill>
              <a:latin typeface="Arial"/>
            </a:endParaRP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03"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IN" sz="1400" spc="-1" strike="noStrike">
              <a:solidFill>
                <a:srgbClr val="000000"/>
              </a:solidFill>
              <a:latin typeface="Arial"/>
            </a:endParaRPr>
          </a:p>
        </p:txBody>
      </p:sp>
      <p:sp>
        <p:nvSpPr>
          <p:cNvPr id="104" name="PlaceHolder 2"/>
          <p:cNvSpPr>
            <a:spLocks noGrp="1"/>
          </p:cNvSpPr>
          <p:nvPr>
            <p:ph type="subTitle"/>
          </p:nvPr>
        </p:nvSpPr>
        <p:spPr>
          <a:xfrm>
            <a:off x="572040" y="2394360"/>
            <a:ext cx="11191680" cy="456120"/>
          </a:xfrm>
          <a:prstGeom prst="rect">
            <a:avLst/>
          </a:prstGeom>
        </p:spPr>
        <p:txBody>
          <a:bodyPr lIns="0" rIns="0" tIns="0" bIns="0" anchor="ctr">
            <a:spAutoFit/>
          </a:bodyPr>
          <a:p>
            <a:pPr algn="ctr"/>
            <a:endParaRPr b="0" lang="en-IN" sz="3200" spc="-1" strike="noStrike">
              <a:latin typeface="Arial"/>
            </a:endParaRP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IN" sz="1400" spc="-1" strike="noStrike">
              <a:solidFill>
                <a:srgbClr val="000000"/>
              </a:solidFill>
              <a:latin typeface="Arial"/>
            </a:endParaRPr>
          </a:p>
        </p:txBody>
      </p:sp>
      <p:sp>
        <p:nvSpPr>
          <p:cNvPr id="106" name="PlaceHolder 2"/>
          <p:cNvSpPr>
            <a:spLocks noGrp="1"/>
          </p:cNvSpPr>
          <p:nvPr>
            <p:ph type="body"/>
          </p:nvPr>
        </p:nvSpPr>
        <p:spPr>
          <a:xfrm>
            <a:off x="572040" y="2422440"/>
            <a:ext cx="11191680" cy="39960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IN" sz="1400" spc="-1" strike="noStrike">
              <a:solidFill>
                <a:srgbClr val="000000"/>
              </a:solidFill>
              <a:latin typeface="Arial"/>
            </a:endParaRPr>
          </a:p>
        </p:txBody>
      </p:sp>
      <p:sp>
        <p:nvSpPr>
          <p:cNvPr id="108" name="PlaceHolder 2"/>
          <p:cNvSpPr>
            <a:spLocks noGrp="1"/>
          </p:cNvSpPr>
          <p:nvPr>
            <p:ph type="body"/>
          </p:nvPr>
        </p:nvSpPr>
        <p:spPr>
          <a:xfrm>
            <a:off x="572040" y="2422440"/>
            <a:ext cx="5461200" cy="399600"/>
          </a:xfrm>
          <a:prstGeom prst="rect">
            <a:avLst/>
          </a:prstGeom>
        </p:spPr>
        <p:txBody>
          <a:bodyPr lIns="0" rIns="0" tIns="0" bIns="0">
            <a:normAutofit/>
          </a:bodyPr>
          <a:p>
            <a:endParaRPr b="0" lang="en-IN" sz="1400" spc="-1" strike="noStrike">
              <a:solidFill>
                <a:srgbClr val="000000"/>
              </a:solidFill>
              <a:latin typeface="Arial"/>
            </a:endParaRPr>
          </a:p>
        </p:txBody>
      </p:sp>
      <p:sp>
        <p:nvSpPr>
          <p:cNvPr id="109" name="PlaceHolder 3"/>
          <p:cNvSpPr>
            <a:spLocks noGrp="1"/>
          </p:cNvSpPr>
          <p:nvPr>
            <p:ph type="body"/>
          </p:nvPr>
        </p:nvSpPr>
        <p:spPr>
          <a:xfrm>
            <a:off x="6306840" y="2422440"/>
            <a:ext cx="5461200" cy="39960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10"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IN" sz="1400" spc="-1" strike="noStrike">
              <a:solidFill>
                <a:srgbClr val="000000"/>
              </a:solidFill>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IN" sz="1400" spc="-1" strike="noStrike">
              <a:solidFill>
                <a:srgbClr val="000000"/>
              </a:solidFill>
              <a:latin typeface="Arial"/>
            </a:endParaRPr>
          </a:p>
        </p:txBody>
      </p:sp>
      <p:sp>
        <p:nvSpPr>
          <p:cNvPr id="16" name="PlaceHolder 2"/>
          <p:cNvSpPr>
            <a:spLocks noGrp="1"/>
          </p:cNvSpPr>
          <p:nvPr>
            <p:ph type="body"/>
          </p:nvPr>
        </p:nvSpPr>
        <p:spPr>
          <a:xfrm>
            <a:off x="572040" y="2422440"/>
            <a:ext cx="11191680" cy="39960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11" name="PlaceHolder 1"/>
          <p:cNvSpPr>
            <a:spLocks noGrp="1"/>
          </p:cNvSpPr>
          <p:nvPr>
            <p:ph type="subTitle"/>
          </p:nvPr>
        </p:nvSpPr>
        <p:spPr>
          <a:xfrm>
            <a:off x="609480" y="273600"/>
            <a:ext cx="10972440" cy="5307840"/>
          </a:xfrm>
          <a:prstGeom prst="rect">
            <a:avLst/>
          </a:prstGeom>
        </p:spPr>
        <p:txBody>
          <a:bodyPr lIns="0" rIns="0" tIns="0" bIns="0" anchor="ctr">
            <a:spAutoFit/>
          </a:bodyPr>
          <a:p>
            <a:pPr algn="ctr"/>
            <a:endParaRPr b="0" lang="en-IN" sz="3200" spc="-1" strike="noStrike">
              <a:latin typeface="Arial"/>
            </a:endParaRP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IN" sz="1400" spc="-1" strike="noStrike">
              <a:solidFill>
                <a:srgbClr val="000000"/>
              </a:solidFill>
              <a:latin typeface="Arial"/>
            </a:endParaRPr>
          </a:p>
        </p:txBody>
      </p:sp>
      <p:sp>
        <p:nvSpPr>
          <p:cNvPr id="113" name="PlaceHolder 2"/>
          <p:cNvSpPr>
            <a:spLocks noGrp="1"/>
          </p:cNvSpPr>
          <p:nvPr>
            <p:ph type="body"/>
          </p:nvPr>
        </p:nvSpPr>
        <p:spPr>
          <a:xfrm>
            <a:off x="572040" y="2422440"/>
            <a:ext cx="5461200" cy="190440"/>
          </a:xfrm>
          <a:prstGeom prst="rect">
            <a:avLst/>
          </a:prstGeom>
        </p:spPr>
        <p:txBody>
          <a:bodyPr lIns="0" rIns="0" tIns="0" bIns="0">
            <a:normAutofit fontScale="91000"/>
          </a:bodyPr>
          <a:p>
            <a:endParaRPr b="0" lang="en-IN" sz="1400" spc="-1" strike="noStrike">
              <a:solidFill>
                <a:srgbClr val="000000"/>
              </a:solidFill>
              <a:latin typeface="Arial"/>
            </a:endParaRPr>
          </a:p>
        </p:txBody>
      </p:sp>
      <p:sp>
        <p:nvSpPr>
          <p:cNvPr id="114" name="PlaceHolder 3"/>
          <p:cNvSpPr>
            <a:spLocks noGrp="1"/>
          </p:cNvSpPr>
          <p:nvPr>
            <p:ph type="body"/>
          </p:nvPr>
        </p:nvSpPr>
        <p:spPr>
          <a:xfrm>
            <a:off x="6306840" y="2422440"/>
            <a:ext cx="5461200" cy="399600"/>
          </a:xfrm>
          <a:prstGeom prst="rect">
            <a:avLst/>
          </a:prstGeom>
        </p:spPr>
        <p:txBody>
          <a:bodyPr lIns="0" rIns="0" tIns="0" bIns="0">
            <a:normAutofit/>
          </a:bodyPr>
          <a:p>
            <a:endParaRPr b="0" lang="en-IN" sz="1400" spc="-1" strike="noStrike">
              <a:solidFill>
                <a:srgbClr val="000000"/>
              </a:solidFill>
              <a:latin typeface="Arial"/>
            </a:endParaRPr>
          </a:p>
        </p:txBody>
      </p:sp>
      <p:sp>
        <p:nvSpPr>
          <p:cNvPr id="115" name="PlaceHolder 4"/>
          <p:cNvSpPr>
            <a:spLocks noGrp="1"/>
          </p:cNvSpPr>
          <p:nvPr>
            <p:ph type="body"/>
          </p:nvPr>
        </p:nvSpPr>
        <p:spPr>
          <a:xfrm>
            <a:off x="572040" y="2631240"/>
            <a:ext cx="5461200" cy="190440"/>
          </a:xfrm>
          <a:prstGeom prst="rect">
            <a:avLst/>
          </a:prstGeom>
        </p:spPr>
        <p:txBody>
          <a:bodyPr lIns="0" rIns="0" tIns="0" bIns="0">
            <a:normAutofit fontScale="91000"/>
          </a:bodyPr>
          <a:p>
            <a:endParaRPr b="0" lang="en-IN" sz="1400" spc="-1" strike="noStrike">
              <a:solidFill>
                <a:srgbClr val="000000"/>
              </a:solidFill>
              <a:latin typeface="Arial"/>
            </a:endParaRP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IN" sz="1400" spc="-1" strike="noStrike">
              <a:solidFill>
                <a:srgbClr val="000000"/>
              </a:solidFill>
              <a:latin typeface="Arial"/>
            </a:endParaRPr>
          </a:p>
        </p:txBody>
      </p:sp>
      <p:sp>
        <p:nvSpPr>
          <p:cNvPr id="117" name="PlaceHolder 2"/>
          <p:cNvSpPr>
            <a:spLocks noGrp="1"/>
          </p:cNvSpPr>
          <p:nvPr>
            <p:ph type="body"/>
          </p:nvPr>
        </p:nvSpPr>
        <p:spPr>
          <a:xfrm>
            <a:off x="572040" y="2422440"/>
            <a:ext cx="5461200" cy="399600"/>
          </a:xfrm>
          <a:prstGeom prst="rect">
            <a:avLst/>
          </a:prstGeom>
        </p:spPr>
        <p:txBody>
          <a:bodyPr lIns="0" rIns="0" tIns="0" bIns="0">
            <a:normAutofit/>
          </a:bodyPr>
          <a:p>
            <a:endParaRPr b="0" lang="en-IN" sz="1400" spc="-1" strike="noStrike">
              <a:solidFill>
                <a:srgbClr val="000000"/>
              </a:solidFill>
              <a:latin typeface="Arial"/>
            </a:endParaRPr>
          </a:p>
        </p:txBody>
      </p:sp>
      <p:sp>
        <p:nvSpPr>
          <p:cNvPr id="118" name="PlaceHolder 3"/>
          <p:cNvSpPr>
            <a:spLocks noGrp="1"/>
          </p:cNvSpPr>
          <p:nvPr>
            <p:ph type="body"/>
          </p:nvPr>
        </p:nvSpPr>
        <p:spPr>
          <a:xfrm>
            <a:off x="6306840" y="2422440"/>
            <a:ext cx="5461200" cy="190440"/>
          </a:xfrm>
          <a:prstGeom prst="rect">
            <a:avLst/>
          </a:prstGeom>
        </p:spPr>
        <p:txBody>
          <a:bodyPr lIns="0" rIns="0" tIns="0" bIns="0">
            <a:normAutofit fontScale="91000"/>
          </a:bodyPr>
          <a:p>
            <a:endParaRPr b="0" lang="en-IN" sz="1400" spc="-1" strike="noStrike">
              <a:solidFill>
                <a:srgbClr val="000000"/>
              </a:solidFill>
              <a:latin typeface="Arial"/>
            </a:endParaRPr>
          </a:p>
        </p:txBody>
      </p:sp>
      <p:sp>
        <p:nvSpPr>
          <p:cNvPr id="119" name="PlaceHolder 4"/>
          <p:cNvSpPr>
            <a:spLocks noGrp="1"/>
          </p:cNvSpPr>
          <p:nvPr>
            <p:ph type="body"/>
          </p:nvPr>
        </p:nvSpPr>
        <p:spPr>
          <a:xfrm>
            <a:off x="6306840" y="2631240"/>
            <a:ext cx="5461200" cy="190440"/>
          </a:xfrm>
          <a:prstGeom prst="rect">
            <a:avLst/>
          </a:prstGeom>
        </p:spPr>
        <p:txBody>
          <a:bodyPr lIns="0" rIns="0" tIns="0" bIns="0">
            <a:normAutofit fontScale="91000"/>
          </a:bodyPr>
          <a:p>
            <a:endParaRPr b="0" lang="en-IN" sz="1400" spc="-1" strike="noStrike">
              <a:solidFill>
                <a:srgbClr val="000000"/>
              </a:solidFill>
              <a:latin typeface="Arial"/>
            </a:endParaRP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IN" sz="1400" spc="-1" strike="noStrike">
              <a:solidFill>
                <a:srgbClr val="000000"/>
              </a:solidFill>
              <a:latin typeface="Arial"/>
            </a:endParaRPr>
          </a:p>
        </p:txBody>
      </p:sp>
      <p:sp>
        <p:nvSpPr>
          <p:cNvPr id="121" name="PlaceHolder 2"/>
          <p:cNvSpPr>
            <a:spLocks noGrp="1"/>
          </p:cNvSpPr>
          <p:nvPr>
            <p:ph type="body"/>
          </p:nvPr>
        </p:nvSpPr>
        <p:spPr>
          <a:xfrm>
            <a:off x="572040" y="2422440"/>
            <a:ext cx="5461200" cy="190440"/>
          </a:xfrm>
          <a:prstGeom prst="rect">
            <a:avLst/>
          </a:prstGeom>
        </p:spPr>
        <p:txBody>
          <a:bodyPr lIns="0" rIns="0" tIns="0" bIns="0">
            <a:normAutofit fontScale="91000"/>
          </a:bodyPr>
          <a:p>
            <a:endParaRPr b="0" lang="en-IN" sz="1400" spc="-1" strike="noStrike">
              <a:solidFill>
                <a:srgbClr val="000000"/>
              </a:solidFill>
              <a:latin typeface="Arial"/>
            </a:endParaRPr>
          </a:p>
        </p:txBody>
      </p:sp>
      <p:sp>
        <p:nvSpPr>
          <p:cNvPr id="122" name="PlaceHolder 3"/>
          <p:cNvSpPr>
            <a:spLocks noGrp="1"/>
          </p:cNvSpPr>
          <p:nvPr>
            <p:ph type="body"/>
          </p:nvPr>
        </p:nvSpPr>
        <p:spPr>
          <a:xfrm>
            <a:off x="6306840" y="2422440"/>
            <a:ext cx="5461200" cy="190440"/>
          </a:xfrm>
          <a:prstGeom prst="rect">
            <a:avLst/>
          </a:prstGeom>
        </p:spPr>
        <p:txBody>
          <a:bodyPr lIns="0" rIns="0" tIns="0" bIns="0">
            <a:normAutofit fontScale="91000"/>
          </a:bodyPr>
          <a:p>
            <a:endParaRPr b="0" lang="en-IN" sz="1400" spc="-1" strike="noStrike">
              <a:solidFill>
                <a:srgbClr val="000000"/>
              </a:solidFill>
              <a:latin typeface="Arial"/>
            </a:endParaRPr>
          </a:p>
        </p:txBody>
      </p:sp>
      <p:sp>
        <p:nvSpPr>
          <p:cNvPr id="123" name="PlaceHolder 4"/>
          <p:cNvSpPr>
            <a:spLocks noGrp="1"/>
          </p:cNvSpPr>
          <p:nvPr>
            <p:ph type="body"/>
          </p:nvPr>
        </p:nvSpPr>
        <p:spPr>
          <a:xfrm>
            <a:off x="572040" y="2631240"/>
            <a:ext cx="11191680" cy="190440"/>
          </a:xfrm>
          <a:prstGeom prst="rect">
            <a:avLst/>
          </a:prstGeom>
        </p:spPr>
        <p:txBody>
          <a:bodyPr lIns="0" rIns="0" tIns="0" bIns="0">
            <a:normAutofit fontScale="91000"/>
          </a:bodyPr>
          <a:p>
            <a:endParaRPr b="0" lang="en-IN" sz="1400" spc="-1" strike="noStrike">
              <a:solidFill>
                <a:srgbClr val="000000"/>
              </a:solidFill>
              <a:latin typeface="Arial"/>
            </a:endParaRP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24"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IN" sz="1400" spc="-1" strike="noStrike">
              <a:solidFill>
                <a:srgbClr val="000000"/>
              </a:solidFill>
              <a:latin typeface="Arial"/>
            </a:endParaRPr>
          </a:p>
        </p:txBody>
      </p:sp>
      <p:sp>
        <p:nvSpPr>
          <p:cNvPr id="125" name="PlaceHolder 2"/>
          <p:cNvSpPr>
            <a:spLocks noGrp="1"/>
          </p:cNvSpPr>
          <p:nvPr>
            <p:ph type="body"/>
          </p:nvPr>
        </p:nvSpPr>
        <p:spPr>
          <a:xfrm>
            <a:off x="572040" y="2422440"/>
            <a:ext cx="11191680" cy="190440"/>
          </a:xfrm>
          <a:prstGeom prst="rect">
            <a:avLst/>
          </a:prstGeom>
        </p:spPr>
        <p:txBody>
          <a:bodyPr lIns="0" rIns="0" tIns="0" bIns="0">
            <a:normAutofit fontScale="91000"/>
          </a:bodyPr>
          <a:p>
            <a:endParaRPr b="0" lang="en-IN" sz="1400" spc="-1" strike="noStrike">
              <a:solidFill>
                <a:srgbClr val="000000"/>
              </a:solidFill>
              <a:latin typeface="Arial"/>
            </a:endParaRPr>
          </a:p>
        </p:txBody>
      </p:sp>
      <p:sp>
        <p:nvSpPr>
          <p:cNvPr id="126" name="PlaceHolder 3"/>
          <p:cNvSpPr>
            <a:spLocks noGrp="1"/>
          </p:cNvSpPr>
          <p:nvPr>
            <p:ph type="body"/>
          </p:nvPr>
        </p:nvSpPr>
        <p:spPr>
          <a:xfrm>
            <a:off x="572040" y="2631240"/>
            <a:ext cx="11191680" cy="190440"/>
          </a:xfrm>
          <a:prstGeom prst="rect">
            <a:avLst/>
          </a:prstGeom>
        </p:spPr>
        <p:txBody>
          <a:bodyPr lIns="0" rIns="0" tIns="0" bIns="0">
            <a:normAutofit fontScale="91000"/>
          </a:bodyPr>
          <a:p>
            <a:endParaRPr b="0" lang="en-IN" sz="1400" spc="-1" strike="noStrike">
              <a:solidFill>
                <a:srgbClr val="000000"/>
              </a:solidFill>
              <a:latin typeface="Arial"/>
            </a:endParaRP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27"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IN" sz="1400" spc="-1" strike="noStrike">
              <a:solidFill>
                <a:srgbClr val="000000"/>
              </a:solidFill>
              <a:latin typeface="Arial"/>
            </a:endParaRPr>
          </a:p>
        </p:txBody>
      </p:sp>
      <p:sp>
        <p:nvSpPr>
          <p:cNvPr id="128" name="PlaceHolder 2"/>
          <p:cNvSpPr>
            <a:spLocks noGrp="1"/>
          </p:cNvSpPr>
          <p:nvPr>
            <p:ph type="body"/>
          </p:nvPr>
        </p:nvSpPr>
        <p:spPr>
          <a:xfrm>
            <a:off x="572040" y="2422440"/>
            <a:ext cx="5461200" cy="190440"/>
          </a:xfrm>
          <a:prstGeom prst="rect">
            <a:avLst/>
          </a:prstGeom>
        </p:spPr>
        <p:txBody>
          <a:bodyPr lIns="0" rIns="0" tIns="0" bIns="0">
            <a:normAutofit fontScale="91000"/>
          </a:bodyPr>
          <a:p>
            <a:endParaRPr b="0" lang="en-IN" sz="1400" spc="-1" strike="noStrike">
              <a:solidFill>
                <a:srgbClr val="000000"/>
              </a:solidFill>
              <a:latin typeface="Arial"/>
            </a:endParaRPr>
          </a:p>
        </p:txBody>
      </p:sp>
      <p:sp>
        <p:nvSpPr>
          <p:cNvPr id="129" name="PlaceHolder 3"/>
          <p:cNvSpPr>
            <a:spLocks noGrp="1"/>
          </p:cNvSpPr>
          <p:nvPr>
            <p:ph type="body"/>
          </p:nvPr>
        </p:nvSpPr>
        <p:spPr>
          <a:xfrm>
            <a:off x="6306840" y="2422440"/>
            <a:ext cx="5461200" cy="190440"/>
          </a:xfrm>
          <a:prstGeom prst="rect">
            <a:avLst/>
          </a:prstGeom>
        </p:spPr>
        <p:txBody>
          <a:bodyPr lIns="0" rIns="0" tIns="0" bIns="0">
            <a:normAutofit fontScale="91000"/>
          </a:bodyPr>
          <a:p>
            <a:endParaRPr b="0" lang="en-IN" sz="1400" spc="-1" strike="noStrike">
              <a:solidFill>
                <a:srgbClr val="000000"/>
              </a:solidFill>
              <a:latin typeface="Arial"/>
            </a:endParaRPr>
          </a:p>
        </p:txBody>
      </p:sp>
      <p:sp>
        <p:nvSpPr>
          <p:cNvPr id="130" name="PlaceHolder 4"/>
          <p:cNvSpPr>
            <a:spLocks noGrp="1"/>
          </p:cNvSpPr>
          <p:nvPr>
            <p:ph type="body"/>
          </p:nvPr>
        </p:nvSpPr>
        <p:spPr>
          <a:xfrm>
            <a:off x="572040" y="2631240"/>
            <a:ext cx="5461200" cy="190440"/>
          </a:xfrm>
          <a:prstGeom prst="rect">
            <a:avLst/>
          </a:prstGeom>
        </p:spPr>
        <p:txBody>
          <a:bodyPr lIns="0" rIns="0" tIns="0" bIns="0">
            <a:normAutofit fontScale="91000"/>
          </a:bodyPr>
          <a:p>
            <a:endParaRPr b="0" lang="en-IN" sz="1400" spc="-1" strike="noStrike">
              <a:solidFill>
                <a:srgbClr val="000000"/>
              </a:solidFill>
              <a:latin typeface="Arial"/>
            </a:endParaRPr>
          </a:p>
        </p:txBody>
      </p:sp>
      <p:sp>
        <p:nvSpPr>
          <p:cNvPr id="131" name="PlaceHolder 5"/>
          <p:cNvSpPr>
            <a:spLocks noGrp="1"/>
          </p:cNvSpPr>
          <p:nvPr>
            <p:ph type="body"/>
          </p:nvPr>
        </p:nvSpPr>
        <p:spPr>
          <a:xfrm>
            <a:off x="6306840" y="2631240"/>
            <a:ext cx="5461200" cy="190440"/>
          </a:xfrm>
          <a:prstGeom prst="rect">
            <a:avLst/>
          </a:prstGeom>
        </p:spPr>
        <p:txBody>
          <a:bodyPr lIns="0" rIns="0" tIns="0" bIns="0">
            <a:normAutofit fontScale="91000"/>
          </a:bodyPr>
          <a:p>
            <a:endParaRPr b="0" lang="en-IN" sz="1400" spc="-1" strike="noStrike">
              <a:solidFill>
                <a:srgbClr val="000000"/>
              </a:solidFill>
              <a:latin typeface="Arial"/>
            </a:endParaRP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32"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IN" sz="1400" spc="-1" strike="noStrike">
              <a:solidFill>
                <a:srgbClr val="000000"/>
              </a:solidFill>
              <a:latin typeface="Arial"/>
            </a:endParaRPr>
          </a:p>
        </p:txBody>
      </p:sp>
      <p:sp>
        <p:nvSpPr>
          <p:cNvPr id="133" name="PlaceHolder 2"/>
          <p:cNvSpPr>
            <a:spLocks noGrp="1"/>
          </p:cNvSpPr>
          <p:nvPr>
            <p:ph type="body"/>
          </p:nvPr>
        </p:nvSpPr>
        <p:spPr>
          <a:xfrm>
            <a:off x="572040" y="2422440"/>
            <a:ext cx="3603600" cy="190440"/>
          </a:xfrm>
          <a:prstGeom prst="rect">
            <a:avLst/>
          </a:prstGeom>
        </p:spPr>
        <p:txBody>
          <a:bodyPr lIns="0" rIns="0" tIns="0" bIns="0">
            <a:normAutofit fontScale="91000"/>
          </a:bodyPr>
          <a:p>
            <a:endParaRPr b="0" lang="en-IN" sz="1400" spc="-1" strike="noStrike">
              <a:solidFill>
                <a:srgbClr val="000000"/>
              </a:solidFill>
              <a:latin typeface="Arial"/>
            </a:endParaRPr>
          </a:p>
        </p:txBody>
      </p:sp>
      <p:sp>
        <p:nvSpPr>
          <p:cNvPr id="134" name="PlaceHolder 3"/>
          <p:cNvSpPr>
            <a:spLocks noGrp="1"/>
          </p:cNvSpPr>
          <p:nvPr>
            <p:ph type="body"/>
          </p:nvPr>
        </p:nvSpPr>
        <p:spPr>
          <a:xfrm>
            <a:off x="4356360" y="2422440"/>
            <a:ext cx="3603600" cy="190440"/>
          </a:xfrm>
          <a:prstGeom prst="rect">
            <a:avLst/>
          </a:prstGeom>
        </p:spPr>
        <p:txBody>
          <a:bodyPr lIns="0" rIns="0" tIns="0" bIns="0">
            <a:normAutofit fontScale="91000"/>
          </a:bodyPr>
          <a:p>
            <a:endParaRPr b="0" lang="en-IN" sz="1400" spc="-1" strike="noStrike">
              <a:solidFill>
                <a:srgbClr val="000000"/>
              </a:solidFill>
              <a:latin typeface="Arial"/>
            </a:endParaRPr>
          </a:p>
        </p:txBody>
      </p:sp>
      <p:sp>
        <p:nvSpPr>
          <p:cNvPr id="135" name="PlaceHolder 4"/>
          <p:cNvSpPr>
            <a:spLocks noGrp="1"/>
          </p:cNvSpPr>
          <p:nvPr>
            <p:ph type="body"/>
          </p:nvPr>
        </p:nvSpPr>
        <p:spPr>
          <a:xfrm>
            <a:off x="8140320" y="2422440"/>
            <a:ext cx="3603600" cy="190440"/>
          </a:xfrm>
          <a:prstGeom prst="rect">
            <a:avLst/>
          </a:prstGeom>
        </p:spPr>
        <p:txBody>
          <a:bodyPr lIns="0" rIns="0" tIns="0" bIns="0">
            <a:normAutofit fontScale="91000"/>
          </a:bodyPr>
          <a:p>
            <a:endParaRPr b="0" lang="en-IN" sz="1400" spc="-1" strike="noStrike">
              <a:solidFill>
                <a:srgbClr val="000000"/>
              </a:solidFill>
              <a:latin typeface="Arial"/>
            </a:endParaRPr>
          </a:p>
        </p:txBody>
      </p:sp>
      <p:sp>
        <p:nvSpPr>
          <p:cNvPr id="136" name="PlaceHolder 5"/>
          <p:cNvSpPr>
            <a:spLocks noGrp="1"/>
          </p:cNvSpPr>
          <p:nvPr>
            <p:ph type="body"/>
          </p:nvPr>
        </p:nvSpPr>
        <p:spPr>
          <a:xfrm>
            <a:off x="572040" y="2631240"/>
            <a:ext cx="3603600" cy="190440"/>
          </a:xfrm>
          <a:prstGeom prst="rect">
            <a:avLst/>
          </a:prstGeom>
        </p:spPr>
        <p:txBody>
          <a:bodyPr lIns="0" rIns="0" tIns="0" bIns="0">
            <a:normAutofit fontScale="91000"/>
          </a:bodyPr>
          <a:p>
            <a:endParaRPr b="0" lang="en-IN" sz="1400" spc="-1" strike="noStrike">
              <a:solidFill>
                <a:srgbClr val="000000"/>
              </a:solidFill>
              <a:latin typeface="Arial"/>
            </a:endParaRPr>
          </a:p>
        </p:txBody>
      </p:sp>
      <p:sp>
        <p:nvSpPr>
          <p:cNvPr id="137" name="PlaceHolder 6"/>
          <p:cNvSpPr>
            <a:spLocks noGrp="1"/>
          </p:cNvSpPr>
          <p:nvPr>
            <p:ph type="body"/>
          </p:nvPr>
        </p:nvSpPr>
        <p:spPr>
          <a:xfrm>
            <a:off x="4356360" y="2631240"/>
            <a:ext cx="3603600" cy="190440"/>
          </a:xfrm>
          <a:prstGeom prst="rect">
            <a:avLst/>
          </a:prstGeom>
        </p:spPr>
        <p:txBody>
          <a:bodyPr lIns="0" rIns="0" tIns="0" bIns="0">
            <a:normAutofit fontScale="91000"/>
          </a:bodyPr>
          <a:p>
            <a:endParaRPr b="0" lang="en-IN" sz="1400" spc="-1" strike="noStrike">
              <a:solidFill>
                <a:srgbClr val="000000"/>
              </a:solidFill>
              <a:latin typeface="Arial"/>
            </a:endParaRPr>
          </a:p>
        </p:txBody>
      </p:sp>
      <p:sp>
        <p:nvSpPr>
          <p:cNvPr id="138" name="PlaceHolder 7"/>
          <p:cNvSpPr>
            <a:spLocks noGrp="1"/>
          </p:cNvSpPr>
          <p:nvPr>
            <p:ph type="body"/>
          </p:nvPr>
        </p:nvSpPr>
        <p:spPr>
          <a:xfrm>
            <a:off x="8140320" y="2631240"/>
            <a:ext cx="3603600" cy="190440"/>
          </a:xfrm>
          <a:prstGeom prst="rect">
            <a:avLst/>
          </a:prstGeom>
        </p:spPr>
        <p:txBody>
          <a:bodyPr lIns="0" rIns="0" tIns="0" bIns="0">
            <a:normAutofit fontScale="91000"/>
          </a:bodyPr>
          <a:p>
            <a:endParaRPr b="0" lang="en-IN" sz="1400" spc="-1" strike="noStrike">
              <a:solidFill>
                <a:srgbClr val="000000"/>
              </a:solidFill>
              <a:latin typeface="Arial"/>
            </a:endParaRPr>
          </a:p>
        </p:txBody>
      </p:sp>
    </p:spTree>
  </p:cSld>
</p:sldLayout>
</file>

<file path=ppt/slideLayouts/slideLayout3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3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163"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IN" sz="1400" spc="-1" strike="noStrike">
              <a:solidFill>
                <a:srgbClr val="000000"/>
              </a:solidFill>
              <a:latin typeface="Arial"/>
            </a:endParaRPr>
          </a:p>
        </p:txBody>
      </p:sp>
      <p:sp>
        <p:nvSpPr>
          <p:cNvPr id="164" name="PlaceHolder 2"/>
          <p:cNvSpPr>
            <a:spLocks noGrp="1"/>
          </p:cNvSpPr>
          <p:nvPr>
            <p:ph type="subTitle"/>
          </p:nvPr>
        </p:nvSpPr>
        <p:spPr>
          <a:xfrm>
            <a:off x="572040" y="2394360"/>
            <a:ext cx="11191680" cy="456120"/>
          </a:xfrm>
          <a:prstGeom prst="rect">
            <a:avLst/>
          </a:prstGeom>
        </p:spPr>
        <p:txBody>
          <a:bodyPr lIns="0" rIns="0" tIns="0" bIns="0" anchor="ctr">
            <a:spAutoFit/>
          </a:bodyPr>
          <a:p>
            <a:pPr algn="ctr"/>
            <a:endParaRPr b="0" lang="en-IN" sz="3200" spc="-1" strike="noStrike">
              <a:latin typeface="Arial"/>
            </a:endParaRPr>
          </a:p>
        </p:txBody>
      </p:sp>
    </p:spTree>
  </p:cSld>
</p:sldLayout>
</file>

<file path=ppt/slideLayouts/slideLayout3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65"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IN" sz="1400" spc="-1" strike="noStrike">
              <a:solidFill>
                <a:srgbClr val="000000"/>
              </a:solidFill>
              <a:latin typeface="Arial"/>
            </a:endParaRPr>
          </a:p>
        </p:txBody>
      </p:sp>
      <p:sp>
        <p:nvSpPr>
          <p:cNvPr id="166" name="PlaceHolder 2"/>
          <p:cNvSpPr>
            <a:spLocks noGrp="1"/>
          </p:cNvSpPr>
          <p:nvPr>
            <p:ph type="body"/>
          </p:nvPr>
        </p:nvSpPr>
        <p:spPr>
          <a:xfrm>
            <a:off x="572040" y="2422440"/>
            <a:ext cx="11191680" cy="39960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IN" sz="1400" spc="-1" strike="noStrike">
              <a:solidFill>
                <a:srgbClr val="000000"/>
              </a:solidFill>
              <a:latin typeface="Arial"/>
            </a:endParaRPr>
          </a:p>
        </p:txBody>
      </p:sp>
      <p:sp>
        <p:nvSpPr>
          <p:cNvPr id="18" name="PlaceHolder 2"/>
          <p:cNvSpPr>
            <a:spLocks noGrp="1"/>
          </p:cNvSpPr>
          <p:nvPr>
            <p:ph type="body"/>
          </p:nvPr>
        </p:nvSpPr>
        <p:spPr>
          <a:xfrm>
            <a:off x="572040" y="2422440"/>
            <a:ext cx="5461200" cy="399600"/>
          </a:xfrm>
          <a:prstGeom prst="rect">
            <a:avLst/>
          </a:prstGeom>
        </p:spPr>
        <p:txBody>
          <a:bodyPr lIns="0" rIns="0" tIns="0" bIns="0">
            <a:normAutofit/>
          </a:bodyPr>
          <a:p>
            <a:endParaRPr b="0" lang="en-IN" sz="1400" spc="-1" strike="noStrike">
              <a:solidFill>
                <a:srgbClr val="000000"/>
              </a:solidFill>
              <a:latin typeface="Arial"/>
            </a:endParaRPr>
          </a:p>
        </p:txBody>
      </p:sp>
      <p:sp>
        <p:nvSpPr>
          <p:cNvPr id="19" name="PlaceHolder 3"/>
          <p:cNvSpPr>
            <a:spLocks noGrp="1"/>
          </p:cNvSpPr>
          <p:nvPr>
            <p:ph type="body"/>
          </p:nvPr>
        </p:nvSpPr>
        <p:spPr>
          <a:xfrm>
            <a:off x="6306840" y="2422440"/>
            <a:ext cx="5461200" cy="39960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4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67"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IN" sz="1400" spc="-1" strike="noStrike">
              <a:solidFill>
                <a:srgbClr val="000000"/>
              </a:solidFill>
              <a:latin typeface="Arial"/>
            </a:endParaRPr>
          </a:p>
        </p:txBody>
      </p:sp>
      <p:sp>
        <p:nvSpPr>
          <p:cNvPr id="168" name="PlaceHolder 2"/>
          <p:cNvSpPr>
            <a:spLocks noGrp="1"/>
          </p:cNvSpPr>
          <p:nvPr>
            <p:ph type="body"/>
          </p:nvPr>
        </p:nvSpPr>
        <p:spPr>
          <a:xfrm>
            <a:off x="572040" y="2422440"/>
            <a:ext cx="5461200" cy="399600"/>
          </a:xfrm>
          <a:prstGeom prst="rect">
            <a:avLst/>
          </a:prstGeom>
        </p:spPr>
        <p:txBody>
          <a:bodyPr lIns="0" rIns="0" tIns="0" bIns="0">
            <a:normAutofit/>
          </a:bodyPr>
          <a:p>
            <a:endParaRPr b="0" lang="en-IN" sz="1400" spc="-1" strike="noStrike">
              <a:solidFill>
                <a:srgbClr val="000000"/>
              </a:solidFill>
              <a:latin typeface="Arial"/>
            </a:endParaRPr>
          </a:p>
        </p:txBody>
      </p:sp>
      <p:sp>
        <p:nvSpPr>
          <p:cNvPr id="169" name="PlaceHolder 3"/>
          <p:cNvSpPr>
            <a:spLocks noGrp="1"/>
          </p:cNvSpPr>
          <p:nvPr>
            <p:ph type="body"/>
          </p:nvPr>
        </p:nvSpPr>
        <p:spPr>
          <a:xfrm>
            <a:off x="6306840" y="2422440"/>
            <a:ext cx="5461200" cy="39960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4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70"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IN" sz="1400" spc="-1" strike="noStrike">
              <a:solidFill>
                <a:srgbClr val="000000"/>
              </a:solidFill>
              <a:latin typeface="Arial"/>
            </a:endParaRPr>
          </a:p>
        </p:txBody>
      </p:sp>
    </p:spTree>
  </p:cSld>
</p:sldLayout>
</file>

<file path=ppt/slideLayouts/slideLayout4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71" name="PlaceHolder 1"/>
          <p:cNvSpPr>
            <a:spLocks noGrp="1"/>
          </p:cNvSpPr>
          <p:nvPr>
            <p:ph type="subTitle"/>
          </p:nvPr>
        </p:nvSpPr>
        <p:spPr>
          <a:xfrm>
            <a:off x="609480" y="273600"/>
            <a:ext cx="10972440" cy="5307840"/>
          </a:xfrm>
          <a:prstGeom prst="rect">
            <a:avLst/>
          </a:prstGeom>
        </p:spPr>
        <p:txBody>
          <a:bodyPr lIns="0" rIns="0" tIns="0" bIns="0" anchor="ctr">
            <a:spAutoFit/>
          </a:bodyPr>
          <a:p>
            <a:pPr algn="ctr"/>
            <a:endParaRPr b="0" lang="en-IN" sz="3200" spc="-1" strike="noStrike">
              <a:latin typeface="Arial"/>
            </a:endParaRPr>
          </a:p>
        </p:txBody>
      </p:sp>
    </p:spTree>
  </p:cSld>
</p:sldLayout>
</file>

<file path=ppt/slideLayouts/slideLayout4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72"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IN" sz="1400" spc="-1" strike="noStrike">
              <a:solidFill>
                <a:srgbClr val="000000"/>
              </a:solidFill>
              <a:latin typeface="Arial"/>
            </a:endParaRPr>
          </a:p>
        </p:txBody>
      </p:sp>
      <p:sp>
        <p:nvSpPr>
          <p:cNvPr id="173" name="PlaceHolder 2"/>
          <p:cNvSpPr>
            <a:spLocks noGrp="1"/>
          </p:cNvSpPr>
          <p:nvPr>
            <p:ph type="body"/>
          </p:nvPr>
        </p:nvSpPr>
        <p:spPr>
          <a:xfrm>
            <a:off x="572040" y="2422440"/>
            <a:ext cx="5461200" cy="190440"/>
          </a:xfrm>
          <a:prstGeom prst="rect">
            <a:avLst/>
          </a:prstGeom>
        </p:spPr>
        <p:txBody>
          <a:bodyPr lIns="0" rIns="0" tIns="0" bIns="0">
            <a:normAutofit fontScale="91000"/>
          </a:bodyPr>
          <a:p>
            <a:endParaRPr b="0" lang="en-IN" sz="1400" spc="-1" strike="noStrike">
              <a:solidFill>
                <a:srgbClr val="000000"/>
              </a:solidFill>
              <a:latin typeface="Arial"/>
            </a:endParaRPr>
          </a:p>
        </p:txBody>
      </p:sp>
      <p:sp>
        <p:nvSpPr>
          <p:cNvPr id="174" name="PlaceHolder 3"/>
          <p:cNvSpPr>
            <a:spLocks noGrp="1"/>
          </p:cNvSpPr>
          <p:nvPr>
            <p:ph type="body"/>
          </p:nvPr>
        </p:nvSpPr>
        <p:spPr>
          <a:xfrm>
            <a:off x="6306840" y="2422440"/>
            <a:ext cx="5461200" cy="399600"/>
          </a:xfrm>
          <a:prstGeom prst="rect">
            <a:avLst/>
          </a:prstGeom>
        </p:spPr>
        <p:txBody>
          <a:bodyPr lIns="0" rIns="0" tIns="0" bIns="0">
            <a:normAutofit/>
          </a:bodyPr>
          <a:p>
            <a:endParaRPr b="0" lang="en-IN" sz="1400" spc="-1" strike="noStrike">
              <a:solidFill>
                <a:srgbClr val="000000"/>
              </a:solidFill>
              <a:latin typeface="Arial"/>
            </a:endParaRPr>
          </a:p>
        </p:txBody>
      </p:sp>
      <p:sp>
        <p:nvSpPr>
          <p:cNvPr id="175" name="PlaceHolder 4"/>
          <p:cNvSpPr>
            <a:spLocks noGrp="1"/>
          </p:cNvSpPr>
          <p:nvPr>
            <p:ph type="body"/>
          </p:nvPr>
        </p:nvSpPr>
        <p:spPr>
          <a:xfrm>
            <a:off x="572040" y="2631240"/>
            <a:ext cx="5461200" cy="190440"/>
          </a:xfrm>
          <a:prstGeom prst="rect">
            <a:avLst/>
          </a:prstGeom>
        </p:spPr>
        <p:txBody>
          <a:bodyPr lIns="0" rIns="0" tIns="0" bIns="0">
            <a:normAutofit fontScale="91000"/>
          </a:bodyPr>
          <a:p>
            <a:endParaRPr b="0" lang="en-IN" sz="1400" spc="-1" strike="noStrike">
              <a:solidFill>
                <a:srgbClr val="000000"/>
              </a:solidFill>
              <a:latin typeface="Arial"/>
            </a:endParaRPr>
          </a:p>
        </p:txBody>
      </p:sp>
    </p:spTree>
  </p:cSld>
</p:sldLayout>
</file>

<file path=ppt/slideLayouts/slideLayout4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76"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IN" sz="1400" spc="-1" strike="noStrike">
              <a:solidFill>
                <a:srgbClr val="000000"/>
              </a:solidFill>
              <a:latin typeface="Arial"/>
            </a:endParaRPr>
          </a:p>
        </p:txBody>
      </p:sp>
      <p:sp>
        <p:nvSpPr>
          <p:cNvPr id="177" name="PlaceHolder 2"/>
          <p:cNvSpPr>
            <a:spLocks noGrp="1"/>
          </p:cNvSpPr>
          <p:nvPr>
            <p:ph type="body"/>
          </p:nvPr>
        </p:nvSpPr>
        <p:spPr>
          <a:xfrm>
            <a:off x="572040" y="2422440"/>
            <a:ext cx="5461200" cy="399600"/>
          </a:xfrm>
          <a:prstGeom prst="rect">
            <a:avLst/>
          </a:prstGeom>
        </p:spPr>
        <p:txBody>
          <a:bodyPr lIns="0" rIns="0" tIns="0" bIns="0">
            <a:normAutofit/>
          </a:bodyPr>
          <a:p>
            <a:endParaRPr b="0" lang="en-IN" sz="1400" spc="-1" strike="noStrike">
              <a:solidFill>
                <a:srgbClr val="000000"/>
              </a:solidFill>
              <a:latin typeface="Arial"/>
            </a:endParaRPr>
          </a:p>
        </p:txBody>
      </p:sp>
      <p:sp>
        <p:nvSpPr>
          <p:cNvPr id="178" name="PlaceHolder 3"/>
          <p:cNvSpPr>
            <a:spLocks noGrp="1"/>
          </p:cNvSpPr>
          <p:nvPr>
            <p:ph type="body"/>
          </p:nvPr>
        </p:nvSpPr>
        <p:spPr>
          <a:xfrm>
            <a:off x="6306840" y="2422440"/>
            <a:ext cx="5461200" cy="190440"/>
          </a:xfrm>
          <a:prstGeom prst="rect">
            <a:avLst/>
          </a:prstGeom>
        </p:spPr>
        <p:txBody>
          <a:bodyPr lIns="0" rIns="0" tIns="0" bIns="0">
            <a:normAutofit fontScale="91000"/>
          </a:bodyPr>
          <a:p>
            <a:endParaRPr b="0" lang="en-IN" sz="1400" spc="-1" strike="noStrike">
              <a:solidFill>
                <a:srgbClr val="000000"/>
              </a:solidFill>
              <a:latin typeface="Arial"/>
            </a:endParaRPr>
          </a:p>
        </p:txBody>
      </p:sp>
      <p:sp>
        <p:nvSpPr>
          <p:cNvPr id="179" name="PlaceHolder 4"/>
          <p:cNvSpPr>
            <a:spLocks noGrp="1"/>
          </p:cNvSpPr>
          <p:nvPr>
            <p:ph type="body"/>
          </p:nvPr>
        </p:nvSpPr>
        <p:spPr>
          <a:xfrm>
            <a:off x="6306840" y="2631240"/>
            <a:ext cx="5461200" cy="190440"/>
          </a:xfrm>
          <a:prstGeom prst="rect">
            <a:avLst/>
          </a:prstGeom>
        </p:spPr>
        <p:txBody>
          <a:bodyPr lIns="0" rIns="0" tIns="0" bIns="0">
            <a:normAutofit fontScale="91000"/>
          </a:bodyPr>
          <a:p>
            <a:endParaRPr b="0" lang="en-IN" sz="1400" spc="-1" strike="noStrike">
              <a:solidFill>
                <a:srgbClr val="000000"/>
              </a:solidFill>
              <a:latin typeface="Arial"/>
            </a:endParaRPr>
          </a:p>
        </p:txBody>
      </p:sp>
    </p:spTree>
  </p:cSld>
</p:sldLayout>
</file>

<file path=ppt/slideLayouts/slideLayout4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80"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IN" sz="1400" spc="-1" strike="noStrike">
              <a:solidFill>
                <a:srgbClr val="000000"/>
              </a:solidFill>
              <a:latin typeface="Arial"/>
            </a:endParaRPr>
          </a:p>
        </p:txBody>
      </p:sp>
      <p:sp>
        <p:nvSpPr>
          <p:cNvPr id="181" name="PlaceHolder 2"/>
          <p:cNvSpPr>
            <a:spLocks noGrp="1"/>
          </p:cNvSpPr>
          <p:nvPr>
            <p:ph type="body"/>
          </p:nvPr>
        </p:nvSpPr>
        <p:spPr>
          <a:xfrm>
            <a:off x="572040" y="2422440"/>
            <a:ext cx="5461200" cy="190440"/>
          </a:xfrm>
          <a:prstGeom prst="rect">
            <a:avLst/>
          </a:prstGeom>
        </p:spPr>
        <p:txBody>
          <a:bodyPr lIns="0" rIns="0" tIns="0" bIns="0">
            <a:normAutofit fontScale="91000"/>
          </a:bodyPr>
          <a:p>
            <a:endParaRPr b="0" lang="en-IN" sz="1400" spc="-1" strike="noStrike">
              <a:solidFill>
                <a:srgbClr val="000000"/>
              </a:solidFill>
              <a:latin typeface="Arial"/>
            </a:endParaRPr>
          </a:p>
        </p:txBody>
      </p:sp>
      <p:sp>
        <p:nvSpPr>
          <p:cNvPr id="182" name="PlaceHolder 3"/>
          <p:cNvSpPr>
            <a:spLocks noGrp="1"/>
          </p:cNvSpPr>
          <p:nvPr>
            <p:ph type="body"/>
          </p:nvPr>
        </p:nvSpPr>
        <p:spPr>
          <a:xfrm>
            <a:off x="6306840" y="2422440"/>
            <a:ext cx="5461200" cy="190440"/>
          </a:xfrm>
          <a:prstGeom prst="rect">
            <a:avLst/>
          </a:prstGeom>
        </p:spPr>
        <p:txBody>
          <a:bodyPr lIns="0" rIns="0" tIns="0" bIns="0">
            <a:normAutofit fontScale="91000"/>
          </a:bodyPr>
          <a:p>
            <a:endParaRPr b="0" lang="en-IN" sz="1400" spc="-1" strike="noStrike">
              <a:solidFill>
                <a:srgbClr val="000000"/>
              </a:solidFill>
              <a:latin typeface="Arial"/>
            </a:endParaRPr>
          </a:p>
        </p:txBody>
      </p:sp>
      <p:sp>
        <p:nvSpPr>
          <p:cNvPr id="183" name="PlaceHolder 4"/>
          <p:cNvSpPr>
            <a:spLocks noGrp="1"/>
          </p:cNvSpPr>
          <p:nvPr>
            <p:ph type="body"/>
          </p:nvPr>
        </p:nvSpPr>
        <p:spPr>
          <a:xfrm>
            <a:off x="572040" y="2631240"/>
            <a:ext cx="11191680" cy="190440"/>
          </a:xfrm>
          <a:prstGeom prst="rect">
            <a:avLst/>
          </a:prstGeom>
        </p:spPr>
        <p:txBody>
          <a:bodyPr lIns="0" rIns="0" tIns="0" bIns="0">
            <a:normAutofit fontScale="91000"/>
          </a:bodyPr>
          <a:p>
            <a:endParaRPr b="0" lang="en-IN" sz="1400" spc="-1" strike="noStrike">
              <a:solidFill>
                <a:srgbClr val="000000"/>
              </a:solidFill>
              <a:latin typeface="Arial"/>
            </a:endParaRPr>
          </a:p>
        </p:txBody>
      </p:sp>
    </p:spTree>
  </p:cSld>
</p:sldLayout>
</file>

<file path=ppt/slideLayouts/slideLayout4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84"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IN" sz="1400" spc="-1" strike="noStrike">
              <a:solidFill>
                <a:srgbClr val="000000"/>
              </a:solidFill>
              <a:latin typeface="Arial"/>
            </a:endParaRPr>
          </a:p>
        </p:txBody>
      </p:sp>
      <p:sp>
        <p:nvSpPr>
          <p:cNvPr id="185" name="PlaceHolder 2"/>
          <p:cNvSpPr>
            <a:spLocks noGrp="1"/>
          </p:cNvSpPr>
          <p:nvPr>
            <p:ph type="body"/>
          </p:nvPr>
        </p:nvSpPr>
        <p:spPr>
          <a:xfrm>
            <a:off x="572040" y="2422440"/>
            <a:ext cx="11191680" cy="190440"/>
          </a:xfrm>
          <a:prstGeom prst="rect">
            <a:avLst/>
          </a:prstGeom>
        </p:spPr>
        <p:txBody>
          <a:bodyPr lIns="0" rIns="0" tIns="0" bIns="0">
            <a:normAutofit fontScale="91000"/>
          </a:bodyPr>
          <a:p>
            <a:endParaRPr b="0" lang="en-IN" sz="1400" spc="-1" strike="noStrike">
              <a:solidFill>
                <a:srgbClr val="000000"/>
              </a:solidFill>
              <a:latin typeface="Arial"/>
            </a:endParaRPr>
          </a:p>
        </p:txBody>
      </p:sp>
      <p:sp>
        <p:nvSpPr>
          <p:cNvPr id="186" name="PlaceHolder 3"/>
          <p:cNvSpPr>
            <a:spLocks noGrp="1"/>
          </p:cNvSpPr>
          <p:nvPr>
            <p:ph type="body"/>
          </p:nvPr>
        </p:nvSpPr>
        <p:spPr>
          <a:xfrm>
            <a:off x="572040" y="2631240"/>
            <a:ext cx="11191680" cy="190440"/>
          </a:xfrm>
          <a:prstGeom prst="rect">
            <a:avLst/>
          </a:prstGeom>
        </p:spPr>
        <p:txBody>
          <a:bodyPr lIns="0" rIns="0" tIns="0" bIns="0">
            <a:normAutofit fontScale="91000"/>
          </a:bodyPr>
          <a:p>
            <a:endParaRPr b="0" lang="en-IN" sz="1400" spc="-1" strike="noStrike">
              <a:solidFill>
                <a:srgbClr val="000000"/>
              </a:solidFill>
              <a:latin typeface="Arial"/>
            </a:endParaRPr>
          </a:p>
        </p:txBody>
      </p:sp>
    </p:spTree>
  </p:cSld>
</p:sldLayout>
</file>

<file path=ppt/slideLayouts/slideLayout4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87"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IN" sz="1400" spc="-1" strike="noStrike">
              <a:solidFill>
                <a:srgbClr val="000000"/>
              </a:solidFill>
              <a:latin typeface="Arial"/>
            </a:endParaRPr>
          </a:p>
        </p:txBody>
      </p:sp>
      <p:sp>
        <p:nvSpPr>
          <p:cNvPr id="188" name="PlaceHolder 2"/>
          <p:cNvSpPr>
            <a:spLocks noGrp="1"/>
          </p:cNvSpPr>
          <p:nvPr>
            <p:ph type="body"/>
          </p:nvPr>
        </p:nvSpPr>
        <p:spPr>
          <a:xfrm>
            <a:off x="572040" y="2422440"/>
            <a:ext cx="5461200" cy="190440"/>
          </a:xfrm>
          <a:prstGeom prst="rect">
            <a:avLst/>
          </a:prstGeom>
        </p:spPr>
        <p:txBody>
          <a:bodyPr lIns="0" rIns="0" tIns="0" bIns="0">
            <a:normAutofit fontScale="91000"/>
          </a:bodyPr>
          <a:p>
            <a:endParaRPr b="0" lang="en-IN" sz="1400" spc="-1" strike="noStrike">
              <a:solidFill>
                <a:srgbClr val="000000"/>
              </a:solidFill>
              <a:latin typeface="Arial"/>
            </a:endParaRPr>
          </a:p>
        </p:txBody>
      </p:sp>
      <p:sp>
        <p:nvSpPr>
          <p:cNvPr id="189" name="PlaceHolder 3"/>
          <p:cNvSpPr>
            <a:spLocks noGrp="1"/>
          </p:cNvSpPr>
          <p:nvPr>
            <p:ph type="body"/>
          </p:nvPr>
        </p:nvSpPr>
        <p:spPr>
          <a:xfrm>
            <a:off x="6306840" y="2422440"/>
            <a:ext cx="5461200" cy="190440"/>
          </a:xfrm>
          <a:prstGeom prst="rect">
            <a:avLst/>
          </a:prstGeom>
        </p:spPr>
        <p:txBody>
          <a:bodyPr lIns="0" rIns="0" tIns="0" bIns="0">
            <a:normAutofit fontScale="91000"/>
          </a:bodyPr>
          <a:p>
            <a:endParaRPr b="0" lang="en-IN" sz="1400" spc="-1" strike="noStrike">
              <a:solidFill>
                <a:srgbClr val="000000"/>
              </a:solidFill>
              <a:latin typeface="Arial"/>
            </a:endParaRPr>
          </a:p>
        </p:txBody>
      </p:sp>
      <p:sp>
        <p:nvSpPr>
          <p:cNvPr id="190" name="PlaceHolder 4"/>
          <p:cNvSpPr>
            <a:spLocks noGrp="1"/>
          </p:cNvSpPr>
          <p:nvPr>
            <p:ph type="body"/>
          </p:nvPr>
        </p:nvSpPr>
        <p:spPr>
          <a:xfrm>
            <a:off x="572040" y="2631240"/>
            <a:ext cx="5461200" cy="190440"/>
          </a:xfrm>
          <a:prstGeom prst="rect">
            <a:avLst/>
          </a:prstGeom>
        </p:spPr>
        <p:txBody>
          <a:bodyPr lIns="0" rIns="0" tIns="0" bIns="0">
            <a:normAutofit fontScale="91000"/>
          </a:bodyPr>
          <a:p>
            <a:endParaRPr b="0" lang="en-IN" sz="1400" spc="-1" strike="noStrike">
              <a:solidFill>
                <a:srgbClr val="000000"/>
              </a:solidFill>
              <a:latin typeface="Arial"/>
            </a:endParaRPr>
          </a:p>
        </p:txBody>
      </p:sp>
      <p:sp>
        <p:nvSpPr>
          <p:cNvPr id="191" name="PlaceHolder 5"/>
          <p:cNvSpPr>
            <a:spLocks noGrp="1"/>
          </p:cNvSpPr>
          <p:nvPr>
            <p:ph type="body"/>
          </p:nvPr>
        </p:nvSpPr>
        <p:spPr>
          <a:xfrm>
            <a:off x="6306840" y="2631240"/>
            <a:ext cx="5461200" cy="190440"/>
          </a:xfrm>
          <a:prstGeom prst="rect">
            <a:avLst/>
          </a:prstGeom>
        </p:spPr>
        <p:txBody>
          <a:bodyPr lIns="0" rIns="0" tIns="0" bIns="0">
            <a:normAutofit fontScale="91000"/>
          </a:bodyPr>
          <a:p>
            <a:endParaRPr b="0" lang="en-IN" sz="1400" spc="-1" strike="noStrike">
              <a:solidFill>
                <a:srgbClr val="000000"/>
              </a:solidFill>
              <a:latin typeface="Arial"/>
            </a:endParaRPr>
          </a:p>
        </p:txBody>
      </p:sp>
    </p:spTree>
  </p:cSld>
</p:sldLayout>
</file>

<file path=ppt/slideLayouts/slideLayout4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92"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IN" sz="1400" spc="-1" strike="noStrike">
              <a:solidFill>
                <a:srgbClr val="000000"/>
              </a:solidFill>
              <a:latin typeface="Arial"/>
            </a:endParaRPr>
          </a:p>
        </p:txBody>
      </p:sp>
      <p:sp>
        <p:nvSpPr>
          <p:cNvPr id="193" name="PlaceHolder 2"/>
          <p:cNvSpPr>
            <a:spLocks noGrp="1"/>
          </p:cNvSpPr>
          <p:nvPr>
            <p:ph type="body"/>
          </p:nvPr>
        </p:nvSpPr>
        <p:spPr>
          <a:xfrm>
            <a:off x="572040" y="2422440"/>
            <a:ext cx="3603600" cy="190440"/>
          </a:xfrm>
          <a:prstGeom prst="rect">
            <a:avLst/>
          </a:prstGeom>
        </p:spPr>
        <p:txBody>
          <a:bodyPr lIns="0" rIns="0" tIns="0" bIns="0">
            <a:normAutofit fontScale="91000"/>
          </a:bodyPr>
          <a:p>
            <a:endParaRPr b="0" lang="en-IN" sz="1400" spc="-1" strike="noStrike">
              <a:solidFill>
                <a:srgbClr val="000000"/>
              </a:solidFill>
              <a:latin typeface="Arial"/>
            </a:endParaRPr>
          </a:p>
        </p:txBody>
      </p:sp>
      <p:sp>
        <p:nvSpPr>
          <p:cNvPr id="194" name="PlaceHolder 3"/>
          <p:cNvSpPr>
            <a:spLocks noGrp="1"/>
          </p:cNvSpPr>
          <p:nvPr>
            <p:ph type="body"/>
          </p:nvPr>
        </p:nvSpPr>
        <p:spPr>
          <a:xfrm>
            <a:off x="4356360" y="2422440"/>
            <a:ext cx="3603600" cy="190440"/>
          </a:xfrm>
          <a:prstGeom prst="rect">
            <a:avLst/>
          </a:prstGeom>
        </p:spPr>
        <p:txBody>
          <a:bodyPr lIns="0" rIns="0" tIns="0" bIns="0">
            <a:normAutofit fontScale="91000"/>
          </a:bodyPr>
          <a:p>
            <a:endParaRPr b="0" lang="en-IN" sz="1400" spc="-1" strike="noStrike">
              <a:solidFill>
                <a:srgbClr val="000000"/>
              </a:solidFill>
              <a:latin typeface="Arial"/>
            </a:endParaRPr>
          </a:p>
        </p:txBody>
      </p:sp>
      <p:sp>
        <p:nvSpPr>
          <p:cNvPr id="195" name="PlaceHolder 4"/>
          <p:cNvSpPr>
            <a:spLocks noGrp="1"/>
          </p:cNvSpPr>
          <p:nvPr>
            <p:ph type="body"/>
          </p:nvPr>
        </p:nvSpPr>
        <p:spPr>
          <a:xfrm>
            <a:off x="8140320" y="2422440"/>
            <a:ext cx="3603600" cy="190440"/>
          </a:xfrm>
          <a:prstGeom prst="rect">
            <a:avLst/>
          </a:prstGeom>
        </p:spPr>
        <p:txBody>
          <a:bodyPr lIns="0" rIns="0" tIns="0" bIns="0">
            <a:normAutofit fontScale="91000"/>
          </a:bodyPr>
          <a:p>
            <a:endParaRPr b="0" lang="en-IN" sz="1400" spc="-1" strike="noStrike">
              <a:solidFill>
                <a:srgbClr val="000000"/>
              </a:solidFill>
              <a:latin typeface="Arial"/>
            </a:endParaRPr>
          </a:p>
        </p:txBody>
      </p:sp>
      <p:sp>
        <p:nvSpPr>
          <p:cNvPr id="196" name="PlaceHolder 5"/>
          <p:cNvSpPr>
            <a:spLocks noGrp="1"/>
          </p:cNvSpPr>
          <p:nvPr>
            <p:ph type="body"/>
          </p:nvPr>
        </p:nvSpPr>
        <p:spPr>
          <a:xfrm>
            <a:off x="572040" y="2631240"/>
            <a:ext cx="3603600" cy="190440"/>
          </a:xfrm>
          <a:prstGeom prst="rect">
            <a:avLst/>
          </a:prstGeom>
        </p:spPr>
        <p:txBody>
          <a:bodyPr lIns="0" rIns="0" tIns="0" bIns="0">
            <a:normAutofit fontScale="91000"/>
          </a:bodyPr>
          <a:p>
            <a:endParaRPr b="0" lang="en-IN" sz="1400" spc="-1" strike="noStrike">
              <a:solidFill>
                <a:srgbClr val="000000"/>
              </a:solidFill>
              <a:latin typeface="Arial"/>
            </a:endParaRPr>
          </a:p>
        </p:txBody>
      </p:sp>
      <p:sp>
        <p:nvSpPr>
          <p:cNvPr id="197" name="PlaceHolder 6"/>
          <p:cNvSpPr>
            <a:spLocks noGrp="1"/>
          </p:cNvSpPr>
          <p:nvPr>
            <p:ph type="body"/>
          </p:nvPr>
        </p:nvSpPr>
        <p:spPr>
          <a:xfrm>
            <a:off x="4356360" y="2631240"/>
            <a:ext cx="3603600" cy="190440"/>
          </a:xfrm>
          <a:prstGeom prst="rect">
            <a:avLst/>
          </a:prstGeom>
        </p:spPr>
        <p:txBody>
          <a:bodyPr lIns="0" rIns="0" tIns="0" bIns="0">
            <a:normAutofit fontScale="91000"/>
          </a:bodyPr>
          <a:p>
            <a:endParaRPr b="0" lang="en-IN" sz="1400" spc="-1" strike="noStrike">
              <a:solidFill>
                <a:srgbClr val="000000"/>
              </a:solidFill>
              <a:latin typeface="Arial"/>
            </a:endParaRPr>
          </a:p>
        </p:txBody>
      </p:sp>
      <p:sp>
        <p:nvSpPr>
          <p:cNvPr id="198" name="PlaceHolder 7"/>
          <p:cNvSpPr>
            <a:spLocks noGrp="1"/>
          </p:cNvSpPr>
          <p:nvPr>
            <p:ph type="body"/>
          </p:nvPr>
        </p:nvSpPr>
        <p:spPr>
          <a:xfrm>
            <a:off x="8140320" y="2631240"/>
            <a:ext cx="3603600" cy="190440"/>
          </a:xfrm>
          <a:prstGeom prst="rect">
            <a:avLst/>
          </a:prstGeom>
        </p:spPr>
        <p:txBody>
          <a:bodyPr lIns="0" rIns="0" tIns="0" bIns="0">
            <a:normAutofit fontScale="91000"/>
          </a:bodyPr>
          <a:p>
            <a:endParaRPr b="0" lang="en-IN" sz="1400" spc="-1" strike="noStrike">
              <a:solidFill>
                <a:srgbClr val="000000"/>
              </a:solidFill>
              <a:latin typeface="Arial"/>
            </a:endParaRPr>
          </a:p>
        </p:txBody>
      </p:sp>
    </p:spTree>
  </p:cSld>
</p:sldLayout>
</file>

<file path=ppt/slideLayouts/slideLayout4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0"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IN" sz="1400" spc="-1" strike="noStrike">
              <a:solidFill>
                <a:srgbClr val="000000"/>
              </a:solidFill>
              <a:latin typeface="Arial"/>
            </a:endParaRPr>
          </a:p>
        </p:txBody>
      </p:sp>
    </p:spTree>
  </p:cSld>
</p:sldLayout>
</file>

<file path=ppt/slideLayouts/slideLayout5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08"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IN" sz="1400" spc="-1" strike="noStrike">
              <a:solidFill>
                <a:srgbClr val="000000"/>
              </a:solidFill>
              <a:latin typeface="Arial"/>
            </a:endParaRPr>
          </a:p>
        </p:txBody>
      </p:sp>
      <p:sp>
        <p:nvSpPr>
          <p:cNvPr id="209" name="PlaceHolder 2"/>
          <p:cNvSpPr>
            <a:spLocks noGrp="1"/>
          </p:cNvSpPr>
          <p:nvPr>
            <p:ph type="subTitle"/>
          </p:nvPr>
        </p:nvSpPr>
        <p:spPr>
          <a:xfrm>
            <a:off x="572040" y="2394360"/>
            <a:ext cx="11191680" cy="456120"/>
          </a:xfrm>
          <a:prstGeom prst="rect">
            <a:avLst/>
          </a:prstGeom>
        </p:spPr>
        <p:txBody>
          <a:bodyPr lIns="0" rIns="0" tIns="0" bIns="0" anchor="ctr">
            <a:spAutoFit/>
          </a:bodyPr>
          <a:p>
            <a:pPr algn="ctr"/>
            <a:endParaRPr b="0" lang="en-IN" sz="3200" spc="-1" strike="noStrike">
              <a:latin typeface="Arial"/>
            </a:endParaRPr>
          </a:p>
        </p:txBody>
      </p:sp>
    </p:spTree>
  </p:cSld>
</p:sldLayout>
</file>

<file path=ppt/slideLayouts/slideLayout5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210"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IN" sz="1400" spc="-1" strike="noStrike">
              <a:solidFill>
                <a:srgbClr val="000000"/>
              </a:solidFill>
              <a:latin typeface="Arial"/>
            </a:endParaRPr>
          </a:p>
        </p:txBody>
      </p:sp>
      <p:sp>
        <p:nvSpPr>
          <p:cNvPr id="211" name="PlaceHolder 2"/>
          <p:cNvSpPr>
            <a:spLocks noGrp="1"/>
          </p:cNvSpPr>
          <p:nvPr>
            <p:ph type="body"/>
          </p:nvPr>
        </p:nvSpPr>
        <p:spPr>
          <a:xfrm>
            <a:off x="572040" y="2422440"/>
            <a:ext cx="11191680" cy="39960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5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212"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IN" sz="1400" spc="-1" strike="noStrike">
              <a:solidFill>
                <a:srgbClr val="000000"/>
              </a:solidFill>
              <a:latin typeface="Arial"/>
            </a:endParaRPr>
          </a:p>
        </p:txBody>
      </p:sp>
      <p:sp>
        <p:nvSpPr>
          <p:cNvPr id="213" name="PlaceHolder 2"/>
          <p:cNvSpPr>
            <a:spLocks noGrp="1"/>
          </p:cNvSpPr>
          <p:nvPr>
            <p:ph type="body"/>
          </p:nvPr>
        </p:nvSpPr>
        <p:spPr>
          <a:xfrm>
            <a:off x="572040" y="2422440"/>
            <a:ext cx="5461200" cy="399600"/>
          </a:xfrm>
          <a:prstGeom prst="rect">
            <a:avLst/>
          </a:prstGeom>
        </p:spPr>
        <p:txBody>
          <a:bodyPr lIns="0" rIns="0" tIns="0" bIns="0">
            <a:normAutofit/>
          </a:bodyPr>
          <a:p>
            <a:endParaRPr b="0" lang="en-IN" sz="1400" spc="-1" strike="noStrike">
              <a:solidFill>
                <a:srgbClr val="000000"/>
              </a:solidFill>
              <a:latin typeface="Arial"/>
            </a:endParaRPr>
          </a:p>
        </p:txBody>
      </p:sp>
      <p:sp>
        <p:nvSpPr>
          <p:cNvPr id="214" name="PlaceHolder 3"/>
          <p:cNvSpPr>
            <a:spLocks noGrp="1"/>
          </p:cNvSpPr>
          <p:nvPr>
            <p:ph type="body"/>
          </p:nvPr>
        </p:nvSpPr>
        <p:spPr>
          <a:xfrm>
            <a:off x="6306840" y="2422440"/>
            <a:ext cx="5461200" cy="399600"/>
          </a:xfrm>
          <a:prstGeom prst="rect">
            <a:avLst/>
          </a:prstGeom>
        </p:spPr>
        <p:txBody>
          <a:bodyPr lIns="0" rIns="0" tIns="0" bIns="0">
            <a:normAutofit/>
          </a:bodyPr>
          <a:p>
            <a:endParaRPr b="0" lang="en-IN" sz="1400" spc="-1" strike="noStrike">
              <a:solidFill>
                <a:srgbClr val="000000"/>
              </a:solidFill>
              <a:latin typeface="Arial"/>
            </a:endParaRPr>
          </a:p>
        </p:txBody>
      </p:sp>
    </p:spTree>
  </p:cSld>
</p:sldLayout>
</file>

<file path=ppt/slideLayouts/slideLayout5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215"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IN" sz="1400" spc="-1" strike="noStrike">
              <a:solidFill>
                <a:srgbClr val="000000"/>
              </a:solidFill>
              <a:latin typeface="Arial"/>
            </a:endParaRPr>
          </a:p>
        </p:txBody>
      </p:sp>
    </p:spTree>
  </p:cSld>
</p:sldLayout>
</file>

<file path=ppt/slideLayouts/slideLayout5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16" name="PlaceHolder 1"/>
          <p:cNvSpPr>
            <a:spLocks noGrp="1"/>
          </p:cNvSpPr>
          <p:nvPr>
            <p:ph type="subTitle"/>
          </p:nvPr>
        </p:nvSpPr>
        <p:spPr>
          <a:xfrm>
            <a:off x="609480" y="273600"/>
            <a:ext cx="10972440" cy="5307840"/>
          </a:xfrm>
          <a:prstGeom prst="rect">
            <a:avLst/>
          </a:prstGeom>
        </p:spPr>
        <p:txBody>
          <a:bodyPr lIns="0" rIns="0" tIns="0" bIns="0" anchor="ctr">
            <a:spAutoFit/>
          </a:bodyPr>
          <a:p>
            <a:pPr algn="ctr"/>
            <a:endParaRPr b="0" lang="en-IN" sz="3200" spc="-1" strike="noStrike">
              <a:latin typeface="Arial"/>
            </a:endParaRPr>
          </a:p>
        </p:txBody>
      </p:sp>
    </p:spTree>
  </p:cSld>
</p:sldLayout>
</file>

<file path=ppt/slideLayouts/slideLayout5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17"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IN" sz="1400" spc="-1" strike="noStrike">
              <a:solidFill>
                <a:srgbClr val="000000"/>
              </a:solidFill>
              <a:latin typeface="Arial"/>
            </a:endParaRPr>
          </a:p>
        </p:txBody>
      </p:sp>
      <p:sp>
        <p:nvSpPr>
          <p:cNvPr id="218" name="PlaceHolder 2"/>
          <p:cNvSpPr>
            <a:spLocks noGrp="1"/>
          </p:cNvSpPr>
          <p:nvPr>
            <p:ph type="body"/>
          </p:nvPr>
        </p:nvSpPr>
        <p:spPr>
          <a:xfrm>
            <a:off x="572040" y="2422440"/>
            <a:ext cx="5461200" cy="190440"/>
          </a:xfrm>
          <a:prstGeom prst="rect">
            <a:avLst/>
          </a:prstGeom>
        </p:spPr>
        <p:txBody>
          <a:bodyPr lIns="0" rIns="0" tIns="0" bIns="0">
            <a:normAutofit fontScale="91000"/>
          </a:bodyPr>
          <a:p>
            <a:endParaRPr b="0" lang="en-IN" sz="1400" spc="-1" strike="noStrike">
              <a:solidFill>
                <a:srgbClr val="000000"/>
              </a:solidFill>
              <a:latin typeface="Arial"/>
            </a:endParaRPr>
          </a:p>
        </p:txBody>
      </p:sp>
      <p:sp>
        <p:nvSpPr>
          <p:cNvPr id="219" name="PlaceHolder 3"/>
          <p:cNvSpPr>
            <a:spLocks noGrp="1"/>
          </p:cNvSpPr>
          <p:nvPr>
            <p:ph type="body"/>
          </p:nvPr>
        </p:nvSpPr>
        <p:spPr>
          <a:xfrm>
            <a:off x="6306840" y="2422440"/>
            <a:ext cx="5461200" cy="399600"/>
          </a:xfrm>
          <a:prstGeom prst="rect">
            <a:avLst/>
          </a:prstGeom>
        </p:spPr>
        <p:txBody>
          <a:bodyPr lIns="0" rIns="0" tIns="0" bIns="0">
            <a:normAutofit/>
          </a:bodyPr>
          <a:p>
            <a:endParaRPr b="0" lang="en-IN" sz="1400" spc="-1" strike="noStrike">
              <a:solidFill>
                <a:srgbClr val="000000"/>
              </a:solidFill>
              <a:latin typeface="Arial"/>
            </a:endParaRPr>
          </a:p>
        </p:txBody>
      </p:sp>
      <p:sp>
        <p:nvSpPr>
          <p:cNvPr id="220" name="PlaceHolder 4"/>
          <p:cNvSpPr>
            <a:spLocks noGrp="1"/>
          </p:cNvSpPr>
          <p:nvPr>
            <p:ph type="body"/>
          </p:nvPr>
        </p:nvSpPr>
        <p:spPr>
          <a:xfrm>
            <a:off x="572040" y="2631240"/>
            <a:ext cx="5461200" cy="190440"/>
          </a:xfrm>
          <a:prstGeom prst="rect">
            <a:avLst/>
          </a:prstGeom>
        </p:spPr>
        <p:txBody>
          <a:bodyPr lIns="0" rIns="0" tIns="0" bIns="0">
            <a:normAutofit fontScale="91000"/>
          </a:bodyPr>
          <a:p>
            <a:endParaRPr b="0" lang="en-IN" sz="1400" spc="-1" strike="noStrike">
              <a:solidFill>
                <a:srgbClr val="000000"/>
              </a:solidFill>
              <a:latin typeface="Arial"/>
            </a:endParaRPr>
          </a:p>
        </p:txBody>
      </p:sp>
    </p:spTree>
  </p:cSld>
</p:sldLayout>
</file>

<file path=ppt/slideLayouts/slideLayout5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21"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IN" sz="1400" spc="-1" strike="noStrike">
              <a:solidFill>
                <a:srgbClr val="000000"/>
              </a:solidFill>
              <a:latin typeface="Arial"/>
            </a:endParaRPr>
          </a:p>
        </p:txBody>
      </p:sp>
      <p:sp>
        <p:nvSpPr>
          <p:cNvPr id="222" name="PlaceHolder 2"/>
          <p:cNvSpPr>
            <a:spLocks noGrp="1"/>
          </p:cNvSpPr>
          <p:nvPr>
            <p:ph type="body"/>
          </p:nvPr>
        </p:nvSpPr>
        <p:spPr>
          <a:xfrm>
            <a:off x="572040" y="2422440"/>
            <a:ext cx="5461200" cy="399600"/>
          </a:xfrm>
          <a:prstGeom prst="rect">
            <a:avLst/>
          </a:prstGeom>
        </p:spPr>
        <p:txBody>
          <a:bodyPr lIns="0" rIns="0" tIns="0" bIns="0">
            <a:normAutofit/>
          </a:bodyPr>
          <a:p>
            <a:endParaRPr b="0" lang="en-IN" sz="1400" spc="-1" strike="noStrike">
              <a:solidFill>
                <a:srgbClr val="000000"/>
              </a:solidFill>
              <a:latin typeface="Arial"/>
            </a:endParaRPr>
          </a:p>
        </p:txBody>
      </p:sp>
      <p:sp>
        <p:nvSpPr>
          <p:cNvPr id="223" name="PlaceHolder 3"/>
          <p:cNvSpPr>
            <a:spLocks noGrp="1"/>
          </p:cNvSpPr>
          <p:nvPr>
            <p:ph type="body"/>
          </p:nvPr>
        </p:nvSpPr>
        <p:spPr>
          <a:xfrm>
            <a:off x="6306840" y="2422440"/>
            <a:ext cx="5461200" cy="190440"/>
          </a:xfrm>
          <a:prstGeom prst="rect">
            <a:avLst/>
          </a:prstGeom>
        </p:spPr>
        <p:txBody>
          <a:bodyPr lIns="0" rIns="0" tIns="0" bIns="0">
            <a:normAutofit fontScale="91000"/>
          </a:bodyPr>
          <a:p>
            <a:endParaRPr b="0" lang="en-IN" sz="1400" spc="-1" strike="noStrike">
              <a:solidFill>
                <a:srgbClr val="000000"/>
              </a:solidFill>
              <a:latin typeface="Arial"/>
            </a:endParaRPr>
          </a:p>
        </p:txBody>
      </p:sp>
      <p:sp>
        <p:nvSpPr>
          <p:cNvPr id="224" name="PlaceHolder 4"/>
          <p:cNvSpPr>
            <a:spLocks noGrp="1"/>
          </p:cNvSpPr>
          <p:nvPr>
            <p:ph type="body"/>
          </p:nvPr>
        </p:nvSpPr>
        <p:spPr>
          <a:xfrm>
            <a:off x="6306840" y="2631240"/>
            <a:ext cx="5461200" cy="190440"/>
          </a:xfrm>
          <a:prstGeom prst="rect">
            <a:avLst/>
          </a:prstGeom>
        </p:spPr>
        <p:txBody>
          <a:bodyPr lIns="0" rIns="0" tIns="0" bIns="0">
            <a:normAutofit fontScale="91000"/>
          </a:bodyPr>
          <a:p>
            <a:endParaRPr b="0" lang="en-IN" sz="1400" spc="-1" strike="noStrike">
              <a:solidFill>
                <a:srgbClr val="000000"/>
              </a:solidFill>
              <a:latin typeface="Arial"/>
            </a:endParaRPr>
          </a:p>
        </p:txBody>
      </p:sp>
    </p:spTree>
  </p:cSld>
</p:sldLayout>
</file>

<file path=ppt/slideLayouts/slideLayout5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5"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IN" sz="1400" spc="-1" strike="noStrike">
              <a:solidFill>
                <a:srgbClr val="000000"/>
              </a:solidFill>
              <a:latin typeface="Arial"/>
            </a:endParaRPr>
          </a:p>
        </p:txBody>
      </p:sp>
      <p:sp>
        <p:nvSpPr>
          <p:cNvPr id="226" name="PlaceHolder 2"/>
          <p:cNvSpPr>
            <a:spLocks noGrp="1"/>
          </p:cNvSpPr>
          <p:nvPr>
            <p:ph type="body"/>
          </p:nvPr>
        </p:nvSpPr>
        <p:spPr>
          <a:xfrm>
            <a:off x="572040" y="2422440"/>
            <a:ext cx="5461200" cy="190440"/>
          </a:xfrm>
          <a:prstGeom prst="rect">
            <a:avLst/>
          </a:prstGeom>
        </p:spPr>
        <p:txBody>
          <a:bodyPr lIns="0" rIns="0" tIns="0" bIns="0">
            <a:normAutofit fontScale="91000"/>
          </a:bodyPr>
          <a:p>
            <a:endParaRPr b="0" lang="en-IN" sz="1400" spc="-1" strike="noStrike">
              <a:solidFill>
                <a:srgbClr val="000000"/>
              </a:solidFill>
              <a:latin typeface="Arial"/>
            </a:endParaRPr>
          </a:p>
        </p:txBody>
      </p:sp>
      <p:sp>
        <p:nvSpPr>
          <p:cNvPr id="227" name="PlaceHolder 3"/>
          <p:cNvSpPr>
            <a:spLocks noGrp="1"/>
          </p:cNvSpPr>
          <p:nvPr>
            <p:ph type="body"/>
          </p:nvPr>
        </p:nvSpPr>
        <p:spPr>
          <a:xfrm>
            <a:off x="6306840" y="2422440"/>
            <a:ext cx="5461200" cy="190440"/>
          </a:xfrm>
          <a:prstGeom prst="rect">
            <a:avLst/>
          </a:prstGeom>
        </p:spPr>
        <p:txBody>
          <a:bodyPr lIns="0" rIns="0" tIns="0" bIns="0">
            <a:normAutofit fontScale="91000"/>
          </a:bodyPr>
          <a:p>
            <a:endParaRPr b="0" lang="en-IN" sz="1400" spc="-1" strike="noStrike">
              <a:solidFill>
                <a:srgbClr val="000000"/>
              </a:solidFill>
              <a:latin typeface="Arial"/>
            </a:endParaRPr>
          </a:p>
        </p:txBody>
      </p:sp>
      <p:sp>
        <p:nvSpPr>
          <p:cNvPr id="228" name="PlaceHolder 4"/>
          <p:cNvSpPr>
            <a:spLocks noGrp="1"/>
          </p:cNvSpPr>
          <p:nvPr>
            <p:ph type="body"/>
          </p:nvPr>
        </p:nvSpPr>
        <p:spPr>
          <a:xfrm>
            <a:off x="572040" y="2631240"/>
            <a:ext cx="11191680" cy="190440"/>
          </a:xfrm>
          <a:prstGeom prst="rect">
            <a:avLst/>
          </a:prstGeom>
        </p:spPr>
        <p:txBody>
          <a:bodyPr lIns="0" rIns="0" tIns="0" bIns="0">
            <a:normAutofit fontScale="91000"/>
          </a:bodyPr>
          <a:p>
            <a:endParaRPr b="0" lang="en-IN" sz="1400" spc="-1" strike="noStrike">
              <a:solidFill>
                <a:srgbClr val="000000"/>
              </a:solidFill>
              <a:latin typeface="Arial"/>
            </a:endParaRPr>
          </a:p>
        </p:txBody>
      </p:sp>
    </p:spTree>
  </p:cSld>
</p:sldLayout>
</file>

<file path=ppt/slideLayouts/slideLayout5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29"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IN" sz="1400" spc="-1" strike="noStrike">
              <a:solidFill>
                <a:srgbClr val="000000"/>
              </a:solidFill>
              <a:latin typeface="Arial"/>
            </a:endParaRPr>
          </a:p>
        </p:txBody>
      </p:sp>
      <p:sp>
        <p:nvSpPr>
          <p:cNvPr id="230" name="PlaceHolder 2"/>
          <p:cNvSpPr>
            <a:spLocks noGrp="1"/>
          </p:cNvSpPr>
          <p:nvPr>
            <p:ph type="body"/>
          </p:nvPr>
        </p:nvSpPr>
        <p:spPr>
          <a:xfrm>
            <a:off x="572040" y="2422440"/>
            <a:ext cx="11191680" cy="190440"/>
          </a:xfrm>
          <a:prstGeom prst="rect">
            <a:avLst/>
          </a:prstGeom>
        </p:spPr>
        <p:txBody>
          <a:bodyPr lIns="0" rIns="0" tIns="0" bIns="0">
            <a:normAutofit fontScale="91000"/>
          </a:bodyPr>
          <a:p>
            <a:endParaRPr b="0" lang="en-IN" sz="1400" spc="-1" strike="noStrike">
              <a:solidFill>
                <a:srgbClr val="000000"/>
              </a:solidFill>
              <a:latin typeface="Arial"/>
            </a:endParaRPr>
          </a:p>
        </p:txBody>
      </p:sp>
      <p:sp>
        <p:nvSpPr>
          <p:cNvPr id="231" name="PlaceHolder 3"/>
          <p:cNvSpPr>
            <a:spLocks noGrp="1"/>
          </p:cNvSpPr>
          <p:nvPr>
            <p:ph type="body"/>
          </p:nvPr>
        </p:nvSpPr>
        <p:spPr>
          <a:xfrm>
            <a:off x="572040" y="2631240"/>
            <a:ext cx="11191680" cy="190440"/>
          </a:xfrm>
          <a:prstGeom prst="rect">
            <a:avLst/>
          </a:prstGeom>
        </p:spPr>
        <p:txBody>
          <a:bodyPr lIns="0" rIns="0" tIns="0" bIns="0">
            <a:normAutofit fontScale="91000"/>
          </a:bodyPr>
          <a:p>
            <a:endParaRPr b="0" lang="en-IN" sz="1400" spc="-1" strike="noStrike">
              <a:solidFill>
                <a:srgbClr val="000000"/>
              </a:solidFill>
              <a:latin typeface="Arial"/>
            </a:endParaRPr>
          </a:p>
        </p:txBody>
      </p:sp>
    </p:spTree>
  </p:cSld>
</p:sldLayout>
</file>

<file path=ppt/slideLayouts/slideLayout5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32"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IN" sz="1400" spc="-1" strike="noStrike">
              <a:solidFill>
                <a:srgbClr val="000000"/>
              </a:solidFill>
              <a:latin typeface="Arial"/>
            </a:endParaRPr>
          </a:p>
        </p:txBody>
      </p:sp>
      <p:sp>
        <p:nvSpPr>
          <p:cNvPr id="233" name="PlaceHolder 2"/>
          <p:cNvSpPr>
            <a:spLocks noGrp="1"/>
          </p:cNvSpPr>
          <p:nvPr>
            <p:ph type="body"/>
          </p:nvPr>
        </p:nvSpPr>
        <p:spPr>
          <a:xfrm>
            <a:off x="572040" y="2422440"/>
            <a:ext cx="5461200" cy="190440"/>
          </a:xfrm>
          <a:prstGeom prst="rect">
            <a:avLst/>
          </a:prstGeom>
        </p:spPr>
        <p:txBody>
          <a:bodyPr lIns="0" rIns="0" tIns="0" bIns="0">
            <a:normAutofit fontScale="91000"/>
          </a:bodyPr>
          <a:p>
            <a:endParaRPr b="0" lang="en-IN" sz="1400" spc="-1" strike="noStrike">
              <a:solidFill>
                <a:srgbClr val="000000"/>
              </a:solidFill>
              <a:latin typeface="Arial"/>
            </a:endParaRPr>
          </a:p>
        </p:txBody>
      </p:sp>
      <p:sp>
        <p:nvSpPr>
          <p:cNvPr id="234" name="PlaceHolder 3"/>
          <p:cNvSpPr>
            <a:spLocks noGrp="1"/>
          </p:cNvSpPr>
          <p:nvPr>
            <p:ph type="body"/>
          </p:nvPr>
        </p:nvSpPr>
        <p:spPr>
          <a:xfrm>
            <a:off x="6306840" y="2422440"/>
            <a:ext cx="5461200" cy="190440"/>
          </a:xfrm>
          <a:prstGeom prst="rect">
            <a:avLst/>
          </a:prstGeom>
        </p:spPr>
        <p:txBody>
          <a:bodyPr lIns="0" rIns="0" tIns="0" bIns="0">
            <a:normAutofit fontScale="91000"/>
          </a:bodyPr>
          <a:p>
            <a:endParaRPr b="0" lang="en-IN" sz="1400" spc="-1" strike="noStrike">
              <a:solidFill>
                <a:srgbClr val="000000"/>
              </a:solidFill>
              <a:latin typeface="Arial"/>
            </a:endParaRPr>
          </a:p>
        </p:txBody>
      </p:sp>
      <p:sp>
        <p:nvSpPr>
          <p:cNvPr id="235" name="PlaceHolder 4"/>
          <p:cNvSpPr>
            <a:spLocks noGrp="1"/>
          </p:cNvSpPr>
          <p:nvPr>
            <p:ph type="body"/>
          </p:nvPr>
        </p:nvSpPr>
        <p:spPr>
          <a:xfrm>
            <a:off x="572040" y="2631240"/>
            <a:ext cx="5461200" cy="190440"/>
          </a:xfrm>
          <a:prstGeom prst="rect">
            <a:avLst/>
          </a:prstGeom>
        </p:spPr>
        <p:txBody>
          <a:bodyPr lIns="0" rIns="0" tIns="0" bIns="0">
            <a:normAutofit fontScale="91000"/>
          </a:bodyPr>
          <a:p>
            <a:endParaRPr b="0" lang="en-IN" sz="1400" spc="-1" strike="noStrike">
              <a:solidFill>
                <a:srgbClr val="000000"/>
              </a:solidFill>
              <a:latin typeface="Arial"/>
            </a:endParaRPr>
          </a:p>
        </p:txBody>
      </p:sp>
      <p:sp>
        <p:nvSpPr>
          <p:cNvPr id="236" name="PlaceHolder 5"/>
          <p:cNvSpPr>
            <a:spLocks noGrp="1"/>
          </p:cNvSpPr>
          <p:nvPr>
            <p:ph type="body"/>
          </p:nvPr>
        </p:nvSpPr>
        <p:spPr>
          <a:xfrm>
            <a:off x="6306840" y="2631240"/>
            <a:ext cx="5461200" cy="190440"/>
          </a:xfrm>
          <a:prstGeom prst="rect">
            <a:avLst/>
          </a:prstGeom>
        </p:spPr>
        <p:txBody>
          <a:bodyPr lIns="0" rIns="0" tIns="0" bIns="0">
            <a:normAutofit fontScale="91000"/>
          </a:bodyPr>
          <a:p>
            <a:endParaRPr b="0" lang="en-IN" sz="14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21" name="PlaceHolder 1"/>
          <p:cNvSpPr>
            <a:spLocks noGrp="1"/>
          </p:cNvSpPr>
          <p:nvPr>
            <p:ph type="subTitle"/>
          </p:nvPr>
        </p:nvSpPr>
        <p:spPr>
          <a:xfrm>
            <a:off x="609480" y="273600"/>
            <a:ext cx="10972440" cy="5307840"/>
          </a:xfrm>
          <a:prstGeom prst="rect">
            <a:avLst/>
          </a:prstGeom>
        </p:spPr>
        <p:txBody>
          <a:bodyPr lIns="0" rIns="0" tIns="0" bIns="0" anchor="ctr">
            <a:spAutoFit/>
          </a:bodyPr>
          <a:p>
            <a:pPr algn="ctr"/>
            <a:endParaRPr b="0" lang="en-IN" sz="3200" spc="-1" strike="noStrike">
              <a:latin typeface="Arial"/>
            </a:endParaRPr>
          </a:p>
        </p:txBody>
      </p:sp>
    </p:spTree>
  </p:cSld>
</p:sldLayout>
</file>

<file path=ppt/slideLayouts/slideLayout6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237"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IN" sz="1400" spc="-1" strike="noStrike">
              <a:solidFill>
                <a:srgbClr val="000000"/>
              </a:solidFill>
              <a:latin typeface="Arial"/>
            </a:endParaRPr>
          </a:p>
        </p:txBody>
      </p:sp>
      <p:sp>
        <p:nvSpPr>
          <p:cNvPr id="238" name="PlaceHolder 2"/>
          <p:cNvSpPr>
            <a:spLocks noGrp="1"/>
          </p:cNvSpPr>
          <p:nvPr>
            <p:ph type="body"/>
          </p:nvPr>
        </p:nvSpPr>
        <p:spPr>
          <a:xfrm>
            <a:off x="572040" y="2422440"/>
            <a:ext cx="3603600" cy="190440"/>
          </a:xfrm>
          <a:prstGeom prst="rect">
            <a:avLst/>
          </a:prstGeom>
        </p:spPr>
        <p:txBody>
          <a:bodyPr lIns="0" rIns="0" tIns="0" bIns="0">
            <a:normAutofit fontScale="91000"/>
          </a:bodyPr>
          <a:p>
            <a:endParaRPr b="0" lang="en-IN" sz="1400" spc="-1" strike="noStrike">
              <a:solidFill>
                <a:srgbClr val="000000"/>
              </a:solidFill>
              <a:latin typeface="Arial"/>
            </a:endParaRPr>
          </a:p>
        </p:txBody>
      </p:sp>
      <p:sp>
        <p:nvSpPr>
          <p:cNvPr id="239" name="PlaceHolder 3"/>
          <p:cNvSpPr>
            <a:spLocks noGrp="1"/>
          </p:cNvSpPr>
          <p:nvPr>
            <p:ph type="body"/>
          </p:nvPr>
        </p:nvSpPr>
        <p:spPr>
          <a:xfrm>
            <a:off x="4356360" y="2422440"/>
            <a:ext cx="3603600" cy="190440"/>
          </a:xfrm>
          <a:prstGeom prst="rect">
            <a:avLst/>
          </a:prstGeom>
        </p:spPr>
        <p:txBody>
          <a:bodyPr lIns="0" rIns="0" tIns="0" bIns="0">
            <a:normAutofit fontScale="91000"/>
          </a:bodyPr>
          <a:p>
            <a:endParaRPr b="0" lang="en-IN" sz="1400" spc="-1" strike="noStrike">
              <a:solidFill>
                <a:srgbClr val="000000"/>
              </a:solidFill>
              <a:latin typeface="Arial"/>
            </a:endParaRPr>
          </a:p>
        </p:txBody>
      </p:sp>
      <p:sp>
        <p:nvSpPr>
          <p:cNvPr id="240" name="PlaceHolder 4"/>
          <p:cNvSpPr>
            <a:spLocks noGrp="1"/>
          </p:cNvSpPr>
          <p:nvPr>
            <p:ph type="body"/>
          </p:nvPr>
        </p:nvSpPr>
        <p:spPr>
          <a:xfrm>
            <a:off x="8140320" y="2422440"/>
            <a:ext cx="3603600" cy="190440"/>
          </a:xfrm>
          <a:prstGeom prst="rect">
            <a:avLst/>
          </a:prstGeom>
        </p:spPr>
        <p:txBody>
          <a:bodyPr lIns="0" rIns="0" tIns="0" bIns="0">
            <a:normAutofit fontScale="91000"/>
          </a:bodyPr>
          <a:p>
            <a:endParaRPr b="0" lang="en-IN" sz="1400" spc="-1" strike="noStrike">
              <a:solidFill>
                <a:srgbClr val="000000"/>
              </a:solidFill>
              <a:latin typeface="Arial"/>
            </a:endParaRPr>
          </a:p>
        </p:txBody>
      </p:sp>
      <p:sp>
        <p:nvSpPr>
          <p:cNvPr id="241" name="PlaceHolder 5"/>
          <p:cNvSpPr>
            <a:spLocks noGrp="1"/>
          </p:cNvSpPr>
          <p:nvPr>
            <p:ph type="body"/>
          </p:nvPr>
        </p:nvSpPr>
        <p:spPr>
          <a:xfrm>
            <a:off x="572040" y="2631240"/>
            <a:ext cx="3603600" cy="190440"/>
          </a:xfrm>
          <a:prstGeom prst="rect">
            <a:avLst/>
          </a:prstGeom>
        </p:spPr>
        <p:txBody>
          <a:bodyPr lIns="0" rIns="0" tIns="0" bIns="0">
            <a:normAutofit fontScale="91000"/>
          </a:bodyPr>
          <a:p>
            <a:endParaRPr b="0" lang="en-IN" sz="1400" spc="-1" strike="noStrike">
              <a:solidFill>
                <a:srgbClr val="000000"/>
              </a:solidFill>
              <a:latin typeface="Arial"/>
            </a:endParaRPr>
          </a:p>
        </p:txBody>
      </p:sp>
      <p:sp>
        <p:nvSpPr>
          <p:cNvPr id="242" name="PlaceHolder 6"/>
          <p:cNvSpPr>
            <a:spLocks noGrp="1"/>
          </p:cNvSpPr>
          <p:nvPr>
            <p:ph type="body"/>
          </p:nvPr>
        </p:nvSpPr>
        <p:spPr>
          <a:xfrm>
            <a:off x="4356360" y="2631240"/>
            <a:ext cx="3603600" cy="190440"/>
          </a:xfrm>
          <a:prstGeom prst="rect">
            <a:avLst/>
          </a:prstGeom>
        </p:spPr>
        <p:txBody>
          <a:bodyPr lIns="0" rIns="0" tIns="0" bIns="0">
            <a:normAutofit fontScale="91000"/>
          </a:bodyPr>
          <a:p>
            <a:endParaRPr b="0" lang="en-IN" sz="1400" spc="-1" strike="noStrike">
              <a:solidFill>
                <a:srgbClr val="000000"/>
              </a:solidFill>
              <a:latin typeface="Arial"/>
            </a:endParaRPr>
          </a:p>
        </p:txBody>
      </p:sp>
      <p:sp>
        <p:nvSpPr>
          <p:cNvPr id="243" name="PlaceHolder 7"/>
          <p:cNvSpPr>
            <a:spLocks noGrp="1"/>
          </p:cNvSpPr>
          <p:nvPr>
            <p:ph type="body"/>
          </p:nvPr>
        </p:nvSpPr>
        <p:spPr>
          <a:xfrm>
            <a:off x="8140320" y="2631240"/>
            <a:ext cx="3603600" cy="190440"/>
          </a:xfrm>
          <a:prstGeom prst="rect">
            <a:avLst/>
          </a:prstGeom>
        </p:spPr>
        <p:txBody>
          <a:bodyPr lIns="0" rIns="0" tIns="0" bIns="0">
            <a:normAutofit fontScale="91000"/>
          </a:bodyPr>
          <a:p>
            <a:endParaRPr b="0" lang="en-IN" sz="1400" spc="-1" strike="noStrike">
              <a:solidFill>
                <a:srgbClr val="000000"/>
              </a:solidFill>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IN" sz="1400" spc="-1" strike="noStrike">
              <a:solidFill>
                <a:srgbClr val="000000"/>
              </a:solidFill>
              <a:latin typeface="Arial"/>
            </a:endParaRPr>
          </a:p>
        </p:txBody>
      </p:sp>
      <p:sp>
        <p:nvSpPr>
          <p:cNvPr id="23" name="PlaceHolder 2"/>
          <p:cNvSpPr>
            <a:spLocks noGrp="1"/>
          </p:cNvSpPr>
          <p:nvPr>
            <p:ph type="body"/>
          </p:nvPr>
        </p:nvSpPr>
        <p:spPr>
          <a:xfrm>
            <a:off x="572040" y="2422440"/>
            <a:ext cx="5461200" cy="190440"/>
          </a:xfrm>
          <a:prstGeom prst="rect">
            <a:avLst/>
          </a:prstGeom>
        </p:spPr>
        <p:txBody>
          <a:bodyPr lIns="0" rIns="0" tIns="0" bIns="0">
            <a:normAutofit fontScale="91000"/>
          </a:bodyPr>
          <a:p>
            <a:endParaRPr b="0" lang="en-IN" sz="1400" spc="-1" strike="noStrike">
              <a:solidFill>
                <a:srgbClr val="000000"/>
              </a:solidFill>
              <a:latin typeface="Arial"/>
            </a:endParaRPr>
          </a:p>
        </p:txBody>
      </p:sp>
      <p:sp>
        <p:nvSpPr>
          <p:cNvPr id="24" name="PlaceHolder 3"/>
          <p:cNvSpPr>
            <a:spLocks noGrp="1"/>
          </p:cNvSpPr>
          <p:nvPr>
            <p:ph type="body"/>
          </p:nvPr>
        </p:nvSpPr>
        <p:spPr>
          <a:xfrm>
            <a:off x="6306840" y="2422440"/>
            <a:ext cx="5461200" cy="399600"/>
          </a:xfrm>
          <a:prstGeom prst="rect">
            <a:avLst/>
          </a:prstGeom>
        </p:spPr>
        <p:txBody>
          <a:bodyPr lIns="0" rIns="0" tIns="0" bIns="0">
            <a:normAutofit/>
          </a:bodyPr>
          <a:p>
            <a:endParaRPr b="0" lang="en-IN" sz="1400" spc="-1" strike="noStrike">
              <a:solidFill>
                <a:srgbClr val="000000"/>
              </a:solidFill>
              <a:latin typeface="Arial"/>
            </a:endParaRPr>
          </a:p>
        </p:txBody>
      </p:sp>
      <p:sp>
        <p:nvSpPr>
          <p:cNvPr id="25" name="PlaceHolder 4"/>
          <p:cNvSpPr>
            <a:spLocks noGrp="1"/>
          </p:cNvSpPr>
          <p:nvPr>
            <p:ph type="body"/>
          </p:nvPr>
        </p:nvSpPr>
        <p:spPr>
          <a:xfrm>
            <a:off x="572040" y="2631240"/>
            <a:ext cx="5461200" cy="190440"/>
          </a:xfrm>
          <a:prstGeom prst="rect">
            <a:avLst/>
          </a:prstGeom>
        </p:spPr>
        <p:txBody>
          <a:bodyPr lIns="0" rIns="0" tIns="0" bIns="0">
            <a:normAutofit fontScale="91000"/>
          </a:bodyPr>
          <a:p>
            <a:endParaRPr b="0" lang="en-IN" sz="14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IN" sz="1400" spc="-1" strike="noStrike">
              <a:solidFill>
                <a:srgbClr val="000000"/>
              </a:solidFill>
              <a:latin typeface="Arial"/>
            </a:endParaRPr>
          </a:p>
        </p:txBody>
      </p:sp>
      <p:sp>
        <p:nvSpPr>
          <p:cNvPr id="27" name="PlaceHolder 2"/>
          <p:cNvSpPr>
            <a:spLocks noGrp="1"/>
          </p:cNvSpPr>
          <p:nvPr>
            <p:ph type="body"/>
          </p:nvPr>
        </p:nvSpPr>
        <p:spPr>
          <a:xfrm>
            <a:off x="572040" y="2422440"/>
            <a:ext cx="5461200" cy="399600"/>
          </a:xfrm>
          <a:prstGeom prst="rect">
            <a:avLst/>
          </a:prstGeom>
        </p:spPr>
        <p:txBody>
          <a:bodyPr lIns="0" rIns="0" tIns="0" bIns="0">
            <a:normAutofit/>
          </a:bodyPr>
          <a:p>
            <a:endParaRPr b="0" lang="en-IN" sz="1400" spc="-1" strike="noStrike">
              <a:solidFill>
                <a:srgbClr val="000000"/>
              </a:solidFill>
              <a:latin typeface="Arial"/>
            </a:endParaRPr>
          </a:p>
        </p:txBody>
      </p:sp>
      <p:sp>
        <p:nvSpPr>
          <p:cNvPr id="28" name="PlaceHolder 3"/>
          <p:cNvSpPr>
            <a:spLocks noGrp="1"/>
          </p:cNvSpPr>
          <p:nvPr>
            <p:ph type="body"/>
          </p:nvPr>
        </p:nvSpPr>
        <p:spPr>
          <a:xfrm>
            <a:off x="6306840" y="2422440"/>
            <a:ext cx="5461200" cy="190440"/>
          </a:xfrm>
          <a:prstGeom prst="rect">
            <a:avLst/>
          </a:prstGeom>
        </p:spPr>
        <p:txBody>
          <a:bodyPr lIns="0" rIns="0" tIns="0" bIns="0">
            <a:normAutofit fontScale="91000"/>
          </a:bodyPr>
          <a:p>
            <a:endParaRPr b="0" lang="en-IN" sz="1400" spc="-1" strike="noStrike">
              <a:solidFill>
                <a:srgbClr val="000000"/>
              </a:solidFill>
              <a:latin typeface="Arial"/>
            </a:endParaRPr>
          </a:p>
        </p:txBody>
      </p:sp>
      <p:sp>
        <p:nvSpPr>
          <p:cNvPr id="29" name="PlaceHolder 4"/>
          <p:cNvSpPr>
            <a:spLocks noGrp="1"/>
          </p:cNvSpPr>
          <p:nvPr>
            <p:ph type="body"/>
          </p:nvPr>
        </p:nvSpPr>
        <p:spPr>
          <a:xfrm>
            <a:off x="6306840" y="2631240"/>
            <a:ext cx="5461200" cy="190440"/>
          </a:xfrm>
          <a:prstGeom prst="rect">
            <a:avLst/>
          </a:prstGeom>
        </p:spPr>
        <p:txBody>
          <a:bodyPr lIns="0" rIns="0" tIns="0" bIns="0">
            <a:normAutofit fontScale="91000"/>
          </a:bodyPr>
          <a:p>
            <a:endParaRPr b="0" lang="en-IN" sz="14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609480" y="273600"/>
            <a:ext cx="10972440" cy="1144800"/>
          </a:xfrm>
          <a:prstGeom prst="rect">
            <a:avLst/>
          </a:prstGeom>
        </p:spPr>
        <p:txBody>
          <a:bodyPr lIns="0" rIns="0" tIns="0" bIns="0" anchor="ctr">
            <a:spAutoFit/>
          </a:bodyPr>
          <a:p>
            <a:endParaRPr b="0" lang="en-IN" sz="1400" spc="-1" strike="noStrike">
              <a:solidFill>
                <a:srgbClr val="000000"/>
              </a:solidFill>
              <a:latin typeface="Arial"/>
            </a:endParaRPr>
          </a:p>
        </p:txBody>
      </p:sp>
      <p:sp>
        <p:nvSpPr>
          <p:cNvPr id="31" name="PlaceHolder 2"/>
          <p:cNvSpPr>
            <a:spLocks noGrp="1"/>
          </p:cNvSpPr>
          <p:nvPr>
            <p:ph type="body"/>
          </p:nvPr>
        </p:nvSpPr>
        <p:spPr>
          <a:xfrm>
            <a:off x="572040" y="2422440"/>
            <a:ext cx="5461200" cy="190440"/>
          </a:xfrm>
          <a:prstGeom prst="rect">
            <a:avLst/>
          </a:prstGeom>
        </p:spPr>
        <p:txBody>
          <a:bodyPr lIns="0" rIns="0" tIns="0" bIns="0">
            <a:normAutofit fontScale="91000"/>
          </a:bodyPr>
          <a:p>
            <a:endParaRPr b="0" lang="en-IN" sz="1400" spc="-1" strike="noStrike">
              <a:solidFill>
                <a:srgbClr val="000000"/>
              </a:solidFill>
              <a:latin typeface="Arial"/>
            </a:endParaRPr>
          </a:p>
        </p:txBody>
      </p:sp>
      <p:sp>
        <p:nvSpPr>
          <p:cNvPr id="32" name="PlaceHolder 3"/>
          <p:cNvSpPr>
            <a:spLocks noGrp="1"/>
          </p:cNvSpPr>
          <p:nvPr>
            <p:ph type="body"/>
          </p:nvPr>
        </p:nvSpPr>
        <p:spPr>
          <a:xfrm>
            <a:off x="6306840" y="2422440"/>
            <a:ext cx="5461200" cy="190440"/>
          </a:xfrm>
          <a:prstGeom prst="rect">
            <a:avLst/>
          </a:prstGeom>
        </p:spPr>
        <p:txBody>
          <a:bodyPr lIns="0" rIns="0" tIns="0" bIns="0">
            <a:normAutofit fontScale="91000"/>
          </a:bodyPr>
          <a:p>
            <a:endParaRPr b="0" lang="en-IN" sz="1400" spc="-1" strike="noStrike">
              <a:solidFill>
                <a:srgbClr val="000000"/>
              </a:solidFill>
              <a:latin typeface="Arial"/>
            </a:endParaRPr>
          </a:p>
        </p:txBody>
      </p:sp>
      <p:sp>
        <p:nvSpPr>
          <p:cNvPr id="33" name="PlaceHolder 4"/>
          <p:cNvSpPr>
            <a:spLocks noGrp="1"/>
          </p:cNvSpPr>
          <p:nvPr>
            <p:ph type="body"/>
          </p:nvPr>
        </p:nvSpPr>
        <p:spPr>
          <a:xfrm>
            <a:off x="572040" y="2631240"/>
            <a:ext cx="11191680" cy="190440"/>
          </a:xfrm>
          <a:prstGeom prst="rect">
            <a:avLst/>
          </a:prstGeom>
        </p:spPr>
        <p:txBody>
          <a:bodyPr lIns="0" rIns="0" tIns="0" bIns="0">
            <a:normAutofit fontScale="91000"/>
          </a:bodyPr>
          <a:p>
            <a:endParaRPr b="0" lang="en-IN" sz="14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slideLayout" Target="../slideLayouts/slideLayout1.xml"/><Relationship Id="rId5" Type="http://schemas.openxmlformats.org/officeDocument/2006/relationships/slideLayout" Target="../slideLayouts/slideLayout2.xml"/><Relationship Id="rId6" Type="http://schemas.openxmlformats.org/officeDocument/2006/relationships/slideLayout" Target="../slideLayouts/slideLayout3.xml"/><Relationship Id="rId7" Type="http://schemas.openxmlformats.org/officeDocument/2006/relationships/slideLayout" Target="../slideLayouts/slideLayout4.xml"/><Relationship Id="rId8" Type="http://schemas.openxmlformats.org/officeDocument/2006/relationships/slideLayout" Target="../slideLayouts/slideLayout5.xml"/><Relationship Id="rId9" Type="http://schemas.openxmlformats.org/officeDocument/2006/relationships/slideLayout" Target="../slideLayouts/slideLayout6.xml"/><Relationship Id="rId10" Type="http://schemas.openxmlformats.org/officeDocument/2006/relationships/slideLayout" Target="../slideLayouts/slideLayout7.xml"/><Relationship Id="rId11" Type="http://schemas.openxmlformats.org/officeDocument/2006/relationships/slideLayout" Target="../slideLayouts/slideLayout8.xml"/><Relationship Id="rId12" Type="http://schemas.openxmlformats.org/officeDocument/2006/relationships/slideLayout" Target="../slideLayouts/slideLayout9.xml"/><Relationship Id="rId13" Type="http://schemas.openxmlformats.org/officeDocument/2006/relationships/slideLayout" Target="../slideLayouts/slideLayout10.xml"/><Relationship Id="rId14" Type="http://schemas.openxmlformats.org/officeDocument/2006/relationships/slideLayout" Target="../slideLayouts/slideLayout11.xml"/><Relationship Id="rId15"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image" Target="../media/image3.png"/><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slideLayout" Target="../slideLayouts/slideLayout17.xml"/><Relationship Id="rId8" Type="http://schemas.openxmlformats.org/officeDocument/2006/relationships/slideLayout" Target="../slideLayouts/slideLayout18.xml"/><Relationship Id="rId9" Type="http://schemas.openxmlformats.org/officeDocument/2006/relationships/slideLayout" Target="../slideLayouts/slideLayout19.xml"/><Relationship Id="rId10" Type="http://schemas.openxmlformats.org/officeDocument/2006/relationships/slideLayout" Target="../slideLayouts/slideLayout20.xml"/><Relationship Id="rId11" Type="http://schemas.openxmlformats.org/officeDocument/2006/relationships/slideLayout" Target="../slideLayouts/slideLayout21.xml"/><Relationship Id="rId12" Type="http://schemas.openxmlformats.org/officeDocument/2006/relationships/slideLayout" Target="../slideLayouts/slideLayout22.xml"/><Relationship Id="rId13" Type="http://schemas.openxmlformats.org/officeDocument/2006/relationships/slideLayout" Target="../slideLayouts/slideLayout23.xml"/><Relationship Id="rId14"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image" Target="../media/image6.png"/><Relationship Id="rId5" Type="http://schemas.openxmlformats.org/officeDocument/2006/relationships/slideLayout" Target="../slideLayouts/slideLayout25.xml"/><Relationship Id="rId6" Type="http://schemas.openxmlformats.org/officeDocument/2006/relationships/slideLayout" Target="../slideLayouts/slideLayout26.xml"/><Relationship Id="rId7" Type="http://schemas.openxmlformats.org/officeDocument/2006/relationships/slideLayout" Target="../slideLayouts/slideLayout27.xml"/><Relationship Id="rId8" Type="http://schemas.openxmlformats.org/officeDocument/2006/relationships/slideLayout" Target="../slideLayouts/slideLayout28.xml"/><Relationship Id="rId9" Type="http://schemas.openxmlformats.org/officeDocument/2006/relationships/slideLayout" Target="../slideLayouts/slideLayout29.xml"/><Relationship Id="rId10" Type="http://schemas.openxmlformats.org/officeDocument/2006/relationships/slideLayout" Target="../slideLayouts/slideLayout30.xml"/><Relationship Id="rId11" Type="http://schemas.openxmlformats.org/officeDocument/2006/relationships/slideLayout" Target="../slideLayouts/slideLayout31.xml"/><Relationship Id="rId12" Type="http://schemas.openxmlformats.org/officeDocument/2006/relationships/slideLayout" Target="../slideLayouts/slideLayout32.xml"/><Relationship Id="rId13" Type="http://schemas.openxmlformats.org/officeDocument/2006/relationships/slideLayout" Target="../slideLayouts/slideLayout33.xml"/><Relationship Id="rId14" Type="http://schemas.openxmlformats.org/officeDocument/2006/relationships/slideLayout" Target="../slideLayouts/slideLayout34.xml"/><Relationship Id="rId15" Type="http://schemas.openxmlformats.org/officeDocument/2006/relationships/slideLayout" Target="../slideLayouts/slideLayout35.xml"/><Relationship Id="rId16" Type="http://schemas.openxmlformats.org/officeDocument/2006/relationships/slideLayout" Target="../slideLayouts/slideLayout36.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image" Target="../media/image7.png"/><Relationship Id="rId3" Type="http://schemas.openxmlformats.org/officeDocument/2006/relationships/slideLayout" Target="../slideLayouts/slideLayout37.xml"/><Relationship Id="rId4" Type="http://schemas.openxmlformats.org/officeDocument/2006/relationships/slideLayout" Target="../slideLayouts/slideLayout38.xml"/><Relationship Id="rId5" Type="http://schemas.openxmlformats.org/officeDocument/2006/relationships/slideLayout" Target="../slideLayouts/slideLayout39.xml"/><Relationship Id="rId6" Type="http://schemas.openxmlformats.org/officeDocument/2006/relationships/slideLayout" Target="../slideLayouts/slideLayout40.xml"/><Relationship Id="rId7" Type="http://schemas.openxmlformats.org/officeDocument/2006/relationships/slideLayout" Target="../slideLayouts/slideLayout41.xml"/><Relationship Id="rId8" Type="http://schemas.openxmlformats.org/officeDocument/2006/relationships/slideLayout" Target="../slideLayouts/slideLayout42.xml"/><Relationship Id="rId9" Type="http://schemas.openxmlformats.org/officeDocument/2006/relationships/slideLayout" Target="../slideLayouts/slideLayout43.xml"/><Relationship Id="rId10" Type="http://schemas.openxmlformats.org/officeDocument/2006/relationships/slideLayout" Target="../slideLayouts/slideLayout44.xml"/><Relationship Id="rId11" Type="http://schemas.openxmlformats.org/officeDocument/2006/relationships/slideLayout" Target="../slideLayouts/slideLayout45.xml"/><Relationship Id="rId12" Type="http://schemas.openxmlformats.org/officeDocument/2006/relationships/slideLayout" Target="../slideLayouts/slideLayout46.xml"/><Relationship Id="rId13" Type="http://schemas.openxmlformats.org/officeDocument/2006/relationships/slideLayout" Target="../slideLayouts/slideLayout47.xml"/><Relationship Id="rId14" Type="http://schemas.openxmlformats.org/officeDocument/2006/relationships/slideLayout" Target="../slideLayouts/slideLayout48.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image" Target="../media/image8.png"/><Relationship Id="rId3" Type="http://schemas.openxmlformats.org/officeDocument/2006/relationships/image" Target="../media/image9.png"/><Relationship Id="rId4" Type="http://schemas.openxmlformats.org/officeDocument/2006/relationships/slideLayout" Target="../slideLayouts/slideLayout49.xml"/><Relationship Id="rId5" Type="http://schemas.openxmlformats.org/officeDocument/2006/relationships/slideLayout" Target="../slideLayouts/slideLayout50.xml"/><Relationship Id="rId6" Type="http://schemas.openxmlformats.org/officeDocument/2006/relationships/slideLayout" Target="../slideLayouts/slideLayout51.xml"/><Relationship Id="rId7" Type="http://schemas.openxmlformats.org/officeDocument/2006/relationships/slideLayout" Target="../slideLayouts/slideLayout52.xml"/><Relationship Id="rId8" Type="http://schemas.openxmlformats.org/officeDocument/2006/relationships/slideLayout" Target="../slideLayouts/slideLayout53.xml"/><Relationship Id="rId9" Type="http://schemas.openxmlformats.org/officeDocument/2006/relationships/slideLayout" Target="../slideLayouts/slideLayout54.xml"/><Relationship Id="rId10" Type="http://schemas.openxmlformats.org/officeDocument/2006/relationships/slideLayout" Target="../slideLayouts/slideLayout55.xml"/><Relationship Id="rId11" Type="http://schemas.openxmlformats.org/officeDocument/2006/relationships/slideLayout" Target="../slideLayouts/slideLayout56.xml"/><Relationship Id="rId12" Type="http://schemas.openxmlformats.org/officeDocument/2006/relationships/slideLayout" Target="../slideLayouts/slideLayout57.xml"/><Relationship Id="rId13" Type="http://schemas.openxmlformats.org/officeDocument/2006/relationships/slideLayout" Target="../slideLayouts/slideLayout58.xml"/><Relationship Id="rId14" Type="http://schemas.openxmlformats.org/officeDocument/2006/relationships/slideLayout" Target="../slideLayouts/slideLayout59.xml"/><Relationship Id="rId15" Type="http://schemas.openxmlformats.org/officeDocument/2006/relationships/slideLayout" Target="../slideLayouts/slideLayout60.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0" name="Shape 10" descr=""/>
          <p:cNvPicPr/>
          <p:nvPr/>
        </p:nvPicPr>
        <p:blipFill>
          <a:blip r:embed="rId2"/>
          <a:stretch/>
        </p:blipFill>
        <p:spPr>
          <a:xfrm>
            <a:off x="0" y="0"/>
            <a:ext cx="12191760" cy="6857640"/>
          </a:xfrm>
          <a:prstGeom prst="rect">
            <a:avLst/>
          </a:prstGeom>
          <a:ln>
            <a:noFill/>
          </a:ln>
        </p:spPr>
      </p:pic>
      <p:sp>
        <p:nvSpPr>
          <p:cNvPr id="1" name="CustomShape 1"/>
          <p:cNvSpPr/>
          <p:nvPr/>
        </p:nvSpPr>
        <p:spPr>
          <a:xfrm>
            <a:off x="75600" y="6505920"/>
            <a:ext cx="6516720" cy="214920"/>
          </a:xfrm>
          <a:prstGeom prst="rect">
            <a:avLst/>
          </a:prstGeom>
          <a:noFill/>
          <a:ln>
            <a:noFill/>
          </a:ln>
        </p:spPr>
        <p:style>
          <a:lnRef idx="0"/>
          <a:fillRef idx="0"/>
          <a:effectRef idx="0"/>
          <a:fontRef idx="minor"/>
        </p:style>
        <p:txBody>
          <a:bodyPr>
            <a:noAutofit/>
          </a:bodyPr>
          <a:p>
            <a:pPr>
              <a:lnSpc>
                <a:spcPct val="100000"/>
              </a:lnSpc>
            </a:pPr>
            <a:r>
              <a:rPr b="0" lang="en-IN" sz="800" spc="-1" strike="noStrike">
                <a:solidFill>
                  <a:srgbClr val="7f7f7f"/>
                </a:solidFill>
                <a:latin typeface="Arial"/>
                <a:ea typeface="Arial"/>
              </a:rPr>
              <a:t>Copyright © 2018, Xebia Group. All rights reserved. This course B.TECH CSE with Specialization in DevOps is licensed to UPES.</a:t>
            </a:r>
            <a:endParaRPr b="0" lang="en-IN" sz="800" spc="-1" strike="noStrike">
              <a:latin typeface="Arial"/>
            </a:endParaRPr>
          </a:p>
        </p:txBody>
      </p:sp>
      <p:sp>
        <p:nvSpPr>
          <p:cNvPr id="2" name="CustomShape 2"/>
          <p:cNvSpPr/>
          <p:nvPr/>
        </p:nvSpPr>
        <p:spPr>
          <a:xfrm>
            <a:off x="0" y="267840"/>
            <a:ext cx="75240" cy="860760"/>
          </a:xfrm>
          <a:prstGeom prst="rect">
            <a:avLst/>
          </a:prstGeom>
          <a:solidFill>
            <a:srgbClr val="0ec07d"/>
          </a:solidFill>
          <a:ln>
            <a:noFill/>
          </a:ln>
        </p:spPr>
        <p:style>
          <a:lnRef idx="0"/>
          <a:fillRef idx="0"/>
          <a:effectRef idx="0"/>
          <a:fontRef idx="minor"/>
        </p:style>
      </p:sp>
      <p:pic>
        <p:nvPicPr>
          <p:cNvPr id="3" name="Shape 15" descr=""/>
          <p:cNvPicPr/>
          <p:nvPr/>
        </p:nvPicPr>
        <p:blipFill>
          <a:blip r:embed="rId3"/>
          <a:stretch/>
        </p:blipFill>
        <p:spPr>
          <a:xfrm>
            <a:off x="-3240" y="5400"/>
            <a:ext cx="12185280" cy="6847200"/>
          </a:xfrm>
          <a:prstGeom prst="rect">
            <a:avLst/>
          </a:prstGeom>
          <a:ln>
            <a:noFill/>
          </a:ln>
        </p:spPr>
      </p:pic>
      <p:sp>
        <p:nvSpPr>
          <p:cNvPr id="4" name="CustomShape 3"/>
          <p:cNvSpPr/>
          <p:nvPr/>
        </p:nvSpPr>
        <p:spPr>
          <a:xfrm>
            <a:off x="5835240" y="2955600"/>
            <a:ext cx="5518800" cy="262440"/>
          </a:xfrm>
          <a:prstGeom prst="rect">
            <a:avLst/>
          </a:prstGeom>
          <a:noFill/>
          <a:ln>
            <a:noFill/>
          </a:ln>
        </p:spPr>
        <p:style>
          <a:lnRef idx="0"/>
          <a:fillRef idx="0"/>
          <a:effectRef idx="0"/>
          <a:fontRef idx="minor"/>
        </p:style>
        <p:txBody>
          <a:bodyPr>
            <a:noAutofit/>
          </a:bodyPr>
          <a:p>
            <a:pPr algn="r">
              <a:lnSpc>
                <a:spcPct val="166000"/>
              </a:lnSpc>
            </a:pPr>
            <a:r>
              <a:rPr b="0" lang="en-IN" sz="900" spc="-1" strike="noStrike">
                <a:solidFill>
                  <a:srgbClr val="595959"/>
                </a:solidFill>
                <a:latin typeface="Arial"/>
                <a:ea typeface="Arial"/>
              </a:rPr>
              <a:t>Copyright © 2018, Xebia Group. All rights reserved. This course is licensed to UPES. </a:t>
            </a:r>
            <a:r>
              <a:rPr b="1" lang="en-IN" sz="900" spc="-1" strike="noStrike">
                <a:solidFill>
                  <a:srgbClr val="595959"/>
                </a:solidFill>
                <a:latin typeface="Arial"/>
                <a:ea typeface="Arial"/>
              </a:rPr>
              <a:t>release 1.0.0</a:t>
            </a:r>
            <a:r>
              <a:rPr b="0" lang="en-IN" sz="900" spc="-1" strike="noStrike">
                <a:solidFill>
                  <a:srgbClr val="595959"/>
                </a:solidFill>
                <a:latin typeface="Arial"/>
                <a:ea typeface="Arial"/>
              </a:rPr>
              <a:t> </a:t>
            </a:r>
            <a:endParaRPr b="0" lang="en-IN" sz="900" spc="-1" strike="noStrike">
              <a:latin typeface="Arial"/>
            </a:endParaRPr>
          </a:p>
        </p:txBody>
      </p:sp>
      <p:sp>
        <p:nvSpPr>
          <p:cNvPr id="5" name="PlaceHolder 4"/>
          <p:cNvSpPr>
            <a:spLocks noGrp="1"/>
          </p:cNvSpPr>
          <p:nvPr>
            <p:ph type="body"/>
          </p:nvPr>
        </p:nvSpPr>
        <p:spPr>
          <a:xfrm>
            <a:off x="4528800" y="719280"/>
            <a:ext cx="6833520" cy="1398240"/>
          </a:xfrm>
          <a:prstGeom prst="rect">
            <a:avLst/>
          </a:prstGeom>
        </p:spPr>
        <p:txBody>
          <a:bodyPr anchor="ctr">
            <a:noAutofit/>
          </a:bodyPr>
          <a:p>
            <a:pPr marL="432000" indent="-324000">
              <a:spcBef>
                <a:spcPts val="1417"/>
              </a:spcBef>
              <a:buClr>
                <a:srgbClr val="000000"/>
              </a:buClr>
              <a:buSzPct val="45000"/>
              <a:buFont typeface="Wingdings" charset="2"/>
              <a:buChar char=""/>
            </a:pPr>
            <a:r>
              <a:rPr b="0" lang="en-IN" sz="5400" spc="-1" strike="noStrike">
                <a:solidFill>
                  <a:srgbClr val="000000"/>
                </a:solidFill>
                <a:latin typeface="Arial"/>
              </a:rPr>
              <a:t>Click to edit the outline text format</a:t>
            </a:r>
            <a:endParaRPr b="0" lang="en-IN" sz="5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5400" spc="-1" strike="noStrike">
                <a:solidFill>
                  <a:srgbClr val="000000"/>
                </a:solidFill>
                <a:latin typeface="Arial"/>
              </a:rPr>
              <a:t>Second Outline Level</a:t>
            </a:r>
            <a:endParaRPr b="0" lang="en-IN" sz="5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5400" spc="-1" strike="noStrike">
                <a:solidFill>
                  <a:srgbClr val="000000"/>
                </a:solidFill>
                <a:latin typeface="Arial"/>
              </a:rPr>
              <a:t>Third Outline Level</a:t>
            </a:r>
            <a:endParaRPr b="0" lang="en-IN" sz="5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5400" spc="-1" strike="noStrike">
                <a:solidFill>
                  <a:srgbClr val="000000"/>
                </a:solidFill>
                <a:latin typeface="Arial"/>
              </a:rPr>
              <a:t>Fourth Outline Level</a:t>
            </a:r>
            <a:endParaRPr b="0" lang="en-IN" sz="5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5400" spc="-1" strike="noStrike">
                <a:solidFill>
                  <a:srgbClr val="000000"/>
                </a:solidFill>
                <a:latin typeface="Arial"/>
              </a:rPr>
              <a:t>Fifth Outline Level</a:t>
            </a:r>
            <a:endParaRPr b="0" lang="en-IN" sz="54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5400" spc="-1" strike="noStrike">
                <a:solidFill>
                  <a:srgbClr val="000000"/>
                </a:solidFill>
                <a:latin typeface="Arial"/>
              </a:rPr>
              <a:t>Sixth Outline Level</a:t>
            </a:r>
            <a:endParaRPr b="0" lang="en-IN" sz="54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5400" spc="-1" strike="noStrike">
                <a:solidFill>
                  <a:srgbClr val="000000"/>
                </a:solidFill>
                <a:latin typeface="Arial"/>
              </a:rPr>
              <a:t>Seventh Outline Level</a:t>
            </a:r>
            <a:endParaRPr b="0" lang="en-IN" sz="5400" spc="-1" strike="noStrike">
              <a:solidFill>
                <a:srgbClr val="000000"/>
              </a:solidFill>
              <a:latin typeface="Arial"/>
            </a:endParaRPr>
          </a:p>
        </p:txBody>
      </p:sp>
      <p:sp>
        <p:nvSpPr>
          <p:cNvPr id="6" name="CustomShape 5"/>
          <p:cNvSpPr/>
          <p:nvPr/>
        </p:nvSpPr>
        <p:spPr>
          <a:xfrm>
            <a:off x="10022040" y="380880"/>
            <a:ext cx="1619640" cy="338040"/>
          </a:xfrm>
          <a:prstGeom prst="rect">
            <a:avLst/>
          </a:prstGeom>
          <a:noFill/>
          <a:ln>
            <a:noFill/>
          </a:ln>
        </p:spPr>
        <p:style>
          <a:lnRef idx="0"/>
          <a:fillRef idx="0"/>
          <a:effectRef idx="0"/>
          <a:fontRef idx="minor"/>
        </p:style>
        <p:txBody>
          <a:bodyPr>
            <a:noAutofit/>
          </a:bodyPr>
          <a:p>
            <a:pPr>
              <a:lnSpc>
                <a:spcPct val="100000"/>
              </a:lnSpc>
            </a:pPr>
            <a:r>
              <a:rPr b="0" lang="en-IN" sz="1600" spc="-1" strike="noStrike">
                <a:solidFill>
                  <a:srgbClr val="7f7f7f"/>
                </a:solidFill>
                <a:latin typeface="Arial"/>
                <a:ea typeface="Arial"/>
              </a:rPr>
              <a:t>Semester </a:t>
            </a:r>
            <a:r>
              <a:rPr b="1" lang="en-IN" sz="1600" spc="-1" strike="noStrike">
                <a:solidFill>
                  <a:srgbClr val="000000"/>
                </a:solidFill>
                <a:latin typeface="Arial"/>
                <a:ea typeface="Arial"/>
              </a:rPr>
              <a:t>03</a:t>
            </a:r>
            <a:endParaRPr b="0" lang="en-IN" sz="1600" spc="-1" strike="noStrike">
              <a:latin typeface="Arial"/>
            </a:endParaRPr>
          </a:p>
        </p:txBody>
      </p:sp>
      <p:sp>
        <p:nvSpPr>
          <p:cNvPr id="7" name="PlaceHolder 6"/>
          <p:cNvSpPr>
            <a:spLocks noGrp="1"/>
          </p:cNvSpPr>
          <p:nvPr>
            <p:ph type="body"/>
          </p:nvPr>
        </p:nvSpPr>
        <p:spPr>
          <a:xfrm>
            <a:off x="4884120" y="2240280"/>
            <a:ext cx="6486120" cy="703800"/>
          </a:xfrm>
          <a:prstGeom prst="rect">
            <a:avLst/>
          </a:prstGeom>
        </p:spPr>
        <p:txBody>
          <a:bodyPr>
            <a:noAutofit/>
          </a:bodyPr>
          <a:p>
            <a:pPr marL="432000" indent="-324000">
              <a:spcBef>
                <a:spcPts val="1417"/>
              </a:spcBef>
              <a:buClr>
                <a:srgbClr val="000000"/>
              </a:buClr>
              <a:buSzPct val="45000"/>
              <a:buFont typeface="Wingdings" charset="2"/>
              <a:buChar char=""/>
            </a:pPr>
            <a:r>
              <a:rPr b="0" lang="en-IN" sz="3200" spc="-1" strike="noStrike">
                <a:solidFill>
                  <a:srgbClr val="000000"/>
                </a:solidFill>
                <a:latin typeface="Arial"/>
              </a:rPr>
              <a:t>Click to edit the outline text format</a:t>
            </a:r>
            <a:endParaRPr b="0" lang="en-IN" sz="3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3200" spc="-1" strike="noStrike">
                <a:solidFill>
                  <a:srgbClr val="000000"/>
                </a:solidFill>
                <a:latin typeface="Arial"/>
              </a:rPr>
              <a:t>Second Outline Level</a:t>
            </a:r>
            <a:endParaRPr b="0" lang="en-IN" sz="32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3200" spc="-1" strike="noStrike">
                <a:solidFill>
                  <a:srgbClr val="000000"/>
                </a:solidFill>
                <a:latin typeface="Arial"/>
              </a:rPr>
              <a:t>Third Outline Level</a:t>
            </a:r>
            <a:endParaRPr b="0" lang="en-IN" sz="32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3200" spc="-1" strike="noStrike">
                <a:solidFill>
                  <a:srgbClr val="000000"/>
                </a:solidFill>
                <a:latin typeface="Arial"/>
              </a:rPr>
              <a:t>Fourth Outline Level</a:t>
            </a:r>
            <a:endParaRPr b="0" lang="en-IN" sz="32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3200" spc="-1" strike="noStrike">
                <a:solidFill>
                  <a:srgbClr val="000000"/>
                </a:solidFill>
                <a:latin typeface="Arial"/>
              </a:rPr>
              <a:t>Fifth Outline Level</a:t>
            </a:r>
            <a:endParaRPr b="0" lang="en-IN" sz="32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3200" spc="-1" strike="noStrike">
                <a:solidFill>
                  <a:srgbClr val="000000"/>
                </a:solidFill>
                <a:latin typeface="Arial"/>
              </a:rPr>
              <a:t>Sixth Outline Level</a:t>
            </a:r>
            <a:endParaRPr b="0" lang="en-IN" sz="32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3200" spc="-1" strike="noStrike">
                <a:solidFill>
                  <a:srgbClr val="000000"/>
                </a:solidFill>
                <a:latin typeface="Arial"/>
              </a:rPr>
              <a:t>Seventh Outline Level</a:t>
            </a:r>
            <a:endParaRPr b="0" lang="en-IN" sz="3200" spc="-1" strike="noStrike">
              <a:solidFill>
                <a:srgbClr val="000000"/>
              </a:solidFill>
              <a:latin typeface="Arial"/>
            </a:endParaRPr>
          </a:p>
        </p:txBody>
      </p:sp>
      <p:sp>
        <p:nvSpPr>
          <p:cNvPr id="8" name="PlaceHolder 7"/>
          <p:cNvSpPr>
            <a:spLocks noGrp="1"/>
          </p:cNvSpPr>
          <p:nvPr>
            <p:ph type="body"/>
          </p:nvPr>
        </p:nvSpPr>
        <p:spPr>
          <a:xfrm>
            <a:off x="4880160" y="704160"/>
            <a:ext cx="6473880" cy="430560"/>
          </a:xfrm>
          <a:prstGeom prst="rect">
            <a:avLst/>
          </a:prstGeom>
        </p:spPr>
        <p:txBody>
          <a:bodyPr anchor="ctr">
            <a:noAutofit/>
          </a:bodyPr>
          <a:p>
            <a:pPr marL="432000" indent="-324000">
              <a:spcBef>
                <a:spcPts val="1417"/>
              </a:spcBef>
              <a:buClr>
                <a:srgbClr val="000000"/>
              </a:buClr>
              <a:buSzPct val="45000"/>
              <a:buFont typeface="Wingdings" charset="2"/>
              <a:buChar char=""/>
            </a:pPr>
            <a:r>
              <a:rPr b="0" lang="en-IN" sz="2200" spc="-1" strike="noStrike">
                <a:solidFill>
                  <a:srgbClr val="000000"/>
                </a:solidFill>
                <a:latin typeface="Arial"/>
              </a:rPr>
              <a:t>Click to edit the outline text format</a:t>
            </a:r>
            <a:endParaRPr b="0" lang="en-IN" sz="22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2200" spc="-1" strike="noStrike">
                <a:solidFill>
                  <a:srgbClr val="000000"/>
                </a:solidFill>
                <a:latin typeface="Arial"/>
              </a:rPr>
              <a:t>Second Outline Level</a:t>
            </a:r>
            <a:endParaRPr b="0" lang="en-IN" sz="22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2200" spc="-1" strike="noStrike">
                <a:solidFill>
                  <a:srgbClr val="000000"/>
                </a:solidFill>
                <a:latin typeface="Arial"/>
              </a:rPr>
              <a:t>Third Outline Level</a:t>
            </a:r>
            <a:endParaRPr b="0" lang="en-IN" sz="22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2200" spc="-1" strike="noStrike">
                <a:solidFill>
                  <a:srgbClr val="000000"/>
                </a:solidFill>
                <a:latin typeface="Arial"/>
              </a:rPr>
              <a:t>Fourth Outline Level</a:t>
            </a:r>
            <a:endParaRPr b="0" lang="en-IN" sz="22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2200" spc="-1" strike="noStrike">
                <a:solidFill>
                  <a:srgbClr val="000000"/>
                </a:solidFill>
                <a:latin typeface="Arial"/>
              </a:rPr>
              <a:t>Fifth Outline Level</a:t>
            </a:r>
            <a:endParaRPr b="0" lang="en-IN" sz="22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2200" spc="-1" strike="noStrike">
                <a:solidFill>
                  <a:srgbClr val="000000"/>
                </a:solidFill>
                <a:latin typeface="Arial"/>
              </a:rPr>
              <a:t>Sixth Outline Level</a:t>
            </a:r>
            <a:endParaRPr b="0" lang="en-IN" sz="22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2200" spc="-1" strike="noStrike">
                <a:solidFill>
                  <a:srgbClr val="000000"/>
                </a:solidFill>
                <a:latin typeface="Arial"/>
              </a:rPr>
              <a:t>Seventh Outline Level</a:t>
            </a:r>
            <a:endParaRPr b="0" lang="en-IN" sz="2200" spc="-1" strike="noStrike">
              <a:solidFill>
                <a:srgbClr val="000000"/>
              </a:solidFill>
              <a:latin typeface="Arial"/>
            </a:endParaRPr>
          </a:p>
        </p:txBody>
      </p:sp>
      <p:sp>
        <p:nvSpPr>
          <p:cNvPr id="9" name="CustomShape 8"/>
          <p:cNvSpPr/>
          <p:nvPr/>
        </p:nvSpPr>
        <p:spPr>
          <a:xfrm>
            <a:off x="11430000" y="380880"/>
            <a:ext cx="103320" cy="1306440"/>
          </a:xfrm>
          <a:prstGeom prst="rect">
            <a:avLst/>
          </a:prstGeom>
          <a:solidFill>
            <a:srgbClr val="0ec07d"/>
          </a:solidFill>
          <a:ln>
            <a:noFill/>
          </a:ln>
        </p:spPr>
        <p:style>
          <a:lnRef idx="0"/>
          <a:fillRef idx="0"/>
          <a:effectRef idx="0"/>
          <a:fontRef idx="minor"/>
        </p:style>
      </p:sp>
      <p:sp>
        <p:nvSpPr>
          <p:cNvPr id="10" name="CustomShape 9"/>
          <p:cNvSpPr/>
          <p:nvPr/>
        </p:nvSpPr>
        <p:spPr>
          <a:xfrm>
            <a:off x="10117080" y="1983600"/>
            <a:ext cx="1312920" cy="338040"/>
          </a:xfrm>
          <a:prstGeom prst="rect">
            <a:avLst/>
          </a:prstGeom>
          <a:noFill/>
          <a:ln>
            <a:noFill/>
          </a:ln>
        </p:spPr>
        <p:style>
          <a:lnRef idx="0"/>
          <a:fillRef idx="0"/>
          <a:effectRef idx="0"/>
          <a:fontRef idx="minor"/>
        </p:style>
        <p:txBody>
          <a:bodyPr>
            <a:noAutofit/>
          </a:bodyPr>
          <a:p>
            <a:pPr>
              <a:lnSpc>
                <a:spcPct val="100000"/>
              </a:lnSpc>
            </a:pPr>
            <a:r>
              <a:rPr b="0" lang="en-IN" sz="1600" spc="-1" strike="noStrike">
                <a:solidFill>
                  <a:srgbClr val="000000"/>
                </a:solidFill>
                <a:latin typeface="Arial"/>
                <a:ea typeface="Arial"/>
              </a:rPr>
              <a:t>Module # </a:t>
            </a:r>
            <a:r>
              <a:rPr b="1" lang="en-IN" sz="1600" spc="-1" strike="noStrike">
                <a:solidFill>
                  <a:srgbClr val="000000"/>
                </a:solidFill>
                <a:latin typeface="Arial"/>
                <a:ea typeface="Arial"/>
              </a:rPr>
              <a:t>01</a:t>
            </a:r>
            <a:endParaRPr b="0" lang="en-IN" sz="1600" spc="-1" strike="noStrike">
              <a:latin typeface="Arial"/>
            </a:endParaRPr>
          </a:p>
        </p:txBody>
      </p:sp>
      <p:sp>
        <p:nvSpPr>
          <p:cNvPr id="11" name="CustomShape 10"/>
          <p:cNvSpPr/>
          <p:nvPr/>
        </p:nvSpPr>
        <p:spPr>
          <a:xfrm>
            <a:off x="11430000" y="1648440"/>
            <a:ext cx="103320" cy="1306440"/>
          </a:xfrm>
          <a:prstGeom prst="rect">
            <a:avLst/>
          </a:prstGeom>
          <a:solidFill>
            <a:srgbClr val="647486"/>
          </a:solidFill>
          <a:ln>
            <a:noFill/>
          </a:ln>
        </p:spPr>
        <p:style>
          <a:lnRef idx="0"/>
          <a:fillRef idx="0"/>
          <a:effectRef idx="0"/>
          <a:fontRef idx="minor"/>
        </p:style>
      </p:sp>
      <p:sp>
        <p:nvSpPr>
          <p:cNvPr id="12" name="PlaceHolder 11"/>
          <p:cNvSpPr>
            <a:spLocks noGrp="1"/>
          </p:cNvSpPr>
          <p:nvPr>
            <p:ph type="title"/>
          </p:nvPr>
        </p:nvSpPr>
        <p:spPr>
          <a:xfrm>
            <a:off x="609480" y="273600"/>
            <a:ext cx="10972440" cy="1144800"/>
          </a:xfrm>
          <a:prstGeom prst="rect">
            <a:avLst/>
          </a:prstGeom>
        </p:spPr>
        <p:txBody>
          <a:bodyPr lIns="0" rIns="0" tIns="0" bIns="0" anchor="ctr">
            <a:noAutofit/>
          </a:bodyPr>
          <a:p>
            <a:r>
              <a:rPr b="0" lang="en-IN" sz="1400" spc="-1" strike="noStrike">
                <a:solidFill>
                  <a:srgbClr val="000000"/>
                </a:solidFill>
                <a:latin typeface="Arial"/>
              </a:rPr>
              <a:t>Click to edit the title text format</a:t>
            </a:r>
            <a:endParaRPr b="0" lang="en-IN" sz="14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49" name="Shape 688" descr=""/>
          <p:cNvPicPr/>
          <p:nvPr/>
        </p:nvPicPr>
        <p:blipFill>
          <a:blip r:embed="rId2"/>
          <a:stretch/>
        </p:blipFill>
        <p:spPr>
          <a:xfrm>
            <a:off x="0" y="0"/>
            <a:ext cx="12191760" cy="6857640"/>
          </a:xfrm>
          <a:prstGeom prst="rect">
            <a:avLst/>
          </a:prstGeom>
          <a:ln>
            <a:noFill/>
          </a:ln>
        </p:spPr>
      </p:pic>
      <p:sp>
        <p:nvSpPr>
          <p:cNvPr id="50" name="CustomShape 1"/>
          <p:cNvSpPr/>
          <p:nvPr/>
        </p:nvSpPr>
        <p:spPr>
          <a:xfrm>
            <a:off x="0" y="267840"/>
            <a:ext cx="75240" cy="860760"/>
          </a:xfrm>
          <a:prstGeom prst="rect">
            <a:avLst/>
          </a:prstGeom>
          <a:solidFill>
            <a:srgbClr val="0ec07d"/>
          </a:solidFill>
          <a:ln>
            <a:noFill/>
          </a:ln>
        </p:spPr>
        <p:style>
          <a:lnRef idx="0"/>
          <a:fillRef idx="0"/>
          <a:effectRef idx="0"/>
          <a:fontRef idx="minor"/>
        </p:style>
      </p:sp>
      <p:sp>
        <p:nvSpPr>
          <p:cNvPr id="51" name="CustomShape 2"/>
          <p:cNvSpPr/>
          <p:nvPr/>
        </p:nvSpPr>
        <p:spPr>
          <a:xfrm>
            <a:off x="75600" y="6505920"/>
            <a:ext cx="6516720" cy="214920"/>
          </a:xfrm>
          <a:prstGeom prst="rect">
            <a:avLst/>
          </a:prstGeom>
          <a:noFill/>
          <a:ln>
            <a:noFill/>
          </a:ln>
        </p:spPr>
        <p:style>
          <a:lnRef idx="0"/>
          <a:fillRef idx="0"/>
          <a:effectRef idx="0"/>
          <a:fontRef idx="minor"/>
        </p:style>
        <p:txBody>
          <a:bodyPr>
            <a:noAutofit/>
          </a:bodyPr>
          <a:p>
            <a:pPr>
              <a:lnSpc>
                <a:spcPct val="100000"/>
              </a:lnSpc>
            </a:pPr>
            <a:r>
              <a:rPr b="0" lang="en-IN" sz="800" spc="-1" strike="noStrike">
                <a:solidFill>
                  <a:srgbClr val="7f7f7f"/>
                </a:solidFill>
                <a:latin typeface="Arial"/>
                <a:ea typeface="Arial"/>
              </a:rPr>
              <a:t>Copyright © 2018, Xebia Group. All rights reserved. This course B.TECH CSE with Specialization in DevOps is licensed to UPES.</a:t>
            </a:r>
            <a:endParaRPr b="0" lang="en-IN" sz="800" spc="-1" strike="noStrike">
              <a:latin typeface="Arial"/>
            </a:endParaRPr>
          </a:p>
        </p:txBody>
      </p:sp>
      <p:sp>
        <p:nvSpPr>
          <p:cNvPr id="52" name="PlaceHolder 3"/>
          <p:cNvSpPr>
            <a:spLocks noGrp="1"/>
          </p:cNvSpPr>
          <p:nvPr>
            <p:ph type="title"/>
          </p:nvPr>
        </p:nvSpPr>
        <p:spPr>
          <a:xfrm>
            <a:off x="208800" y="633240"/>
            <a:ext cx="10515240" cy="491760"/>
          </a:xfrm>
          <a:prstGeom prst="rect">
            <a:avLst/>
          </a:prstGeom>
        </p:spPr>
        <p:txBody>
          <a:bodyPr>
            <a:noAutofit/>
          </a:bodyPr>
          <a:p>
            <a:r>
              <a:rPr b="0" lang="en-IN" sz="2800" spc="-1" strike="noStrike">
                <a:solidFill>
                  <a:srgbClr val="000000"/>
                </a:solidFill>
                <a:latin typeface="Arial"/>
              </a:rPr>
              <a:t>Click to edit the title text format</a:t>
            </a:r>
            <a:endParaRPr b="0" lang="en-IN" sz="2800" spc="-1" strike="noStrike">
              <a:solidFill>
                <a:srgbClr val="000000"/>
              </a:solidFill>
              <a:latin typeface="Arial"/>
            </a:endParaRPr>
          </a:p>
        </p:txBody>
      </p:sp>
      <p:sp>
        <p:nvSpPr>
          <p:cNvPr id="53" name="PlaceHolder 4"/>
          <p:cNvSpPr>
            <a:spLocks noGrp="1"/>
          </p:cNvSpPr>
          <p:nvPr>
            <p:ph type="body"/>
          </p:nvPr>
        </p:nvSpPr>
        <p:spPr>
          <a:xfrm>
            <a:off x="208080" y="272880"/>
            <a:ext cx="10515240" cy="298080"/>
          </a:xfrm>
          <a:prstGeom prst="rect">
            <a:avLst/>
          </a:prstGeom>
        </p:spPr>
        <p:txBody>
          <a:bodyPr>
            <a:noAutofit/>
          </a:bodyPr>
          <a:p>
            <a:pPr marL="432000" indent="-324000">
              <a:spcBef>
                <a:spcPts val="1417"/>
              </a:spcBef>
              <a:buClr>
                <a:srgbClr val="000000"/>
              </a:buClr>
              <a:buSzPct val="45000"/>
              <a:buFont typeface="Wingdings" charset="2"/>
              <a:buChar char=""/>
            </a:pPr>
            <a:r>
              <a:rPr b="0" lang="en-IN" sz="1600" spc="-1" strike="noStrike">
                <a:solidFill>
                  <a:srgbClr val="000000"/>
                </a:solidFill>
                <a:latin typeface="Arial"/>
              </a:rPr>
              <a:t>Click to edit the outline text format</a:t>
            </a:r>
            <a:endParaRPr b="0" lang="en-IN" sz="16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600" spc="-1" strike="noStrike">
                <a:solidFill>
                  <a:srgbClr val="000000"/>
                </a:solidFill>
                <a:latin typeface="Arial"/>
              </a:rPr>
              <a:t>Second Outline Level</a:t>
            </a:r>
            <a:endParaRPr b="0" lang="en-IN" sz="16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600" spc="-1" strike="noStrike">
                <a:solidFill>
                  <a:srgbClr val="000000"/>
                </a:solidFill>
                <a:latin typeface="Arial"/>
              </a:rPr>
              <a:t>Third Outline Level</a:t>
            </a:r>
            <a:endParaRPr b="0" lang="en-IN" sz="16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600" spc="-1" strike="noStrike">
                <a:solidFill>
                  <a:srgbClr val="000000"/>
                </a:solidFill>
                <a:latin typeface="Arial"/>
              </a:rPr>
              <a:t>Fourth Outline Level</a:t>
            </a:r>
            <a:endParaRPr b="0" lang="en-IN" sz="16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600" spc="-1" strike="noStrike">
                <a:solidFill>
                  <a:srgbClr val="000000"/>
                </a:solidFill>
                <a:latin typeface="Arial"/>
              </a:rPr>
              <a:t>Fifth Outline Level</a:t>
            </a:r>
            <a:endParaRPr b="0" lang="en-IN" sz="16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600" spc="-1" strike="noStrike">
                <a:solidFill>
                  <a:srgbClr val="000000"/>
                </a:solidFill>
                <a:latin typeface="Arial"/>
              </a:rPr>
              <a:t>Sixth Outline Level</a:t>
            </a:r>
            <a:endParaRPr b="0" lang="en-IN" sz="16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600" spc="-1" strike="noStrike">
                <a:solidFill>
                  <a:srgbClr val="000000"/>
                </a:solidFill>
                <a:latin typeface="Arial"/>
              </a:rPr>
              <a:t>Seventh Outline Level</a:t>
            </a:r>
            <a:endParaRPr b="0" lang="en-IN" sz="1600" spc="-1" strike="noStrike">
              <a:solidFill>
                <a:srgbClr val="000000"/>
              </a:solidFill>
              <a:latin typeface="Arial"/>
            </a:endParaRPr>
          </a:p>
        </p:txBody>
      </p:sp>
      <p:sp>
        <p:nvSpPr>
          <p:cNvPr id="54" name="PlaceHolder 5"/>
          <p:cNvSpPr>
            <a:spLocks noGrp="1"/>
          </p:cNvSpPr>
          <p:nvPr>
            <p:ph type="body"/>
          </p:nvPr>
        </p:nvSpPr>
        <p:spPr>
          <a:xfrm>
            <a:off x="514440" y="1305000"/>
            <a:ext cx="10273320" cy="4840560"/>
          </a:xfrm>
          <a:prstGeom prst="rect">
            <a:avLst/>
          </a:prstGeom>
        </p:spPr>
        <p:txBody>
          <a:bodyPr>
            <a:noAutofit/>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55" name="PlaceHolder 6"/>
          <p:cNvSpPr>
            <a:spLocks noGrp="1"/>
          </p:cNvSpPr>
          <p:nvPr>
            <p:ph type="sldNum"/>
          </p:nvPr>
        </p:nvSpPr>
        <p:spPr>
          <a:xfrm>
            <a:off x="11561760" y="6356520"/>
            <a:ext cx="386640" cy="364680"/>
          </a:xfrm>
          <a:prstGeom prst="rect">
            <a:avLst/>
          </a:prstGeom>
        </p:spPr>
        <p:txBody>
          <a:bodyPr anchor="ctr">
            <a:noAutofit/>
          </a:bodyPr>
          <a:p>
            <a:pPr algn="r">
              <a:lnSpc>
                <a:spcPct val="100000"/>
              </a:lnSpc>
            </a:pPr>
            <a:fld id="{6FDE8087-86AE-4B1B-834B-AE6882A5F8D9}" type="slidenum">
              <a:rPr b="0" lang="en-IN" sz="800" spc="-1" strike="noStrike">
                <a:solidFill>
                  <a:srgbClr val="888888"/>
                </a:solidFill>
                <a:latin typeface="Arial"/>
                <a:ea typeface="Arial"/>
              </a:rPr>
              <a:t>1</a:t>
            </a:fld>
            <a:endParaRPr b="0" lang="en-IN" sz="8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71" r:id="rId12"/>
    <p:sldLayoutId id="2147483672" r:id="rId13"/>
    <p:sldLayoutId id="2147483673" r:id="rId14"/>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92" name="Shape 688" descr=""/>
          <p:cNvPicPr/>
          <p:nvPr/>
        </p:nvPicPr>
        <p:blipFill>
          <a:blip r:embed="rId2"/>
          <a:stretch/>
        </p:blipFill>
        <p:spPr>
          <a:xfrm>
            <a:off x="0" y="0"/>
            <a:ext cx="12191760" cy="6857640"/>
          </a:xfrm>
          <a:prstGeom prst="rect">
            <a:avLst/>
          </a:prstGeom>
          <a:ln>
            <a:noFill/>
          </a:ln>
        </p:spPr>
      </p:pic>
      <p:sp>
        <p:nvSpPr>
          <p:cNvPr id="93" name="CustomShape 1"/>
          <p:cNvSpPr/>
          <p:nvPr/>
        </p:nvSpPr>
        <p:spPr>
          <a:xfrm>
            <a:off x="0" y="267840"/>
            <a:ext cx="75240" cy="860760"/>
          </a:xfrm>
          <a:prstGeom prst="rect">
            <a:avLst/>
          </a:prstGeom>
          <a:solidFill>
            <a:srgbClr val="0ec07d"/>
          </a:solidFill>
          <a:ln>
            <a:noFill/>
          </a:ln>
        </p:spPr>
        <p:style>
          <a:lnRef idx="0"/>
          <a:fillRef idx="0"/>
          <a:effectRef idx="0"/>
          <a:fontRef idx="minor"/>
        </p:style>
      </p:sp>
      <p:sp>
        <p:nvSpPr>
          <p:cNvPr id="94" name="CustomShape 2"/>
          <p:cNvSpPr/>
          <p:nvPr/>
        </p:nvSpPr>
        <p:spPr>
          <a:xfrm>
            <a:off x="75600" y="6505920"/>
            <a:ext cx="6516720" cy="214920"/>
          </a:xfrm>
          <a:prstGeom prst="rect">
            <a:avLst/>
          </a:prstGeom>
          <a:noFill/>
          <a:ln>
            <a:noFill/>
          </a:ln>
        </p:spPr>
        <p:style>
          <a:lnRef idx="0"/>
          <a:fillRef idx="0"/>
          <a:effectRef idx="0"/>
          <a:fontRef idx="minor"/>
        </p:style>
        <p:txBody>
          <a:bodyPr>
            <a:noAutofit/>
          </a:bodyPr>
          <a:p>
            <a:pPr>
              <a:lnSpc>
                <a:spcPct val="100000"/>
              </a:lnSpc>
            </a:pPr>
            <a:r>
              <a:rPr b="0" lang="en-IN" sz="800" spc="-1" strike="noStrike">
                <a:solidFill>
                  <a:srgbClr val="7f7f7f"/>
                </a:solidFill>
                <a:latin typeface="Arial"/>
                <a:ea typeface="Arial"/>
              </a:rPr>
              <a:t>Copyright © 2018, Xebia Group. All rights reserved. This course B.TECH CSE with Specialization in DevOps is licensed to UPES.</a:t>
            </a:r>
            <a:endParaRPr b="0" lang="en-IN" sz="800" spc="-1" strike="noStrike">
              <a:latin typeface="Arial"/>
            </a:endParaRPr>
          </a:p>
        </p:txBody>
      </p:sp>
      <p:sp>
        <p:nvSpPr>
          <p:cNvPr id="95" name="CustomShape 3"/>
          <p:cNvSpPr/>
          <p:nvPr/>
        </p:nvSpPr>
        <p:spPr>
          <a:xfrm>
            <a:off x="0" y="1684440"/>
            <a:ext cx="12191760" cy="4085280"/>
          </a:xfrm>
          <a:prstGeom prst="rect">
            <a:avLst/>
          </a:prstGeom>
          <a:solidFill>
            <a:srgbClr val="1cc083">
              <a:alpha val="37000"/>
            </a:srgbClr>
          </a:solidFill>
          <a:ln>
            <a:noFill/>
          </a:ln>
        </p:spPr>
        <p:style>
          <a:lnRef idx="0"/>
          <a:fillRef idx="0"/>
          <a:effectRef idx="0"/>
          <a:fontRef idx="minor"/>
        </p:style>
      </p:sp>
      <p:sp>
        <p:nvSpPr>
          <p:cNvPr id="96" name="PlaceHolder 4"/>
          <p:cNvSpPr>
            <a:spLocks noGrp="1"/>
          </p:cNvSpPr>
          <p:nvPr>
            <p:ph type="title"/>
          </p:nvPr>
        </p:nvSpPr>
        <p:spPr>
          <a:xfrm>
            <a:off x="208800" y="633240"/>
            <a:ext cx="11291400" cy="491760"/>
          </a:xfrm>
          <a:prstGeom prst="rect">
            <a:avLst/>
          </a:prstGeom>
        </p:spPr>
        <p:txBody>
          <a:bodyPr>
            <a:noAutofit/>
          </a:bodyPr>
          <a:p>
            <a:r>
              <a:rPr b="0" lang="en-IN" sz="2800" spc="-1" strike="noStrike">
                <a:solidFill>
                  <a:srgbClr val="000000"/>
                </a:solidFill>
                <a:latin typeface="Arial"/>
              </a:rPr>
              <a:t>Click to edit the title text format</a:t>
            </a:r>
            <a:endParaRPr b="0" lang="en-IN" sz="2800" spc="-1" strike="noStrike">
              <a:solidFill>
                <a:srgbClr val="000000"/>
              </a:solidFill>
              <a:latin typeface="Arial"/>
            </a:endParaRPr>
          </a:p>
        </p:txBody>
      </p:sp>
      <p:sp>
        <p:nvSpPr>
          <p:cNvPr id="97" name="PlaceHolder 5"/>
          <p:cNvSpPr>
            <a:spLocks noGrp="1"/>
          </p:cNvSpPr>
          <p:nvPr>
            <p:ph type="body"/>
          </p:nvPr>
        </p:nvSpPr>
        <p:spPr>
          <a:xfrm>
            <a:off x="208080" y="272880"/>
            <a:ext cx="11291400" cy="298080"/>
          </a:xfrm>
          <a:prstGeom prst="rect">
            <a:avLst/>
          </a:prstGeom>
        </p:spPr>
        <p:txBody>
          <a:bodyPr>
            <a:noAutofit/>
          </a:bodyPr>
          <a:p>
            <a:pPr marL="432000" indent="-324000">
              <a:spcBef>
                <a:spcPts val="1417"/>
              </a:spcBef>
              <a:buClr>
                <a:srgbClr val="000000"/>
              </a:buClr>
              <a:buSzPct val="45000"/>
              <a:buFont typeface="Wingdings" charset="2"/>
              <a:buChar char=""/>
            </a:pPr>
            <a:r>
              <a:rPr b="0" lang="en-IN" sz="1600" spc="-1" strike="noStrike">
                <a:solidFill>
                  <a:srgbClr val="000000"/>
                </a:solidFill>
                <a:latin typeface="Arial"/>
              </a:rPr>
              <a:t>Click to edit the outline text format</a:t>
            </a:r>
            <a:endParaRPr b="0" lang="en-IN" sz="16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600" spc="-1" strike="noStrike">
                <a:solidFill>
                  <a:srgbClr val="000000"/>
                </a:solidFill>
                <a:latin typeface="Arial"/>
              </a:rPr>
              <a:t>Second Outline Level</a:t>
            </a:r>
            <a:endParaRPr b="0" lang="en-IN" sz="16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600" spc="-1" strike="noStrike">
                <a:solidFill>
                  <a:srgbClr val="000000"/>
                </a:solidFill>
                <a:latin typeface="Arial"/>
              </a:rPr>
              <a:t>Third Outline Level</a:t>
            </a:r>
            <a:endParaRPr b="0" lang="en-IN" sz="16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600" spc="-1" strike="noStrike">
                <a:solidFill>
                  <a:srgbClr val="000000"/>
                </a:solidFill>
                <a:latin typeface="Arial"/>
              </a:rPr>
              <a:t>Fourth Outline Level</a:t>
            </a:r>
            <a:endParaRPr b="0" lang="en-IN" sz="16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600" spc="-1" strike="noStrike">
                <a:solidFill>
                  <a:srgbClr val="000000"/>
                </a:solidFill>
                <a:latin typeface="Arial"/>
              </a:rPr>
              <a:t>Fifth Outline Level</a:t>
            </a:r>
            <a:endParaRPr b="0" lang="en-IN" sz="16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600" spc="-1" strike="noStrike">
                <a:solidFill>
                  <a:srgbClr val="000000"/>
                </a:solidFill>
                <a:latin typeface="Arial"/>
              </a:rPr>
              <a:t>Sixth Outline Level</a:t>
            </a:r>
            <a:endParaRPr b="0" lang="en-IN" sz="16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600" spc="-1" strike="noStrike">
                <a:solidFill>
                  <a:srgbClr val="000000"/>
                </a:solidFill>
                <a:latin typeface="Arial"/>
              </a:rPr>
              <a:t>Seventh Outline Level</a:t>
            </a:r>
            <a:endParaRPr b="0" lang="en-IN" sz="1600" spc="-1" strike="noStrike">
              <a:solidFill>
                <a:srgbClr val="000000"/>
              </a:solidFill>
              <a:latin typeface="Arial"/>
            </a:endParaRPr>
          </a:p>
        </p:txBody>
      </p:sp>
      <p:sp>
        <p:nvSpPr>
          <p:cNvPr id="98" name="PlaceHolder 6"/>
          <p:cNvSpPr>
            <a:spLocks noGrp="1"/>
          </p:cNvSpPr>
          <p:nvPr>
            <p:ph type="sldNum"/>
          </p:nvPr>
        </p:nvSpPr>
        <p:spPr>
          <a:xfrm>
            <a:off x="11561760" y="6356520"/>
            <a:ext cx="386640" cy="364680"/>
          </a:xfrm>
          <a:prstGeom prst="rect">
            <a:avLst/>
          </a:prstGeom>
        </p:spPr>
        <p:txBody>
          <a:bodyPr anchor="ctr">
            <a:noAutofit/>
          </a:bodyPr>
          <a:p>
            <a:pPr algn="r">
              <a:lnSpc>
                <a:spcPct val="100000"/>
              </a:lnSpc>
            </a:pPr>
            <a:fld id="{4CF3F556-D04B-4BDB-8AA8-3C4553BF0FC7}" type="slidenum">
              <a:rPr b="0" lang="en-IN" sz="800" spc="-1" strike="noStrike">
                <a:solidFill>
                  <a:srgbClr val="888888"/>
                </a:solidFill>
                <a:latin typeface="Arial"/>
                <a:ea typeface="Arial"/>
              </a:rPr>
              <a:t>&lt;number&gt;</a:t>
            </a:fld>
            <a:endParaRPr b="0" lang="en-IN" sz="800" spc="-1" strike="noStrike">
              <a:latin typeface="Times New Roman"/>
            </a:endParaRPr>
          </a:p>
        </p:txBody>
      </p:sp>
      <p:pic>
        <p:nvPicPr>
          <p:cNvPr id="99" name="Shape 702" descr=""/>
          <p:cNvPicPr/>
          <p:nvPr/>
        </p:nvPicPr>
        <p:blipFill>
          <a:blip r:embed="rId3"/>
          <a:stretch/>
        </p:blipFill>
        <p:spPr>
          <a:xfrm>
            <a:off x="519480" y="1921680"/>
            <a:ext cx="3232080" cy="3588840"/>
          </a:xfrm>
          <a:prstGeom prst="rect">
            <a:avLst/>
          </a:prstGeom>
          <a:ln>
            <a:noFill/>
          </a:ln>
        </p:spPr>
      </p:pic>
      <p:sp>
        <p:nvSpPr>
          <p:cNvPr id="100" name="CustomShape 7"/>
          <p:cNvSpPr/>
          <p:nvPr/>
        </p:nvSpPr>
        <p:spPr>
          <a:xfrm>
            <a:off x="-18720" y="5769720"/>
            <a:ext cx="12210480" cy="218160"/>
          </a:xfrm>
          <a:prstGeom prst="rect">
            <a:avLst/>
          </a:prstGeom>
          <a:solidFill>
            <a:srgbClr val="647486">
              <a:alpha val="64000"/>
            </a:srgbClr>
          </a:solidFill>
          <a:ln>
            <a:noFill/>
          </a:ln>
        </p:spPr>
        <p:style>
          <a:lnRef idx="0"/>
          <a:fillRef idx="0"/>
          <a:effectRef idx="0"/>
          <a:fontRef idx="minor"/>
        </p:style>
      </p:sp>
      <p:pic>
        <p:nvPicPr>
          <p:cNvPr id="101" name="Shape 704" descr=""/>
          <p:cNvPicPr/>
          <p:nvPr/>
        </p:nvPicPr>
        <p:blipFill>
          <a:blip r:embed="rId4"/>
          <a:stretch/>
        </p:blipFill>
        <p:spPr>
          <a:xfrm>
            <a:off x="770760" y="1921680"/>
            <a:ext cx="771120" cy="1456920"/>
          </a:xfrm>
          <a:prstGeom prst="rect">
            <a:avLst/>
          </a:prstGeom>
          <a:ln>
            <a:noFill/>
          </a:ln>
        </p:spPr>
      </p:pic>
      <p:sp>
        <p:nvSpPr>
          <p:cNvPr id="102" name="PlaceHolder 8"/>
          <p:cNvSpPr>
            <a:spLocks noGrp="1"/>
          </p:cNvSpPr>
          <p:nvPr>
            <p:ph type="body"/>
          </p:nvPr>
        </p:nvSpPr>
        <p:spPr>
          <a:xfrm>
            <a:off x="4809240" y="1852200"/>
            <a:ext cx="6690240" cy="3749040"/>
          </a:xfrm>
          <a:prstGeom prst="rect">
            <a:avLst/>
          </a:prstGeom>
        </p:spPr>
        <p:txBody>
          <a:bodyPr>
            <a:noAutofit/>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675" r:id="rId5"/>
    <p:sldLayoutId id="2147483676" r:id="rId6"/>
    <p:sldLayoutId id="2147483677" r:id="rId7"/>
    <p:sldLayoutId id="2147483678" r:id="rId8"/>
    <p:sldLayoutId id="2147483679" r:id="rId9"/>
    <p:sldLayoutId id="2147483680" r:id="rId10"/>
    <p:sldLayoutId id="2147483681" r:id="rId11"/>
    <p:sldLayoutId id="2147483682" r:id="rId12"/>
    <p:sldLayoutId id="2147483683" r:id="rId13"/>
    <p:sldLayoutId id="2147483684" r:id="rId14"/>
    <p:sldLayoutId id="2147483685" r:id="rId15"/>
    <p:sldLayoutId id="2147483686" r:id="rId16"/>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139" name="Shape 10" descr=""/>
          <p:cNvPicPr/>
          <p:nvPr/>
        </p:nvPicPr>
        <p:blipFill>
          <a:blip r:embed="rId2"/>
          <a:stretch/>
        </p:blipFill>
        <p:spPr>
          <a:xfrm>
            <a:off x="0" y="0"/>
            <a:ext cx="12191760" cy="6857640"/>
          </a:xfrm>
          <a:prstGeom prst="rect">
            <a:avLst/>
          </a:prstGeom>
          <a:ln>
            <a:noFill/>
          </a:ln>
        </p:spPr>
      </p:pic>
      <p:sp>
        <p:nvSpPr>
          <p:cNvPr id="140" name="CustomShape 1"/>
          <p:cNvSpPr/>
          <p:nvPr/>
        </p:nvSpPr>
        <p:spPr>
          <a:xfrm>
            <a:off x="75600" y="6505920"/>
            <a:ext cx="6516720" cy="214920"/>
          </a:xfrm>
          <a:prstGeom prst="rect">
            <a:avLst/>
          </a:prstGeom>
          <a:noFill/>
          <a:ln>
            <a:noFill/>
          </a:ln>
        </p:spPr>
        <p:style>
          <a:lnRef idx="0"/>
          <a:fillRef idx="0"/>
          <a:effectRef idx="0"/>
          <a:fontRef idx="minor"/>
        </p:style>
        <p:txBody>
          <a:bodyPr>
            <a:noAutofit/>
          </a:bodyPr>
          <a:p>
            <a:pPr>
              <a:lnSpc>
                <a:spcPct val="100000"/>
              </a:lnSpc>
            </a:pPr>
            <a:r>
              <a:rPr b="0" lang="en-IN" sz="800" spc="-1" strike="noStrike">
                <a:solidFill>
                  <a:srgbClr val="7f7f7f"/>
                </a:solidFill>
                <a:latin typeface="Arial"/>
                <a:ea typeface="Arial"/>
              </a:rPr>
              <a:t>Copyright © 2018, Xebia Group. All rights reserved. This course B.TECH CSE with Specialization in DevOps is licensed to UPES.</a:t>
            </a:r>
            <a:endParaRPr b="0" lang="en-IN" sz="800" spc="-1" strike="noStrike">
              <a:latin typeface="Arial"/>
            </a:endParaRPr>
          </a:p>
        </p:txBody>
      </p:sp>
      <p:sp>
        <p:nvSpPr>
          <p:cNvPr id="141" name="CustomShape 2"/>
          <p:cNvSpPr/>
          <p:nvPr/>
        </p:nvSpPr>
        <p:spPr>
          <a:xfrm>
            <a:off x="0" y="267840"/>
            <a:ext cx="75240" cy="860760"/>
          </a:xfrm>
          <a:prstGeom prst="rect">
            <a:avLst/>
          </a:prstGeom>
          <a:solidFill>
            <a:srgbClr val="0ec07d"/>
          </a:solidFill>
          <a:ln>
            <a:noFill/>
          </a:ln>
        </p:spPr>
        <p:style>
          <a:lnRef idx="0"/>
          <a:fillRef idx="0"/>
          <a:effectRef idx="0"/>
          <a:fontRef idx="minor"/>
        </p:style>
      </p:sp>
      <p:sp>
        <p:nvSpPr>
          <p:cNvPr id="142" name="PlaceHolder 3"/>
          <p:cNvSpPr>
            <a:spLocks noGrp="1"/>
          </p:cNvSpPr>
          <p:nvPr>
            <p:ph type="title"/>
          </p:nvPr>
        </p:nvSpPr>
        <p:spPr>
          <a:xfrm>
            <a:off x="208800" y="633240"/>
            <a:ext cx="11291400" cy="491760"/>
          </a:xfrm>
          <a:prstGeom prst="rect">
            <a:avLst/>
          </a:prstGeom>
        </p:spPr>
        <p:txBody>
          <a:bodyPr>
            <a:noAutofit/>
          </a:bodyPr>
          <a:p>
            <a:r>
              <a:rPr b="0" lang="en-IN" sz="2800" spc="-1" strike="noStrike">
                <a:solidFill>
                  <a:srgbClr val="000000"/>
                </a:solidFill>
                <a:latin typeface="Arial"/>
              </a:rPr>
              <a:t>Click to edit the title text format</a:t>
            </a:r>
            <a:endParaRPr b="0" lang="en-IN" sz="2800" spc="-1" strike="noStrike">
              <a:solidFill>
                <a:srgbClr val="000000"/>
              </a:solidFill>
              <a:latin typeface="Arial"/>
            </a:endParaRPr>
          </a:p>
        </p:txBody>
      </p:sp>
      <p:sp>
        <p:nvSpPr>
          <p:cNvPr id="143" name="PlaceHolder 4"/>
          <p:cNvSpPr>
            <a:spLocks noGrp="1"/>
          </p:cNvSpPr>
          <p:nvPr>
            <p:ph type="body"/>
          </p:nvPr>
        </p:nvSpPr>
        <p:spPr>
          <a:xfrm>
            <a:off x="208080" y="272880"/>
            <a:ext cx="11291400" cy="298080"/>
          </a:xfrm>
          <a:prstGeom prst="rect">
            <a:avLst/>
          </a:prstGeom>
        </p:spPr>
        <p:txBody>
          <a:bodyPr>
            <a:noAutofit/>
          </a:bodyPr>
          <a:p>
            <a:pPr marL="432000" indent="-324000">
              <a:spcBef>
                <a:spcPts val="1417"/>
              </a:spcBef>
              <a:buClr>
                <a:srgbClr val="000000"/>
              </a:buClr>
              <a:buSzPct val="45000"/>
              <a:buFont typeface="Wingdings" charset="2"/>
              <a:buChar char=""/>
            </a:pPr>
            <a:r>
              <a:rPr b="0" lang="en-IN" sz="1600" spc="-1" strike="noStrike">
                <a:solidFill>
                  <a:srgbClr val="000000"/>
                </a:solidFill>
                <a:latin typeface="Arial"/>
              </a:rPr>
              <a:t>Click to edit the outline text format</a:t>
            </a:r>
            <a:endParaRPr b="0" lang="en-IN" sz="16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600" spc="-1" strike="noStrike">
                <a:solidFill>
                  <a:srgbClr val="000000"/>
                </a:solidFill>
                <a:latin typeface="Arial"/>
              </a:rPr>
              <a:t>Second Outline Level</a:t>
            </a:r>
            <a:endParaRPr b="0" lang="en-IN" sz="16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600" spc="-1" strike="noStrike">
                <a:solidFill>
                  <a:srgbClr val="000000"/>
                </a:solidFill>
                <a:latin typeface="Arial"/>
              </a:rPr>
              <a:t>Third Outline Level</a:t>
            </a:r>
            <a:endParaRPr b="0" lang="en-IN" sz="16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600" spc="-1" strike="noStrike">
                <a:solidFill>
                  <a:srgbClr val="000000"/>
                </a:solidFill>
                <a:latin typeface="Arial"/>
              </a:rPr>
              <a:t>Fourth Outline Level</a:t>
            </a:r>
            <a:endParaRPr b="0" lang="en-IN" sz="16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600" spc="-1" strike="noStrike">
                <a:solidFill>
                  <a:srgbClr val="000000"/>
                </a:solidFill>
                <a:latin typeface="Arial"/>
              </a:rPr>
              <a:t>Fifth Outline Level</a:t>
            </a:r>
            <a:endParaRPr b="0" lang="en-IN" sz="16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600" spc="-1" strike="noStrike">
                <a:solidFill>
                  <a:srgbClr val="000000"/>
                </a:solidFill>
                <a:latin typeface="Arial"/>
              </a:rPr>
              <a:t>Sixth Outline Level</a:t>
            </a:r>
            <a:endParaRPr b="0" lang="en-IN" sz="16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600" spc="-1" strike="noStrike">
                <a:solidFill>
                  <a:srgbClr val="000000"/>
                </a:solidFill>
                <a:latin typeface="Arial"/>
              </a:rPr>
              <a:t>Seventh Outline Level</a:t>
            </a:r>
            <a:endParaRPr b="0" lang="en-IN" sz="1600" spc="-1" strike="noStrike">
              <a:solidFill>
                <a:srgbClr val="000000"/>
              </a:solidFill>
              <a:latin typeface="Arial"/>
            </a:endParaRPr>
          </a:p>
        </p:txBody>
      </p:sp>
      <p:grpSp>
        <p:nvGrpSpPr>
          <p:cNvPr id="144" name="Group 5"/>
          <p:cNvGrpSpPr/>
          <p:nvPr/>
        </p:nvGrpSpPr>
        <p:grpSpPr>
          <a:xfrm>
            <a:off x="-360" y="1967400"/>
            <a:ext cx="6132240" cy="3823200"/>
            <a:chOff x="-360" y="1967400"/>
            <a:chExt cx="6132240" cy="3823200"/>
          </a:xfrm>
        </p:grpSpPr>
        <p:sp>
          <p:nvSpPr>
            <p:cNvPr id="145" name="CustomShape 6"/>
            <p:cNvSpPr/>
            <p:nvPr/>
          </p:nvSpPr>
          <p:spPr>
            <a:xfrm flipH="1">
              <a:off x="-720" y="2603880"/>
              <a:ext cx="4287960" cy="636120"/>
            </a:xfrm>
            <a:custGeom>
              <a:avLst/>
              <a:gdLst/>
              <a:ahLst/>
              <a:rect l="l" t="t" r="r" b="b"/>
              <a:pathLst>
                <a:path w="120000" h="120000">
                  <a:moveTo>
                    <a:pt x="3056" y="0"/>
                  </a:moveTo>
                  <a:lnTo>
                    <a:pt x="30729" y="0"/>
                  </a:lnTo>
                  <a:lnTo>
                    <a:pt x="31059" y="1124"/>
                  </a:lnTo>
                  <a:cubicBezTo>
                    <a:pt x="31475" y="2886"/>
                    <a:pt x="31840" y="4840"/>
                    <a:pt x="32174" y="7124"/>
                  </a:cubicBezTo>
                  <a:cubicBezTo>
                    <a:pt x="33513" y="15906"/>
                    <a:pt x="35923" y="41198"/>
                    <a:pt x="36994" y="41901"/>
                  </a:cubicBezTo>
                  <a:cubicBezTo>
                    <a:pt x="38119" y="42252"/>
                    <a:pt x="38868" y="47170"/>
                    <a:pt x="39939" y="49629"/>
                  </a:cubicBezTo>
                  <a:cubicBezTo>
                    <a:pt x="41064" y="52088"/>
                    <a:pt x="41921" y="61221"/>
                    <a:pt x="43420" y="50683"/>
                  </a:cubicBezTo>
                  <a:cubicBezTo>
                    <a:pt x="44973" y="40144"/>
                    <a:pt x="44223" y="18365"/>
                    <a:pt x="44009" y="7475"/>
                  </a:cubicBezTo>
                  <a:cubicBezTo>
                    <a:pt x="43942" y="4753"/>
                    <a:pt x="43818" y="2491"/>
                    <a:pt x="43628" y="565"/>
                  </a:cubicBezTo>
                  <a:lnTo>
                    <a:pt x="43539" y="0"/>
                  </a:lnTo>
                  <a:lnTo>
                    <a:pt x="120000" y="0"/>
                  </a:lnTo>
                  <a:lnTo>
                    <a:pt x="120000" y="119999"/>
                  </a:lnTo>
                  <a:lnTo>
                    <a:pt x="7713" y="119999"/>
                  </a:lnTo>
                  <a:lnTo>
                    <a:pt x="7648" y="118480"/>
                  </a:lnTo>
                  <a:cubicBezTo>
                    <a:pt x="6577" y="86514"/>
                    <a:pt x="848" y="23985"/>
                    <a:pt x="312" y="15203"/>
                  </a:cubicBezTo>
                  <a:cubicBezTo>
                    <a:pt x="-276" y="6421"/>
                    <a:pt x="44" y="3259"/>
                    <a:pt x="633" y="3259"/>
                  </a:cubicBezTo>
                  <a:cubicBezTo>
                    <a:pt x="834" y="3259"/>
                    <a:pt x="1652" y="2370"/>
                    <a:pt x="2738" y="573"/>
                  </a:cubicBezTo>
                  <a:lnTo>
                    <a:pt x="3056" y="0"/>
                  </a:lnTo>
                  <a:close/>
                </a:path>
              </a:pathLst>
            </a:custGeom>
            <a:solidFill>
              <a:schemeClr val="accent2"/>
            </a:solidFill>
            <a:ln>
              <a:noFill/>
            </a:ln>
          </p:spPr>
          <p:style>
            <a:lnRef idx="0"/>
            <a:fillRef idx="0"/>
            <a:effectRef idx="0"/>
            <a:fontRef idx="minor"/>
          </p:style>
        </p:sp>
        <p:sp>
          <p:nvSpPr>
            <p:cNvPr id="146" name="CustomShape 7"/>
            <p:cNvSpPr/>
            <p:nvPr/>
          </p:nvSpPr>
          <p:spPr>
            <a:xfrm flipH="1">
              <a:off x="-720" y="1967400"/>
              <a:ext cx="5286600" cy="636120"/>
            </a:xfrm>
            <a:custGeom>
              <a:avLst/>
              <a:gdLst/>
              <a:ahLst/>
              <a:rect l="l" t="t" r="r" b="b"/>
              <a:pathLst>
                <a:path w="120000" h="120000">
                  <a:moveTo>
                    <a:pt x="34007" y="85837"/>
                  </a:moveTo>
                  <a:cubicBezTo>
                    <a:pt x="34641" y="85606"/>
                    <a:pt x="35365" y="85672"/>
                    <a:pt x="36603" y="89888"/>
                  </a:cubicBezTo>
                  <a:cubicBezTo>
                    <a:pt x="38297" y="95859"/>
                    <a:pt x="40295" y="99372"/>
                    <a:pt x="43249" y="106749"/>
                  </a:cubicBezTo>
                  <a:cubicBezTo>
                    <a:pt x="44726" y="110438"/>
                    <a:pt x="45833" y="113248"/>
                    <a:pt x="46707" y="116278"/>
                  </a:cubicBezTo>
                  <a:lnTo>
                    <a:pt x="47593" y="120000"/>
                  </a:lnTo>
                  <a:lnTo>
                    <a:pt x="25147" y="120000"/>
                  </a:lnTo>
                  <a:lnTo>
                    <a:pt x="25832" y="118473"/>
                  </a:lnTo>
                  <a:cubicBezTo>
                    <a:pt x="27156" y="115268"/>
                    <a:pt x="28698" y="110438"/>
                    <a:pt x="29784" y="103939"/>
                  </a:cubicBezTo>
                  <a:cubicBezTo>
                    <a:pt x="31956" y="90941"/>
                    <a:pt x="32564" y="86024"/>
                    <a:pt x="33389" y="86024"/>
                  </a:cubicBezTo>
                  <a:cubicBezTo>
                    <a:pt x="33595" y="86024"/>
                    <a:pt x="33796" y="85914"/>
                    <a:pt x="34007" y="85837"/>
                  </a:cubicBezTo>
                  <a:close/>
                  <a:moveTo>
                    <a:pt x="0" y="0"/>
                  </a:moveTo>
                  <a:lnTo>
                    <a:pt x="120000" y="0"/>
                  </a:lnTo>
                  <a:lnTo>
                    <a:pt x="120000" y="120000"/>
                  </a:lnTo>
                  <a:lnTo>
                    <a:pt x="57982" y="120000"/>
                  </a:lnTo>
                  <a:lnTo>
                    <a:pt x="57425" y="115663"/>
                  </a:lnTo>
                  <a:cubicBezTo>
                    <a:pt x="56887" y="112897"/>
                    <a:pt x="56105" y="110965"/>
                    <a:pt x="55019" y="108857"/>
                  </a:cubicBezTo>
                  <a:cubicBezTo>
                    <a:pt x="52804" y="104642"/>
                    <a:pt x="52457" y="108857"/>
                    <a:pt x="49416" y="94103"/>
                  </a:cubicBezTo>
                  <a:cubicBezTo>
                    <a:pt x="46376" y="79700"/>
                    <a:pt x="39296" y="52652"/>
                    <a:pt x="38341" y="47734"/>
                  </a:cubicBezTo>
                  <a:cubicBezTo>
                    <a:pt x="37385" y="43167"/>
                    <a:pt x="34605" y="37898"/>
                    <a:pt x="31261" y="44221"/>
                  </a:cubicBezTo>
                  <a:cubicBezTo>
                    <a:pt x="27916" y="50544"/>
                    <a:pt x="24268" y="61785"/>
                    <a:pt x="23616" y="61785"/>
                  </a:cubicBezTo>
                  <a:cubicBezTo>
                    <a:pt x="22965" y="61785"/>
                    <a:pt x="21532" y="64947"/>
                    <a:pt x="21532" y="69162"/>
                  </a:cubicBezTo>
                  <a:cubicBezTo>
                    <a:pt x="21532" y="69162"/>
                    <a:pt x="17622" y="65649"/>
                    <a:pt x="15842" y="75485"/>
                  </a:cubicBezTo>
                  <a:cubicBezTo>
                    <a:pt x="14017" y="85321"/>
                    <a:pt x="13887" y="90941"/>
                    <a:pt x="12758" y="94806"/>
                  </a:cubicBezTo>
                  <a:cubicBezTo>
                    <a:pt x="11585" y="98318"/>
                    <a:pt x="10890" y="98318"/>
                    <a:pt x="10282" y="97265"/>
                  </a:cubicBezTo>
                  <a:cubicBezTo>
                    <a:pt x="10282" y="97265"/>
                    <a:pt x="6938" y="87077"/>
                    <a:pt x="7589" y="71270"/>
                  </a:cubicBezTo>
                  <a:cubicBezTo>
                    <a:pt x="8241" y="55813"/>
                    <a:pt x="8371" y="30872"/>
                    <a:pt x="5157" y="10849"/>
                  </a:cubicBezTo>
                  <a:cubicBezTo>
                    <a:pt x="3951" y="3472"/>
                    <a:pt x="2551" y="245"/>
                    <a:pt x="1186" y="0"/>
                  </a:cubicBezTo>
                  <a:lnTo>
                    <a:pt x="0" y="623"/>
                  </a:lnTo>
                  <a:close/>
                </a:path>
              </a:pathLst>
            </a:custGeom>
            <a:solidFill>
              <a:schemeClr val="accent5"/>
            </a:solidFill>
            <a:ln>
              <a:noFill/>
            </a:ln>
          </p:spPr>
          <p:style>
            <a:lnRef idx="0"/>
            <a:fillRef idx="0"/>
            <a:effectRef idx="0"/>
            <a:fontRef idx="minor"/>
          </p:style>
        </p:sp>
        <p:sp>
          <p:nvSpPr>
            <p:cNvPr id="147" name="CustomShape 8"/>
            <p:cNvSpPr/>
            <p:nvPr/>
          </p:nvSpPr>
          <p:spPr>
            <a:xfrm flipH="1">
              <a:off x="2702520" y="2603880"/>
              <a:ext cx="487440" cy="294840"/>
            </a:xfrm>
            <a:custGeom>
              <a:avLst/>
              <a:gdLst/>
              <a:ahLst/>
              <a:rect l="l" t="t" r="r" b="b"/>
              <a:pathLst>
                <a:path w="120000" h="120000">
                  <a:moveTo>
                    <a:pt x="0" y="0"/>
                  </a:moveTo>
                  <a:lnTo>
                    <a:pt x="112616" y="0"/>
                  </a:lnTo>
                  <a:lnTo>
                    <a:pt x="113404" y="1218"/>
                  </a:lnTo>
                  <a:cubicBezTo>
                    <a:pt x="115074" y="5372"/>
                    <a:pt x="116163" y="10249"/>
                    <a:pt x="116751" y="16119"/>
                  </a:cubicBezTo>
                  <a:cubicBezTo>
                    <a:pt x="118634" y="39602"/>
                    <a:pt x="125225" y="86567"/>
                    <a:pt x="111572" y="109292"/>
                  </a:cubicBezTo>
                  <a:cubicBezTo>
                    <a:pt x="98390" y="132017"/>
                    <a:pt x="90857" y="112322"/>
                    <a:pt x="80971" y="107020"/>
                  </a:cubicBezTo>
                  <a:cubicBezTo>
                    <a:pt x="71555" y="101717"/>
                    <a:pt x="64964" y="91112"/>
                    <a:pt x="55077" y="90355"/>
                  </a:cubicBezTo>
                  <a:cubicBezTo>
                    <a:pt x="45661" y="88840"/>
                    <a:pt x="24476" y="34299"/>
                    <a:pt x="12706" y="15362"/>
                  </a:cubicBezTo>
                  <a:cubicBezTo>
                    <a:pt x="9763" y="10438"/>
                    <a:pt x="6556" y="6225"/>
                    <a:pt x="2900" y="2425"/>
                  </a:cubicBezTo>
                  <a:lnTo>
                    <a:pt x="0" y="0"/>
                  </a:lnTo>
                  <a:close/>
                </a:path>
              </a:pathLst>
            </a:custGeom>
            <a:solidFill>
              <a:schemeClr val="dk2"/>
            </a:solidFill>
            <a:ln>
              <a:noFill/>
            </a:ln>
          </p:spPr>
          <p:style>
            <a:lnRef idx="0"/>
            <a:fillRef idx="0"/>
            <a:effectRef idx="0"/>
            <a:fontRef idx="minor"/>
          </p:style>
        </p:sp>
        <p:sp>
          <p:nvSpPr>
            <p:cNvPr id="148" name="CustomShape 9"/>
            <p:cNvSpPr/>
            <p:nvPr/>
          </p:nvSpPr>
          <p:spPr>
            <a:xfrm flipH="1">
              <a:off x="-720" y="3876840"/>
              <a:ext cx="3719880" cy="636120"/>
            </a:xfrm>
            <a:custGeom>
              <a:avLst/>
              <a:gdLst/>
              <a:ahLst/>
              <a:rect l="l" t="t" r="r" b="b"/>
              <a:pathLst>
                <a:path w="120000" h="120000">
                  <a:moveTo>
                    <a:pt x="2944" y="0"/>
                  </a:moveTo>
                  <a:lnTo>
                    <a:pt x="120000" y="0"/>
                  </a:lnTo>
                  <a:lnTo>
                    <a:pt x="120000" y="119999"/>
                  </a:lnTo>
                  <a:lnTo>
                    <a:pt x="8271" y="119999"/>
                  </a:lnTo>
                  <a:lnTo>
                    <a:pt x="8003" y="116458"/>
                  </a:lnTo>
                  <a:cubicBezTo>
                    <a:pt x="6446" y="97506"/>
                    <a:pt x="3101" y="64573"/>
                    <a:pt x="0" y="47448"/>
                  </a:cubicBezTo>
                  <a:cubicBezTo>
                    <a:pt x="0" y="47448"/>
                    <a:pt x="3308" y="30773"/>
                    <a:pt x="3018" y="2600"/>
                  </a:cubicBezTo>
                  <a:lnTo>
                    <a:pt x="2944" y="0"/>
                  </a:lnTo>
                  <a:close/>
                </a:path>
              </a:pathLst>
            </a:custGeom>
            <a:gradFill rotWithShape="0">
              <a:gsLst>
                <a:gs pos="0">
                  <a:srgbClr val="8296b0"/>
                </a:gs>
                <a:gs pos="100000">
                  <a:srgbClr val="acb8ca"/>
                </a:gs>
              </a:gsLst>
              <a:lin ang="10800000"/>
            </a:gradFill>
            <a:ln>
              <a:noFill/>
            </a:ln>
          </p:spPr>
          <p:style>
            <a:lnRef idx="0"/>
            <a:fillRef idx="0"/>
            <a:effectRef idx="0"/>
            <a:fontRef idx="minor"/>
          </p:style>
        </p:sp>
        <p:sp>
          <p:nvSpPr>
            <p:cNvPr id="149" name="CustomShape 10"/>
            <p:cNvSpPr/>
            <p:nvPr/>
          </p:nvSpPr>
          <p:spPr>
            <a:xfrm flipH="1">
              <a:off x="-720" y="3240360"/>
              <a:ext cx="4012200" cy="636120"/>
            </a:xfrm>
            <a:custGeom>
              <a:avLst/>
              <a:gdLst/>
              <a:ahLst/>
              <a:rect l="l" t="t" r="r" b="b"/>
              <a:pathLst>
                <a:path w="120000" h="120000">
                  <a:moveTo>
                    <a:pt x="0" y="0"/>
                  </a:moveTo>
                  <a:lnTo>
                    <a:pt x="120000" y="0"/>
                  </a:lnTo>
                  <a:lnTo>
                    <a:pt x="120000" y="120000"/>
                  </a:lnTo>
                  <a:lnTo>
                    <a:pt x="11474" y="120000"/>
                  </a:lnTo>
                  <a:lnTo>
                    <a:pt x="11205" y="109837"/>
                  </a:lnTo>
                  <a:cubicBezTo>
                    <a:pt x="9717" y="73655"/>
                    <a:pt x="7485" y="62414"/>
                    <a:pt x="5539" y="55037"/>
                  </a:cubicBezTo>
                  <a:cubicBezTo>
                    <a:pt x="3837" y="48582"/>
                    <a:pt x="1740" y="34328"/>
                    <a:pt x="437" y="9685"/>
                  </a:cubicBezTo>
                  <a:lnTo>
                    <a:pt x="0" y="0"/>
                  </a:lnTo>
                  <a:close/>
                </a:path>
              </a:pathLst>
            </a:custGeom>
            <a:gradFill rotWithShape="0">
              <a:gsLst>
                <a:gs pos="0">
                  <a:srgbClr val="93a3b5"/>
                </a:gs>
                <a:gs pos="100000">
                  <a:srgbClr val="b7c1cd"/>
                </a:gs>
              </a:gsLst>
              <a:lin ang="10800000"/>
            </a:gradFill>
            <a:ln>
              <a:noFill/>
            </a:ln>
          </p:spPr>
          <p:style>
            <a:lnRef idx="0"/>
            <a:fillRef idx="0"/>
            <a:effectRef idx="0"/>
            <a:fontRef idx="minor"/>
          </p:style>
        </p:sp>
        <p:sp>
          <p:nvSpPr>
            <p:cNvPr id="150" name="CustomShape 11"/>
            <p:cNvSpPr/>
            <p:nvPr/>
          </p:nvSpPr>
          <p:spPr>
            <a:xfrm flipH="1">
              <a:off x="-720" y="5150160"/>
              <a:ext cx="2947320" cy="636120"/>
            </a:xfrm>
            <a:custGeom>
              <a:avLst/>
              <a:gdLst/>
              <a:ahLst/>
              <a:rect l="l" t="t" r="r" b="b"/>
              <a:pathLst>
                <a:path w="120000" h="120000">
                  <a:moveTo>
                    <a:pt x="0" y="0"/>
                  </a:moveTo>
                  <a:lnTo>
                    <a:pt x="120000" y="0"/>
                  </a:lnTo>
                  <a:lnTo>
                    <a:pt x="120000" y="119999"/>
                  </a:lnTo>
                  <a:lnTo>
                    <a:pt x="0" y="119999"/>
                  </a:lnTo>
                  <a:lnTo>
                    <a:pt x="0" y="0"/>
                  </a:lnTo>
                  <a:close/>
                </a:path>
              </a:pathLst>
            </a:custGeom>
            <a:solidFill>
              <a:schemeClr val="accent6"/>
            </a:solidFill>
            <a:ln>
              <a:noFill/>
            </a:ln>
          </p:spPr>
          <p:style>
            <a:lnRef idx="0"/>
            <a:fillRef idx="0"/>
            <a:effectRef idx="0"/>
            <a:fontRef idx="minor"/>
          </p:style>
        </p:sp>
        <p:sp>
          <p:nvSpPr>
            <p:cNvPr id="151" name="CustomShape 12"/>
            <p:cNvSpPr/>
            <p:nvPr/>
          </p:nvSpPr>
          <p:spPr>
            <a:xfrm flipH="1">
              <a:off x="-720" y="4513320"/>
              <a:ext cx="3463560" cy="636120"/>
            </a:xfrm>
            <a:custGeom>
              <a:avLst/>
              <a:gdLst/>
              <a:ahLst/>
              <a:rect l="l" t="t" r="r" b="b"/>
              <a:pathLst>
                <a:path w="120000" h="120000">
                  <a:moveTo>
                    <a:pt x="0" y="0"/>
                  </a:moveTo>
                  <a:lnTo>
                    <a:pt x="120000" y="0"/>
                  </a:lnTo>
                  <a:lnTo>
                    <a:pt x="120000" y="120000"/>
                  </a:lnTo>
                  <a:lnTo>
                    <a:pt x="17886" y="120000"/>
                  </a:lnTo>
                  <a:lnTo>
                    <a:pt x="17886" y="110928"/>
                  </a:lnTo>
                  <a:lnTo>
                    <a:pt x="17510" y="108667"/>
                  </a:lnTo>
                  <a:cubicBezTo>
                    <a:pt x="16026" y="99577"/>
                    <a:pt x="14286" y="88160"/>
                    <a:pt x="13258" y="78851"/>
                  </a:cubicBezTo>
                  <a:cubicBezTo>
                    <a:pt x="11203" y="60233"/>
                    <a:pt x="6960" y="33184"/>
                    <a:pt x="1524" y="20187"/>
                  </a:cubicBezTo>
                  <a:cubicBezTo>
                    <a:pt x="1524" y="20187"/>
                    <a:pt x="861" y="18079"/>
                    <a:pt x="662" y="9648"/>
                  </a:cubicBezTo>
                  <a:cubicBezTo>
                    <a:pt x="637" y="8594"/>
                    <a:pt x="539" y="6876"/>
                    <a:pt x="377" y="4632"/>
                  </a:cubicBezTo>
                  <a:lnTo>
                    <a:pt x="0" y="0"/>
                  </a:lnTo>
                  <a:close/>
                </a:path>
              </a:pathLst>
            </a:custGeom>
            <a:gradFill rotWithShape="0">
              <a:gsLst>
                <a:gs pos="0">
                  <a:srgbClr val="65e9b8"/>
                </a:gs>
                <a:gs pos="100000">
                  <a:srgbClr val="98f0cf"/>
                </a:gs>
              </a:gsLst>
              <a:lin ang="10800000"/>
            </a:gradFill>
            <a:ln>
              <a:noFill/>
            </a:ln>
          </p:spPr>
          <p:style>
            <a:lnRef idx="0"/>
            <a:fillRef idx="0"/>
            <a:effectRef idx="0"/>
            <a:fontRef idx="minor"/>
          </p:style>
        </p:sp>
        <p:sp>
          <p:nvSpPr>
            <p:cNvPr id="152" name="CustomShape 13"/>
            <p:cNvSpPr/>
            <p:nvPr/>
          </p:nvSpPr>
          <p:spPr>
            <a:xfrm flipH="1">
              <a:off x="-720" y="5786640"/>
              <a:ext cx="2947320" cy="3960"/>
            </a:xfrm>
            <a:custGeom>
              <a:avLst/>
              <a:gdLst/>
              <a:ahLst/>
              <a:rect l="l" t="t" r="r" b="b"/>
              <a:pathLst>
                <a:path w="120000" h="120000">
                  <a:moveTo>
                    <a:pt x="0" y="0"/>
                  </a:moveTo>
                  <a:lnTo>
                    <a:pt x="120000" y="0"/>
                  </a:lnTo>
                  <a:lnTo>
                    <a:pt x="120000" y="122"/>
                  </a:lnTo>
                  <a:lnTo>
                    <a:pt x="120000" y="120000"/>
                  </a:lnTo>
                  <a:lnTo>
                    <a:pt x="3889" y="120000"/>
                  </a:lnTo>
                  <a:lnTo>
                    <a:pt x="3889" y="106718"/>
                  </a:lnTo>
                  <a:lnTo>
                    <a:pt x="0" y="106718"/>
                  </a:lnTo>
                  <a:lnTo>
                    <a:pt x="0" y="0"/>
                  </a:lnTo>
                  <a:close/>
                </a:path>
              </a:pathLst>
            </a:custGeom>
            <a:solidFill>
              <a:schemeClr val="dk2"/>
            </a:solidFill>
            <a:ln>
              <a:noFill/>
            </a:ln>
          </p:spPr>
          <p:style>
            <a:lnRef idx="0"/>
            <a:fillRef idx="0"/>
            <a:effectRef idx="0"/>
            <a:fontRef idx="minor"/>
          </p:style>
        </p:sp>
        <p:sp>
          <p:nvSpPr>
            <p:cNvPr id="153" name="CustomShape 14"/>
            <p:cNvSpPr/>
            <p:nvPr/>
          </p:nvSpPr>
          <p:spPr>
            <a:xfrm flipH="1">
              <a:off x="4312440" y="5583960"/>
              <a:ext cx="470880" cy="154080"/>
            </a:xfrm>
            <a:custGeom>
              <a:avLst/>
              <a:gdLst/>
              <a:ahLst/>
              <a:rect l="l" t="t" r="r" b="b"/>
              <a:pathLst>
                <a:path w="120000" h="120000">
                  <a:moveTo>
                    <a:pt x="17967" y="0"/>
                  </a:moveTo>
                  <a:lnTo>
                    <a:pt x="120000" y="0"/>
                  </a:lnTo>
                  <a:lnTo>
                    <a:pt x="114365" y="10088"/>
                  </a:lnTo>
                  <a:cubicBezTo>
                    <a:pt x="63194" y="104150"/>
                    <a:pt x="4712" y="149011"/>
                    <a:pt x="814" y="99809"/>
                  </a:cubicBezTo>
                  <a:cubicBezTo>
                    <a:pt x="-1744" y="62908"/>
                    <a:pt x="1727" y="34960"/>
                    <a:pt x="11231" y="12303"/>
                  </a:cubicBezTo>
                  <a:lnTo>
                    <a:pt x="17967" y="0"/>
                  </a:lnTo>
                  <a:close/>
                </a:path>
              </a:pathLst>
            </a:custGeom>
            <a:solidFill>
              <a:schemeClr val="dk2"/>
            </a:solidFill>
            <a:ln>
              <a:noFill/>
            </a:ln>
          </p:spPr>
          <p:style>
            <a:lnRef idx="0"/>
            <a:fillRef idx="0"/>
            <a:effectRef idx="0"/>
            <a:fontRef idx="minor"/>
          </p:style>
        </p:sp>
        <p:sp>
          <p:nvSpPr>
            <p:cNvPr id="154" name="CustomShape 15"/>
            <p:cNvSpPr/>
            <p:nvPr/>
          </p:nvSpPr>
          <p:spPr>
            <a:xfrm flipH="1">
              <a:off x="2851200" y="5583960"/>
              <a:ext cx="177480" cy="202320"/>
            </a:xfrm>
            <a:custGeom>
              <a:avLst/>
              <a:gdLst/>
              <a:ahLst/>
              <a:rect l="l" t="t" r="r" b="b"/>
              <a:pathLst>
                <a:path w="120000" h="120000">
                  <a:moveTo>
                    <a:pt x="44039" y="0"/>
                  </a:moveTo>
                  <a:lnTo>
                    <a:pt x="119999" y="0"/>
                  </a:lnTo>
                  <a:lnTo>
                    <a:pt x="119999" y="88431"/>
                  </a:lnTo>
                  <a:lnTo>
                    <a:pt x="99120" y="103121"/>
                  </a:lnTo>
                  <a:cubicBezTo>
                    <a:pt x="57682" y="127594"/>
                    <a:pt x="19878" y="123041"/>
                    <a:pt x="5339" y="104829"/>
                  </a:cubicBezTo>
                  <a:cubicBezTo>
                    <a:pt x="-14046" y="79441"/>
                    <a:pt x="24725" y="66196"/>
                    <a:pt x="36357" y="47431"/>
                  </a:cubicBezTo>
                  <a:cubicBezTo>
                    <a:pt x="38942" y="42464"/>
                    <a:pt x="40881" y="33219"/>
                    <a:pt x="42335" y="21733"/>
                  </a:cubicBezTo>
                  <a:lnTo>
                    <a:pt x="44039" y="0"/>
                  </a:lnTo>
                  <a:close/>
                </a:path>
              </a:pathLst>
            </a:custGeom>
            <a:solidFill>
              <a:schemeClr val="accent6"/>
            </a:solidFill>
            <a:ln>
              <a:noFill/>
            </a:ln>
          </p:spPr>
          <p:style>
            <a:lnRef idx="0"/>
            <a:fillRef idx="0"/>
            <a:effectRef idx="0"/>
            <a:fontRef idx="minor"/>
          </p:style>
        </p:sp>
        <p:sp>
          <p:nvSpPr>
            <p:cNvPr id="155" name="CustomShape 16"/>
            <p:cNvSpPr/>
            <p:nvPr/>
          </p:nvSpPr>
          <p:spPr>
            <a:xfrm flipH="1">
              <a:off x="2701800" y="2603880"/>
              <a:ext cx="3429720" cy="636120"/>
            </a:xfrm>
            <a:custGeom>
              <a:avLst/>
              <a:gdLst/>
              <a:ahLst/>
              <a:rect l="l" t="t" r="r" b="b"/>
              <a:pathLst>
                <a:path w="120000" h="120000">
                  <a:moveTo>
                    <a:pt x="6569" y="21185"/>
                  </a:moveTo>
                  <a:cubicBezTo>
                    <a:pt x="7692" y="20791"/>
                    <a:pt x="8322" y="33777"/>
                    <a:pt x="9669" y="40847"/>
                  </a:cubicBezTo>
                  <a:cubicBezTo>
                    <a:pt x="11209" y="48926"/>
                    <a:pt x="10875" y="73165"/>
                    <a:pt x="10808" y="77732"/>
                  </a:cubicBezTo>
                  <a:cubicBezTo>
                    <a:pt x="10749" y="81420"/>
                    <a:pt x="14279" y="109583"/>
                    <a:pt x="15700" y="118449"/>
                  </a:cubicBezTo>
                  <a:lnTo>
                    <a:pt x="15989" y="120000"/>
                  </a:lnTo>
                  <a:lnTo>
                    <a:pt x="8525" y="120000"/>
                  </a:lnTo>
                  <a:lnTo>
                    <a:pt x="8524" y="119990"/>
                  </a:lnTo>
                  <a:cubicBezTo>
                    <a:pt x="7669" y="112091"/>
                    <a:pt x="6975" y="105571"/>
                    <a:pt x="6590" y="101970"/>
                  </a:cubicBezTo>
                  <a:cubicBezTo>
                    <a:pt x="4983" y="87216"/>
                    <a:pt x="4648" y="89675"/>
                    <a:pt x="1970" y="77732"/>
                  </a:cubicBezTo>
                  <a:cubicBezTo>
                    <a:pt x="-640" y="65437"/>
                    <a:pt x="95" y="60519"/>
                    <a:pt x="95" y="57006"/>
                  </a:cubicBezTo>
                  <a:cubicBezTo>
                    <a:pt x="95" y="53493"/>
                    <a:pt x="1367" y="45062"/>
                    <a:pt x="1836" y="42603"/>
                  </a:cubicBezTo>
                  <a:cubicBezTo>
                    <a:pt x="2372" y="40144"/>
                    <a:pt x="3778" y="34524"/>
                    <a:pt x="4112" y="31714"/>
                  </a:cubicBezTo>
                  <a:cubicBezTo>
                    <a:pt x="4447" y="28903"/>
                    <a:pt x="4983" y="26093"/>
                    <a:pt x="5384" y="25039"/>
                  </a:cubicBezTo>
                  <a:cubicBezTo>
                    <a:pt x="5786" y="23985"/>
                    <a:pt x="6054" y="22229"/>
                    <a:pt x="6054" y="22229"/>
                  </a:cubicBezTo>
                  <a:cubicBezTo>
                    <a:pt x="6238" y="21570"/>
                    <a:pt x="6409" y="21241"/>
                    <a:pt x="6569" y="21185"/>
                  </a:cubicBezTo>
                  <a:close/>
                  <a:moveTo>
                    <a:pt x="102934" y="0"/>
                  </a:moveTo>
                  <a:lnTo>
                    <a:pt x="118950" y="0"/>
                  </a:lnTo>
                  <a:lnTo>
                    <a:pt x="119062" y="565"/>
                  </a:lnTo>
                  <a:cubicBezTo>
                    <a:pt x="119299" y="2491"/>
                    <a:pt x="119454" y="4753"/>
                    <a:pt x="119538" y="7475"/>
                  </a:cubicBezTo>
                  <a:cubicBezTo>
                    <a:pt x="119805" y="18365"/>
                    <a:pt x="120743" y="40144"/>
                    <a:pt x="118801" y="50683"/>
                  </a:cubicBezTo>
                  <a:cubicBezTo>
                    <a:pt x="116926" y="61221"/>
                    <a:pt x="115855" y="52088"/>
                    <a:pt x="114449" y="49629"/>
                  </a:cubicBezTo>
                  <a:cubicBezTo>
                    <a:pt x="113110" y="47170"/>
                    <a:pt x="112173" y="42252"/>
                    <a:pt x="110767" y="41901"/>
                  </a:cubicBezTo>
                  <a:cubicBezTo>
                    <a:pt x="109428" y="41198"/>
                    <a:pt x="106415" y="15906"/>
                    <a:pt x="104741" y="7124"/>
                  </a:cubicBezTo>
                  <a:cubicBezTo>
                    <a:pt x="104323" y="4840"/>
                    <a:pt x="103867" y="2886"/>
                    <a:pt x="103347" y="1124"/>
                  </a:cubicBezTo>
                  <a:close/>
                  <a:moveTo>
                    <a:pt x="24322" y="0"/>
                  </a:moveTo>
                  <a:lnTo>
                    <a:pt x="68335" y="0"/>
                  </a:lnTo>
                  <a:lnTo>
                    <a:pt x="67938" y="573"/>
                  </a:lnTo>
                  <a:cubicBezTo>
                    <a:pt x="66581" y="2370"/>
                    <a:pt x="65558" y="3259"/>
                    <a:pt x="65306" y="3259"/>
                  </a:cubicBezTo>
                  <a:cubicBezTo>
                    <a:pt x="64570" y="3259"/>
                    <a:pt x="64168" y="6421"/>
                    <a:pt x="64905" y="15203"/>
                  </a:cubicBezTo>
                  <a:cubicBezTo>
                    <a:pt x="65574" y="23985"/>
                    <a:pt x="72738" y="86514"/>
                    <a:pt x="74077" y="118480"/>
                  </a:cubicBezTo>
                  <a:lnTo>
                    <a:pt x="74157" y="119999"/>
                  </a:lnTo>
                  <a:lnTo>
                    <a:pt x="39407" y="119999"/>
                  </a:lnTo>
                  <a:lnTo>
                    <a:pt x="39209" y="119120"/>
                  </a:lnTo>
                  <a:cubicBezTo>
                    <a:pt x="37298" y="110598"/>
                    <a:pt x="35848" y="104078"/>
                    <a:pt x="35848" y="104078"/>
                  </a:cubicBezTo>
                  <a:cubicBezTo>
                    <a:pt x="35848" y="104078"/>
                    <a:pt x="35848" y="104078"/>
                    <a:pt x="35379" y="106537"/>
                  </a:cubicBezTo>
                  <a:cubicBezTo>
                    <a:pt x="35362" y="107064"/>
                    <a:pt x="34718" y="111477"/>
                    <a:pt x="33721" y="117992"/>
                  </a:cubicBezTo>
                  <a:lnTo>
                    <a:pt x="33409" y="119999"/>
                  </a:lnTo>
                  <a:lnTo>
                    <a:pt x="21293" y="119999"/>
                  </a:lnTo>
                  <a:lnTo>
                    <a:pt x="21604" y="117492"/>
                  </a:lnTo>
                  <a:cubicBezTo>
                    <a:pt x="22909" y="107744"/>
                    <a:pt x="23763" y="106097"/>
                    <a:pt x="25068" y="99511"/>
                  </a:cubicBezTo>
                  <a:cubicBezTo>
                    <a:pt x="26809" y="90378"/>
                    <a:pt x="27613" y="90729"/>
                    <a:pt x="28416" y="69652"/>
                  </a:cubicBezTo>
                  <a:cubicBezTo>
                    <a:pt x="28525" y="67017"/>
                    <a:pt x="28697" y="64388"/>
                    <a:pt x="28916" y="61804"/>
                  </a:cubicBezTo>
                  <a:lnTo>
                    <a:pt x="29572" y="55412"/>
                  </a:lnTo>
                  <a:lnTo>
                    <a:pt x="29693" y="54229"/>
                  </a:lnTo>
                  <a:cubicBezTo>
                    <a:pt x="31454" y="39508"/>
                    <a:pt x="34241" y="27849"/>
                    <a:pt x="34241" y="27849"/>
                  </a:cubicBezTo>
                  <a:cubicBezTo>
                    <a:pt x="34241" y="27849"/>
                    <a:pt x="33236" y="18716"/>
                    <a:pt x="31897" y="13447"/>
                  </a:cubicBezTo>
                  <a:cubicBezTo>
                    <a:pt x="31228" y="10812"/>
                    <a:pt x="30592" y="11076"/>
                    <a:pt x="29914" y="12086"/>
                  </a:cubicBezTo>
                  <a:lnTo>
                    <a:pt x="29572" y="12670"/>
                  </a:lnTo>
                  <a:lnTo>
                    <a:pt x="29572" y="12670"/>
                  </a:lnTo>
                  <a:lnTo>
                    <a:pt x="28856" y="13892"/>
                  </a:lnTo>
                  <a:cubicBezTo>
                    <a:pt x="28487" y="14501"/>
                    <a:pt x="28098" y="15028"/>
                    <a:pt x="27680" y="15203"/>
                  </a:cubicBezTo>
                  <a:cubicBezTo>
                    <a:pt x="25939" y="15906"/>
                    <a:pt x="25537" y="10285"/>
                    <a:pt x="25336" y="7124"/>
                  </a:cubicBezTo>
                  <a:cubicBezTo>
                    <a:pt x="25135" y="3962"/>
                    <a:pt x="24734" y="2206"/>
                    <a:pt x="24332" y="98"/>
                  </a:cubicBezTo>
                  <a:close/>
                </a:path>
              </a:pathLst>
            </a:custGeom>
            <a:solidFill>
              <a:srgbClr val="4ccd93"/>
            </a:solidFill>
            <a:ln>
              <a:noFill/>
            </a:ln>
          </p:spPr>
          <p:style>
            <a:lnRef idx="0"/>
            <a:fillRef idx="0"/>
            <a:effectRef idx="0"/>
            <a:fontRef idx="minor"/>
          </p:style>
        </p:sp>
        <p:sp>
          <p:nvSpPr>
            <p:cNvPr id="156" name="CustomShape 17"/>
            <p:cNvSpPr/>
            <p:nvPr/>
          </p:nvSpPr>
          <p:spPr>
            <a:xfrm flipH="1">
              <a:off x="2732400" y="1967400"/>
              <a:ext cx="2795760" cy="636120"/>
            </a:xfrm>
            <a:custGeom>
              <a:avLst/>
              <a:gdLst/>
              <a:ahLst/>
              <a:rect l="l" t="t" r="r" b="b"/>
              <a:pathLst>
                <a:path w="120000" h="120000">
                  <a:moveTo>
                    <a:pt x="12605" y="0"/>
                  </a:moveTo>
                  <a:cubicBezTo>
                    <a:pt x="15186" y="245"/>
                    <a:pt x="17834" y="3472"/>
                    <a:pt x="20113" y="10849"/>
                  </a:cubicBezTo>
                  <a:cubicBezTo>
                    <a:pt x="26191" y="30872"/>
                    <a:pt x="25945" y="55813"/>
                    <a:pt x="24713" y="71270"/>
                  </a:cubicBezTo>
                  <a:cubicBezTo>
                    <a:pt x="23481" y="87077"/>
                    <a:pt x="29805" y="97265"/>
                    <a:pt x="29805" y="97265"/>
                  </a:cubicBezTo>
                  <a:cubicBezTo>
                    <a:pt x="30954" y="98318"/>
                    <a:pt x="32269" y="98318"/>
                    <a:pt x="34486" y="94806"/>
                  </a:cubicBezTo>
                  <a:cubicBezTo>
                    <a:pt x="36621" y="90941"/>
                    <a:pt x="36868" y="85321"/>
                    <a:pt x="40317" y="75485"/>
                  </a:cubicBezTo>
                  <a:cubicBezTo>
                    <a:pt x="43684" y="65649"/>
                    <a:pt x="51076" y="69162"/>
                    <a:pt x="51076" y="69162"/>
                  </a:cubicBezTo>
                  <a:cubicBezTo>
                    <a:pt x="51076" y="64946"/>
                    <a:pt x="53786" y="61785"/>
                    <a:pt x="55018" y="61785"/>
                  </a:cubicBezTo>
                  <a:cubicBezTo>
                    <a:pt x="56250" y="61785"/>
                    <a:pt x="63149" y="50544"/>
                    <a:pt x="69473" y="44221"/>
                  </a:cubicBezTo>
                  <a:cubicBezTo>
                    <a:pt x="75797" y="37898"/>
                    <a:pt x="81053" y="43167"/>
                    <a:pt x="82860" y="47734"/>
                  </a:cubicBezTo>
                  <a:cubicBezTo>
                    <a:pt x="84666" y="52652"/>
                    <a:pt x="98053" y="79700"/>
                    <a:pt x="103802" y="94103"/>
                  </a:cubicBezTo>
                  <a:cubicBezTo>
                    <a:pt x="109551" y="108857"/>
                    <a:pt x="110208" y="104642"/>
                    <a:pt x="114397" y="108857"/>
                  </a:cubicBezTo>
                  <a:cubicBezTo>
                    <a:pt x="116450" y="110965"/>
                    <a:pt x="117928" y="112897"/>
                    <a:pt x="118945" y="115663"/>
                  </a:cubicBezTo>
                  <a:lnTo>
                    <a:pt x="120000" y="119999"/>
                  </a:lnTo>
                  <a:lnTo>
                    <a:pt x="100354" y="119999"/>
                  </a:lnTo>
                  <a:lnTo>
                    <a:pt x="98680" y="116278"/>
                  </a:lnTo>
                  <a:cubicBezTo>
                    <a:pt x="97027" y="113248"/>
                    <a:pt x="94933" y="110438"/>
                    <a:pt x="92140" y="106749"/>
                  </a:cubicBezTo>
                  <a:cubicBezTo>
                    <a:pt x="86555" y="99372"/>
                    <a:pt x="82777" y="95859"/>
                    <a:pt x="79574" y="89888"/>
                  </a:cubicBezTo>
                  <a:cubicBezTo>
                    <a:pt x="76454" y="84267"/>
                    <a:pt x="75057" y="86024"/>
                    <a:pt x="73497" y="86024"/>
                  </a:cubicBezTo>
                  <a:cubicBezTo>
                    <a:pt x="71937" y="86024"/>
                    <a:pt x="70787" y="90941"/>
                    <a:pt x="66680" y="103939"/>
                  </a:cubicBezTo>
                  <a:cubicBezTo>
                    <a:pt x="64627" y="110438"/>
                    <a:pt x="61712" y="115268"/>
                    <a:pt x="59207" y="118473"/>
                  </a:cubicBezTo>
                  <a:lnTo>
                    <a:pt x="57912" y="119999"/>
                  </a:lnTo>
                  <a:lnTo>
                    <a:pt x="3922" y="119999"/>
                  </a:lnTo>
                  <a:lnTo>
                    <a:pt x="3730" y="118485"/>
                  </a:lnTo>
                  <a:cubicBezTo>
                    <a:pt x="3657" y="116871"/>
                    <a:pt x="3873" y="115356"/>
                    <a:pt x="3441" y="114829"/>
                  </a:cubicBezTo>
                  <a:cubicBezTo>
                    <a:pt x="2867" y="113775"/>
                    <a:pt x="2456" y="107101"/>
                    <a:pt x="2456" y="104993"/>
                  </a:cubicBezTo>
                  <a:cubicBezTo>
                    <a:pt x="2456" y="102885"/>
                    <a:pt x="2456" y="103237"/>
                    <a:pt x="1142" y="101831"/>
                  </a:cubicBezTo>
                  <a:cubicBezTo>
                    <a:pt x="-253" y="100426"/>
                    <a:pt x="1799" y="80754"/>
                    <a:pt x="1717" y="78296"/>
                  </a:cubicBezTo>
                  <a:cubicBezTo>
                    <a:pt x="1635" y="75836"/>
                    <a:pt x="649" y="77593"/>
                    <a:pt x="156" y="71270"/>
                  </a:cubicBezTo>
                  <a:cubicBezTo>
                    <a:pt x="-335" y="64947"/>
                    <a:pt x="321" y="30170"/>
                    <a:pt x="2292" y="18226"/>
                  </a:cubicBezTo>
                  <a:cubicBezTo>
                    <a:pt x="3811" y="9620"/>
                    <a:pt x="6747" y="2857"/>
                    <a:pt x="10063" y="706"/>
                  </a:cubicBezTo>
                  <a:lnTo>
                    <a:pt x="10362" y="623"/>
                  </a:lnTo>
                  <a:lnTo>
                    <a:pt x="10362" y="622"/>
                  </a:lnTo>
                  <a:lnTo>
                    <a:pt x="12605" y="0"/>
                  </a:lnTo>
                  <a:close/>
                </a:path>
              </a:pathLst>
            </a:custGeom>
            <a:solidFill>
              <a:srgbClr val="149062"/>
            </a:solidFill>
            <a:ln>
              <a:noFill/>
            </a:ln>
          </p:spPr>
          <p:style>
            <a:lnRef idx="0"/>
            <a:fillRef idx="0"/>
            <a:effectRef idx="0"/>
            <a:fontRef idx="minor"/>
          </p:style>
        </p:sp>
        <p:sp>
          <p:nvSpPr>
            <p:cNvPr id="157" name="CustomShape 18"/>
            <p:cNvSpPr/>
            <p:nvPr/>
          </p:nvSpPr>
          <p:spPr>
            <a:xfrm flipH="1">
              <a:off x="3463920" y="3876840"/>
              <a:ext cx="1632960" cy="636120"/>
            </a:xfrm>
            <a:custGeom>
              <a:avLst/>
              <a:gdLst/>
              <a:ahLst/>
              <a:rect l="l" t="t" r="r" b="b"/>
              <a:pathLst>
                <a:path w="120000" h="120000">
                  <a:moveTo>
                    <a:pt x="35488" y="0"/>
                  </a:moveTo>
                  <a:lnTo>
                    <a:pt x="107866" y="0"/>
                  </a:lnTo>
                  <a:lnTo>
                    <a:pt x="108035" y="2600"/>
                  </a:lnTo>
                  <a:cubicBezTo>
                    <a:pt x="108694" y="30773"/>
                    <a:pt x="101160" y="47448"/>
                    <a:pt x="101160" y="47448"/>
                  </a:cubicBezTo>
                  <a:cubicBezTo>
                    <a:pt x="108224" y="64572"/>
                    <a:pt x="115842" y="97505"/>
                    <a:pt x="119388" y="116458"/>
                  </a:cubicBezTo>
                  <a:lnTo>
                    <a:pt x="120000" y="119999"/>
                  </a:lnTo>
                  <a:lnTo>
                    <a:pt x="84908" y="119999"/>
                  </a:lnTo>
                  <a:lnTo>
                    <a:pt x="81530" y="112567"/>
                  </a:lnTo>
                  <a:cubicBezTo>
                    <a:pt x="74377" y="96803"/>
                    <a:pt x="68121" y="82927"/>
                    <a:pt x="68121" y="82927"/>
                  </a:cubicBezTo>
                  <a:cubicBezTo>
                    <a:pt x="63904" y="88196"/>
                    <a:pt x="29178" y="90655"/>
                    <a:pt x="29178" y="90655"/>
                  </a:cubicBezTo>
                  <a:cubicBezTo>
                    <a:pt x="31111" y="94080"/>
                    <a:pt x="32728" y="98647"/>
                    <a:pt x="34094" y="103823"/>
                  </a:cubicBezTo>
                  <a:lnTo>
                    <a:pt x="37377" y="119999"/>
                  </a:lnTo>
                  <a:lnTo>
                    <a:pt x="7167" y="119999"/>
                  </a:lnTo>
                  <a:lnTo>
                    <a:pt x="2466" y="99086"/>
                  </a:lnTo>
                  <a:cubicBezTo>
                    <a:pt x="-4140" y="65714"/>
                    <a:pt x="4153" y="42881"/>
                    <a:pt x="8371" y="38665"/>
                  </a:cubicBezTo>
                  <a:cubicBezTo>
                    <a:pt x="12448" y="34450"/>
                    <a:pt x="20462" y="13022"/>
                    <a:pt x="28335" y="6347"/>
                  </a:cubicBezTo>
                  <a:cubicBezTo>
                    <a:pt x="30303" y="4679"/>
                    <a:pt x="32693" y="2549"/>
                    <a:pt x="35171" y="293"/>
                  </a:cubicBezTo>
                  <a:lnTo>
                    <a:pt x="35488" y="0"/>
                  </a:lnTo>
                  <a:close/>
                </a:path>
              </a:pathLst>
            </a:custGeom>
            <a:solidFill>
              <a:srgbClr val="323f4f"/>
            </a:solidFill>
            <a:ln>
              <a:noFill/>
            </a:ln>
          </p:spPr>
          <p:style>
            <a:lnRef idx="0"/>
            <a:fillRef idx="0"/>
            <a:effectRef idx="0"/>
            <a:fontRef idx="minor"/>
          </p:style>
        </p:sp>
        <p:sp>
          <p:nvSpPr>
            <p:cNvPr id="158" name="CustomShape 19"/>
            <p:cNvSpPr/>
            <p:nvPr/>
          </p:nvSpPr>
          <p:spPr>
            <a:xfrm flipH="1">
              <a:off x="3629160" y="3240360"/>
              <a:ext cx="2259360" cy="636120"/>
            </a:xfrm>
            <a:custGeom>
              <a:avLst/>
              <a:gdLst/>
              <a:ahLst/>
              <a:rect l="l" t="t" r="r" b="b"/>
              <a:pathLst>
                <a:path w="120000" h="120000">
                  <a:moveTo>
                    <a:pt x="46875" y="0"/>
                  </a:moveTo>
                  <a:lnTo>
                    <a:pt x="99623" y="0"/>
                  </a:lnTo>
                  <a:lnTo>
                    <a:pt x="100400" y="9685"/>
                  </a:lnTo>
                  <a:cubicBezTo>
                    <a:pt x="102714" y="34328"/>
                    <a:pt x="106437" y="48582"/>
                    <a:pt x="109461" y="55037"/>
                  </a:cubicBezTo>
                  <a:cubicBezTo>
                    <a:pt x="112916" y="62414"/>
                    <a:pt x="116879" y="73655"/>
                    <a:pt x="119522" y="109837"/>
                  </a:cubicBezTo>
                  <a:lnTo>
                    <a:pt x="120000" y="119999"/>
                  </a:lnTo>
                  <a:lnTo>
                    <a:pt x="67680" y="119999"/>
                  </a:lnTo>
                  <a:lnTo>
                    <a:pt x="72774" y="113482"/>
                  </a:lnTo>
                  <a:cubicBezTo>
                    <a:pt x="76127" y="109134"/>
                    <a:pt x="78770" y="105622"/>
                    <a:pt x="78770" y="105622"/>
                  </a:cubicBezTo>
                  <a:cubicBezTo>
                    <a:pt x="78770" y="105622"/>
                    <a:pt x="62916" y="44498"/>
                    <a:pt x="59969" y="37473"/>
                  </a:cubicBezTo>
                  <a:cubicBezTo>
                    <a:pt x="58546" y="33960"/>
                    <a:pt x="53922" y="20611"/>
                    <a:pt x="49654" y="8141"/>
                  </a:cubicBezTo>
                  <a:close/>
                  <a:moveTo>
                    <a:pt x="0" y="0"/>
                  </a:moveTo>
                  <a:lnTo>
                    <a:pt x="11329" y="0"/>
                  </a:lnTo>
                  <a:lnTo>
                    <a:pt x="11594" y="939"/>
                  </a:lnTo>
                  <a:cubicBezTo>
                    <a:pt x="12814" y="3750"/>
                    <a:pt x="17590" y="10424"/>
                    <a:pt x="17590" y="10424"/>
                  </a:cubicBezTo>
                  <a:cubicBezTo>
                    <a:pt x="18022" y="7658"/>
                    <a:pt x="18422" y="5237"/>
                    <a:pt x="18797" y="3102"/>
                  </a:cubicBezTo>
                  <a:lnTo>
                    <a:pt x="19380" y="0"/>
                  </a:lnTo>
                  <a:lnTo>
                    <a:pt x="37772" y="0"/>
                  </a:lnTo>
                  <a:lnTo>
                    <a:pt x="35625" y="9118"/>
                  </a:lnTo>
                  <a:cubicBezTo>
                    <a:pt x="34653" y="13204"/>
                    <a:pt x="33600" y="17592"/>
                    <a:pt x="32517" y="22060"/>
                  </a:cubicBezTo>
                  <a:lnTo>
                    <a:pt x="31947" y="24390"/>
                  </a:lnTo>
                  <a:lnTo>
                    <a:pt x="29232" y="35480"/>
                  </a:lnTo>
                  <a:cubicBezTo>
                    <a:pt x="25963" y="48692"/>
                    <a:pt x="22900" y="60613"/>
                    <a:pt x="21452" y="65224"/>
                  </a:cubicBezTo>
                  <a:cubicBezTo>
                    <a:pt x="17692" y="77168"/>
                    <a:pt x="14846" y="75411"/>
                    <a:pt x="12103" y="66629"/>
                  </a:cubicBezTo>
                  <a:cubicBezTo>
                    <a:pt x="10324" y="60921"/>
                    <a:pt x="5806" y="34904"/>
                    <a:pt x="2098" y="12678"/>
                  </a:cubicBezTo>
                  <a:close/>
                </a:path>
              </a:pathLst>
            </a:custGeom>
            <a:solidFill>
              <a:srgbClr val="404e5c"/>
            </a:solidFill>
            <a:ln>
              <a:noFill/>
            </a:ln>
          </p:spPr>
          <p:style>
            <a:lnRef idx="0"/>
            <a:fillRef idx="0"/>
            <a:effectRef idx="0"/>
            <a:fontRef idx="minor"/>
          </p:style>
        </p:sp>
        <p:sp>
          <p:nvSpPr>
            <p:cNvPr id="159" name="CustomShape 20"/>
            <p:cNvSpPr/>
            <p:nvPr/>
          </p:nvSpPr>
          <p:spPr>
            <a:xfrm flipH="1">
              <a:off x="2639160" y="5150160"/>
              <a:ext cx="2144160" cy="636120"/>
            </a:xfrm>
            <a:custGeom>
              <a:avLst/>
              <a:gdLst/>
              <a:ahLst/>
              <a:rect l="l" t="t" r="r" b="b"/>
              <a:pathLst>
                <a:path w="120000" h="120000">
                  <a:moveTo>
                    <a:pt x="91906" y="0"/>
                  </a:moveTo>
                  <a:lnTo>
                    <a:pt x="105217" y="0"/>
                  </a:lnTo>
                  <a:lnTo>
                    <a:pt x="105217" y="0"/>
                  </a:lnTo>
                  <a:cubicBezTo>
                    <a:pt x="106012" y="2827"/>
                    <a:pt x="106507" y="4517"/>
                    <a:pt x="106507" y="4517"/>
                  </a:cubicBezTo>
                  <a:cubicBezTo>
                    <a:pt x="106507" y="4517"/>
                    <a:pt x="106507" y="4517"/>
                    <a:pt x="107150" y="4517"/>
                  </a:cubicBezTo>
                  <a:cubicBezTo>
                    <a:pt x="107792" y="4517"/>
                    <a:pt x="108435" y="11894"/>
                    <a:pt x="109934" y="12597"/>
                  </a:cubicBezTo>
                  <a:cubicBezTo>
                    <a:pt x="111540" y="12948"/>
                    <a:pt x="113681" y="12597"/>
                    <a:pt x="118286" y="20676"/>
                  </a:cubicBezTo>
                  <a:cubicBezTo>
                    <a:pt x="122783" y="29107"/>
                    <a:pt x="117322" y="49481"/>
                    <a:pt x="114538" y="60371"/>
                  </a:cubicBezTo>
                  <a:cubicBezTo>
                    <a:pt x="111861" y="71261"/>
                    <a:pt x="114431" y="84259"/>
                    <a:pt x="109827" y="103579"/>
                  </a:cubicBezTo>
                  <a:cubicBezTo>
                    <a:pt x="105222" y="122900"/>
                    <a:pt x="100189" y="122900"/>
                    <a:pt x="98583" y="115171"/>
                  </a:cubicBezTo>
                  <a:cubicBezTo>
                    <a:pt x="96977" y="107092"/>
                    <a:pt x="100189" y="102877"/>
                    <a:pt x="101153" y="96905"/>
                  </a:cubicBezTo>
                  <a:cubicBezTo>
                    <a:pt x="102010" y="90582"/>
                    <a:pt x="102010" y="62479"/>
                    <a:pt x="102010" y="54048"/>
                  </a:cubicBezTo>
                  <a:cubicBezTo>
                    <a:pt x="102010" y="45969"/>
                    <a:pt x="99975" y="40699"/>
                    <a:pt x="99975" y="36484"/>
                  </a:cubicBezTo>
                  <a:cubicBezTo>
                    <a:pt x="99975" y="32269"/>
                    <a:pt x="98262" y="17164"/>
                    <a:pt x="95050" y="8381"/>
                  </a:cubicBezTo>
                  <a:cubicBezTo>
                    <a:pt x="94662" y="7284"/>
                    <a:pt x="94193" y="6005"/>
                    <a:pt x="93656" y="4575"/>
                  </a:cubicBezTo>
                  <a:close/>
                  <a:moveTo>
                    <a:pt x="16536" y="0"/>
                  </a:moveTo>
                  <a:lnTo>
                    <a:pt x="28710" y="0"/>
                  </a:lnTo>
                  <a:lnTo>
                    <a:pt x="28822" y="829"/>
                  </a:lnTo>
                  <a:cubicBezTo>
                    <a:pt x="29411" y="5922"/>
                    <a:pt x="29946" y="11016"/>
                    <a:pt x="30803" y="12597"/>
                  </a:cubicBezTo>
                  <a:cubicBezTo>
                    <a:pt x="32623" y="15758"/>
                    <a:pt x="33480" y="26648"/>
                    <a:pt x="37549" y="41753"/>
                  </a:cubicBezTo>
                  <a:cubicBezTo>
                    <a:pt x="41511" y="56858"/>
                    <a:pt x="36371" y="61425"/>
                    <a:pt x="25128" y="84258"/>
                  </a:cubicBezTo>
                  <a:cubicBezTo>
                    <a:pt x="13884" y="107092"/>
                    <a:pt x="1035" y="117982"/>
                    <a:pt x="178" y="106038"/>
                  </a:cubicBezTo>
                  <a:cubicBezTo>
                    <a:pt x="-570" y="94094"/>
                    <a:pt x="1035" y="86015"/>
                    <a:pt x="4997" y="79692"/>
                  </a:cubicBezTo>
                  <a:cubicBezTo>
                    <a:pt x="8959" y="73369"/>
                    <a:pt x="15919" y="30161"/>
                    <a:pt x="15919" y="30161"/>
                  </a:cubicBezTo>
                  <a:cubicBezTo>
                    <a:pt x="15919" y="30161"/>
                    <a:pt x="17204" y="23486"/>
                    <a:pt x="16561" y="16110"/>
                  </a:cubicBezTo>
                  <a:cubicBezTo>
                    <a:pt x="16240" y="12421"/>
                    <a:pt x="16267" y="7767"/>
                    <a:pt x="16374" y="4034"/>
                  </a:cubicBezTo>
                  <a:close/>
                </a:path>
              </a:pathLst>
            </a:custGeom>
            <a:solidFill>
              <a:srgbClr val="4ccd93"/>
            </a:solidFill>
            <a:ln>
              <a:noFill/>
            </a:ln>
          </p:spPr>
          <p:style>
            <a:lnRef idx="0"/>
            <a:fillRef idx="0"/>
            <a:effectRef idx="0"/>
            <a:fontRef idx="minor"/>
          </p:style>
        </p:sp>
        <p:sp>
          <p:nvSpPr>
            <p:cNvPr id="160" name="CustomShape 21"/>
            <p:cNvSpPr/>
            <p:nvPr/>
          </p:nvSpPr>
          <p:spPr>
            <a:xfrm flipH="1">
              <a:off x="2902680" y="4513320"/>
              <a:ext cx="2096280" cy="636120"/>
            </a:xfrm>
            <a:custGeom>
              <a:avLst/>
              <a:gdLst/>
              <a:ahLst/>
              <a:rect l="l" t="t" r="r" b="b"/>
              <a:pathLst>
                <a:path w="120000" h="120000">
                  <a:moveTo>
                    <a:pt x="60570" y="0"/>
                  </a:moveTo>
                  <a:lnTo>
                    <a:pt x="87911" y="0"/>
                  </a:lnTo>
                  <a:lnTo>
                    <a:pt x="88535" y="4632"/>
                  </a:lnTo>
                  <a:cubicBezTo>
                    <a:pt x="88802" y="6876"/>
                    <a:pt x="88965" y="8594"/>
                    <a:pt x="89006" y="9648"/>
                  </a:cubicBezTo>
                  <a:cubicBezTo>
                    <a:pt x="89334" y="18078"/>
                    <a:pt x="90430" y="20186"/>
                    <a:pt x="90430" y="20186"/>
                  </a:cubicBezTo>
                  <a:cubicBezTo>
                    <a:pt x="99412" y="33184"/>
                    <a:pt x="106422" y="60232"/>
                    <a:pt x="109818" y="78850"/>
                  </a:cubicBezTo>
                  <a:cubicBezTo>
                    <a:pt x="111940" y="90487"/>
                    <a:pt x="115902" y="105416"/>
                    <a:pt x="118575" y="114977"/>
                  </a:cubicBezTo>
                  <a:lnTo>
                    <a:pt x="120000" y="119999"/>
                  </a:lnTo>
                  <a:lnTo>
                    <a:pt x="106383" y="119999"/>
                  </a:lnTo>
                  <a:lnTo>
                    <a:pt x="106330" y="119863"/>
                  </a:lnTo>
                  <a:cubicBezTo>
                    <a:pt x="102273" y="109653"/>
                    <a:pt x="96153" y="95097"/>
                    <a:pt x="90649" y="82715"/>
                  </a:cubicBezTo>
                  <a:cubicBezTo>
                    <a:pt x="83310" y="65853"/>
                    <a:pt x="86267" y="72527"/>
                    <a:pt x="81995" y="68663"/>
                  </a:cubicBezTo>
                  <a:cubicBezTo>
                    <a:pt x="77833" y="64448"/>
                    <a:pt x="76080" y="45478"/>
                    <a:pt x="74875" y="41263"/>
                  </a:cubicBezTo>
                  <a:cubicBezTo>
                    <a:pt x="73780" y="37399"/>
                    <a:pt x="72575" y="33535"/>
                    <a:pt x="72575" y="33535"/>
                  </a:cubicBezTo>
                  <a:cubicBezTo>
                    <a:pt x="70480" y="27870"/>
                    <a:pt x="66429" y="16525"/>
                    <a:pt x="62183" y="4556"/>
                  </a:cubicBezTo>
                  <a:close/>
                  <a:moveTo>
                    <a:pt x="0" y="0"/>
                  </a:moveTo>
                  <a:lnTo>
                    <a:pt x="23537" y="0"/>
                  </a:lnTo>
                  <a:lnTo>
                    <a:pt x="23639" y="646"/>
                  </a:lnTo>
                  <a:cubicBezTo>
                    <a:pt x="25090" y="12370"/>
                    <a:pt x="25967" y="24402"/>
                    <a:pt x="26679" y="32481"/>
                  </a:cubicBezTo>
                  <a:cubicBezTo>
                    <a:pt x="28212" y="48640"/>
                    <a:pt x="38837" y="109763"/>
                    <a:pt x="38837" y="109763"/>
                  </a:cubicBezTo>
                  <a:cubicBezTo>
                    <a:pt x="38837" y="109763"/>
                    <a:pt x="38837" y="109763"/>
                    <a:pt x="39495" y="109061"/>
                  </a:cubicBezTo>
                  <a:cubicBezTo>
                    <a:pt x="40042" y="109851"/>
                    <a:pt x="40480" y="111520"/>
                    <a:pt x="40857" y="113627"/>
                  </a:cubicBezTo>
                  <a:lnTo>
                    <a:pt x="41735" y="120000"/>
                  </a:lnTo>
                  <a:lnTo>
                    <a:pt x="29282" y="120000"/>
                  </a:lnTo>
                  <a:lnTo>
                    <a:pt x="29308" y="119363"/>
                  </a:lnTo>
                  <a:cubicBezTo>
                    <a:pt x="29369" y="118194"/>
                    <a:pt x="29417" y="117492"/>
                    <a:pt x="29417" y="117492"/>
                  </a:cubicBezTo>
                  <a:cubicBezTo>
                    <a:pt x="29417" y="117492"/>
                    <a:pt x="19887" y="77797"/>
                    <a:pt x="13753" y="56368"/>
                  </a:cubicBezTo>
                  <a:cubicBezTo>
                    <a:pt x="9071" y="40561"/>
                    <a:pt x="4573" y="23765"/>
                    <a:pt x="398" y="2276"/>
                  </a:cubicBezTo>
                  <a:close/>
                </a:path>
              </a:pathLst>
            </a:custGeom>
            <a:solidFill>
              <a:srgbClr val="149062"/>
            </a:solidFill>
            <a:ln>
              <a:noFill/>
            </a:ln>
          </p:spPr>
          <p:style>
            <a:lnRef idx="0"/>
            <a:fillRef idx="0"/>
            <a:effectRef idx="0"/>
            <a:fontRef idx="minor"/>
          </p:style>
        </p:sp>
      </p:grpSp>
      <p:sp>
        <p:nvSpPr>
          <p:cNvPr id="161" name="PlaceHolder 22"/>
          <p:cNvSpPr>
            <a:spLocks noGrp="1"/>
          </p:cNvSpPr>
          <p:nvPr>
            <p:ph type="body"/>
          </p:nvPr>
        </p:nvSpPr>
        <p:spPr>
          <a:xfrm>
            <a:off x="6213600" y="1967400"/>
            <a:ext cx="5285520" cy="3749040"/>
          </a:xfrm>
          <a:prstGeom prst="rect">
            <a:avLst/>
          </a:prstGeom>
        </p:spPr>
        <p:txBody>
          <a:bodyPr>
            <a:noAutofit/>
          </a:bodyPr>
          <a:p>
            <a:pPr marL="432000" indent="-324000">
              <a:spcBef>
                <a:spcPts val="1417"/>
              </a:spcBef>
              <a:buClr>
                <a:srgbClr val="000000"/>
              </a:buClr>
              <a:buSzPct val="45000"/>
              <a:buFont typeface="Wingdings" charset="2"/>
              <a:buChar char=""/>
            </a:pPr>
            <a:r>
              <a:rPr b="0" lang="en-IN" sz="1800" spc="-1" strike="noStrike">
                <a:solidFill>
                  <a:srgbClr val="000000"/>
                </a:solidFill>
                <a:latin typeface="Arial"/>
              </a:rPr>
              <a:t>Click to edit the outline text format</a:t>
            </a:r>
            <a:endParaRPr b="0" lang="en-IN" sz="18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800" spc="-1" strike="noStrike">
                <a:solidFill>
                  <a:srgbClr val="000000"/>
                </a:solidFill>
                <a:latin typeface="Arial"/>
              </a:rPr>
              <a:t>Second Outline Level</a:t>
            </a:r>
            <a:endParaRPr b="0" lang="en-IN" sz="18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800" spc="-1" strike="noStrike">
                <a:solidFill>
                  <a:srgbClr val="000000"/>
                </a:solidFill>
                <a:latin typeface="Arial"/>
              </a:rPr>
              <a:t>Third Outline Level</a:t>
            </a:r>
            <a:endParaRPr b="0" lang="en-IN" sz="18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800" spc="-1" strike="noStrike">
                <a:solidFill>
                  <a:srgbClr val="000000"/>
                </a:solidFill>
                <a:latin typeface="Arial"/>
              </a:rPr>
              <a:t>Fourth Outline Level</a:t>
            </a:r>
            <a:endParaRPr b="0" lang="en-IN" sz="18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800" spc="-1" strike="noStrike">
                <a:solidFill>
                  <a:srgbClr val="000000"/>
                </a:solidFill>
                <a:latin typeface="Arial"/>
              </a:rPr>
              <a:t>Fifth Outline Level</a:t>
            </a:r>
            <a:endParaRPr b="0" lang="en-IN" sz="18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800" spc="-1" strike="noStrike">
                <a:solidFill>
                  <a:srgbClr val="000000"/>
                </a:solidFill>
                <a:latin typeface="Arial"/>
              </a:rPr>
              <a:t>Sixth Outline Level</a:t>
            </a:r>
            <a:endParaRPr b="0" lang="en-IN" sz="18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800" spc="-1" strike="noStrike">
                <a:solidFill>
                  <a:srgbClr val="000000"/>
                </a:solidFill>
                <a:latin typeface="Arial"/>
              </a:rPr>
              <a:t>Seventh Outline Level</a:t>
            </a:r>
            <a:endParaRPr b="0" lang="en-IN" sz="1800" spc="-1" strike="noStrike">
              <a:solidFill>
                <a:srgbClr val="000000"/>
              </a:solidFill>
              <a:latin typeface="Arial"/>
            </a:endParaRPr>
          </a:p>
        </p:txBody>
      </p:sp>
      <p:sp>
        <p:nvSpPr>
          <p:cNvPr id="162" name="PlaceHolder 23"/>
          <p:cNvSpPr>
            <a:spLocks noGrp="1"/>
          </p:cNvSpPr>
          <p:nvPr>
            <p:ph type="sldNum"/>
          </p:nvPr>
        </p:nvSpPr>
        <p:spPr>
          <a:xfrm>
            <a:off x="11561760" y="6356520"/>
            <a:ext cx="386640" cy="364680"/>
          </a:xfrm>
          <a:prstGeom prst="rect">
            <a:avLst/>
          </a:prstGeom>
        </p:spPr>
        <p:txBody>
          <a:bodyPr anchor="ctr">
            <a:noAutofit/>
          </a:bodyPr>
          <a:p>
            <a:pPr algn="r">
              <a:lnSpc>
                <a:spcPct val="100000"/>
              </a:lnSpc>
            </a:pPr>
            <a:fld id="{52BFA1FD-4D72-4B22-86FD-9DB0E3D72A0A}" type="slidenum">
              <a:rPr b="0" lang="en-IN" sz="800" spc="-1" strike="noStrike">
                <a:solidFill>
                  <a:srgbClr val="888888"/>
                </a:solidFill>
                <a:latin typeface="Arial"/>
                <a:ea typeface="Arial"/>
              </a:rPr>
              <a:t>&lt;number&gt;</a:t>
            </a:fld>
            <a:endParaRPr b="0" lang="en-IN" sz="80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 id="2147483699" r:id="rId14"/>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pic>
        <p:nvPicPr>
          <p:cNvPr id="199" name="Shape 10" descr=""/>
          <p:cNvPicPr/>
          <p:nvPr/>
        </p:nvPicPr>
        <p:blipFill>
          <a:blip r:embed="rId2"/>
          <a:stretch/>
        </p:blipFill>
        <p:spPr>
          <a:xfrm>
            <a:off x="0" y="0"/>
            <a:ext cx="12191760" cy="6857640"/>
          </a:xfrm>
          <a:prstGeom prst="rect">
            <a:avLst/>
          </a:prstGeom>
          <a:ln>
            <a:noFill/>
          </a:ln>
        </p:spPr>
      </p:pic>
      <p:sp>
        <p:nvSpPr>
          <p:cNvPr id="200" name="CustomShape 1"/>
          <p:cNvSpPr/>
          <p:nvPr/>
        </p:nvSpPr>
        <p:spPr>
          <a:xfrm>
            <a:off x="75600" y="6505920"/>
            <a:ext cx="6516720" cy="214920"/>
          </a:xfrm>
          <a:prstGeom prst="rect">
            <a:avLst/>
          </a:prstGeom>
          <a:noFill/>
          <a:ln>
            <a:noFill/>
          </a:ln>
        </p:spPr>
        <p:style>
          <a:lnRef idx="0"/>
          <a:fillRef idx="0"/>
          <a:effectRef idx="0"/>
          <a:fontRef idx="minor"/>
        </p:style>
        <p:txBody>
          <a:bodyPr>
            <a:noAutofit/>
          </a:bodyPr>
          <a:p>
            <a:pPr>
              <a:lnSpc>
                <a:spcPct val="100000"/>
              </a:lnSpc>
            </a:pPr>
            <a:r>
              <a:rPr b="0" lang="en-IN" sz="800" spc="-1" strike="noStrike">
                <a:solidFill>
                  <a:srgbClr val="7f7f7f"/>
                </a:solidFill>
                <a:latin typeface="Arial"/>
                <a:ea typeface="Arial"/>
              </a:rPr>
              <a:t>Copyright © 2018, Xebia Group. All rights reserved. This course B.TECH CSE with Specialization in DevOps is licensed to UPES.</a:t>
            </a:r>
            <a:endParaRPr b="0" lang="en-IN" sz="800" spc="-1" strike="noStrike">
              <a:latin typeface="Arial"/>
            </a:endParaRPr>
          </a:p>
        </p:txBody>
      </p:sp>
      <p:sp>
        <p:nvSpPr>
          <p:cNvPr id="201" name="CustomShape 2"/>
          <p:cNvSpPr/>
          <p:nvPr/>
        </p:nvSpPr>
        <p:spPr>
          <a:xfrm>
            <a:off x="0" y="267840"/>
            <a:ext cx="75240" cy="860760"/>
          </a:xfrm>
          <a:prstGeom prst="rect">
            <a:avLst/>
          </a:prstGeom>
          <a:solidFill>
            <a:srgbClr val="0ec07d"/>
          </a:solidFill>
          <a:ln>
            <a:noFill/>
          </a:ln>
        </p:spPr>
        <p:style>
          <a:lnRef idx="0"/>
          <a:fillRef idx="0"/>
          <a:effectRef idx="0"/>
          <a:fontRef idx="minor"/>
        </p:style>
      </p:sp>
      <p:pic>
        <p:nvPicPr>
          <p:cNvPr id="202" name="Shape 47" descr=""/>
          <p:cNvPicPr/>
          <p:nvPr/>
        </p:nvPicPr>
        <p:blipFill>
          <a:blip r:embed="rId3"/>
          <a:stretch/>
        </p:blipFill>
        <p:spPr>
          <a:xfrm>
            <a:off x="-3240" y="5400"/>
            <a:ext cx="12185280" cy="6847200"/>
          </a:xfrm>
          <a:prstGeom prst="rect">
            <a:avLst/>
          </a:prstGeom>
          <a:ln>
            <a:noFill/>
          </a:ln>
        </p:spPr>
      </p:pic>
      <p:sp>
        <p:nvSpPr>
          <p:cNvPr id="203" name="CustomShape 3"/>
          <p:cNvSpPr/>
          <p:nvPr/>
        </p:nvSpPr>
        <p:spPr>
          <a:xfrm>
            <a:off x="0" y="1447560"/>
            <a:ext cx="12191760" cy="1490760"/>
          </a:xfrm>
          <a:prstGeom prst="rect">
            <a:avLst/>
          </a:prstGeom>
          <a:solidFill>
            <a:srgbClr val="f2f2f2">
              <a:alpha val="45000"/>
            </a:srgbClr>
          </a:solidFill>
          <a:ln>
            <a:noFill/>
          </a:ln>
        </p:spPr>
        <p:style>
          <a:lnRef idx="0"/>
          <a:fillRef idx="0"/>
          <a:effectRef idx="0"/>
          <a:fontRef idx="minor"/>
        </p:style>
      </p:sp>
      <p:sp>
        <p:nvSpPr>
          <p:cNvPr id="204" name="CustomShape 4"/>
          <p:cNvSpPr/>
          <p:nvPr/>
        </p:nvSpPr>
        <p:spPr>
          <a:xfrm>
            <a:off x="12075120" y="1449720"/>
            <a:ext cx="116280" cy="1488600"/>
          </a:xfrm>
          <a:prstGeom prst="rect">
            <a:avLst/>
          </a:prstGeom>
          <a:solidFill>
            <a:srgbClr val="0ec07d"/>
          </a:solidFill>
          <a:ln>
            <a:noFill/>
          </a:ln>
        </p:spPr>
        <p:style>
          <a:lnRef idx="0"/>
          <a:fillRef idx="0"/>
          <a:effectRef idx="0"/>
          <a:fontRef idx="minor"/>
        </p:style>
      </p:sp>
      <p:sp>
        <p:nvSpPr>
          <p:cNvPr id="205" name="CustomShape 5"/>
          <p:cNvSpPr/>
          <p:nvPr/>
        </p:nvSpPr>
        <p:spPr>
          <a:xfrm>
            <a:off x="572040" y="1713960"/>
            <a:ext cx="11191680" cy="707400"/>
          </a:xfrm>
          <a:prstGeom prst="rect">
            <a:avLst/>
          </a:prstGeom>
          <a:noFill/>
          <a:ln>
            <a:noFill/>
          </a:ln>
        </p:spPr>
        <p:style>
          <a:lnRef idx="0"/>
          <a:fillRef idx="0"/>
          <a:effectRef idx="0"/>
          <a:fontRef idx="minor"/>
        </p:style>
        <p:txBody>
          <a:bodyPr>
            <a:noAutofit/>
          </a:bodyPr>
          <a:p>
            <a:pPr algn="r">
              <a:lnSpc>
                <a:spcPct val="100000"/>
              </a:lnSpc>
            </a:pPr>
            <a:r>
              <a:rPr b="0" lang="en-IN" sz="3200" spc="-1" strike="noStrike">
                <a:solidFill>
                  <a:srgbClr val="000000"/>
                </a:solidFill>
                <a:latin typeface="Arial"/>
                <a:ea typeface="Arial"/>
              </a:rPr>
              <a:t>End of Module</a:t>
            </a:r>
            <a:endParaRPr b="0" lang="en-IN" sz="3200" spc="-1" strike="noStrike">
              <a:latin typeface="Arial"/>
            </a:endParaRPr>
          </a:p>
        </p:txBody>
      </p:sp>
      <p:sp>
        <p:nvSpPr>
          <p:cNvPr id="206" name="PlaceHolder 6"/>
          <p:cNvSpPr>
            <a:spLocks noGrp="1"/>
          </p:cNvSpPr>
          <p:nvPr>
            <p:ph type="body"/>
          </p:nvPr>
        </p:nvSpPr>
        <p:spPr>
          <a:xfrm>
            <a:off x="572040" y="2422440"/>
            <a:ext cx="11191680" cy="399600"/>
          </a:xfrm>
          <a:prstGeom prst="rect">
            <a:avLst/>
          </a:prstGeom>
        </p:spPr>
        <p:txBody>
          <a:bodyPr>
            <a:noAutofit/>
          </a:bodyPr>
          <a:p>
            <a:pPr marL="432000" indent="-324000">
              <a:spcBef>
                <a:spcPts val="1417"/>
              </a:spcBef>
              <a:buClr>
                <a:srgbClr val="000000"/>
              </a:buClr>
              <a:buSzPct val="45000"/>
              <a:buFont typeface="Wingdings" charset="2"/>
              <a:buChar char=""/>
            </a:pPr>
            <a:r>
              <a:rPr b="0" lang="en-IN" sz="1400" spc="-1" strike="noStrike">
                <a:solidFill>
                  <a:srgbClr val="000000"/>
                </a:solidFill>
                <a:latin typeface="Arial"/>
              </a:rPr>
              <a:t>Click to edit the outline text format</a:t>
            </a:r>
            <a:endParaRPr b="0" lang="en-IN" sz="14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en-IN" sz="1400" spc="-1" strike="noStrike">
                <a:solidFill>
                  <a:srgbClr val="000000"/>
                </a:solidFill>
                <a:latin typeface="Arial"/>
              </a:rPr>
              <a:t>Second Outline Level</a:t>
            </a:r>
            <a:endParaRPr b="0" lang="en-IN" sz="14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en-IN" sz="1400" spc="-1" strike="noStrike">
                <a:solidFill>
                  <a:srgbClr val="000000"/>
                </a:solidFill>
                <a:latin typeface="Arial"/>
              </a:rPr>
              <a:t>Third Outline Level</a:t>
            </a:r>
            <a:endParaRPr b="0" lang="en-IN" sz="14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en-IN" sz="1400" spc="-1" strike="noStrike">
                <a:solidFill>
                  <a:srgbClr val="000000"/>
                </a:solidFill>
                <a:latin typeface="Arial"/>
              </a:rPr>
              <a:t>Fourth Outline Level</a:t>
            </a:r>
            <a:endParaRPr b="0" lang="en-IN" sz="14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en-IN" sz="1400" spc="-1" strike="noStrike">
                <a:solidFill>
                  <a:srgbClr val="000000"/>
                </a:solidFill>
                <a:latin typeface="Arial"/>
              </a:rPr>
              <a:t>Fifth Outline Level</a:t>
            </a:r>
            <a:endParaRPr b="0" lang="en-IN" sz="14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en-IN" sz="1400" spc="-1" strike="noStrike">
                <a:solidFill>
                  <a:srgbClr val="000000"/>
                </a:solidFill>
                <a:latin typeface="Arial"/>
              </a:rPr>
              <a:t>Sixth Outline Level</a:t>
            </a:r>
            <a:endParaRPr b="0" lang="en-IN" sz="14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en-IN" sz="1400" spc="-1" strike="noStrike">
                <a:solidFill>
                  <a:srgbClr val="000000"/>
                </a:solidFill>
                <a:latin typeface="Arial"/>
              </a:rPr>
              <a:t>Seventh Outline Level</a:t>
            </a:r>
            <a:endParaRPr b="0" lang="en-IN" sz="1400" spc="-1" strike="noStrike">
              <a:solidFill>
                <a:srgbClr val="000000"/>
              </a:solidFill>
              <a:latin typeface="Arial"/>
            </a:endParaRPr>
          </a:p>
        </p:txBody>
      </p:sp>
      <p:sp>
        <p:nvSpPr>
          <p:cNvPr id="207" name="PlaceHolder 7"/>
          <p:cNvSpPr>
            <a:spLocks noGrp="1"/>
          </p:cNvSpPr>
          <p:nvPr>
            <p:ph type="title"/>
          </p:nvPr>
        </p:nvSpPr>
        <p:spPr>
          <a:xfrm>
            <a:off x="609480" y="273600"/>
            <a:ext cx="10972440" cy="1144800"/>
          </a:xfrm>
          <a:prstGeom prst="rect">
            <a:avLst/>
          </a:prstGeom>
        </p:spPr>
        <p:txBody>
          <a:bodyPr lIns="0" rIns="0" tIns="0" bIns="0" anchor="ctr">
            <a:noAutofit/>
          </a:bodyPr>
          <a:p>
            <a:r>
              <a:rPr b="0" lang="en-IN" sz="1400" spc="-1" strike="noStrike">
                <a:solidFill>
                  <a:srgbClr val="000000"/>
                </a:solidFill>
                <a:latin typeface="Arial"/>
              </a:rPr>
              <a:t>Click to edit the title text format</a:t>
            </a:r>
            <a:endParaRPr b="0" lang="en-IN" sz="1400" spc="-1" strike="noStrike">
              <a:solidFill>
                <a:srgbClr val="000000"/>
              </a:solidFill>
              <a:latin typeface="Arial"/>
            </a:endParaRPr>
          </a:p>
        </p:txBody>
      </p:sp>
    </p:spTree>
  </p:cSld>
  <p:clrMap bg1="lt1" bg2="lt2" tx1="dk1" tx2="dk2" accent1="accent1" accent2="accent2" accent3="accent3" accent4="accent4" accent5="accent5" accent6="accent6" hlink="hlink" folHlink="folHlink"/>
  <p:sldLayoutIdLst>
    <p:sldLayoutId id="2147483701" r:id="rId4"/>
    <p:sldLayoutId id="2147483702" r:id="rId5"/>
    <p:sldLayoutId id="2147483703" r:id="rId6"/>
    <p:sldLayoutId id="2147483704" r:id="rId7"/>
    <p:sldLayoutId id="2147483705" r:id="rId8"/>
    <p:sldLayoutId id="2147483706" r:id="rId9"/>
    <p:sldLayoutId id="2147483707" r:id="rId10"/>
    <p:sldLayoutId id="2147483708" r:id="rId11"/>
    <p:sldLayoutId id="2147483709" r:id="rId12"/>
    <p:sldLayoutId id="2147483710" r:id="rId13"/>
    <p:sldLayoutId id="2147483711" r:id="rId14"/>
    <p:sldLayoutId id="2147483712" r:id="rId15"/>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
</Relationships>
</file>

<file path=ppt/slides/_rels/slide11.xml.rels><?xml version="1.0" encoding="UTF-8"?>
<Relationships xmlns="http://schemas.openxmlformats.org/package/2006/relationships"><Relationship Id="rId1" Type="http://schemas.openxmlformats.org/officeDocument/2006/relationships/image" Target="../media/image19.png"/><Relationship Id="rId2" Type="http://schemas.openxmlformats.org/officeDocument/2006/relationships/image" Target="../media/image20.png"/><Relationship Id="rId3" Type="http://schemas.openxmlformats.org/officeDocument/2006/relationships/slideLayout" Target="../slideLayouts/slideLayout13.xml"/><Relationship Id="rId4" Type="http://schemas.openxmlformats.org/officeDocument/2006/relationships/notesSlide" Target="../notesSlides/notesSlide11.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
</Relationships>
</file>

<file path=ppt/slides/_rels/slide15.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13.xml"/><Relationship Id="rId3" Type="http://schemas.openxmlformats.org/officeDocument/2006/relationships/notesSlide" Target="../notesSlides/notesSlide15.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17.xml"/>
</Relationships>
</file>

<file path=ppt/slides/_rels/slide18.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image" Target="../media/image23.png"/><Relationship Id="rId3" Type="http://schemas.openxmlformats.org/officeDocument/2006/relationships/slideLayout" Target="../slideLayouts/slideLayout13.xml"/><Relationship Id="rId4" Type="http://schemas.openxmlformats.org/officeDocument/2006/relationships/notesSlide" Target="../notesSlides/notesSlide18.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
</Relationships>
</file>

<file path=ppt/slides/_rels/slide2.xml.rels><?xml version="1.0" encoding="UTF-8"?>
<Relationships xmlns="http://schemas.openxmlformats.org/package/2006/relationships"><Relationship Id="rId1" Type="http://schemas.openxmlformats.org/officeDocument/2006/relationships/image" Target="../media/image10.png"/><Relationship Id="rId2" Type="http://schemas.openxmlformats.org/officeDocument/2006/relationships/slideLayout" Target="../slideLayouts/slideLayout13.xml"/><Relationship Id="rId3" Type="http://schemas.openxmlformats.org/officeDocument/2006/relationships/notesSlide" Target="../notesSlides/notesSlide2.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1.xml"/>
</Relationships>
</file>

<file path=ppt/slides/_rels/slide22.xml.rels><?xml version="1.0" encoding="UTF-8"?>
<Relationships xmlns="http://schemas.openxmlformats.org/package/2006/relationships"><Relationship Id="rId1" Type="http://schemas.openxmlformats.org/officeDocument/2006/relationships/image" Target="../media/image24.png"/><Relationship Id="rId2" Type="http://schemas.microsoft.com/office/2007/relationships/hdphoto" Target="../media/hdphoto1.wdp"/><Relationship Id="rId3" Type="http://schemas.openxmlformats.org/officeDocument/2006/relationships/slideLayout" Target="../slideLayouts/slideLayout13.xml"/><Relationship Id="rId4" Type="http://schemas.openxmlformats.org/officeDocument/2006/relationships/notesSlide" Target="../notesSlides/notesSlide22.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4.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6.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7.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28.xml"/>
</Relationships>
</file>

<file path=ppt/slides/_rels/slide29.xml.rels><?xml version="1.0" encoding="UTF-8"?>
<Relationships xmlns="http://schemas.openxmlformats.org/package/2006/relationships"><Relationship Id="rId1" Type="http://schemas.openxmlformats.org/officeDocument/2006/relationships/image" Target="../media/image25.png"/><Relationship Id="rId2" Type="http://schemas.openxmlformats.org/officeDocument/2006/relationships/image" Target="../media/image26.png"/><Relationship Id="rId3" Type="http://schemas.openxmlformats.org/officeDocument/2006/relationships/image" Target="../media/image27.png"/><Relationship Id="rId4" Type="http://schemas.openxmlformats.org/officeDocument/2006/relationships/image" Target="../media/image28.png"/><Relationship Id="rId5" Type="http://schemas.openxmlformats.org/officeDocument/2006/relationships/image" Target="../media/image29.png"/><Relationship Id="rId6" Type="http://schemas.openxmlformats.org/officeDocument/2006/relationships/image" Target="../media/image30.png"/><Relationship Id="rId7" Type="http://schemas.openxmlformats.org/officeDocument/2006/relationships/image" Target="../media/image31.png"/><Relationship Id="rId8" Type="http://schemas.openxmlformats.org/officeDocument/2006/relationships/image" Target="../media/image32.png"/><Relationship Id="rId9" Type="http://schemas.openxmlformats.org/officeDocument/2006/relationships/image" Target="../media/image33.png"/><Relationship Id="rId10" Type="http://schemas.openxmlformats.org/officeDocument/2006/relationships/slideLayout" Target="../slideLayouts/slideLayout13.xml"/><Relationship Id="rId11" Type="http://schemas.openxmlformats.org/officeDocument/2006/relationships/notesSlide" Target="../notesSlides/notesSlide29.xml"/>
</Relationships>
</file>

<file path=ppt/slides/_rels/slide3.xml.rels><?xml version="1.0" encoding="UTF-8"?>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13.xml"/><Relationship Id="rId3" Type="http://schemas.openxmlformats.org/officeDocument/2006/relationships/notesSlide" Target="../notesSlides/notesSlide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0.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1.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2.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3.xml"/>
</Relationships>
</file>

<file path=ppt/slides/_rels/slide34.xml.rels><?xml version="1.0" encoding="UTF-8"?>
<Relationships xmlns="http://schemas.openxmlformats.org/package/2006/relationships"><Relationship Id="rId1" Type="http://schemas.openxmlformats.org/officeDocument/2006/relationships/image" Target="../media/image34.png"/><Relationship Id="rId2" Type="http://schemas.openxmlformats.org/officeDocument/2006/relationships/slideLayout" Target="../slideLayouts/slideLayout13.xml"/><Relationship Id="rId3" Type="http://schemas.openxmlformats.org/officeDocument/2006/relationships/notesSlide" Target="../notesSlides/notesSlide34.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5.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6.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37.xml"/>
</Relationships>
</file>

<file path=ppt/slides/_rels/slide38.xml.rels><?xml version="1.0" encoding="UTF-8"?>
<Relationships xmlns="http://schemas.openxmlformats.org/package/2006/relationships"><Relationship Id="rId1" Type="http://schemas.openxmlformats.org/officeDocument/2006/relationships/image" Target="../media/image35.png"/><Relationship Id="rId2" Type="http://schemas.openxmlformats.org/officeDocument/2006/relationships/slideLayout" Target="../slideLayouts/slideLayout37.xml"/><Relationship Id="rId3" Type="http://schemas.openxmlformats.org/officeDocument/2006/relationships/notesSlide" Target="../notesSlides/notesSlide38.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49.xml"/><Relationship Id="rId2" Type="http://schemas.openxmlformats.org/officeDocument/2006/relationships/notesSlide" Target="../notesSlides/notesSlide39.xml"/>
</Relationships>
</file>

<file path=ppt/slides/_rels/slide4.xml.rels><?xml version="1.0" encoding="UTF-8"?>
<Relationships xmlns="http://schemas.openxmlformats.org/package/2006/relationships"><Relationship Id="rId1" Type="http://schemas.openxmlformats.org/officeDocument/2006/relationships/image" Target="../media/image12.png"/><Relationship Id="rId2" Type="http://schemas.openxmlformats.org/officeDocument/2006/relationships/slideLayout" Target="../slideLayouts/slideLayout13.xml"/><Relationship Id="rId3"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image" Target="../media/image14.png"/><Relationship Id="rId3" Type="http://schemas.openxmlformats.org/officeDocument/2006/relationships/image" Target="../media/image15.png"/><Relationship Id="rId4" Type="http://schemas.openxmlformats.org/officeDocument/2006/relationships/image" Target="../media/image16.png"/><Relationship Id="rId5" Type="http://schemas.openxmlformats.org/officeDocument/2006/relationships/image" Target="../media/image17.png"/><Relationship Id="rId6" Type="http://schemas.openxmlformats.org/officeDocument/2006/relationships/slideLayout" Target="../slideLayouts/slideLayout13.xml"/><Relationship Id="rId7"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5.xml"/><Relationship Id="rId2"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slideLayout" Target="../slideLayouts/slideLayout13.xml"/><Relationship Id="rId3"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0" name="TextShape 1"/>
          <p:cNvSpPr txBox="1"/>
          <p:nvPr/>
        </p:nvSpPr>
        <p:spPr>
          <a:xfrm>
            <a:off x="4528800" y="719280"/>
            <a:ext cx="6833520" cy="1398240"/>
          </a:xfrm>
          <a:prstGeom prst="rect">
            <a:avLst/>
          </a:prstGeom>
          <a:noFill/>
          <a:ln>
            <a:noFill/>
          </a:ln>
        </p:spPr>
        <p:txBody>
          <a:bodyPr anchor="ctr">
            <a:noAutofit/>
          </a:bodyPr>
          <a:p>
            <a:pPr algn="r">
              <a:lnSpc>
                <a:spcPct val="111000"/>
              </a:lnSpc>
            </a:pPr>
            <a:r>
              <a:rPr b="1" lang="en-IN" sz="5400" spc="-1" strike="noStrike">
                <a:solidFill>
                  <a:srgbClr val="000000"/>
                </a:solidFill>
                <a:latin typeface="Arial"/>
                <a:ea typeface="Arial"/>
              </a:rPr>
              <a:t>DevOps Automation</a:t>
            </a:r>
            <a:endParaRPr b="0" lang="en-IN" sz="5400" spc="-1" strike="noStrike">
              <a:solidFill>
                <a:srgbClr val="000000"/>
              </a:solidFill>
              <a:latin typeface="Arial"/>
            </a:endParaRPr>
          </a:p>
        </p:txBody>
      </p:sp>
      <p:sp>
        <p:nvSpPr>
          <p:cNvPr id="251" name="TextShape 2"/>
          <p:cNvSpPr txBox="1"/>
          <p:nvPr/>
        </p:nvSpPr>
        <p:spPr>
          <a:xfrm>
            <a:off x="4187160" y="2240280"/>
            <a:ext cx="7183440" cy="703800"/>
          </a:xfrm>
          <a:prstGeom prst="rect">
            <a:avLst/>
          </a:prstGeom>
          <a:noFill/>
          <a:ln>
            <a:noFill/>
          </a:ln>
        </p:spPr>
        <p:txBody>
          <a:bodyPr>
            <a:noAutofit/>
          </a:bodyPr>
          <a:p>
            <a:pPr algn="r">
              <a:lnSpc>
                <a:spcPct val="100000"/>
              </a:lnSpc>
            </a:pPr>
            <a:r>
              <a:rPr b="0" lang="en-IN" sz="3200" spc="-1" strike="noStrike">
                <a:solidFill>
                  <a:srgbClr val="000000"/>
                </a:solidFill>
                <a:latin typeface="Arial"/>
                <a:ea typeface="Arial"/>
              </a:rPr>
              <a:t>Introduction to Automation</a:t>
            </a:r>
            <a:endParaRPr b="0" lang="en-IN" sz="3200" spc="-1" strike="noStrike">
              <a:solidFill>
                <a:srgbClr val="000000"/>
              </a:solidFill>
              <a:latin typeface="Arial"/>
            </a:endParaRPr>
          </a:p>
        </p:txBody>
      </p:sp>
      <p:sp>
        <p:nvSpPr>
          <p:cNvPr id="252" name="TextShape 3"/>
          <p:cNvSpPr txBox="1"/>
          <p:nvPr/>
        </p:nvSpPr>
        <p:spPr>
          <a:xfrm>
            <a:off x="4880160" y="704160"/>
            <a:ext cx="6473880" cy="430560"/>
          </a:xfrm>
          <a:prstGeom prst="rect">
            <a:avLst/>
          </a:prstGeom>
          <a:noFill/>
          <a:ln>
            <a:noFill/>
          </a:ln>
        </p:spPr>
        <p:txBody>
          <a:bodyPr anchor="ctr">
            <a:noAutofit/>
          </a:bodyPr>
          <a:p>
            <a:pPr algn="r">
              <a:lnSpc>
                <a:spcPct val="100000"/>
              </a:lnSpc>
            </a:pPr>
            <a:r>
              <a:rPr b="1" lang="en-IN" sz="2200" spc="-1" strike="noStrike">
                <a:solidFill>
                  <a:srgbClr val="7f7f7f"/>
                </a:solidFill>
                <a:latin typeface="Arial"/>
                <a:ea typeface="Arial"/>
              </a:rPr>
              <a:t>B.TECH CSE with Specialization in DevOps</a:t>
            </a:r>
            <a:endParaRPr b="0" lang="en-IN" sz="22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61" name="TextShape 1"/>
          <p:cNvSpPr txBox="1"/>
          <p:nvPr/>
        </p:nvSpPr>
        <p:spPr>
          <a:xfrm>
            <a:off x="208800" y="633240"/>
            <a:ext cx="10515240" cy="491760"/>
          </a:xfrm>
          <a:prstGeom prst="rect">
            <a:avLst/>
          </a:prstGeom>
          <a:noFill/>
          <a:ln>
            <a:noFill/>
          </a:ln>
        </p:spPr>
        <p:txBody>
          <a:bodyPr>
            <a:noAutofit/>
          </a:bodyPr>
          <a:p>
            <a:pPr>
              <a:lnSpc>
                <a:spcPct val="90000"/>
              </a:lnSpc>
            </a:pPr>
            <a:r>
              <a:rPr b="1" lang="en-IN" sz="2800" spc="-1" strike="noStrike">
                <a:solidFill>
                  <a:srgbClr val="44546a"/>
                </a:solidFill>
                <a:latin typeface="Arial"/>
                <a:ea typeface="Arial"/>
              </a:rPr>
              <a:t>3. The Build Process</a:t>
            </a:r>
            <a:endParaRPr b="0" lang="en-IN" sz="2800" spc="-1" strike="noStrike">
              <a:solidFill>
                <a:srgbClr val="000000"/>
              </a:solidFill>
              <a:latin typeface="Arial"/>
            </a:endParaRPr>
          </a:p>
        </p:txBody>
      </p:sp>
      <p:sp>
        <p:nvSpPr>
          <p:cNvPr id="362" name="TextShape 2"/>
          <p:cNvSpPr txBox="1"/>
          <p:nvPr/>
        </p:nvSpPr>
        <p:spPr>
          <a:xfrm>
            <a:off x="208080" y="272880"/>
            <a:ext cx="10515240" cy="298080"/>
          </a:xfrm>
          <a:prstGeom prst="rect">
            <a:avLst/>
          </a:prstGeom>
          <a:noFill/>
          <a:ln>
            <a:noFill/>
          </a:ln>
        </p:spPr>
        <p:txBody>
          <a:bodyPr>
            <a:noAutofit/>
          </a:bodyPr>
          <a:p>
            <a:pPr>
              <a:lnSpc>
                <a:spcPct val="90000"/>
              </a:lnSpc>
            </a:pPr>
            <a:r>
              <a:rPr b="1" lang="en-IN" sz="1600" spc="-1" strike="noStrike">
                <a:solidFill>
                  <a:srgbClr val="0ec07d"/>
                </a:solidFill>
                <a:latin typeface="Arial"/>
                <a:ea typeface="Arial"/>
              </a:rPr>
              <a:t>Module 1</a:t>
            </a:r>
            <a:r>
              <a:rPr b="0" lang="en-IN" sz="1600" spc="-1" strike="noStrike">
                <a:solidFill>
                  <a:srgbClr val="0ec07d"/>
                </a:solidFill>
                <a:latin typeface="Arial"/>
                <a:ea typeface="Arial"/>
              </a:rPr>
              <a:t>: Introduction to Automation</a:t>
            </a:r>
            <a:endParaRPr b="0" lang="en-IN" sz="1600" spc="-1" strike="noStrike">
              <a:solidFill>
                <a:srgbClr val="000000"/>
              </a:solidFill>
              <a:latin typeface="Arial"/>
            </a:endParaRPr>
          </a:p>
        </p:txBody>
      </p:sp>
      <p:sp>
        <p:nvSpPr>
          <p:cNvPr id="363" name="TextShape 3"/>
          <p:cNvSpPr txBox="1"/>
          <p:nvPr/>
        </p:nvSpPr>
        <p:spPr>
          <a:xfrm>
            <a:off x="514440" y="1305000"/>
            <a:ext cx="10273320" cy="4840560"/>
          </a:xfrm>
          <a:prstGeom prst="rect">
            <a:avLst/>
          </a:prstGeom>
          <a:noFill/>
          <a:ln>
            <a:noFill/>
          </a:ln>
        </p:spPr>
        <p:txBody>
          <a:bodyPr>
            <a:noAutofit/>
          </a:bodyPr>
          <a:p>
            <a:pPr>
              <a:lnSpc>
                <a:spcPct val="90000"/>
              </a:lnSpc>
            </a:pPr>
            <a:r>
              <a:rPr b="0" lang="en-IN" sz="1800" spc="-1" strike="noStrike">
                <a:solidFill>
                  <a:srgbClr val="000000"/>
                </a:solidFill>
                <a:latin typeface="Arial"/>
                <a:ea typeface="Arial"/>
              </a:rPr>
              <a:t>The build process includes the following steps: </a:t>
            </a:r>
            <a:endParaRPr b="0" lang="en-IN" sz="1800" spc="-1" strike="noStrike">
              <a:solidFill>
                <a:srgbClr val="000000"/>
              </a:solidFill>
              <a:latin typeface="Arial"/>
            </a:endParaRPr>
          </a:p>
          <a:p>
            <a:pPr>
              <a:lnSpc>
                <a:spcPct val="90000"/>
              </a:lnSpc>
              <a:spcBef>
                <a:spcPts val="839"/>
              </a:spcBef>
            </a:pPr>
            <a:endParaRPr b="0" lang="en-IN" sz="1800" spc="-1" strike="noStrike">
              <a:solidFill>
                <a:srgbClr val="000000"/>
              </a:solidFill>
              <a:latin typeface="Arial"/>
            </a:endParaRPr>
          </a:p>
        </p:txBody>
      </p:sp>
      <p:grpSp>
        <p:nvGrpSpPr>
          <p:cNvPr id="364" name="Group 4"/>
          <p:cNvGrpSpPr/>
          <p:nvPr/>
        </p:nvGrpSpPr>
        <p:grpSpPr>
          <a:xfrm>
            <a:off x="779400" y="1990440"/>
            <a:ext cx="10741680" cy="4169880"/>
            <a:chOff x="779400" y="1990440"/>
            <a:chExt cx="10741680" cy="4169880"/>
          </a:xfrm>
        </p:grpSpPr>
        <p:grpSp>
          <p:nvGrpSpPr>
            <p:cNvPr id="365" name="Group 5"/>
            <p:cNvGrpSpPr/>
            <p:nvPr/>
          </p:nvGrpSpPr>
          <p:grpSpPr>
            <a:xfrm>
              <a:off x="8862480" y="1990440"/>
              <a:ext cx="2658600" cy="2380320"/>
              <a:chOff x="8862480" y="1990440"/>
              <a:chExt cx="2658600" cy="2380320"/>
            </a:xfrm>
          </p:grpSpPr>
          <p:grpSp>
            <p:nvGrpSpPr>
              <p:cNvPr id="366" name="Group 6"/>
              <p:cNvGrpSpPr/>
              <p:nvPr/>
            </p:nvGrpSpPr>
            <p:grpSpPr>
              <a:xfrm>
                <a:off x="8862480" y="1990440"/>
                <a:ext cx="2502720" cy="2096640"/>
                <a:chOff x="8862480" y="1990440"/>
                <a:chExt cx="2502720" cy="2096640"/>
              </a:xfrm>
            </p:grpSpPr>
            <p:sp>
              <p:nvSpPr>
                <p:cNvPr id="367" name="CustomShape 7"/>
                <p:cNvSpPr/>
                <p:nvPr/>
              </p:nvSpPr>
              <p:spPr>
                <a:xfrm rot="16200000">
                  <a:off x="8900280" y="1952640"/>
                  <a:ext cx="1180440" cy="1256040"/>
                </a:xfrm>
                <a:custGeom>
                  <a:avLst/>
                  <a:gdLst/>
                  <a:ahLst/>
                  <a:rect l="l" t="t" r="r" b="b"/>
                  <a:pathLst>
                    <a:path w="120000" h="120000">
                      <a:moveTo>
                        <a:pt x="0" y="0"/>
                      </a:moveTo>
                      <a:lnTo>
                        <a:pt x="11979" y="603"/>
                      </a:lnTo>
                      <a:cubicBezTo>
                        <a:pt x="72653" y="6749"/>
                        <a:pt x="120000" y="57859"/>
                        <a:pt x="120000" y="120000"/>
                      </a:cubicBezTo>
                      <a:lnTo>
                        <a:pt x="73548" y="120000"/>
                      </a:lnTo>
                      <a:lnTo>
                        <a:pt x="73548" y="119999"/>
                      </a:lnTo>
                      <a:cubicBezTo>
                        <a:pt x="73548" y="81849"/>
                        <a:pt x="44480" y="50470"/>
                        <a:pt x="7230" y="46697"/>
                      </a:cubicBezTo>
                      <a:lnTo>
                        <a:pt x="0" y="46333"/>
                      </a:lnTo>
                      <a:close/>
                    </a:path>
                  </a:pathLst>
                </a:custGeom>
                <a:solidFill>
                  <a:srgbClr val="96e2c0"/>
                </a:solidFill>
                <a:ln>
                  <a:noFill/>
                </a:ln>
              </p:spPr>
              <p:style>
                <a:lnRef idx="0"/>
                <a:fillRef idx="0"/>
                <a:effectRef idx="0"/>
                <a:fontRef idx="minor"/>
              </p:style>
            </p:sp>
            <p:sp>
              <p:nvSpPr>
                <p:cNvPr id="368" name="CustomShape 8"/>
                <p:cNvSpPr/>
                <p:nvPr/>
              </p:nvSpPr>
              <p:spPr>
                <a:xfrm>
                  <a:off x="10112400" y="1990440"/>
                  <a:ext cx="1252800" cy="1183320"/>
                </a:xfrm>
                <a:custGeom>
                  <a:avLst/>
                  <a:gdLst/>
                  <a:ahLst/>
                  <a:rect l="l" t="t" r="r" b="b"/>
                  <a:pathLst>
                    <a:path w="120000" h="120000">
                      <a:moveTo>
                        <a:pt x="0" y="0"/>
                      </a:moveTo>
                      <a:lnTo>
                        <a:pt x="11979" y="603"/>
                      </a:lnTo>
                      <a:cubicBezTo>
                        <a:pt x="72653" y="6749"/>
                        <a:pt x="120000" y="57859"/>
                        <a:pt x="120000" y="120000"/>
                      </a:cubicBezTo>
                      <a:lnTo>
                        <a:pt x="73548" y="120000"/>
                      </a:lnTo>
                      <a:lnTo>
                        <a:pt x="73548" y="119999"/>
                      </a:lnTo>
                      <a:cubicBezTo>
                        <a:pt x="73548" y="81849"/>
                        <a:pt x="44480" y="50470"/>
                        <a:pt x="7230" y="46697"/>
                      </a:cubicBezTo>
                      <a:lnTo>
                        <a:pt x="0" y="46333"/>
                      </a:lnTo>
                      <a:close/>
                    </a:path>
                  </a:pathLst>
                </a:custGeom>
                <a:solidFill>
                  <a:srgbClr val="96e2c0"/>
                </a:solidFill>
                <a:ln>
                  <a:noFill/>
                </a:ln>
              </p:spPr>
              <p:style>
                <a:lnRef idx="0"/>
                <a:fillRef idx="0"/>
                <a:effectRef idx="0"/>
                <a:fontRef idx="minor"/>
              </p:style>
            </p:sp>
            <p:sp>
              <p:nvSpPr>
                <p:cNvPr id="369" name="CustomShape 9"/>
                <p:cNvSpPr/>
                <p:nvPr/>
              </p:nvSpPr>
              <p:spPr>
                <a:xfrm>
                  <a:off x="8862480" y="3167640"/>
                  <a:ext cx="483480" cy="919080"/>
                </a:xfrm>
                <a:prstGeom prst="rect">
                  <a:avLst/>
                </a:prstGeom>
                <a:solidFill>
                  <a:srgbClr val="96e2c0"/>
                </a:solidFill>
                <a:ln>
                  <a:noFill/>
                </a:ln>
              </p:spPr>
              <p:style>
                <a:lnRef idx="0"/>
                <a:fillRef idx="0"/>
                <a:effectRef idx="0"/>
                <a:fontRef idx="minor"/>
              </p:style>
            </p:sp>
            <p:sp>
              <p:nvSpPr>
                <p:cNvPr id="370" name="CustomShape 10"/>
                <p:cNvSpPr/>
                <p:nvPr/>
              </p:nvSpPr>
              <p:spPr>
                <a:xfrm>
                  <a:off x="10881720" y="3167640"/>
                  <a:ext cx="483480" cy="919440"/>
                </a:xfrm>
                <a:prstGeom prst="rect">
                  <a:avLst/>
                </a:prstGeom>
                <a:solidFill>
                  <a:srgbClr val="96e2c0"/>
                </a:solidFill>
                <a:ln>
                  <a:noFill/>
                </a:ln>
              </p:spPr>
              <p:style>
                <a:lnRef idx="0"/>
                <a:fillRef idx="0"/>
                <a:effectRef idx="0"/>
                <a:fontRef idx="minor"/>
              </p:style>
            </p:sp>
          </p:grpSp>
          <p:sp>
            <p:nvSpPr>
              <p:cNvPr id="371" name="CustomShape 11"/>
              <p:cNvSpPr/>
              <p:nvPr/>
            </p:nvSpPr>
            <p:spPr>
              <a:xfrm rot="2598000">
                <a:off x="10867680" y="3695760"/>
                <a:ext cx="541440" cy="540360"/>
              </a:xfrm>
              <a:custGeom>
                <a:avLst/>
                <a:gdLst/>
                <a:ahLst/>
                <a:rect l="l" t="t" r="r" b="b"/>
                <a:pathLst>
                  <a:path w="120000" h="120000">
                    <a:moveTo>
                      <a:pt x="0" y="120000"/>
                    </a:moveTo>
                    <a:lnTo>
                      <a:pt x="120000" y="0"/>
                    </a:lnTo>
                    <a:lnTo>
                      <a:pt x="120000" y="120000"/>
                    </a:lnTo>
                    <a:lnTo>
                      <a:pt x="0" y="120000"/>
                    </a:lnTo>
                    <a:close/>
                  </a:path>
                </a:pathLst>
              </a:custGeom>
              <a:solidFill>
                <a:srgbClr val="96e2c0"/>
              </a:solidFill>
              <a:ln>
                <a:noFill/>
              </a:ln>
            </p:spPr>
            <p:style>
              <a:lnRef idx="0"/>
              <a:fillRef idx="0"/>
              <a:effectRef idx="0"/>
              <a:fontRef idx="minor"/>
            </p:style>
          </p:sp>
        </p:grpSp>
        <p:grpSp>
          <p:nvGrpSpPr>
            <p:cNvPr id="372" name="Group 12"/>
            <p:cNvGrpSpPr/>
            <p:nvPr/>
          </p:nvGrpSpPr>
          <p:grpSpPr>
            <a:xfrm>
              <a:off x="6834240" y="3846960"/>
              <a:ext cx="2681280" cy="2313360"/>
              <a:chOff x="6834240" y="3846960"/>
              <a:chExt cx="2681280" cy="2313360"/>
            </a:xfrm>
          </p:grpSpPr>
          <p:sp>
            <p:nvSpPr>
              <p:cNvPr id="373" name="CustomShape 13"/>
              <p:cNvSpPr/>
              <p:nvPr/>
            </p:nvSpPr>
            <p:spPr>
              <a:xfrm flipH="1" rot="16200000">
                <a:off x="6872040" y="4942080"/>
                <a:ext cx="1180440" cy="1256040"/>
              </a:xfrm>
              <a:custGeom>
                <a:avLst/>
                <a:gdLst/>
                <a:ahLst/>
                <a:rect l="l" t="t" r="r" b="b"/>
                <a:pathLst>
                  <a:path w="120000" h="120000">
                    <a:moveTo>
                      <a:pt x="0" y="0"/>
                    </a:moveTo>
                    <a:lnTo>
                      <a:pt x="11979" y="603"/>
                    </a:lnTo>
                    <a:cubicBezTo>
                      <a:pt x="72653" y="6749"/>
                      <a:pt x="120000" y="57859"/>
                      <a:pt x="120000" y="120000"/>
                    </a:cubicBezTo>
                    <a:lnTo>
                      <a:pt x="73548" y="120000"/>
                    </a:lnTo>
                    <a:lnTo>
                      <a:pt x="73548" y="119999"/>
                    </a:lnTo>
                    <a:cubicBezTo>
                      <a:pt x="73548" y="81849"/>
                      <a:pt x="44480" y="50470"/>
                      <a:pt x="7230" y="46697"/>
                    </a:cubicBezTo>
                    <a:lnTo>
                      <a:pt x="0" y="46333"/>
                    </a:lnTo>
                    <a:close/>
                  </a:path>
                </a:pathLst>
              </a:custGeom>
              <a:solidFill>
                <a:srgbClr val="1cc083"/>
              </a:solidFill>
              <a:ln>
                <a:noFill/>
              </a:ln>
            </p:spPr>
            <p:style>
              <a:lnRef idx="0"/>
              <a:fillRef idx="0"/>
              <a:effectRef idx="0"/>
              <a:fontRef idx="minor"/>
            </p:style>
          </p:sp>
          <p:sp>
            <p:nvSpPr>
              <p:cNvPr id="374" name="CustomShape 14"/>
              <p:cNvSpPr/>
              <p:nvPr/>
            </p:nvSpPr>
            <p:spPr>
              <a:xfrm flipH="1" rot="10800000">
                <a:off x="8083800" y="4977000"/>
                <a:ext cx="1252800" cy="1183320"/>
              </a:xfrm>
              <a:custGeom>
                <a:avLst/>
                <a:gdLst/>
                <a:ahLst/>
                <a:rect l="l" t="t" r="r" b="b"/>
                <a:pathLst>
                  <a:path w="120000" h="120000">
                    <a:moveTo>
                      <a:pt x="0" y="0"/>
                    </a:moveTo>
                    <a:lnTo>
                      <a:pt x="11979" y="603"/>
                    </a:lnTo>
                    <a:cubicBezTo>
                      <a:pt x="72653" y="6749"/>
                      <a:pt x="120000" y="57859"/>
                      <a:pt x="120000" y="120000"/>
                    </a:cubicBezTo>
                    <a:lnTo>
                      <a:pt x="73548" y="120000"/>
                    </a:lnTo>
                    <a:lnTo>
                      <a:pt x="73548" y="119999"/>
                    </a:lnTo>
                    <a:cubicBezTo>
                      <a:pt x="73548" y="81849"/>
                      <a:pt x="44480" y="50470"/>
                      <a:pt x="7230" y="46697"/>
                    </a:cubicBezTo>
                    <a:lnTo>
                      <a:pt x="0" y="46333"/>
                    </a:lnTo>
                    <a:close/>
                  </a:path>
                </a:pathLst>
              </a:custGeom>
              <a:solidFill>
                <a:srgbClr val="1cc083"/>
              </a:solidFill>
              <a:ln>
                <a:noFill/>
              </a:ln>
            </p:spPr>
            <p:style>
              <a:lnRef idx="0"/>
              <a:fillRef idx="0"/>
              <a:effectRef idx="0"/>
              <a:fontRef idx="minor"/>
            </p:style>
          </p:sp>
          <p:sp>
            <p:nvSpPr>
              <p:cNvPr id="375" name="CustomShape 15"/>
              <p:cNvSpPr/>
              <p:nvPr/>
            </p:nvSpPr>
            <p:spPr>
              <a:xfrm flipH="1" rot="10800000">
                <a:off x="6833880" y="4064040"/>
                <a:ext cx="483480" cy="919080"/>
              </a:xfrm>
              <a:prstGeom prst="rect">
                <a:avLst/>
              </a:prstGeom>
              <a:solidFill>
                <a:srgbClr val="1cc083"/>
              </a:solidFill>
              <a:ln>
                <a:noFill/>
              </a:ln>
            </p:spPr>
            <p:style>
              <a:lnRef idx="0"/>
              <a:fillRef idx="0"/>
              <a:effectRef idx="0"/>
              <a:fontRef idx="minor"/>
            </p:style>
          </p:sp>
          <p:sp>
            <p:nvSpPr>
              <p:cNvPr id="376" name="CustomShape 16"/>
              <p:cNvSpPr/>
              <p:nvPr/>
            </p:nvSpPr>
            <p:spPr>
              <a:xfrm flipH="1" rot="10800000">
                <a:off x="8852040" y="4063680"/>
                <a:ext cx="483480" cy="919440"/>
              </a:xfrm>
              <a:prstGeom prst="rect">
                <a:avLst/>
              </a:prstGeom>
              <a:solidFill>
                <a:srgbClr val="1cc083"/>
              </a:solidFill>
              <a:ln>
                <a:noFill/>
              </a:ln>
            </p:spPr>
            <p:style>
              <a:lnRef idx="0"/>
              <a:fillRef idx="0"/>
              <a:effectRef idx="0"/>
              <a:fontRef idx="minor"/>
            </p:style>
          </p:sp>
          <p:sp>
            <p:nvSpPr>
              <p:cNvPr id="377" name="CustomShape 17"/>
              <p:cNvSpPr/>
              <p:nvPr/>
            </p:nvSpPr>
            <p:spPr>
              <a:xfrm flipH="1" rot="8202600">
                <a:off x="8838720" y="3936600"/>
                <a:ext cx="541440" cy="540360"/>
              </a:xfrm>
              <a:custGeom>
                <a:avLst/>
                <a:gdLst/>
                <a:ahLst/>
                <a:rect l="l" t="t" r="r" b="b"/>
                <a:pathLst>
                  <a:path w="120000" h="120000">
                    <a:moveTo>
                      <a:pt x="0" y="120000"/>
                    </a:moveTo>
                    <a:lnTo>
                      <a:pt x="120000" y="0"/>
                    </a:lnTo>
                    <a:lnTo>
                      <a:pt x="120000" y="120000"/>
                    </a:lnTo>
                    <a:lnTo>
                      <a:pt x="0" y="120000"/>
                    </a:lnTo>
                    <a:close/>
                  </a:path>
                </a:pathLst>
              </a:custGeom>
              <a:solidFill>
                <a:srgbClr val="1cc083"/>
              </a:solidFill>
              <a:ln>
                <a:noFill/>
              </a:ln>
            </p:spPr>
            <p:style>
              <a:lnRef idx="0"/>
              <a:fillRef idx="0"/>
              <a:effectRef idx="0"/>
              <a:fontRef idx="minor"/>
            </p:style>
          </p:sp>
        </p:grpSp>
        <p:grpSp>
          <p:nvGrpSpPr>
            <p:cNvPr id="378" name="Group 18"/>
            <p:cNvGrpSpPr/>
            <p:nvPr/>
          </p:nvGrpSpPr>
          <p:grpSpPr>
            <a:xfrm>
              <a:off x="4815360" y="1990440"/>
              <a:ext cx="2658600" cy="2380320"/>
              <a:chOff x="4815360" y="1990440"/>
              <a:chExt cx="2658600" cy="2380320"/>
            </a:xfrm>
          </p:grpSpPr>
          <p:sp>
            <p:nvSpPr>
              <p:cNvPr id="379" name="CustomShape 19"/>
              <p:cNvSpPr/>
              <p:nvPr/>
            </p:nvSpPr>
            <p:spPr>
              <a:xfrm rot="16200000">
                <a:off x="4853160" y="1952640"/>
                <a:ext cx="1180440" cy="1256040"/>
              </a:xfrm>
              <a:custGeom>
                <a:avLst/>
                <a:gdLst/>
                <a:ahLst/>
                <a:rect l="l" t="t" r="r" b="b"/>
                <a:pathLst>
                  <a:path w="120000" h="120000">
                    <a:moveTo>
                      <a:pt x="0" y="0"/>
                    </a:moveTo>
                    <a:lnTo>
                      <a:pt x="11979" y="603"/>
                    </a:lnTo>
                    <a:cubicBezTo>
                      <a:pt x="72653" y="6749"/>
                      <a:pt x="120000" y="57859"/>
                      <a:pt x="120000" y="120000"/>
                    </a:cubicBezTo>
                    <a:lnTo>
                      <a:pt x="73548" y="120000"/>
                    </a:lnTo>
                    <a:lnTo>
                      <a:pt x="73548" y="119999"/>
                    </a:lnTo>
                    <a:cubicBezTo>
                      <a:pt x="73548" y="81849"/>
                      <a:pt x="44480" y="50470"/>
                      <a:pt x="7230" y="46697"/>
                    </a:cubicBezTo>
                    <a:lnTo>
                      <a:pt x="0" y="46333"/>
                    </a:lnTo>
                    <a:close/>
                  </a:path>
                </a:pathLst>
              </a:custGeom>
              <a:solidFill>
                <a:srgbClr val="44546a"/>
              </a:solidFill>
              <a:ln>
                <a:noFill/>
              </a:ln>
            </p:spPr>
            <p:style>
              <a:lnRef idx="0"/>
              <a:fillRef idx="0"/>
              <a:effectRef idx="0"/>
              <a:fontRef idx="minor"/>
            </p:style>
          </p:sp>
          <p:sp>
            <p:nvSpPr>
              <p:cNvPr id="380" name="CustomShape 20"/>
              <p:cNvSpPr/>
              <p:nvPr/>
            </p:nvSpPr>
            <p:spPr>
              <a:xfrm>
                <a:off x="6064920" y="1990440"/>
                <a:ext cx="1252800" cy="1183320"/>
              </a:xfrm>
              <a:custGeom>
                <a:avLst/>
                <a:gdLst/>
                <a:ahLst/>
                <a:rect l="l" t="t" r="r" b="b"/>
                <a:pathLst>
                  <a:path w="120000" h="120000">
                    <a:moveTo>
                      <a:pt x="0" y="0"/>
                    </a:moveTo>
                    <a:lnTo>
                      <a:pt x="11979" y="603"/>
                    </a:lnTo>
                    <a:cubicBezTo>
                      <a:pt x="72653" y="6749"/>
                      <a:pt x="120000" y="57859"/>
                      <a:pt x="120000" y="120000"/>
                    </a:cubicBezTo>
                    <a:lnTo>
                      <a:pt x="73548" y="120000"/>
                    </a:lnTo>
                    <a:lnTo>
                      <a:pt x="73548" y="119999"/>
                    </a:lnTo>
                    <a:cubicBezTo>
                      <a:pt x="73548" y="81849"/>
                      <a:pt x="44480" y="50470"/>
                      <a:pt x="7230" y="46697"/>
                    </a:cubicBezTo>
                    <a:lnTo>
                      <a:pt x="0" y="46333"/>
                    </a:lnTo>
                    <a:close/>
                  </a:path>
                </a:pathLst>
              </a:custGeom>
              <a:solidFill>
                <a:srgbClr val="44546a"/>
              </a:solidFill>
              <a:ln>
                <a:noFill/>
              </a:ln>
            </p:spPr>
            <p:style>
              <a:lnRef idx="0"/>
              <a:fillRef idx="0"/>
              <a:effectRef idx="0"/>
              <a:fontRef idx="minor"/>
            </p:style>
          </p:sp>
          <p:sp>
            <p:nvSpPr>
              <p:cNvPr id="381" name="CustomShape 21"/>
              <p:cNvSpPr/>
              <p:nvPr/>
            </p:nvSpPr>
            <p:spPr>
              <a:xfrm>
                <a:off x="4815360" y="3167640"/>
                <a:ext cx="483480" cy="919080"/>
              </a:xfrm>
              <a:prstGeom prst="rect">
                <a:avLst/>
              </a:prstGeom>
              <a:solidFill>
                <a:srgbClr val="44546a"/>
              </a:solidFill>
              <a:ln>
                <a:noFill/>
              </a:ln>
            </p:spPr>
            <p:style>
              <a:lnRef idx="0"/>
              <a:fillRef idx="0"/>
              <a:effectRef idx="0"/>
              <a:fontRef idx="minor"/>
            </p:style>
          </p:sp>
          <p:sp>
            <p:nvSpPr>
              <p:cNvPr id="382" name="CustomShape 22"/>
              <p:cNvSpPr/>
              <p:nvPr/>
            </p:nvSpPr>
            <p:spPr>
              <a:xfrm>
                <a:off x="6834240" y="3167640"/>
                <a:ext cx="483480" cy="919440"/>
              </a:xfrm>
              <a:prstGeom prst="rect">
                <a:avLst/>
              </a:prstGeom>
              <a:solidFill>
                <a:srgbClr val="44546a"/>
              </a:solidFill>
              <a:ln>
                <a:noFill/>
              </a:ln>
            </p:spPr>
            <p:style>
              <a:lnRef idx="0"/>
              <a:fillRef idx="0"/>
              <a:effectRef idx="0"/>
              <a:fontRef idx="minor"/>
            </p:style>
          </p:sp>
          <p:sp>
            <p:nvSpPr>
              <p:cNvPr id="383" name="CustomShape 23"/>
              <p:cNvSpPr/>
              <p:nvPr/>
            </p:nvSpPr>
            <p:spPr>
              <a:xfrm rot="2598000">
                <a:off x="6820560" y="3695760"/>
                <a:ext cx="541440" cy="540360"/>
              </a:xfrm>
              <a:custGeom>
                <a:avLst/>
                <a:gdLst/>
                <a:ahLst/>
                <a:rect l="l" t="t" r="r" b="b"/>
                <a:pathLst>
                  <a:path w="120000" h="120000">
                    <a:moveTo>
                      <a:pt x="0" y="120000"/>
                    </a:moveTo>
                    <a:lnTo>
                      <a:pt x="120000" y="0"/>
                    </a:lnTo>
                    <a:lnTo>
                      <a:pt x="120000" y="120000"/>
                    </a:lnTo>
                    <a:lnTo>
                      <a:pt x="0" y="120000"/>
                    </a:lnTo>
                    <a:close/>
                  </a:path>
                </a:pathLst>
              </a:custGeom>
              <a:solidFill>
                <a:srgbClr val="44546a"/>
              </a:solidFill>
              <a:ln>
                <a:noFill/>
              </a:ln>
            </p:spPr>
            <p:style>
              <a:lnRef idx="0"/>
              <a:fillRef idx="0"/>
              <a:effectRef idx="0"/>
              <a:fontRef idx="minor"/>
            </p:style>
          </p:sp>
        </p:grpSp>
        <p:grpSp>
          <p:nvGrpSpPr>
            <p:cNvPr id="384" name="Group 24"/>
            <p:cNvGrpSpPr/>
            <p:nvPr/>
          </p:nvGrpSpPr>
          <p:grpSpPr>
            <a:xfrm>
              <a:off x="2798640" y="3846960"/>
              <a:ext cx="2681280" cy="2313360"/>
              <a:chOff x="2798640" y="3846960"/>
              <a:chExt cx="2681280" cy="2313360"/>
            </a:xfrm>
          </p:grpSpPr>
          <p:sp>
            <p:nvSpPr>
              <p:cNvPr id="385" name="CustomShape 25"/>
              <p:cNvSpPr/>
              <p:nvPr/>
            </p:nvSpPr>
            <p:spPr>
              <a:xfrm flipH="1" rot="16200000">
                <a:off x="2836080" y="4942080"/>
                <a:ext cx="1180440" cy="1256040"/>
              </a:xfrm>
              <a:custGeom>
                <a:avLst/>
                <a:gdLst/>
                <a:ahLst/>
                <a:rect l="l" t="t" r="r" b="b"/>
                <a:pathLst>
                  <a:path w="120000" h="120000">
                    <a:moveTo>
                      <a:pt x="0" y="0"/>
                    </a:moveTo>
                    <a:lnTo>
                      <a:pt x="11979" y="603"/>
                    </a:lnTo>
                    <a:cubicBezTo>
                      <a:pt x="72653" y="6749"/>
                      <a:pt x="120000" y="57859"/>
                      <a:pt x="120000" y="120000"/>
                    </a:cubicBezTo>
                    <a:lnTo>
                      <a:pt x="73548" y="120000"/>
                    </a:lnTo>
                    <a:lnTo>
                      <a:pt x="73548" y="119999"/>
                    </a:lnTo>
                    <a:cubicBezTo>
                      <a:pt x="73548" y="81849"/>
                      <a:pt x="44480" y="50470"/>
                      <a:pt x="7230" y="46697"/>
                    </a:cubicBezTo>
                    <a:lnTo>
                      <a:pt x="0" y="46333"/>
                    </a:lnTo>
                    <a:close/>
                  </a:path>
                </a:pathLst>
              </a:custGeom>
              <a:solidFill>
                <a:srgbClr val="96e2c0"/>
              </a:solidFill>
              <a:ln>
                <a:noFill/>
              </a:ln>
            </p:spPr>
            <p:style>
              <a:lnRef idx="0"/>
              <a:fillRef idx="0"/>
              <a:effectRef idx="0"/>
              <a:fontRef idx="minor"/>
            </p:style>
          </p:sp>
          <p:sp>
            <p:nvSpPr>
              <p:cNvPr id="386" name="CustomShape 26"/>
              <p:cNvSpPr/>
              <p:nvPr/>
            </p:nvSpPr>
            <p:spPr>
              <a:xfrm flipH="1" rot="10800000">
                <a:off x="4048200" y="4977000"/>
                <a:ext cx="1252800" cy="1183320"/>
              </a:xfrm>
              <a:custGeom>
                <a:avLst/>
                <a:gdLst/>
                <a:ahLst/>
                <a:rect l="l" t="t" r="r" b="b"/>
                <a:pathLst>
                  <a:path w="120000" h="120000">
                    <a:moveTo>
                      <a:pt x="0" y="0"/>
                    </a:moveTo>
                    <a:lnTo>
                      <a:pt x="11979" y="603"/>
                    </a:lnTo>
                    <a:cubicBezTo>
                      <a:pt x="72653" y="6749"/>
                      <a:pt x="120000" y="57859"/>
                      <a:pt x="120000" y="120000"/>
                    </a:cubicBezTo>
                    <a:lnTo>
                      <a:pt x="73548" y="120000"/>
                    </a:lnTo>
                    <a:lnTo>
                      <a:pt x="73548" y="119999"/>
                    </a:lnTo>
                    <a:cubicBezTo>
                      <a:pt x="73548" y="81849"/>
                      <a:pt x="44480" y="50470"/>
                      <a:pt x="7230" y="46697"/>
                    </a:cubicBezTo>
                    <a:lnTo>
                      <a:pt x="0" y="46333"/>
                    </a:lnTo>
                    <a:close/>
                  </a:path>
                </a:pathLst>
              </a:custGeom>
              <a:solidFill>
                <a:srgbClr val="96e2c0"/>
              </a:solidFill>
              <a:ln>
                <a:noFill/>
              </a:ln>
            </p:spPr>
            <p:style>
              <a:lnRef idx="0"/>
              <a:fillRef idx="0"/>
              <a:effectRef idx="0"/>
              <a:fontRef idx="minor"/>
            </p:style>
          </p:sp>
          <p:sp>
            <p:nvSpPr>
              <p:cNvPr id="387" name="CustomShape 27"/>
              <p:cNvSpPr/>
              <p:nvPr/>
            </p:nvSpPr>
            <p:spPr>
              <a:xfrm flipH="1" rot="10800000">
                <a:off x="2797920" y="4064040"/>
                <a:ext cx="483480" cy="919080"/>
              </a:xfrm>
              <a:prstGeom prst="rect">
                <a:avLst/>
              </a:prstGeom>
              <a:solidFill>
                <a:srgbClr val="96e2c0"/>
              </a:solidFill>
              <a:ln>
                <a:noFill/>
              </a:ln>
            </p:spPr>
            <p:style>
              <a:lnRef idx="0"/>
              <a:fillRef idx="0"/>
              <a:effectRef idx="0"/>
              <a:fontRef idx="minor"/>
            </p:style>
          </p:sp>
          <p:sp>
            <p:nvSpPr>
              <p:cNvPr id="388" name="CustomShape 28"/>
              <p:cNvSpPr/>
              <p:nvPr/>
            </p:nvSpPr>
            <p:spPr>
              <a:xfrm flipH="1" rot="10800000">
                <a:off x="4816440" y="4063680"/>
                <a:ext cx="483480" cy="919440"/>
              </a:xfrm>
              <a:prstGeom prst="rect">
                <a:avLst/>
              </a:prstGeom>
              <a:solidFill>
                <a:srgbClr val="96e2c0"/>
              </a:solidFill>
              <a:ln>
                <a:noFill/>
              </a:ln>
            </p:spPr>
            <p:style>
              <a:lnRef idx="0"/>
              <a:fillRef idx="0"/>
              <a:effectRef idx="0"/>
              <a:fontRef idx="minor"/>
            </p:style>
          </p:sp>
          <p:sp>
            <p:nvSpPr>
              <p:cNvPr id="389" name="CustomShape 29"/>
              <p:cNvSpPr/>
              <p:nvPr/>
            </p:nvSpPr>
            <p:spPr>
              <a:xfrm flipH="1" rot="8202600">
                <a:off x="4803120" y="3936600"/>
                <a:ext cx="541440" cy="540360"/>
              </a:xfrm>
              <a:custGeom>
                <a:avLst/>
                <a:gdLst/>
                <a:ahLst/>
                <a:rect l="l" t="t" r="r" b="b"/>
                <a:pathLst>
                  <a:path w="120000" h="120000">
                    <a:moveTo>
                      <a:pt x="0" y="120000"/>
                    </a:moveTo>
                    <a:lnTo>
                      <a:pt x="120000" y="0"/>
                    </a:lnTo>
                    <a:lnTo>
                      <a:pt x="120000" y="120000"/>
                    </a:lnTo>
                    <a:lnTo>
                      <a:pt x="0" y="120000"/>
                    </a:lnTo>
                    <a:close/>
                  </a:path>
                </a:pathLst>
              </a:custGeom>
              <a:solidFill>
                <a:srgbClr val="96e2c0"/>
              </a:solidFill>
              <a:ln>
                <a:noFill/>
              </a:ln>
            </p:spPr>
            <p:style>
              <a:lnRef idx="0"/>
              <a:fillRef idx="0"/>
              <a:effectRef idx="0"/>
              <a:fontRef idx="minor"/>
            </p:style>
          </p:sp>
        </p:grpSp>
        <p:grpSp>
          <p:nvGrpSpPr>
            <p:cNvPr id="390" name="Group 30"/>
            <p:cNvGrpSpPr/>
            <p:nvPr/>
          </p:nvGrpSpPr>
          <p:grpSpPr>
            <a:xfrm>
              <a:off x="779400" y="1990440"/>
              <a:ext cx="2658600" cy="2380320"/>
              <a:chOff x="779400" y="1990440"/>
              <a:chExt cx="2658600" cy="2380320"/>
            </a:xfrm>
          </p:grpSpPr>
          <p:sp>
            <p:nvSpPr>
              <p:cNvPr id="391" name="CustomShape 31"/>
              <p:cNvSpPr/>
              <p:nvPr/>
            </p:nvSpPr>
            <p:spPr>
              <a:xfrm rot="16200000">
                <a:off x="817200" y="1952640"/>
                <a:ext cx="1180440" cy="1256040"/>
              </a:xfrm>
              <a:custGeom>
                <a:avLst/>
                <a:gdLst/>
                <a:ahLst/>
                <a:rect l="l" t="t" r="r" b="b"/>
                <a:pathLst>
                  <a:path w="120000" h="120000">
                    <a:moveTo>
                      <a:pt x="0" y="0"/>
                    </a:moveTo>
                    <a:lnTo>
                      <a:pt x="11979" y="603"/>
                    </a:lnTo>
                    <a:cubicBezTo>
                      <a:pt x="72653" y="6749"/>
                      <a:pt x="120000" y="57859"/>
                      <a:pt x="120000" y="120000"/>
                    </a:cubicBezTo>
                    <a:lnTo>
                      <a:pt x="73548" y="120000"/>
                    </a:lnTo>
                    <a:lnTo>
                      <a:pt x="73548" y="119999"/>
                    </a:lnTo>
                    <a:cubicBezTo>
                      <a:pt x="73548" y="81849"/>
                      <a:pt x="44480" y="50470"/>
                      <a:pt x="7230" y="46697"/>
                    </a:cubicBezTo>
                    <a:lnTo>
                      <a:pt x="0" y="46333"/>
                    </a:lnTo>
                    <a:close/>
                  </a:path>
                </a:pathLst>
              </a:custGeom>
              <a:solidFill>
                <a:srgbClr val="1cc083"/>
              </a:solidFill>
              <a:ln>
                <a:noFill/>
              </a:ln>
            </p:spPr>
            <p:style>
              <a:lnRef idx="0"/>
              <a:fillRef idx="0"/>
              <a:effectRef idx="0"/>
              <a:fontRef idx="minor"/>
            </p:style>
          </p:sp>
          <p:sp>
            <p:nvSpPr>
              <p:cNvPr id="392" name="CustomShape 32"/>
              <p:cNvSpPr/>
              <p:nvPr/>
            </p:nvSpPr>
            <p:spPr>
              <a:xfrm>
                <a:off x="2029320" y="1990440"/>
                <a:ext cx="1252800" cy="1183320"/>
              </a:xfrm>
              <a:custGeom>
                <a:avLst/>
                <a:gdLst/>
                <a:ahLst/>
                <a:rect l="l" t="t" r="r" b="b"/>
                <a:pathLst>
                  <a:path w="120000" h="120000">
                    <a:moveTo>
                      <a:pt x="0" y="0"/>
                    </a:moveTo>
                    <a:lnTo>
                      <a:pt x="11979" y="603"/>
                    </a:lnTo>
                    <a:cubicBezTo>
                      <a:pt x="72653" y="6749"/>
                      <a:pt x="120000" y="57859"/>
                      <a:pt x="120000" y="120000"/>
                    </a:cubicBezTo>
                    <a:lnTo>
                      <a:pt x="73548" y="120000"/>
                    </a:lnTo>
                    <a:lnTo>
                      <a:pt x="73548" y="119999"/>
                    </a:lnTo>
                    <a:cubicBezTo>
                      <a:pt x="73548" y="81849"/>
                      <a:pt x="44480" y="50470"/>
                      <a:pt x="7230" y="46697"/>
                    </a:cubicBezTo>
                    <a:lnTo>
                      <a:pt x="0" y="46333"/>
                    </a:lnTo>
                    <a:close/>
                  </a:path>
                </a:pathLst>
              </a:custGeom>
              <a:solidFill>
                <a:srgbClr val="1cc083"/>
              </a:solidFill>
              <a:ln>
                <a:noFill/>
              </a:ln>
            </p:spPr>
            <p:style>
              <a:lnRef idx="0"/>
              <a:fillRef idx="0"/>
              <a:effectRef idx="0"/>
              <a:fontRef idx="minor"/>
            </p:style>
          </p:sp>
          <p:sp>
            <p:nvSpPr>
              <p:cNvPr id="393" name="CustomShape 33"/>
              <p:cNvSpPr/>
              <p:nvPr/>
            </p:nvSpPr>
            <p:spPr>
              <a:xfrm>
                <a:off x="779400" y="3167640"/>
                <a:ext cx="483480" cy="919080"/>
              </a:xfrm>
              <a:prstGeom prst="rect">
                <a:avLst/>
              </a:prstGeom>
              <a:solidFill>
                <a:srgbClr val="1cc083"/>
              </a:solidFill>
              <a:ln>
                <a:noFill/>
              </a:ln>
            </p:spPr>
            <p:style>
              <a:lnRef idx="0"/>
              <a:fillRef idx="0"/>
              <a:effectRef idx="0"/>
              <a:fontRef idx="minor"/>
            </p:style>
          </p:sp>
          <p:sp>
            <p:nvSpPr>
              <p:cNvPr id="394" name="CustomShape 34"/>
              <p:cNvSpPr/>
              <p:nvPr/>
            </p:nvSpPr>
            <p:spPr>
              <a:xfrm>
                <a:off x="2798640" y="3167640"/>
                <a:ext cx="483480" cy="919440"/>
              </a:xfrm>
              <a:prstGeom prst="rect">
                <a:avLst/>
              </a:prstGeom>
              <a:solidFill>
                <a:srgbClr val="1cc083"/>
              </a:solidFill>
              <a:ln>
                <a:noFill/>
              </a:ln>
            </p:spPr>
            <p:style>
              <a:lnRef idx="0"/>
              <a:fillRef idx="0"/>
              <a:effectRef idx="0"/>
              <a:fontRef idx="minor"/>
            </p:style>
          </p:sp>
          <p:sp>
            <p:nvSpPr>
              <p:cNvPr id="395" name="CustomShape 35"/>
              <p:cNvSpPr/>
              <p:nvPr/>
            </p:nvSpPr>
            <p:spPr>
              <a:xfrm rot="2598000">
                <a:off x="2784600" y="3695760"/>
                <a:ext cx="541440" cy="540360"/>
              </a:xfrm>
              <a:custGeom>
                <a:avLst/>
                <a:gdLst/>
                <a:ahLst/>
                <a:rect l="l" t="t" r="r" b="b"/>
                <a:pathLst>
                  <a:path w="120000" h="120000">
                    <a:moveTo>
                      <a:pt x="0" y="120000"/>
                    </a:moveTo>
                    <a:lnTo>
                      <a:pt x="120000" y="0"/>
                    </a:lnTo>
                    <a:lnTo>
                      <a:pt x="120000" y="120000"/>
                    </a:lnTo>
                    <a:lnTo>
                      <a:pt x="0" y="120000"/>
                    </a:lnTo>
                    <a:close/>
                  </a:path>
                </a:pathLst>
              </a:custGeom>
              <a:solidFill>
                <a:srgbClr val="1cc083"/>
              </a:solidFill>
              <a:ln>
                <a:noFill/>
              </a:ln>
            </p:spPr>
            <p:style>
              <a:lnRef idx="0"/>
              <a:fillRef idx="0"/>
              <a:effectRef idx="0"/>
              <a:fontRef idx="minor"/>
            </p:style>
          </p:sp>
        </p:grpSp>
        <p:sp>
          <p:nvSpPr>
            <p:cNvPr id="396" name="CustomShape 36"/>
            <p:cNvSpPr/>
            <p:nvPr/>
          </p:nvSpPr>
          <p:spPr>
            <a:xfrm>
              <a:off x="1724760" y="2831040"/>
              <a:ext cx="648720" cy="611280"/>
            </a:xfrm>
            <a:prstGeom prst="ellipse">
              <a:avLst/>
            </a:prstGeom>
            <a:solidFill>
              <a:srgbClr val="1cc083"/>
            </a:solidFill>
            <a:ln>
              <a:noFill/>
            </a:ln>
          </p:spPr>
          <p:style>
            <a:lnRef idx="0"/>
            <a:fillRef idx="0"/>
            <a:effectRef idx="0"/>
            <a:fontRef idx="minor"/>
          </p:style>
        </p:sp>
        <p:sp>
          <p:nvSpPr>
            <p:cNvPr id="397" name="CustomShape 37"/>
            <p:cNvSpPr/>
            <p:nvPr/>
          </p:nvSpPr>
          <p:spPr>
            <a:xfrm>
              <a:off x="1907280" y="2998440"/>
              <a:ext cx="296280" cy="279000"/>
            </a:xfrm>
            <a:custGeom>
              <a:avLst/>
              <a:gdLst/>
              <a:ahLst/>
              <a:rect l="l" t="t" r="r" b="b"/>
              <a:pathLst>
                <a:path w="120000" h="120000">
                  <a:moveTo>
                    <a:pt x="97116" y="71977"/>
                  </a:moveTo>
                  <a:cubicBezTo>
                    <a:pt x="94833" y="68100"/>
                    <a:pt x="92088" y="64072"/>
                    <a:pt x="88950" y="59972"/>
                  </a:cubicBezTo>
                  <a:cubicBezTo>
                    <a:pt x="92072" y="55905"/>
                    <a:pt x="94844" y="51883"/>
                    <a:pt x="97116" y="48022"/>
                  </a:cubicBezTo>
                  <a:cubicBezTo>
                    <a:pt x="107833" y="51005"/>
                    <a:pt x="114544" y="55266"/>
                    <a:pt x="114544" y="60000"/>
                  </a:cubicBezTo>
                  <a:cubicBezTo>
                    <a:pt x="114544" y="64733"/>
                    <a:pt x="107833" y="68994"/>
                    <a:pt x="97116" y="71977"/>
                  </a:cubicBezTo>
                  <a:moveTo>
                    <a:pt x="98566" y="98572"/>
                  </a:moveTo>
                  <a:cubicBezTo>
                    <a:pt x="95222" y="101916"/>
                    <a:pt x="87444" y="100155"/>
                    <a:pt x="77755" y="94694"/>
                  </a:cubicBezTo>
                  <a:cubicBezTo>
                    <a:pt x="78877" y="90338"/>
                    <a:pt x="79805" y="85588"/>
                    <a:pt x="80483" y="80488"/>
                  </a:cubicBezTo>
                  <a:cubicBezTo>
                    <a:pt x="85583" y="79811"/>
                    <a:pt x="90338" y="78877"/>
                    <a:pt x="94688" y="77755"/>
                  </a:cubicBezTo>
                  <a:cubicBezTo>
                    <a:pt x="100155" y="87444"/>
                    <a:pt x="101916" y="95222"/>
                    <a:pt x="98566" y="98572"/>
                  </a:cubicBezTo>
                  <a:moveTo>
                    <a:pt x="85577" y="64227"/>
                  </a:moveTo>
                  <a:cubicBezTo>
                    <a:pt x="87983" y="67327"/>
                    <a:pt x="90105" y="70344"/>
                    <a:pt x="91966" y="73250"/>
                  </a:cubicBezTo>
                  <a:cubicBezTo>
                    <a:pt x="88611" y="73983"/>
                    <a:pt x="84972" y="74605"/>
                    <a:pt x="81094" y="75094"/>
                  </a:cubicBezTo>
                  <a:cubicBezTo>
                    <a:pt x="81283" y="73083"/>
                    <a:pt x="81416" y="71022"/>
                    <a:pt x="81538" y="68938"/>
                  </a:cubicBezTo>
                  <a:cubicBezTo>
                    <a:pt x="82944" y="67372"/>
                    <a:pt x="84277" y="65800"/>
                    <a:pt x="85577" y="64227"/>
                  </a:cubicBezTo>
                  <a:moveTo>
                    <a:pt x="85566" y="55733"/>
                  </a:moveTo>
                  <a:cubicBezTo>
                    <a:pt x="84277" y="54177"/>
                    <a:pt x="82933" y="52616"/>
                    <a:pt x="81538" y="51061"/>
                  </a:cubicBezTo>
                  <a:cubicBezTo>
                    <a:pt x="81416" y="48983"/>
                    <a:pt x="81283" y="46916"/>
                    <a:pt x="81094" y="44911"/>
                  </a:cubicBezTo>
                  <a:cubicBezTo>
                    <a:pt x="84972" y="45394"/>
                    <a:pt x="88611" y="46016"/>
                    <a:pt x="91966" y="46750"/>
                  </a:cubicBezTo>
                  <a:cubicBezTo>
                    <a:pt x="90116" y="49638"/>
                    <a:pt x="87955" y="52655"/>
                    <a:pt x="85566" y="55733"/>
                  </a:cubicBezTo>
                  <a:moveTo>
                    <a:pt x="98566" y="21427"/>
                  </a:moveTo>
                  <a:cubicBezTo>
                    <a:pt x="101916" y="24777"/>
                    <a:pt x="100155" y="32555"/>
                    <a:pt x="94688" y="42244"/>
                  </a:cubicBezTo>
                  <a:cubicBezTo>
                    <a:pt x="90338" y="41122"/>
                    <a:pt x="85583" y="40188"/>
                    <a:pt x="80483" y="39511"/>
                  </a:cubicBezTo>
                  <a:cubicBezTo>
                    <a:pt x="79805" y="34411"/>
                    <a:pt x="78877" y="29661"/>
                    <a:pt x="77755" y="25305"/>
                  </a:cubicBezTo>
                  <a:cubicBezTo>
                    <a:pt x="87444" y="19844"/>
                    <a:pt x="95222" y="18083"/>
                    <a:pt x="98566" y="21427"/>
                  </a:cubicBezTo>
                  <a:moveTo>
                    <a:pt x="76211" y="66733"/>
                  </a:moveTo>
                  <a:cubicBezTo>
                    <a:pt x="74711" y="68350"/>
                    <a:pt x="73177" y="69961"/>
                    <a:pt x="71566" y="71572"/>
                  </a:cubicBezTo>
                  <a:cubicBezTo>
                    <a:pt x="69961" y="73177"/>
                    <a:pt x="68350" y="74716"/>
                    <a:pt x="66733" y="76216"/>
                  </a:cubicBezTo>
                  <a:cubicBezTo>
                    <a:pt x="64522" y="76294"/>
                    <a:pt x="62288" y="76361"/>
                    <a:pt x="60000" y="76361"/>
                  </a:cubicBezTo>
                  <a:cubicBezTo>
                    <a:pt x="57705" y="76361"/>
                    <a:pt x="55472" y="76294"/>
                    <a:pt x="53261" y="76216"/>
                  </a:cubicBezTo>
                  <a:cubicBezTo>
                    <a:pt x="51650" y="74716"/>
                    <a:pt x="50033" y="73177"/>
                    <a:pt x="48427" y="71572"/>
                  </a:cubicBezTo>
                  <a:cubicBezTo>
                    <a:pt x="46822" y="69961"/>
                    <a:pt x="45288" y="68350"/>
                    <a:pt x="43783" y="66733"/>
                  </a:cubicBezTo>
                  <a:cubicBezTo>
                    <a:pt x="43700" y="64522"/>
                    <a:pt x="43638" y="62288"/>
                    <a:pt x="43638" y="60000"/>
                  </a:cubicBezTo>
                  <a:cubicBezTo>
                    <a:pt x="43638" y="57711"/>
                    <a:pt x="43700" y="55477"/>
                    <a:pt x="43783" y="53261"/>
                  </a:cubicBezTo>
                  <a:cubicBezTo>
                    <a:pt x="45288" y="51650"/>
                    <a:pt x="46822" y="50038"/>
                    <a:pt x="48427" y="48427"/>
                  </a:cubicBezTo>
                  <a:cubicBezTo>
                    <a:pt x="50033" y="46822"/>
                    <a:pt x="51650" y="45283"/>
                    <a:pt x="53261" y="43783"/>
                  </a:cubicBezTo>
                  <a:cubicBezTo>
                    <a:pt x="55472" y="43705"/>
                    <a:pt x="57705" y="43638"/>
                    <a:pt x="60000" y="43638"/>
                  </a:cubicBezTo>
                  <a:cubicBezTo>
                    <a:pt x="62288" y="43638"/>
                    <a:pt x="64522" y="43705"/>
                    <a:pt x="66733" y="43783"/>
                  </a:cubicBezTo>
                  <a:cubicBezTo>
                    <a:pt x="68350" y="45283"/>
                    <a:pt x="69961" y="46822"/>
                    <a:pt x="71566" y="48427"/>
                  </a:cubicBezTo>
                  <a:cubicBezTo>
                    <a:pt x="73177" y="50038"/>
                    <a:pt x="74711" y="51650"/>
                    <a:pt x="76211" y="53261"/>
                  </a:cubicBezTo>
                  <a:cubicBezTo>
                    <a:pt x="76294" y="55477"/>
                    <a:pt x="76361" y="57711"/>
                    <a:pt x="76361" y="60000"/>
                  </a:cubicBezTo>
                  <a:cubicBezTo>
                    <a:pt x="76361" y="62288"/>
                    <a:pt x="76294" y="64522"/>
                    <a:pt x="76211" y="66733"/>
                  </a:cubicBezTo>
                  <a:moveTo>
                    <a:pt x="73250" y="91972"/>
                  </a:moveTo>
                  <a:cubicBezTo>
                    <a:pt x="70344" y="90105"/>
                    <a:pt x="67333" y="87983"/>
                    <a:pt x="64227" y="85577"/>
                  </a:cubicBezTo>
                  <a:cubicBezTo>
                    <a:pt x="65800" y="84277"/>
                    <a:pt x="67372" y="82950"/>
                    <a:pt x="68938" y="81538"/>
                  </a:cubicBezTo>
                  <a:cubicBezTo>
                    <a:pt x="71016" y="81416"/>
                    <a:pt x="73083" y="81283"/>
                    <a:pt x="75094" y="81094"/>
                  </a:cubicBezTo>
                  <a:cubicBezTo>
                    <a:pt x="74605" y="84972"/>
                    <a:pt x="73977" y="88611"/>
                    <a:pt x="73250" y="91972"/>
                  </a:cubicBezTo>
                  <a:moveTo>
                    <a:pt x="60000" y="114544"/>
                  </a:moveTo>
                  <a:cubicBezTo>
                    <a:pt x="55266" y="114544"/>
                    <a:pt x="51005" y="107833"/>
                    <a:pt x="48016" y="97116"/>
                  </a:cubicBezTo>
                  <a:cubicBezTo>
                    <a:pt x="51883" y="94844"/>
                    <a:pt x="55900" y="92072"/>
                    <a:pt x="59972" y="88950"/>
                  </a:cubicBezTo>
                  <a:cubicBezTo>
                    <a:pt x="64066" y="92088"/>
                    <a:pt x="68100" y="94833"/>
                    <a:pt x="71983" y="97116"/>
                  </a:cubicBezTo>
                  <a:cubicBezTo>
                    <a:pt x="68994" y="107833"/>
                    <a:pt x="64733" y="114544"/>
                    <a:pt x="60000" y="114544"/>
                  </a:cubicBezTo>
                  <a:moveTo>
                    <a:pt x="44905" y="81094"/>
                  </a:moveTo>
                  <a:cubicBezTo>
                    <a:pt x="46916" y="81283"/>
                    <a:pt x="48977" y="81416"/>
                    <a:pt x="51055" y="81538"/>
                  </a:cubicBezTo>
                  <a:cubicBezTo>
                    <a:pt x="52616" y="82938"/>
                    <a:pt x="54172" y="84277"/>
                    <a:pt x="55733" y="85572"/>
                  </a:cubicBezTo>
                  <a:cubicBezTo>
                    <a:pt x="52655" y="87955"/>
                    <a:pt x="49638" y="90116"/>
                    <a:pt x="46750" y="91972"/>
                  </a:cubicBezTo>
                  <a:cubicBezTo>
                    <a:pt x="46016" y="88611"/>
                    <a:pt x="45394" y="84972"/>
                    <a:pt x="44905" y="81094"/>
                  </a:cubicBezTo>
                  <a:moveTo>
                    <a:pt x="46750" y="28027"/>
                  </a:moveTo>
                  <a:cubicBezTo>
                    <a:pt x="49655" y="29894"/>
                    <a:pt x="52666" y="32011"/>
                    <a:pt x="55766" y="34422"/>
                  </a:cubicBezTo>
                  <a:cubicBezTo>
                    <a:pt x="54200" y="35722"/>
                    <a:pt x="52627" y="37055"/>
                    <a:pt x="51055" y="38466"/>
                  </a:cubicBezTo>
                  <a:cubicBezTo>
                    <a:pt x="48977" y="38583"/>
                    <a:pt x="46916" y="38716"/>
                    <a:pt x="44905" y="38905"/>
                  </a:cubicBezTo>
                  <a:cubicBezTo>
                    <a:pt x="45394" y="35027"/>
                    <a:pt x="46016" y="31388"/>
                    <a:pt x="46750" y="28027"/>
                  </a:cubicBezTo>
                  <a:moveTo>
                    <a:pt x="60000" y="5455"/>
                  </a:moveTo>
                  <a:cubicBezTo>
                    <a:pt x="64733" y="5455"/>
                    <a:pt x="68994" y="12172"/>
                    <a:pt x="71983" y="22883"/>
                  </a:cubicBezTo>
                  <a:cubicBezTo>
                    <a:pt x="68116" y="25155"/>
                    <a:pt x="64094" y="27927"/>
                    <a:pt x="60022" y="31050"/>
                  </a:cubicBezTo>
                  <a:cubicBezTo>
                    <a:pt x="55927" y="27911"/>
                    <a:pt x="51894" y="25166"/>
                    <a:pt x="48016" y="22883"/>
                  </a:cubicBezTo>
                  <a:cubicBezTo>
                    <a:pt x="51005" y="12172"/>
                    <a:pt x="55266" y="5455"/>
                    <a:pt x="60000" y="5455"/>
                  </a:cubicBezTo>
                  <a:moveTo>
                    <a:pt x="75094" y="38905"/>
                  </a:moveTo>
                  <a:cubicBezTo>
                    <a:pt x="73083" y="38716"/>
                    <a:pt x="71016" y="38583"/>
                    <a:pt x="68938" y="38466"/>
                  </a:cubicBezTo>
                  <a:cubicBezTo>
                    <a:pt x="67383" y="37061"/>
                    <a:pt x="65822" y="35722"/>
                    <a:pt x="64266" y="34433"/>
                  </a:cubicBezTo>
                  <a:cubicBezTo>
                    <a:pt x="67344" y="32044"/>
                    <a:pt x="70361" y="29883"/>
                    <a:pt x="73250" y="28027"/>
                  </a:cubicBezTo>
                  <a:cubicBezTo>
                    <a:pt x="73977" y="31388"/>
                    <a:pt x="74605" y="35027"/>
                    <a:pt x="75094" y="38905"/>
                  </a:cubicBezTo>
                  <a:moveTo>
                    <a:pt x="39511" y="39511"/>
                  </a:moveTo>
                  <a:cubicBezTo>
                    <a:pt x="34411" y="40188"/>
                    <a:pt x="29661" y="41122"/>
                    <a:pt x="25305" y="42244"/>
                  </a:cubicBezTo>
                  <a:cubicBezTo>
                    <a:pt x="19844" y="32555"/>
                    <a:pt x="18083" y="24777"/>
                    <a:pt x="21433" y="21427"/>
                  </a:cubicBezTo>
                  <a:cubicBezTo>
                    <a:pt x="24777" y="18083"/>
                    <a:pt x="32555" y="19844"/>
                    <a:pt x="42244" y="25305"/>
                  </a:cubicBezTo>
                  <a:cubicBezTo>
                    <a:pt x="41122" y="29661"/>
                    <a:pt x="40188" y="34411"/>
                    <a:pt x="39511" y="39511"/>
                  </a:cubicBezTo>
                  <a:moveTo>
                    <a:pt x="21433" y="98572"/>
                  </a:moveTo>
                  <a:cubicBezTo>
                    <a:pt x="18083" y="95222"/>
                    <a:pt x="19844" y="87444"/>
                    <a:pt x="25305" y="77755"/>
                  </a:cubicBezTo>
                  <a:cubicBezTo>
                    <a:pt x="29661" y="78877"/>
                    <a:pt x="34411" y="79811"/>
                    <a:pt x="39511" y="80488"/>
                  </a:cubicBezTo>
                  <a:cubicBezTo>
                    <a:pt x="40188" y="85588"/>
                    <a:pt x="41122" y="90338"/>
                    <a:pt x="42244" y="94694"/>
                  </a:cubicBezTo>
                  <a:cubicBezTo>
                    <a:pt x="32555" y="100155"/>
                    <a:pt x="24777" y="101916"/>
                    <a:pt x="21433" y="98572"/>
                  </a:cubicBezTo>
                  <a:moveTo>
                    <a:pt x="38905" y="75094"/>
                  </a:moveTo>
                  <a:cubicBezTo>
                    <a:pt x="35027" y="74605"/>
                    <a:pt x="31388" y="73983"/>
                    <a:pt x="28027" y="73250"/>
                  </a:cubicBezTo>
                  <a:cubicBezTo>
                    <a:pt x="29883" y="70361"/>
                    <a:pt x="32044" y="67344"/>
                    <a:pt x="34427" y="64266"/>
                  </a:cubicBezTo>
                  <a:cubicBezTo>
                    <a:pt x="35716" y="65822"/>
                    <a:pt x="37061" y="67383"/>
                    <a:pt x="38461" y="68938"/>
                  </a:cubicBezTo>
                  <a:cubicBezTo>
                    <a:pt x="38577" y="71022"/>
                    <a:pt x="38711" y="73083"/>
                    <a:pt x="38905" y="75094"/>
                  </a:cubicBezTo>
                  <a:moveTo>
                    <a:pt x="38461" y="51061"/>
                  </a:moveTo>
                  <a:cubicBezTo>
                    <a:pt x="37050" y="52627"/>
                    <a:pt x="35716" y="54200"/>
                    <a:pt x="34422" y="55772"/>
                  </a:cubicBezTo>
                  <a:cubicBezTo>
                    <a:pt x="32016" y="52672"/>
                    <a:pt x="29894" y="49655"/>
                    <a:pt x="28027" y="46750"/>
                  </a:cubicBezTo>
                  <a:cubicBezTo>
                    <a:pt x="31388" y="46016"/>
                    <a:pt x="35027" y="45394"/>
                    <a:pt x="38905" y="44911"/>
                  </a:cubicBezTo>
                  <a:cubicBezTo>
                    <a:pt x="38711" y="46916"/>
                    <a:pt x="38577" y="48977"/>
                    <a:pt x="38461" y="51061"/>
                  </a:cubicBezTo>
                  <a:moveTo>
                    <a:pt x="5455" y="60000"/>
                  </a:moveTo>
                  <a:cubicBezTo>
                    <a:pt x="5455" y="55266"/>
                    <a:pt x="12166" y="51005"/>
                    <a:pt x="22883" y="48022"/>
                  </a:cubicBezTo>
                  <a:cubicBezTo>
                    <a:pt x="25166" y="51900"/>
                    <a:pt x="27905" y="55927"/>
                    <a:pt x="31044" y="60027"/>
                  </a:cubicBezTo>
                  <a:cubicBezTo>
                    <a:pt x="27927" y="64094"/>
                    <a:pt x="25155" y="68122"/>
                    <a:pt x="22883" y="71977"/>
                  </a:cubicBezTo>
                  <a:cubicBezTo>
                    <a:pt x="12166" y="68994"/>
                    <a:pt x="5455" y="64733"/>
                    <a:pt x="5455" y="60000"/>
                  </a:cubicBezTo>
                  <a:moveTo>
                    <a:pt x="120000" y="60000"/>
                  </a:moveTo>
                  <a:cubicBezTo>
                    <a:pt x="120000" y="53466"/>
                    <a:pt x="112072" y="47616"/>
                    <a:pt x="99544" y="43627"/>
                  </a:cubicBezTo>
                  <a:cubicBezTo>
                    <a:pt x="105566" y="31944"/>
                    <a:pt x="107050" y="22194"/>
                    <a:pt x="102427" y="17572"/>
                  </a:cubicBezTo>
                  <a:cubicBezTo>
                    <a:pt x="97805" y="12955"/>
                    <a:pt x="88055" y="14433"/>
                    <a:pt x="76377" y="20455"/>
                  </a:cubicBezTo>
                  <a:cubicBezTo>
                    <a:pt x="72383" y="7927"/>
                    <a:pt x="66533" y="0"/>
                    <a:pt x="60000" y="0"/>
                  </a:cubicBezTo>
                  <a:cubicBezTo>
                    <a:pt x="53461" y="0"/>
                    <a:pt x="47616" y="7927"/>
                    <a:pt x="43622" y="20455"/>
                  </a:cubicBezTo>
                  <a:cubicBezTo>
                    <a:pt x="31944" y="14433"/>
                    <a:pt x="22194" y="12955"/>
                    <a:pt x="17572" y="17572"/>
                  </a:cubicBezTo>
                  <a:cubicBezTo>
                    <a:pt x="12950" y="22194"/>
                    <a:pt x="14433" y="31944"/>
                    <a:pt x="20455" y="43627"/>
                  </a:cubicBezTo>
                  <a:cubicBezTo>
                    <a:pt x="7922" y="47616"/>
                    <a:pt x="0" y="53466"/>
                    <a:pt x="0" y="60000"/>
                  </a:cubicBezTo>
                  <a:cubicBezTo>
                    <a:pt x="0" y="66533"/>
                    <a:pt x="7922" y="72383"/>
                    <a:pt x="20455" y="76377"/>
                  </a:cubicBezTo>
                  <a:cubicBezTo>
                    <a:pt x="14433" y="88061"/>
                    <a:pt x="12950" y="97805"/>
                    <a:pt x="17572" y="102427"/>
                  </a:cubicBezTo>
                  <a:cubicBezTo>
                    <a:pt x="22194" y="107044"/>
                    <a:pt x="31944" y="105566"/>
                    <a:pt x="43622" y="99544"/>
                  </a:cubicBezTo>
                  <a:cubicBezTo>
                    <a:pt x="47616" y="112072"/>
                    <a:pt x="53461" y="120000"/>
                    <a:pt x="60000" y="120000"/>
                  </a:cubicBezTo>
                  <a:cubicBezTo>
                    <a:pt x="66533" y="120000"/>
                    <a:pt x="72383" y="112072"/>
                    <a:pt x="76377" y="99544"/>
                  </a:cubicBezTo>
                  <a:cubicBezTo>
                    <a:pt x="88055" y="105566"/>
                    <a:pt x="97805" y="107044"/>
                    <a:pt x="102427" y="102427"/>
                  </a:cubicBezTo>
                  <a:cubicBezTo>
                    <a:pt x="107050" y="97805"/>
                    <a:pt x="105566" y="88061"/>
                    <a:pt x="99544" y="76377"/>
                  </a:cubicBezTo>
                  <a:cubicBezTo>
                    <a:pt x="112072" y="72383"/>
                    <a:pt x="120000" y="66533"/>
                    <a:pt x="120000" y="60000"/>
                  </a:cubicBezTo>
                  <a:moveTo>
                    <a:pt x="60000" y="54544"/>
                  </a:moveTo>
                  <a:cubicBezTo>
                    <a:pt x="56988" y="54544"/>
                    <a:pt x="54544" y="56988"/>
                    <a:pt x="54544" y="60000"/>
                  </a:cubicBezTo>
                  <a:cubicBezTo>
                    <a:pt x="54544" y="63011"/>
                    <a:pt x="56988" y="65455"/>
                    <a:pt x="60000" y="65455"/>
                  </a:cubicBezTo>
                  <a:cubicBezTo>
                    <a:pt x="63011" y="65455"/>
                    <a:pt x="65455" y="63011"/>
                    <a:pt x="65455" y="60000"/>
                  </a:cubicBezTo>
                  <a:cubicBezTo>
                    <a:pt x="65455" y="56988"/>
                    <a:pt x="63011" y="54544"/>
                    <a:pt x="60000" y="54544"/>
                  </a:cubicBezTo>
                </a:path>
              </a:pathLst>
            </a:custGeom>
            <a:solidFill>
              <a:srgbClr val="ffffff"/>
            </a:solidFill>
            <a:ln>
              <a:noFill/>
            </a:ln>
          </p:spPr>
          <p:style>
            <a:lnRef idx="0"/>
            <a:fillRef idx="0"/>
            <a:effectRef idx="0"/>
            <a:fontRef idx="minor"/>
          </p:style>
        </p:sp>
        <p:sp>
          <p:nvSpPr>
            <p:cNvPr id="398" name="CustomShape 38"/>
            <p:cNvSpPr/>
            <p:nvPr/>
          </p:nvSpPr>
          <p:spPr>
            <a:xfrm>
              <a:off x="3723840" y="4732200"/>
              <a:ext cx="648720" cy="611280"/>
            </a:xfrm>
            <a:prstGeom prst="ellipse">
              <a:avLst/>
            </a:prstGeom>
            <a:solidFill>
              <a:srgbClr val="96e2c0"/>
            </a:solidFill>
            <a:ln>
              <a:noFill/>
            </a:ln>
          </p:spPr>
          <p:style>
            <a:lnRef idx="0"/>
            <a:fillRef idx="0"/>
            <a:effectRef idx="0"/>
            <a:fontRef idx="minor"/>
          </p:style>
        </p:sp>
        <p:sp>
          <p:nvSpPr>
            <p:cNvPr id="399" name="CustomShape 39"/>
            <p:cNvSpPr/>
            <p:nvPr/>
          </p:nvSpPr>
          <p:spPr>
            <a:xfrm>
              <a:off x="3917520" y="4898160"/>
              <a:ext cx="296280" cy="279000"/>
            </a:xfrm>
            <a:custGeom>
              <a:avLst/>
              <a:gdLst/>
              <a:ahLst/>
              <a:rect l="l" t="t" r="r" b="b"/>
              <a:pathLst>
                <a:path w="120000" h="120000">
                  <a:moveTo>
                    <a:pt x="114544" y="16361"/>
                  </a:moveTo>
                  <a:lnTo>
                    <a:pt x="5455" y="16361"/>
                  </a:lnTo>
                  <a:lnTo>
                    <a:pt x="5455" y="10911"/>
                  </a:lnTo>
                  <a:lnTo>
                    <a:pt x="114544" y="10911"/>
                  </a:lnTo>
                  <a:cubicBezTo>
                    <a:pt x="114544" y="10911"/>
                    <a:pt x="114544" y="16361"/>
                    <a:pt x="114544" y="16361"/>
                  </a:cubicBezTo>
                  <a:close/>
                  <a:moveTo>
                    <a:pt x="109088" y="87272"/>
                  </a:moveTo>
                  <a:lnTo>
                    <a:pt x="10911" y="87272"/>
                  </a:lnTo>
                  <a:lnTo>
                    <a:pt x="10911" y="21816"/>
                  </a:lnTo>
                  <a:lnTo>
                    <a:pt x="109088" y="21816"/>
                  </a:lnTo>
                  <a:cubicBezTo>
                    <a:pt x="109088" y="21816"/>
                    <a:pt x="109088" y="87272"/>
                    <a:pt x="109088" y="87272"/>
                  </a:cubicBezTo>
                  <a:close/>
                  <a:moveTo>
                    <a:pt x="114544" y="5455"/>
                  </a:moveTo>
                  <a:lnTo>
                    <a:pt x="65455" y="5455"/>
                  </a:lnTo>
                  <a:cubicBezTo>
                    <a:pt x="65455" y="2444"/>
                    <a:pt x="63011" y="0"/>
                    <a:pt x="60000" y="0"/>
                  </a:cubicBezTo>
                  <a:cubicBezTo>
                    <a:pt x="56983" y="0"/>
                    <a:pt x="54544" y="2444"/>
                    <a:pt x="54544" y="5455"/>
                  </a:cubicBezTo>
                  <a:lnTo>
                    <a:pt x="5455" y="5455"/>
                  </a:lnTo>
                  <a:cubicBezTo>
                    <a:pt x="2438" y="5455"/>
                    <a:pt x="0" y="7900"/>
                    <a:pt x="0" y="10911"/>
                  </a:cubicBezTo>
                  <a:lnTo>
                    <a:pt x="0" y="16361"/>
                  </a:lnTo>
                  <a:cubicBezTo>
                    <a:pt x="0" y="19377"/>
                    <a:pt x="2438" y="21816"/>
                    <a:pt x="5455" y="21816"/>
                  </a:cubicBezTo>
                  <a:lnTo>
                    <a:pt x="5455" y="87272"/>
                  </a:lnTo>
                  <a:cubicBezTo>
                    <a:pt x="5455" y="90288"/>
                    <a:pt x="7894" y="92727"/>
                    <a:pt x="10911" y="92727"/>
                  </a:cubicBezTo>
                  <a:lnTo>
                    <a:pt x="57272" y="92727"/>
                  </a:lnTo>
                  <a:lnTo>
                    <a:pt x="57272" y="99777"/>
                  </a:lnTo>
                  <a:lnTo>
                    <a:pt x="41705" y="115344"/>
                  </a:lnTo>
                  <a:cubicBezTo>
                    <a:pt x="41216" y="115838"/>
                    <a:pt x="40911" y="116522"/>
                    <a:pt x="40911" y="117272"/>
                  </a:cubicBezTo>
                  <a:cubicBezTo>
                    <a:pt x="40911" y="118777"/>
                    <a:pt x="42127" y="120000"/>
                    <a:pt x="43638" y="120000"/>
                  </a:cubicBezTo>
                  <a:cubicBezTo>
                    <a:pt x="44388" y="120000"/>
                    <a:pt x="45072" y="119694"/>
                    <a:pt x="45566" y="119200"/>
                  </a:cubicBezTo>
                  <a:lnTo>
                    <a:pt x="60000" y="104766"/>
                  </a:lnTo>
                  <a:lnTo>
                    <a:pt x="74433" y="119200"/>
                  </a:lnTo>
                  <a:cubicBezTo>
                    <a:pt x="74933" y="119694"/>
                    <a:pt x="75611" y="120000"/>
                    <a:pt x="76361" y="120000"/>
                  </a:cubicBezTo>
                  <a:cubicBezTo>
                    <a:pt x="77872" y="120000"/>
                    <a:pt x="79088" y="118777"/>
                    <a:pt x="79088" y="117272"/>
                  </a:cubicBezTo>
                  <a:cubicBezTo>
                    <a:pt x="79088" y="116522"/>
                    <a:pt x="78788" y="115838"/>
                    <a:pt x="78294" y="115344"/>
                  </a:cubicBezTo>
                  <a:lnTo>
                    <a:pt x="62727" y="99777"/>
                  </a:lnTo>
                  <a:lnTo>
                    <a:pt x="62727" y="92727"/>
                  </a:lnTo>
                  <a:lnTo>
                    <a:pt x="109088" y="92727"/>
                  </a:lnTo>
                  <a:cubicBezTo>
                    <a:pt x="112100" y="92727"/>
                    <a:pt x="114544" y="90288"/>
                    <a:pt x="114544" y="87272"/>
                  </a:cubicBezTo>
                  <a:lnTo>
                    <a:pt x="114544" y="21816"/>
                  </a:lnTo>
                  <a:cubicBezTo>
                    <a:pt x="117555" y="21816"/>
                    <a:pt x="120000" y="19377"/>
                    <a:pt x="120000" y="16361"/>
                  </a:cubicBezTo>
                  <a:lnTo>
                    <a:pt x="120000" y="10911"/>
                  </a:lnTo>
                  <a:cubicBezTo>
                    <a:pt x="120000" y="7900"/>
                    <a:pt x="117555" y="5455"/>
                    <a:pt x="114544" y="5455"/>
                  </a:cubicBezTo>
                  <a:moveTo>
                    <a:pt x="90000" y="32727"/>
                  </a:moveTo>
                  <a:cubicBezTo>
                    <a:pt x="91505" y="32727"/>
                    <a:pt x="92727" y="33950"/>
                    <a:pt x="92727" y="35455"/>
                  </a:cubicBezTo>
                  <a:cubicBezTo>
                    <a:pt x="92727" y="36961"/>
                    <a:pt x="91505" y="38183"/>
                    <a:pt x="90000" y="38183"/>
                  </a:cubicBezTo>
                  <a:cubicBezTo>
                    <a:pt x="88494" y="38183"/>
                    <a:pt x="87272" y="36961"/>
                    <a:pt x="87272" y="35455"/>
                  </a:cubicBezTo>
                  <a:cubicBezTo>
                    <a:pt x="87272" y="33950"/>
                    <a:pt x="88494" y="32727"/>
                    <a:pt x="90000" y="32727"/>
                  </a:cubicBezTo>
                  <a:moveTo>
                    <a:pt x="90000" y="43638"/>
                  </a:moveTo>
                  <a:cubicBezTo>
                    <a:pt x="94516" y="43638"/>
                    <a:pt x="98183" y="39977"/>
                    <a:pt x="98183" y="35455"/>
                  </a:cubicBezTo>
                  <a:cubicBezTo>
                    <a:pt x="98183" y="30938"/>
                    <a:pt x="94516" y="27272"/>
                    <a:pt x="90000" y="27272"/>
                  </a:cubicBezTo>
                  <a:cubicBezTo>
                    <a:pt x="85483" y="27272"/>
                    <a:pt x="81816" y="30938"/>
                    <a:pt x="81816" y="35455"/>
                  </a:cubicBezTo>
                  <a:cubicBezTo>
                    <a:pt x="81816" y="39977"/>
                    <a:pt x="85483" y="43638"/>
                    <a:pt x="90000" y="43638"/>
                  </a:cubicBezTo>
                  <a:moveTo>
                    <a:pt x="46788" y="45194"/>
                  </a:moveTo>
                  <a:lnTo>
                    <a:pt x="66255" y="64655"/>
                  </a:lnTo>
                  <a:cubicBezTo>
                    <a:pt x="66750" y="65150"/>
                    <a:pt x="67433" y="65455"/>
                    <a:pt x="68183" y="65455"/>
                  </a:cubicBezTo>
                  <a:cubicBezTo>
                    <a:pt x="68933" y="65455"/>
                    <a:pt x="69616" y="65150"/>
                    <a:pt x="70111" y="64655"/>
                  </a:cubicBezTo>
                  <a:lnTo>
                    <a:pt x="78794" y="55972"/>
                  </a:lnTo>
                  <a:lnTo>
                    <a:pt x="90000" y="70911"/>
                  </a:lnTo>
                  <a:lnTo>
                    <a:pt x="29644" y="70911"/>
                  </a:lnTo>
                  <a:cubicBezTo>
                    <a:pt x="29644" y="70911"/>
                    <a:pt x="46788" y="45194"/>
                    <a:pt x="46788" y="45194"/>
                  </a:cubicBezTo>
                  <a:close/>
                  <a:moveTo>
                    <a:pt x="24544" y="76361"/>
                  </a:moveTo>
                  <a:lnTo>
                    <a:pt x="95455" y="76361"/>
                  </a:lnTo>
                  <a:cubicBezTo>
                    <a:pt x="96961" y="76361"/>
                    <a:pt x="98183" y="75144"/>
                    <a:pt x="98183" y="73638"/>
                  </a:cubicBezTo>
                  <a:cubicBezTo>
                    <a:pt x="98183" y="73022"/>
                    <a:pt x="97944" y="72483"/>
                    <a:pt x="97600" y="72027"/>
                  </a:cubicBezTo>
                  <a:lnTo>
                    <a:pt x="97638" y="72000"/>
                  </a:lnTo>
                  <a:lnTo>
                    <a:pt x="81272" y="50183"/>
                  </a:lnTo>
                  <a:lnTo>
                    <a:pt x="81233" y="50211"/>
                  </a:lnTo>
                  <a:cubicBezTo>
                    <a:pt x="80738" y="49550"/>
                    <a:pt x="79983" y="49088"/>
                    <a:pt x="79088" y="49088"/>
                  </a:cubicBezTo>
                  <a:cubicBezTo>
                    <a:pt x="78338" y="49088"/>
                    <a:pt x="77655" y="49394"/>
                    <a:pt x="77161" y="49888"/>
                  </a:cubicBezTo>
                  <a:lnTo>
                    <a:pt x="68183" y="58872"/>
                  </a:lnTo>
                  <a:lnTo>
                    <a:pt x="48294" y="38983"/>
                  </a:lnTo>
                  <a:cubicBezTo>
                    <a:pt x="47800" y="38488"/>
                    <a:pt x="47116" y="38183"/>
                    <a:pt x="46361" y="38183"/>
                  </a:cubicBezTo>
                  <a:cubicBezTo>
                    <a:pt x="45416" y="38183"/>
                    <a:pt x="44627" y="38694"/>
                    <a:pt x="44138" y="39427"/>
                  </a:cubicBezTo>
                  <a:lnTo>
                    <a:pt x="44094" y="39394"/>
                  </a:lnTo>
                  <a:lnTo>
                    <a:pt x="22277" y="72122"/>
                  </a:lnTo>
                  <a:lnTo>
                    <a:pt x="22316" y="72155"/>
                  </a:lnTo>
                  <a:cubicBezTo>
                    <a:pt x="22027" y="72588"/>
                    <a:pt x="21816" y="73077"/>
                    <a:pt x="21816" y="73638"/>
                  </a:cubicBezTo>
                  <a:cubicBezTo>
                    <a:pt x="21816" y="75144"/>
                    <a:pt x="23038" y="76361"/>
                    <a:pt x="24544" y="76361"/>
                  </a:cubicBezTo>
                </a:path>
              </a:pathLst>
            </a:custGeom>
            <a:solidFill>
              <a:srgbClr val="ffffff"/>
            </a:solidFill>
            <a:ln>
              <a:noFill/>
            </a:ln>
          </p:spPr>
          <p:style>
            <a:lnRef idx="0"/>
            <a:fillRef idx="0"/>
            <a:effectRef idx="0"/>
            <a:fontRef idx="minor"/>
          </p:style>
        </p:sp>
        <p:grpSp>
          <p:nvGrpSpPr>
            <p:cNvPr id="400" name="Group 40"/>
            <p:cNvGrpSpPr/>
            <p:nvPr/>
          </p:nvGrpSpPr>
          <p:grpSpPr>
            <a:xfrm>
              <a:off x="5735520" y="2831040"/>
              <a:ext cx="648720" cy="611280"/>
              <a:chOff x="5735520" y="2831040"/>
              <a:chExt cx="648720" cy="611280"/>
            </a:xfrm>
          </p:grpSpPr>
          <p:sp>
            <p:nvSpPr>
              <p:cNvPr id="401" name="CustomShape 41"/>
              <p:cNvSpPr/>
              <p:nvPr/>
            </p:nvSpPr>
            <p:spPr>
              <a:xfrm>
                <a:off x="5735520" y="2831040"/>
                <a:ext cx="648720" cy="611280"/>
              </a:xfrm>
              <a:prstGeom prst="ellipse">
                <a:avLst/>
              </a:prstGeom>
              <a:solidFill>
                <a:srgbClr val="44546a"/>
              </a:solidFill>
              <a:ln>
                <a:noFill/>
              </a:ln>
            </p:spPr>
            <p:style>
              <a:lnRef idx="0"/>
              <a:fillRef idx="0"/>
              <a:effectRef idx="0"/>
              <a:fontRef idx="minor"/>
            </p:style>
          </p:sp>
          <p:sp>
            <p:nvSpPr>
              <p:cNvPr id="402" name="CustomShape 42"/>
              <p:cNvSpPr/>
              <p:nvPr/>
            </p:nvSpPr>
            <p:spPr>
              <a:xfrm>
                <a:off x="5922720" y="2997000"/>
                <a:ext cx="296280" cy="279000"/>
              </a:xfrm>
              <a:custGeom>
                <a:avLst/>
                <a:gdLst/>
                <a:ahLst/>
                <a:rect l="l" t="t" r="r" b="b"/>
                <a:pathLst>
                  <a:path w="120000" h="120000">
                    <a:moveTo>
                      <a:pt x="60000" y="114544"/>
                    </a:moveTo>
                    <a:cubicBezTo>
                      <a:pt x="29872" y="114544"/>
                      <a:pt x="5455" y="90127"/>
                      <a:pt x="5455" y="60000"/>
                    </a:cubicBezTo>
                    <a:cubicBezTo>
                      <a:pt x="5455" y="29872"/>
                      <a:pt x="29872" y="5455"/>
                      <a:pt x="60000" y="5455"/>
                    </a:cubicBezTo>
                    <a:cubicBezTo>
                      <a:pt x="90127" y="5455"/>
                      <a:pt x="114544" y="29872"/>
                      <a:pt x="114544" y="60000"/>
                    </a:cubicBezTo>
                    <a:cubicBezTo>
                      <a:pt x="114544" y="90127"/>
                      <a:pt x="90127" y="114544"/>
                      <a:pt x="60000" y="114544"/>
                    </a:cubicBezTo>
                    <a:moveTo>
                      <a:pt x="101555" y="103216"/>
                    </a:moveTo>
                    <a:cubicBezTo>
                      <a:pt x="112905" y="92300"/>
                      <a:pt x="120000" y="76994"/>
                      <a:pt x="120000" y="60000"/>
                    </a:cubicBezTo>
                    <a:cubicBezTo>
                      <a:pt x="120000" y="26861"/>
                      <a:pt x="93133" y="0"/>
                      <a:pt x="60000" y="0"/>
                    </a:cubicBezTo>
                    <a:cubicBezTo>
                      <a:pt x="26866" y="0"/>
                      <a:pt x="0" y="26861"/>
                      <a:pt x="0" y="60000"/>
                    </a:cubicBezTo>
                    <a:cubicBezTo>
                      <a:pt x="0" y="76994"/>
                      <a:pt x="7094" y="92300"/>
                      <a:pt x="18444" y="103216"/>
                    </a:cubicBezTo>
                    <a:lnTo>
                      <a:pt x="11705" y="115344"/>
                    </a:lnTo>
                    <a:cubicBezTo>
                      <a:pt x="11216" y="115838"/>
                      <a:pt x="10911" y="116522"/>
                      <a:pt x="10911" y="117272"/>
                    </a:cubicBezTo>
                    <a:cubicBezTo>
                      <a:pt x="10911" y="118777"/>
                      <a:pt x="12133" y="120000"/>
                      <a:pt x="13638" y="120000"/>
                    </a:cubicBezTo>
                    <a:cubicBezTo>
                      <a:pt x="14388" y="120000"/>
                      <a:pt x="15072" y="119694"/>
                      <a:pt x="15566" y="119200"/>
                    </a:cubicBezTo>
                    <a:cubicBezTo>
                      <a:pt x="15877" y="118888"/>
                      <a:pt x="16077" y="118483"/>
                      <a:pt x="16205" y="118044"/>
                    </a:cubicBezTo>
                    <a:lnTo>
                      <a:pt x="22466" y="106772"/>
                    </a:lnTo>
                    <a:cubicBezTo>
                      <a:pt x="32750" y="115033"/>
                      <a:pt x="45788" y="120000"/>
                      <a:pt x="60000" y="120000"/>
                    </a:cubicBezTo>
                    <a:cubicBezTo>
                      <a:pt x="74211" y="120000"/>
                      <a:pt x="87250" y="115033"/>
                      <a:pt x="97527" y="106772"/>
                    </a:cubicBezTo>
                    <a:lnTo>
                      <a:pt x="103794" y="118044"/>
                    </a:lnTo>
                    <a:cubicBezTo>
                      <a:pt x="104127" y="119166"/>
                      <a:pt x="105127" y="120000"/>
                      <a:pt x="106361" y="120000"/>
                    </a:cubicBezTo>
                    <a:cubicBezTo>
                      <a:pt x="107866" y="120000"/>
                      <a:pt x="109088" y="118777"/>
                      <a:pt x="109088" y="117272"/>
                    </a:cubicBezTo>
                    <a:cubicBezTo>
                      <a:pt x="109088" y="116522"/>
                      <a:pt x="108783" y="115838"/>
                      <a:pt x="108294" y="115344"/>
                    </a:cubicBezTo>
                    <a:cubicBezTo>
                      <a:pt x="108294" y="115344"/>
                      <a:pt x="101555" y="103216"/>
                      <a:pt x="101555" y="103216"/>
                    </a:cubicBezTo>
                    <a:close/>
                    <a:moveTo>
                      <a:pt x="60000" y="92727"/>
                    </a:moveTo>
                    <a:cubicBezTo>
                      <a:pt x="41927" y="92727"/>
                      <a:pt x="27272" y="78072"/>
                      <a:pt x="27272" y="60000"/>
                    </a:cubicBezTo>
                    <a:cubicBezTo>
                      <a:pt x="27272" y="41927"/>
                      <a:pt x="41927" y="27272"/>
                      <a:pt x="60000" y="27272"/>
                    </a:cubicBezTo>
                    <a:cubicBezTo>
                      <a:pt x="78072" y="27272"/>
                      <a:pt x="92727" y="41927"/>
                      <a:pt x="92727" y="60000"/>
                    </a:cubicBezTo>
                    <a:cubicBezTo>
                      <a:pt x="92727" y="78072"/>
                      <a:pt x="78072" y="92727"/>
                      <a:pt x="60000" y="92727"/>
                    </a:cubicBezTo>
                    <a:moveTo>
                      <a:pt x="60000" y="21816"/>
                    </a:moveTo>
                    <a:cubicBezTo>
                      <a:pt x="38911" y="21816"/>
                      <a:pt x="21816" y="38911"/>
                      <a:pt x="21816" y="60000"/>
                    </a:cubicBezTo>
                    <a:cubicBezTo>
                      <a:pt x="21816" y="81088"/>
                      <a:pt x="38911" y="98183"/>
                      <a:pt x="60000" y="98183"/>
                    </a:cubicBezTo>
                    <a:cubicBezTo>
                      <a:pt x="81088" y="98183"/>
                      <a:pt x="98183" y="81088"/>
                      <a:pt x="98183" y="60000"/>
                    </a:cubicBezTo>
                    <a:cubicBezTo>
                      <a:pt x="98183" y="38911"/>
                      <a:pt x="81088" y="21816"/>
                      <a:pt x="60000" y="21816"/>
                    </a:cubicBezTo>
                    <a:moveTo>
                      <a:pt x="60000" y="70911"/>
                    </a:moveTo>
                    <a:cubicBezTo>
                      <a:pt x="53977" y="70911"/>
                      <a:pt x="49088" y="66022"/>
                      <a:pt x="49088" y="60000"/>
                    </a:cubicBezTo>
                    <a:cubicBezTo>
                      <a:pt x="49088" y="53977"/>
                      <a:pt x="53977" y="49088"/>
                      <a:pt x="60000" y="49088"/>
                    </a:cubicBezTo>
                    <a:cubicBezTo>
                      <a:pt x="66022" y="49088"/>
                      <a:pt x="70911" y="53977"/>
                      <a:pt x="70911" y="60000"/>
                    </a:cubicBezTo>
                    <a:cubicBezTo>
                      <a:pt x="70911" y="66022"/>
                      <a:pt x="66022" y="70911"/>
                      <a:pt x="60000" y="70911"/>
                    </a:cubicBezTo>
                    <a:moveTo>
                      <a:pt x="60000" y="43638"/>
                    </a:moveTo>
                    <a:cubicBezTo>
                      <a:pt x="50961" y="43638"/>
                      <a:pt x="43638" y="50961"/>
                      <a:pt x="43638" y="60000"/>
                    </a:cubicBezTo>
                    <a:cubicBezTo>
                      <a:pt x="43638" y="69038"/>
                      <a:pt x="50961" y="76361"/>
                      <a:pt x="60000" y="76361"/>
                    </a:cubicBezTo>
                    <a:cubicBezTo>
                      <a:pt x="69038" y="76361"/>
                      <a:pt x="76361" y="69038"/>
                      <a:pt x="76361" y="60000"/>
                    </a:cubicBezTo>
                    <a:cubicBezTo>
                      <a:pt x="76361" y="50961"/>
                      <a:pt x="69038" y="43638"/>
                      <a:pt x="60000" y="43638"/>
                    </a:cubicBezTo>
                  </a:path>
                </a:pathLst>
              </a:custGeom>
              <a:solidFill>
                <a:srgbClr val="ffffff"/>
              </a:solidFill>
              <a:ln>
                <a:noFill/>
              </a:ln>
            </p:spPr>
            <p:style>
              <a:lnRef idx="0"/>
              <a:fillRef idx="0"/>
              <a:effectRef idx="0"/>
              <a:fontRef idx="minor"/>
            </p:style>
          </p:sp>
        </p:grpSp>
        <p:grpSp>
          <p:nvGrpSpPr>
            <p:cNvPr id="403" name="Group 43"/>
            <p:cNvGrpSpPr/>
            <p:nvPr/>
          </p:nvGrpSpPr>
          <p:grpSpPr>
            <a:xfrm>
              <a:off x="7776000" y="4732200"/>
              <a:ext cx="648720" cy="611280"/>
              <a:chOff x="7776000" y="4732200"/>
              <a:chExt cx="648720" cy="611280"/>
            </a:xfrm>
          </p:grpSpPr>
          <p:sp>
            <p:nvSpPr>
              <p:cNvPr id="404" name="CustomShape 44"/>
              <p:cNvSpPr/>
              <p:nvPr/>
            </p:nvSpPr>
            <p:spPr>
              <a:xfrm>
                <a:off x="7776000" y="4732200"/>
                <a:ext cx="648720" cy="611280"/>
              </a:xfrm>
              <a:prstGeom prst="ellipse">
                <a:avLst/>
              </a:prstGeom>
              <a:solidFill>
                <a:srgbClr val="1cc083"/>
              </a:solidFill>
              <a:ln>
                <a:noFill/>
              </a:ln>
            </p:spPr>
            <p:style>
              <a:lnRef idx="0"/>
              <a:fillRef idx="0"/>
              <a:effectRef idx="0"/>
              <a:fontRef idx="minor"/>
            </p:style>
          </p:sp>
          <p:sp>
            <p:nvSpPr>
              <p:cNvPr id="405" name="CustomShape 45"/>
              <p:cNvSpPr/>
              <p:nvPr/>
            </p:nvSpPr>
            <p:spPr>
              <a:xfrm>
                <a:off x="7950960" y="4898160"/>
                <a:ext cx="296280" cy="279000"/>
              </a:xfrm>
              <a:custGeom>
                <a:avLst/>
                <a:gdLst/>
                <a:ahLst/>
                <a:rect l="l" t="t" r="r" b="b"/>
                <a:pathLst>
                  <a:path w="120000" h="120000">
                    <a:moveTo>
                      <a:pt x="113072" y="62383"/>
                    </a:moveTo>
                    <a:lnTo>
                      <a:pt x="113088" y="62411"/>
                    </a:lnTo>
                    <a:lnTo>
                      <a:pt x="61272" y="89683"/>
                    </a:lnTo>
                    <a:lnTo>
                      <a:pt x="61255" y="89655"/>
                    </a:lnTo>
                    <a:cubicBezTo>
                      <a:pt x="60872" y="89855"/>
                      <a:pt x="60461" y="90000"/>
                      <a:pt x="60000" y="90000"/>
                    </a:cubicBezTo>
                    <a:cubicBezTo>
                      <a:pt x="59538" y="90000"/>
                      <a:pt x="59127" y="89855"/>
                      <a:pt x="58744" y="89655"/>
                    </a:cubicBezTo>
                    <a:lnTo>
                      <a:pt x="58727" y="89683"/>
                    </a:lnTo>
                    <a:lnTo>
                      <a:pt x="6911" y="62411"/>
                    </a:lnTo>
                    <a:lnTo>
                      <a:pt x="6927" y="62383"/>
                    </a:lnTo>
                    <a:cubicBezTo>
                      <a:pt x="6061" y="61927"/>
                      <a:pt x="5455" y="61044"/>
                      <a:pt x="5455" y="60000"/>
                    </a:cubicBezTo>
                    <a:cubicBezTo>
                      <a:pt x="5455" y="58955"/>
                      <a:pt x="6061" y="58072"/>
                      <a:pt x="6927" y="57616"/>
                    </a:cubicBezTo>
                    <a:lnTo>
                      <a:pt x="6911" y="57588"/>
                    </a:lnTo>
                    <a:lnTo>
                      <a:pt x="19788" y="50811"/>
                    </a:lnTo>
                    <a:lnTo>
                      <a:pt x="56183" y="69966"/>
                    </a:lnTo>
                    <a:lnTo>
                      <a:pt x="56205" y="69933"/>
                    </a:lnTo>
                    <a:cubicBezTo>
                      <a:pt x="57344" y="70538"/>
                      <a:pt x="58622" y="70911"/>
                      <a:pt x="60000" y="70911"/>
                    </a:cubicBezTo>
                    <a:cubicBezTo>
                      <a:pt x="61377" y="70911"/>
                      <a:pt x="62655" y="70538"/>
                      <a:pt x="63794" y="69933"/>
                    </a:cubicBezTo>
                    <a:lnTo>
                      <a:pt x="63811" y="69966"/>
                    </a:lnTo>
                    <a:lnTo>
                      <a:pt x="100211" y="50811"/>
                    </a:lnTo>
                    <a:lnTo>
                      <a:pt x="113088" y="57588"/>
                    </a:lnTo>
                    <a:lnTo>
                      <a:pt x="113072" y="57616"/>
                    </a:lnTo>
                    <a:cubicBezTo>
                      <a:pt x="113938" y="58072"/>
                      <a:pt x="114544" y="58955"/>
                      <a:pt x="114544" y="60000"/>
                    </a:cubicBezTo>
                    <a:cubicBezTo>
                      <a:pt x="114544" y="61044"/>
                      <a:pt x="113938" y="61927"/>
                      <a:pt x="113072" y="62383"/>
                    </a:cubicBezTo>
                    <a:moveTo>
                      <a:pt x="113088" y="82133"/>
                    </a:moveTo>
                    <a:lnTo>
                      <a:pt x="113072" y="82166"/>
                    </a:lnTo>
                    <a:cubicBezTo>
                      <a:pt x="113938" y="82622"/>
                      <a:pt x="114544" y="83500"/>
                      <a:pt x="114544" y="84544"/>
                    </a:cubicBezTo>
                    <a:cubicBezTo>
                      <a:pt x="114544" y="85594"/>
                      <a:pt x="113938" y="86472"/>
                      <a:pt x="113072" y="86927"/>
                    </a:cubicBezTo>
                    <a:lnTo>
                      <a:pt x="113088" y="86961"/>
                    </a:lnTo>
                    <a:lnTo>
                      <a:pt x="61272" y="114233"/>
                    </a:lnTo>
                    <a:lnTo>
                      <a:pt x="61255" y="114200"/>
                    </a:lnTo>
                    <a:cubicBezTo>
                      <a:pt x="60872" y="114400"/>
                      <a:pt x="60461" y="114544"/>
                      <a:pt x="60000" y="114544"/>
                    </a:cubicBezTo>
                    <a:cubicBezTo>
                      <a:pt x="59538" y="114544"/>
                      <a:pt x="59127" y="114400"/>
                      <a:pt x="58744" y="114200"/>
                    </a:cubicBezTo>
                    <a:lnTo>
                      <a:pt x="58727" y="114233"/>
                    </a:lnTo>
                    <a:lnTo>
                      <a:pt x="6911" y="86961"/>
                    </a:lnTo>
                    <a:lnTo>
                      <a:pt x="6927" y="86927"/>
                    </a:lnTo>
                    <a:cubicBezTo>
                      <a:pt x="6061" y="86472"/>
                      <a:pt x="5455" y="85594"/>
                      <a:pt x="5455" y="84544"/>
                    </a:cubicBezTo>
                    <a:cubicBezTo>
                      <a:pt x="5455" y="83500"/>
                      <a:pt x="6061" y="82622"/>
                      <a:pt x="6927" y="82166"/>
                    </a:cubicBezTo>
                    <a:lnTo>
                      <a:pt x="6911" y="82133"/>
                    </a:lnTo>
                    <a:lnTo>
                      <a:pt x="19788" y="75355"/>
                    </a:lnTo>
                    <a:lnTo>
                      <a:pt x="56183" y="94511"/>
                    </a:lnTo>
                    <a:lnTo>
                      <a:pt x="56205" y="94477"/>
                    </a:lnTo>
                    <a:cubicBezTo>
                      <a:pt x="57344" y="95083"/>
                      <a:pt x="58622" y="95455"/>
                      <a:pt x="60000" y="95455"/>
                    </a:cubicBezTo>
                    <a:cubicBezTo>
                      <a:pt x="61377" y="95455"/>
                      <a:pt x="62655" y="95083"/>
                      <a:pt x="63794" y="94477"/>
                    </a:cubicBezTo>
                    <a:lnTo>
                      <a:pt x="63811" y="94511"/>
                    </a:lnTo>
                    <a:lnTo>
                      <a:pt x="100211" y="75355"/>
                    </a:lnTo>
                    <a:cubicBezTo>
                      <a:pt x="100211" y="75355"/>
                      <a:pt x="113088" y="82133"/>
                      <a:pt x="113088" y="82133"/>
                    </a:cubicBezTo>
                    <a:close/>
                    <a:moveTo>
                      <a:pt x="6911" y="37866"/>
                    </a:moveTo>
                    <a:lnTo>
                      <a:pt x="6927" y="37838"/>
                    </a:lnTo>
                    <a:cubicBezTo>
                      <a:pt x="6061" y="37377"/>
                      <a:pt x="5455" y="36500"/>
                      <a:pt x="5455" y="35455"/>
                    </a:cubicBezTo>
                    <a:cubicBezTo>
                      <a:pt x="5455" y="34411"/>
                      <a:pt x="6061" y="33527"/>
                      <a:pt x="6927" y="33072"/>
                    </a:cubicBezTo>
                    <a:lnTo>
                      <a:pt x="6911" y="33038"/>
                    </a:lnTo>
                    <a:lnTo>
                      <a:pt x="58727" y="5766"/>
                    </a:lnTo>
                    <a:lnTo>
                      <a:pt x="58744" y="5800"/>
                    </a:lnTo>
                    <a:cubicBezTo>
                      <a:pt x="59127" y="5600"/>
                      <a:pt x="59538" y="5455"/>
                      <a:pt x="60000" y="5455"/>
                    </a:cubicBezTo>
                    <a:cubicBezTo>
                      <a:pt x="60461" y="5455"/>
                      <a:pt x="60872" y="5600"/>
                      <a:pt x="61255" y="5800"/>
                    </a:cubicBezTo>
                    <a:lnTo>
                      <a:pt x="61272" y="5766"/>
                    </a:lnTo>
                    <a:lnTo>
                      <a:pt x="113088" y="33038"/>
                    </a:lnTo>
                    <a:lnTo>
                      <a:pt x="113072" y="33072"/>
                    </a:lnTo>
                    <a:cubicBezTo>
                      <a:pt x="113938" y="33527"/>
                      <a:pt x="114544" y="34411"/>
                      <a:pt x="114544" y="35455"/>
                    </a:cubicBezTo>
                    <a:cubicBezTo>
                      <a:pt x="114544" y="36500"/>
                      <a:pt x="113938" y="37377"/>
                      <a:pt x="113072" y="37838"/>
                    </a:cubicBezTo>
                    <a:lnTo>
                      <a:pt x="113088" y="37866"/>
                    </a:lnTo>
                    <a:lnTo>
                      <a:pt x="61272" y="65138"/>
                    </a:lnTo>
                    <a:lnTo>
                      <a:pt x="61255" y="65111"/>
                    </a:lnTo>
                    <a:cubicBezTo>
                      <a:pt x="60872" y="65311"/>
                      <a:pt x="60461" y="65455"/>
                      <a:pt x="60000" y="65455"/>
                    </a:cubicBezTo>
                    <a:cubicBezTo>
                      <a:pt x="59538" y="65455"/>
                      <a:pt x="59127" y="65311"/>
                      <a:pt x="58744" y="65111"/>
                    </a:cubicBezTo>
                    <a:lnTo>
                      <a:pt x="58727" y="65138"/>
                    </a:lnTo>
                    <a:cubicBezTo>
                      <a:pt x="58727" y="65138"/>
                      <a:pt x="6911" y="37866"/>
                      <a:pt x="6911" y="37866"/>
                    </a:cubicBezTo>
                    <a:close/>
                    <a:moveTo>
                      <a:pt x="120000" y="60000"/>
                    </a:moveTo>
                    <a:cubicBezTo>
                      <a:pt x="120000" y="56855"/>
                      <a:pt x="118211" y="54161"/>
                      <a:pt x="115611" y="52794"/>
                    </a:cubicBezTo>
                    <a:lnTo>
                      <a:pt x="115627" y="52761"/>
                    </a:lnTo>
                    <a:lnTo>
                      <a:pt x="106066" y="47727"/>
                    </a:lnTo>
                    <a:lnTo>
                      <a:pt x="115627" y="42694"/>
                    </a:lnTo>
                    <a:lnTo>
                      <a:pt x="115611" y="42661"/>
                    </a:lnTo>
                    <a:cubicBezTo>
                      <a:pt x="118211" y="41294"/>
                      <a:pt x="120000" y="38600"/>
                      <a:pt x="120000" y="35455"/>
                    </a:cubicBezTo>
                    <a:cubicBezTo>
                      <a:pt x="120000" y="32311"/>
                      <a:pt x="118211" y="29616"/>
                      <a:pt x="115611" y="28250"/>
                    </a:cubicBezTo>
                    <a:lnTo>
                      <a:pt x="115627" y="28216"/>
                    </a:lnTo>
                    <a:lnTo>
                      <a:pt x="63811" y="944"/>
                    </a:lnTo>
                    <a:lnTo>
                      <a:pt x="63794" y="972"/>
                    </a:lnTo>
                    <a:cubicBezTo>
                      <a:pt x="62655" y="372"/>
                      <a:pt x="61377" y="0"/>
                      <a:pt x="60000" y="0"/>
                    </a:cubicBezTo>
                    <a:cubicBezTo>
                      <a:pt x="58622" y="0"/>
                      <a:pt x="57344" y="372"/>
                      <a:pt x="56205" y="972"/>
                    </a:cubicBezTo>
                    <a:lnTo>
                      <a:pt x="56183" y="944"/>
                    </a:lnTo>
                    <a:lnTo>
                      <a:pt x="4366" y="28216"/>
                    </a:lnTo>
                    <a:lnTo>
                      <a:pt x="4388" y="28250"/>
                    </a:lnTo>
                    <a:cubicBezTo>
                      <a:pt x="1788" y="29616"/>
                      <a:pt x="0" y="32311"/>
                      <a:pt x="0" y="35455"/>
                    </a:cubicBezTo>
                    <a:cubicBezTo>
                      <a:pt x="0" y="38600"/>
                      <a:pt x="1788" y="41294"/>
                      <a:pt x="4388" y="42661"/>
                    </a:cubicBezTo>
                    <a:lnTo>
                      <a:pt x="4366" y="42694"/>
                    </a:lnTo>
                    <a:lnTo>
                      <a:pt x="13933" y="47727"/>
                    </a:lnTo>
                    <a:lnTo>
                      <a:pt x="4366" y="52761"/>
                    </a:lnTo>
                    <a:lnTo>
                      <a:pt x="4388" y="52794"/>
                    </a:lnTo>
                    <a:cubicBezTo>
                      <a:pt x="1788" y="54161"/>
                      <a:pt x="0" y="56855"/>
                      <a:pt x="0" y="60000"/>
                    </a:cubicBezTo>
                    <a:cubicBezTo>
                      <a:pt x="0" y="63144"/>
                      <a:pt x="1788" y="65838"/>
                      <a:pt x="4388" y="67205"/>
                    </a:cubicBezTo>
                    <a:lnTo>
                      <a:pt x="4366" y="67238"/>
                    </a:lnTo>
                    <a:lnTo>
                      <a:pt x="13933" y="72272"/>
                    </a:lnTo>
                    <a:lnTo>
                      <a:pt x="4366" y="77305"/>
                    </a:lnTo>
                    <a:lnTo>
                      <a:pt x="4388" y="77338"/>
                    </a:lnTo>
                    <a:cubicBezTo>
                      <a:pt x="1788" y="78705"/>
                      <a:pt x="0" y="81400"/>
                      <a:pt x="0" y="84544"/>
                    </a:cubicBezTo>
                    <a:cubicBezTo>
                      <a:pt x="0" y="87688"/>
                      <a:pt x="1788" y="90383"/>
                      <a:pt x="4388" y="91750"/>
                    </a:cubicBezTo>
                    <a:lnTo>
                      <a:pt x="4366" y="91783"/>
                    </a:lnTo>
                    <a:lnTo>
                      <a:pt x="56183" y="119055"/>
                    </a:lnTo>
                    <a:lnTo>
                      <a:pt x="56205" y="119027"/>
                    </a:lnTo>
                    <a:cubicBezTo>
                      <a:pt x="57344" y="119627"/>
                      <a:pt x="58622" y="120000"/>
                      <a:pt x="60000" y="120000"/>
                    </a:cubicBezTo>
                    <a:cubicBezTo>
                      <a:pt x="61377" y="120000"/>
                      <a:pt x="62655" y="119627"/>
                      <a:pt x="63794" y="119027"/>
                    </a:cubicBezTo>
                    <a:lnTo>
                      <a:pt x="63811" y="119055"/>
                    </a:lnTo>
                    <a:lnTo>
                      <a:pt x="115627" y="91783"/>
                    </a:lnTo>
                    <a:lnTo>
                      <a:pt x="115611" y="91750"/>
                    </a:lnTo>
                    <a:cubicBezTo>
                      <a:pt x="118211" y="90383"/>
                      <a:pt x="120000" y="87688"/>
                      <a:pt x="120000" y="84544"/>
                    </a:cubicBezTo>
                    <a:cubicBezTo>
                      <a:pt x="120000" y="81400"/>
                      <a:pt x="118211" y="78705"/>
                      <a:pt x="115611" y="77338"/>
                    </a:cubicBezTo>
                    <a:lnTo>
                      <a:pt x="115627" y="77305"/>
                    </a:lnTo>
                    <a:lnTo>
                      <a:pt x="106066" y="72272"/>
                    </a:lnTo>
                    <a:lnTo>
                      <a:pt x="115627" y="67238"/>
                    </a:lnTo>
                    <a:lnTo>
                      <a:pt x="115611" y="67205"/>
                    </a:lnTo>
                    <a:cubicBezTo>
                      <a:pt x="118211" y="65838"/>
                      <a:pt x="120000" y="63144"/>
                      <a:pt x="120000" y="60000"/>
                    </a:cubicBezTo>
                  </a:path>
                </a:pathLst>
              </a:custGeom>
              <a:solidFill>
                <a:srgbClr val="ffffff"/>
              </a:solidFill>
              <a:ln>
                <a:noFill/>
              </a:ln>
            </p:spPr>
            <p:style>
              <a:lnRef idx="0"/>
              <a:fillRef idx="0"/>
              <a:effectRef idx="0"/>
              <a:fontRef idx="minor"/>
            </p:style>
          </p:sp>
        </p:grpSp>
        <p:grpSp>
          <p:nvGrpSpPr>
            <p:cNvPr id="406" name="Group 46"/>
            <p:cNvGrpSpPr/>
            <p:nvPr/>
          </p:nvGrpSpPr>
          <p:grpSpPr>
            <a:xfrm>
              <a:off x="9787680" y="2831040"/>
              <a:ext cx="648720" cy="611280"/>
              <a:chOff x="9787680" y="2831040"/>
              <a:chExt cx="648720" cy="611280"/>
            </a:xfrm>
          </p:grpSpPr>
          <p:sp>
            <p:nvSpPr>
              <p:cNvPr id="407" name="CustomShape 47"/>
              <p:cNvSpPr/>
              <p:nvPr/>
            </p:nvSpPr>
            <p:spPr>
              <a:xfrm>
                <a:off x="9787680" y="2831040"/>
                <a:ext cx="648720" cy="611280"/>
              </a:xfrm>
              <a:prstGeom prst="ellipse">
                <a:avLst/>
              </a:prstGeom>
              <a:solidFill>
                <a:srgbClr val="96e2c0"/>
              </a:solidFill>
              <a:ln>
                <a:noFill/>
              </a:ln>
            </p:spPr>
            <p:style>
              <a:lnRef idx="0"/>
              <a:fillRef idx="0"/>
              <a:effectRef idx="0"/>
              <a:fontRef idx="minor"/>
            </p:style>
          </p:sp>
          <p:sp>
            <p:nvSpPr>
              <p:cNvPr id="408" name="CustomShape 48"/>
              <p:cNvSpPr/>
              <p:nvPr/>
            </p:nvSpPr>
            <p:spPr>
              <a:xfrm>
                <a:off x="9970920" y="2997000"/>
                <a:ext cx="296280" cy="279000"/>
              </a:xfrm>
              <a:custGeom>
                <a:avLst/>
                <a:gdLst/>
                <a:ahLst/>
                <a:rect l="l" t="t" r="r" b="b"/>
                <a:pathLst>
                  <a:path w="120000" h="120000">
                    <a:moveTo>
                      <a:pt x="87272" y="103638"/>
                    </a:moveTo>
                    <a:lnTo>
                      <a:pt x="81816" y="103638"/>
                    </a:lnTo>
                    <a:lnTo>
                      <a:pt x="81816" y="109088"/>
                    </a:lnTo>
                    <a:lnTo>
                      <a:pt x="87272" y="109088"/>
                    </a:lnTo>
                    <a:cubicBezTo>
                      <a:pt x="87272" y="109088"/>
                      <a:pt x="87272" y="103638"/>
                      <a:pt x="87272" y="103638"/>
                    </a:cubicBezTo>
                    <a:close/>
                    <a:moveTo>
                      <a:pt x="87272" y="81816"/>
                    </a:moveTo>
                    <a:lnTo>
                      <a:pt x="81816" y="81816"/>
                    </a:lnTo>
                    <a:lnTo>
                      <a:pt x="81816" y="87272"/>
                    </a:lnTo>
                    <a:lnTo>
                      <a:pt x="87272" y="87272"/>
                    </a:lnTo>
                    <a:cubicBezTo>
                      <a:pt x="87272" y="87272"/>
                      <a:pt x="87272" y="81816"/>
                      <a:pt x="87272" y="81816"/>
                    </a:cubicBezTo>
                    <a:close/>
                    <a:moveTo>
                      <a:pt x="81816" y="60000"/>
                    </a:moveTo>
                    <a:lnTo>
                      <a:pt x="87272" y="60000"/>
                    </a:lnTo>
                    <a:lnTo>
                      <a:pt x="87272" y="54544"/>
                    </a:lnTo>
                    <a:lnTo>
                      <a:pt x="81816" y="54544"/>
                    </a:lnTo>
                    <a:cubicBezTo>
                      <a:pt x="81816" y="54544"/>
                      <a:pt x="81816" y="60000"/>
                      <a:pt x="81816" y="60000"/>
                    </a:cubicBezTo>
                    <a:close/>
                    <a:moveTo>
                      <a:pt x="87272" y="92727"/>
                    </a:moveTo>
                    <a:lnTo>
                      <a:pt x="81816" y="92727"/>
                    </a:lnTo>
                    <a:lnTo>
                      <a:pt x="81816" y="98183"/>
                    </a:lnTo>
                    <a:lnTo>
                      <a:pt x="87272" y="98183"/>
                    </a:lnTo>
                    <a:cubicBezTo>
                      <a:pt x="87272" y="98183"/>
                      <a:pt x="87272" y="92727"/>
                      <a:pt x="87272" y="92727"/>
                    </a:cubicBezTo>
                    <a:close/>
                    <a:moveTo>
                      <a:pt x="81816" y="49088"/>
                    </a:moveTo>
                    <a:lnTo>
                      <a:pt x="87272" y="49088"/>
                    </a:lnTo>
                    <a:lnTo>
                      <a:pt x="87272" y="43638"/>
                    </a:lnTo>
                    <a:lnTo>
                      <a:pt x="81816" y="43638"/>
                    </a:lnTo>
                    <a:cubicBezTo>
                      <a:pt x="81816" y="43638"/>
                      <a:pt x="81816" y="49088"/>
                      <a:pt x="81816" y="49088"/>
                    </a:cubicBezTo>
                    <a:close/>
                    <a:moveTo>
                      <a:pt x="109088" y="0"/>
                    </a:moveTo>
                    <a:lnTo>
                      <a:pt x="32727" y="0"/>
                    </a:lnTo>
                    <a:cubicBezTo>
                      <a:pt x="26700" y="0"/>
                      <a:pt x="21816" y="4883"/>
                      <a:pt x="21816" y="10911"/>
                    </a:cubicBezTo>
                    <a:lnTo>
                      <a:pt x="21816" y="13638"/>
                    </a:lnTo>
                    <a:cubicBezTo>
                      <a:pt x="21816" y="15144"/>
                      <a:pt x="23038" y="16361"/>
                      <a:pt x="24544" y="16361"/>
                    </a:cubicBezTo>
                    <a:cubicBezTo>
                      <a:pt x="26055" y="16361"/>
                      <a:pt x="27272" y="15144"/>
                      <a:pt x="27272" y="13638"/>
                    </a:cubicBezTo>
                    <a:lnTo>
                      <a:pt x="27272" y="10911"/>
                    </a:lnTo>
                    <a:cubicBezTo>
                      <a:pt x="27272" y="7900"/>
                      <a:pt x="29716" y="5455"/>
                      <a:pt x="32727" y="5455"/>
                    </a:cubicBezTo>
                    <a:lnTo>
                      <a:pt x="109088" y="5455"/>
                    </a:lnTo>
                    <a:cubicBezTo>
                      <a:pt x="112100" y="5455"/>
                      <a:pt x="114544" y="7900"/>
                      <a:pt x="114544" y="10911"/>
                    </a:cubicBezTo>
                    <a:lnTo>
                      <a:pt x="114544" y="87272"/>
                    </a:lnTo>
                    <a:cubicBezTo>
                      <a:pt x="114544" y="90283"/>
                      <a:pt x="112100" y="92727"/>
                      <a:pt x="109088" y="92727"/>
                    </a:cubicBezTo>
                    <a:lnTo>
                      <a:pt x="106361" y="92727"/>
                    </a:lnTo>
                    <a:cubicBezTo>
                      <a:pt x="104855" y="92727"/>
                      <a:pt x="103638" y="93950"/>
                      <a:pt x="103638" y="95455"/>
                    </a:cubicBezTo>
                    <a:cubicBezTo>
                      <a:pt x="103638" y="96961"/>
                      <a:pt x="104855" y="98183"/>
                      <a:pt x="106361" y="98183"/>
                    </a:cubicBezTo>
                    <a:lnTo>
                      <a:pt x="109088" y="98183"/>
                    </a:lnTo>
                    <a:cubicBezTo>
                      <a:pt x="115116" y="98183"/>
                      <a:pt x="120000" y="93300"/>
                      <a:pt x="120000" y="87272"/>
                    </a:cubicBezTo>
                    <a:lnTo>
                      <a:pt x="120000" y="10911"/>
                    </a:lnTo>
                    <a:cubicBezTo>
                      <a:pt x="120000" y="4883"/>
                      <a:pt x="115116" y="0"/>
                      <a:pt x="109088" y="0"/>
                    </a:cubicBezTo>
                    <a:moveTo>
                      <a:pt x="81816" y="38183"/>
                    </a:moveTo>
                    <a:lnTo>
                      <a:pt x="87272" y="38183"/>
                    </a:lnTo>
                    <a:lnTo>
                      <a:pt x="87272" y="32727"/>
                    </a:lnTo>
                    <a:lnTo>
                      <a:pt x="81816" y="32727"/>
                    </a:lnTo>
                    <a:cubicBezTo>
                      <a:pt x="81816" y="32727"/>
                      <a:pt x="81816" y="38183"/>
                      <a:pt x="81816" y="38183"/>
                    </a:cubicBezTo>
                    <a:close/>
                    <a:moveTo>
                      <a:pt x="92727" y="68183"/>
                    </a:moveTo>
                    <a:lnTo>
                      <a:pt x="76361" y="68183"/>
                    </a:lnTo>
                    <a:lnTo>
                      <a:pt x="76361" y="27272"/>
                    </a:lnTo>
                    <a:lnTo>
                      <a:pt x="87272" y="27272"/>
                    </a:lnTo>
                    <a:cubicBezTo>
                      <a:pt x="90283" y="27272"/>
                      <a:pt x="92727" y="29716"/>
                      <a:pt x="92727" y="32727"/>
                    </a:cubicBezTo>
                    <a:cubicBezTo>
                      <a:pt x="92727" y="32727"/>
                      <a:pt x="92727" y="68183"/>
                      <a:pt x="92727" y="68183"/>
                    </a:cubicBezTo>
                    <a:close/>
                    <a:moveTo>
                      <a:pt x="92727" y="109088"/>
                    </a:moveTo>
                    <a:cubicBezTo>
                      <a:pt x="92727" y="112100"/>
                      <a:pt x="90283" y="114544"/>
                      <a:pt x="87272" y="114544"/>
                    </a:cubicBezTo>
                    <a:lnTo>
                      <a:pt x="76361" y="114544"/>
                    </a:lnTo>
                    <a:lnTo>
                      <a:pt x="76361" y="73638"/>
                    </a:lnTo>
                    <a:lnTo>
                      <a:pt x="92727" y="73638"/>
                    </a:lnTo>
                    <a:cubicBezTo>
                      <a:pt x="92727" y="73638"/>
                      <a:pt x="92727" y="109088"/>
                      <a:pt x="92727" y="109088"/>
                    </a:cubicBezTo>
                    <a:close/>
                    <a:moveTo>
                      <a:pt x="70911" y="68183"/>
                    </a:moveTo>
                    <a:lnTo>
                      <a:pt x="27272" y="68183"/>
                    </a:lnTo>
                    <a:lnTo>
                      <a:pt x="27272" y="27272"/>
                    </a:lnTo>
                    <a:lnTo>
                      <a:pt x="70911" y="27272"/>
                    </a:lnTo>
                    <a:cubicBezTo>
                      <a:pt x="70911" y="27272"/>
                      <a:pt x="70911" y="68183"/>
                      <a:pt x="70911" y="68183"/>
                    </a:cubicBezTo>
                    <a:close/>
                    <a:moveTo>
                      <a:pt x="70911" y="114544"/>
                    </a:moveTo>
                    <a:lnTo>
                      <a:pt x="27272" y="114544"/>
                    </a:lnTo>
                    <a:lnTo>
                      <a:pt x="27272" y="73638"/>
                    </a:lnTo>
                    <a:lnTo>
                      <a:pt x="70911" y="73638"/>
                    </a:lnTo>
                    <a:cubicBezTo>
                      <a:pt x="70911" y="73638"/>
                      <a:pt x="70911" y="114544"/>
                      <a:pt x="70911" y="114544"/>
                    </a:cubicBezTo>
                    <a:close/>
                    <a:moveTo>
                      <a:pt x="21816" y="68183"/>
                    </a:moveTo>
                    <a:lnTo>
                      <a:pt x="5455" y="68183"/>
                    </a:lnTo>
                    <a:lnTo>
                      <a:pt x="5455" y="32727"/>
                    </a:lnTo>
                    <a:cubicBezTo>
                      <a:pt x="5455" y="29716"/>
                      <a:pt x="7900" y="27272"/>
                      <a:pt x="10911" y="27272"/>
                    </a:cubicBezTo>
                    <a:lnTo>
                      <a:pt x="21816" y="27272"/>
                    </a:lnTo>
                    <a:cubicBezTo>
                      <a:pt x="21816" y="27272"/>
                      <a:pt x="21816" y="68183"/>
                      <a:pt x="21816" y="68183"/>
                    </a:cubicBezTo>
                    <a:close/>
                    <a:moveTo>
                      <a:pt x="21816" y="114544"/>
                    </a:moveTo>
                    <a:lnTo>
                      <a:pt x="10911" y="114544"/>
                    </a:lnTo>
                    <a:cubicBezTo>
                      <a:pt x="7900" y="114544"/>
                      <a:pt x="5455" y="112100"/>
                      <a:pt x="5455" y="109088"/>
                    </a:cubicBezTo>
                    <a:lnTo>
                      <a:pt x="5455" y="73638"/>
                    </a:lnTo>
                    <a:lnTo>
                      <a:pt x="21816" y="73638"/>
                    </a:lnTo>
                    <a:cubicBezTo>
                      <a:pt x="21816" y="73638"/>
                      <a:pt x="21816" y="114544"/>
                      <a:pt x="21816" y="114544"/>
                    </a:cubicBezTo>
                    <a:close/>
                    <a:moveTo>
                      <a:pt x="87272" y="21816"/>
                    </a:moveTo>
                    <a:lnTo>
                      <a:pt x="10911" y="21816"/>
                    </a:lnTo>
                    <a:cubicBezTo>
                      <a:pt x="4883" y="21816"/>
                      <a:pt x="0" y="26700"/>
                      <a:pt x="0" y="32727"/>
                    </a:cubicBezTo>
                    <a:lnTo>
                      <a:pt x="0" y="109088"/>
                    </a:lnTo>
                    <a:cubicBezTo>
                      <a:pt x="0" y="115116"/>
                      <a:pt x="4883" y="120000"/>
                      <a:pt x="10911" y="120000"/>
                    </a:cubicBezTo>
                    <a:lnTo>
                      <a:pt x="87272" y="120000"/>
                    </a:lnTo>
                    <a:cubicBezTo>
                      <a:pt x="93300" y="120000"/>
                      <a:pt x="98183" y="115116"/>
                      <a:pt x="98183" y="109088"/>
                    </a:cubicBezTo>
                    <a:lnTo>
                      <a:pt x="98183" y="32727"/>
                    </a:lnTo>
                    <a:cubicBezTo>
                      <a:pt x="98183" y="26700"/>
                      <a:pt x="93300" y="21816"/>
                      <a:pt x="87272" y="21816"/>
                    </a:cubicBezTo>
                    <a:moveTo>
                      <a:pt x="10911" y="49088"/>
                    </a:moveTo>
                    <a:lnTo>
                      <a:pt x="16361" y="49088"/>
                    </a:lnTo>
                    <a:lnTo>
                      <a:pt x="16361" y="43638"/>
                    </a:lnTo>
                    <a:lnTo>
                      <a:pt x="10911" y="43638"/>
                    </a:lnTo>
                    <a:cubicBezTo>
                      <a:pt x="10911" y="43638"/>
                      <a:pt x="10911" y="49088"/>
                      <a:pt x="10911" y="49088"/>
                    </a:cubicBezTo>
                    <a:close/>
                    <a:moveTo>
                      <a:pt x="10911" y="60000"/>
                    </a:moveTo>
                    <a:lnTo>
                      <a:pt x="16361" y="60000"/>
                    </a:lnTo>
                    <a:lnTo>
                      <a:pt x="16361" y="54544"/>
                    </a:lnTo>
                    <a:lnTo>
                      <a:pt x="10911" y="54544"/>
                    </a:lnTo>
                    <a:cubicBezTo>
                      <a:pt x="10911" y="54544"/>
                      <a:pt x="10911" y="60000"/>
                      <a:pt x="10911" y="60000"/>
                    </a:cubicBezTo>
                    <a:close/>
                    <a:moveTo>
                      <a:pt x="16361" y="92727"/>
                    </a:moveTo>
                    <a:lnTo>
                      <a:pt x="10911" y="92727"/>
                    </a:lnTo>
                    <a:lnTo>
                      <a:pt x="10911" y="98183"/>
                    </a:lnTo>
                    <a:lnTo>
                      <a:pt x="16361" y="98183"/>
                    </a:lnTo>
                    <a:cubicBezTo>
                      <a:pt x="16361" y="98183"/>
                      <a:pt x="16361" y="92727"/>
                      <a:pt x="16361" y="92727"/>
                    </a:cubicBezTo>
                    <a:close/>
                    <a:moveTo>
                      <a:pt x="10911" y="38183"/>
                    </a:moveTo>
                    <a:lnTo>
                      <a:pt x="16361" y="38183"/>
                    </a:lnTo>
                    <a:lnTo>
                      <a:pt x="16361" y="32727"/>
                    </a:lnTo>
                    <a:lnTo>
                      <a:pt x="10911" y="32727"/>
                    </a:lnTo>
                    <a:cubicBezTo>
                      <a:pt x="10911" y="32727"/>
                      <a:pt x="10911" y="38183"/>
                      <a:pt x="10911" y="38183"/>
                    </a:cubicBezTo>
                    <a:close/>
                    <a:moveTo>
                      <a:pt x="16361" y="81816"/>
                    </a:moveTo>
                    <a:lnTo>
                      <a:pt x="10911" y="81816"/>
                    </a:lnTo>
                    <a:lnTo>
                      <a:pt x="10911" y="87272"/>
                    </a:lnTo>
                    <a:lnTo>
                      <a:pt x="16361" y="87272"/>
                    </a:lnTo>
                    <a:cubicBezTo>
                      <a:pt x="16361" y="87272"/>
                      <a:pt x="16361" y="81816"/>
                      <a:pt x="16361" y="81816"/>
                    </a:cubicBezTo>
                    <a:close/>
                    <a:moveTo>
                      <a:pt x="16361" y="103638"/>
                    </a:moveTo>
                    <a:lnTo>
                      <a:pt x="10911" y="103638"/>
                    </a:lnTo>
                    <a:lnTo>
                      <a:pt x="10911" y="109088"/>
                    </a:lnTo>
                    <a:lnTo>
                      <a:pt x="16361" y="109088"/>
                    </a:lnTo>
                    <a:cubicBezTo>
                      <a:pt x="16361" y="109088"/>
                      <a:pt x="16361" y="103638"/>
                      <a:pt x="16361" y="103638"/>
                    </a:cubicBezTo>
                    <a:close/>
                  </a:path>
                </a:pathLst>
              </a:custGeom>
              <a:solidFill>
                <a:srgbClr val="ffffff"/>
              </a:solidFill>
              <a:ln>
                <a:noFill/>
              </a:ln>
            </p:spPr>
            <p:style>
              <a:lnRef idx="0"/>
              <a:fillRef idx="0"/>
              <a:effectRef idx="0"/>
              <a:fontRef idx="minor"/>
            </p:style>
          </p:sp>
        </p:grpSp>
        <p:sp>
          <p:nvSpPr>
            <p:cNvPr id="409" name="CustomShape 49"/>
            <p:cNvSpPr/>
            <p:nvPr/>
          </p:nvSpPr>
          <p:spPr>
            <a:xfrm>
              <a:off x="1303920" y="3494160"/>
              <a:ext cx="1415880" cy="396360"/>
            </a:xfrm>
            <a:prstGeom prst="rect">
              <a:avLst/>
            </a:prstGeom>
            <a:noFill/>
            <a:ln>
              <a:noFill/>
            </a:ln>
          </p:spPr>
          <p:style>
            <a:lnRef idx="0"/>
            <a:fillRef idx="0"/>
            <a:effectRef idx="0"/>
            <a:fontRef idx="minor"/>
          </p:style>
          <p:txBody>
            <a:bodyPr>
              <a:noAutofit/>
            </a:bodyPr>
            <a:p>
              <a:pPr algn="ctr">
                <a:lnSpc>
                  <a:spcPct val="90000"/>
                </a:lnSpc>
              </a:pPr>
              <a:r>
                <a:rPr b="1" lang="en-IN" sz="2000" spc="-1" strike="noStrike">
                  <a:solidFill>
                    <a:srgbClr val="000000"/>
                  </a:solidFill>
                  <a:latin typeface="Arial"/>
                  <a:ea typeface="Arial"/>
                </a:rPr>
                <a:t>Write and Commit bits of Code</a:t>
              </a:r>
              <a:endParaRPr b="0" lang="en-IN" sz="2000" spc="-1" strike="noStrike">
                <a:latin typeface="Arial"/>
              </a:endParaRPr>
            </a:p>
          </p:txBody>
        </p:sp>
        <p:sp>
          <p:nvSpPr>
            <p:cNvPr id="410" name="CustomShape 50"/>
            <p:cNvSpPr/>
            <p:nvPr/>
          </p:nvSpPr>
          <p:spPr>
            <a:xfrm>
              <a:off x="3286800" y="4290840"/>
              <a:ext cx="1557360" cy="396360"/>
            </a:xfrm>
            <a:prstGeom prst="rect">
              <a:avLst/>
            </a:prstGeom>
            <a:noFill/>
            <a:ln>
              <a:noFill/>
            </a:ln>
          </p:spPr>
          <p:style>
            <a:lnRef idx="0"/>
            <a:fillRef idx="0"/>
            <a:effectRef idx="0"/>
            <a:fontRef idx="minor"/>
          </p:style>
          <p:txBody>
            <a:bodyPr anchor="b">
              <a:noAutofit/>
            </a:bodyPr>
            <a:p>
              <a:pPr algn="ctr">
                <a:lnSpc>
                  <a:spcPct val="90000"/>
                </a:lnSpc>
              </a:pPr>
              <a:r>
                <a:rPr b="1" lang="en-IN" sz="2000" spc="-1" strike="noStrike">
                  <a:solidFill>
                    <a:srgbClr val="000000"/>
                  </a:solidFill>
                  <a:latin typeface="Arial"/>
                  <a:ea typeface="Arial"/>
                </a:rPr>
                <a:t>Scan the Code for Problems</a:t>
              </a:r>
              <a:endParaRPr b="0" lang="en-IN" sz="2000" spc="-1" strike="noStrike">
                <a:latin typeface="Arial"/>
              </a:endParaRPr>
            </a:p>
          </p:txBody>
        </p:sp>
        <p:sp>
          <p:nvSpPr>
            <p:cNvPr id="411" name="CustomShape 51"/>
            <p:cNvSpPr/>
            <p:nvPr/>
          </p:nvSpPr>
          <p:spPr>
            <a:xfrm>
              <a:off x="5353920" y="3494160"/>
              <a:ext cx="1415880" cy="396360"/>
            </a:xfrm>
            <a:prstGeom prst="rect">
              <a:avLst/>
            </a:prstGeom>
            <a:noFill/>
            <a:ln>
              <a:noFill/>
            </a:ln>
          </p:spPr>
          <p:style>
            <a:lnRef idx="0"/>
            <a:fillRef idx="0"/>
            <a:effectRef idx="0"/>
            <a:fontRef idx="minor"/>
          </p:style>
          <p:txBody>
            <a:bodyPr>
              <a:noAutofit/>
            </a:bodyPr>
            <a:p>
              <a:pPr algn="ctr">
                <a:lnSpc>
                  <a:spcPct val="90000"/>
                </a:lnSpc>
              </a:pPr>
              <a:r>
                <a:rPr b="1" lang="en-IN" sz="2000" spc="-1" strike="noStrike">
                  <a:solidFill>
                    <a:srgbClr val="000000"/>
                  </a:solidFill>
                  <a:latin typeface="Arial"/>
                  <a:ea typeface="Arial"/>
                </a:rPr>
                <a:t>Compile the Code</a:t>
              </a:r>
              <a:endParaRPr b="0" lang="en-IN" sz="2000" spc="-1" strike="noStrike">
                <a:latin typeface="Arial"/>
              </a:endParaRPr>
            </a:p>
          </p:txBody>
        </p:sp>
        <p:sp>
          <p:nvSpPr>
            <p:cNvPr id="412" name="CustomShape 52"/>
            <p:cNvSpPr/>
            <p:nvPr/>
          </p:nvSpPr>
          <p:spPr>
            <a:xfrm>
              <a:off x="7178040" y="4323960"/>
              <a:ext cx="1713240" cy="396360"/>
            </a:xfrm>
            <a:prstGeom prst="rect">
              <a:avLst/>
            </a:prstGeom>
            <a:noFill/>
            <a:ln>
              <a:noFill/>
            </a:ln>
          </p:spPr>
          <p:style>
            <a:lnRef idx="0"/>
            <a:fillRef idx="0"/>
            <a:effectRef idx="0"/>
            <a:fontRef idx="minor"/>
          </p:style>
          <p:txBody>
            <a:bodyPr anchor="b">
              <a:noAutofit/>
            </a:bodyPr>
            <a:p>
              <a:pPr algn="ctr">
                <a:lnSpc>
                  <a:spcPct val="90000"/>
                </a:lnSpc>
              </a:pPr>
              <a:r>
                <a:rPr b="1" lang="en-IN" sz="2000" spc="-1" strike="noStrike">
                  <a:solidFill>
                    <a:srgbClr val="000000"/>
                  </a:solidFill>
                  <a:latin typeface="Arial"/>
                  <a:ea typeface="Arial"/>
                </a:rPr>
                <a:t>Run Automated Tests</a:t>
              </a:r>
              <a:endParaRPr b="0" lang="en-IN" sz="2000" spc="-1" strike="noStrike">
                <a:latin typeface="Arial"/>
              </a:endParaRPr>
            </a:p>
          </p:txBody>
        </p:sp>
        <p:sp>
          <p:nvSpPr>
            <p:cNvPr id="413" name="CustomShape 53"/>
            <p:cNvSpPr/>
            <p:nvPr/>
          </p:nvSpPr>
          <p:spPr>
            <a:xfrm>
              <a:off x="9335520" y="3494160"/>
              <a:ext cx="1557360" cy="396360"/>
            </a:xfrm>
            <a:prstGeom prst="rect">
              <a:avLst/>
            </a:prstGeom>
            <a:noFill/>
            <a:ln>
              <a:noFill/>
            </a:ln>
          </p:spPr>
          <p:style>
            <a:lnRef idx="0"/>
            <a:fillRef idx="0"/>
            <a:effectRef idx="0"/>
            <a:fontRef idx="minor"/>
          </p:style>
          <p:txBody>
            <a:bodyPr>
              <a:noAutofit/>
            </a:bodyPr>
            <a:p>
              <a:pPr algn="ctr">
                <a:lnSpc>
                  <a:spcPct val="90000"/>
                </a:lnSpc>
              </a:pPr>
              <a:r>
                <a:rPr b="1" lang="en-IN" sz="2000" spc="-1" strike="noStrike">
                  <a:solidFill>
                    <a:srgbClr val="000000"/>
                  </a:solidFill>
                  <a:latin typeface="Arial"/>
                  <a:ea typeface="Arial"/>
                </a:rPr>
                <a:t>Report Any Problems</a:t>
              </a:r>
              <a:endParaRPr b="0" lang="en-IN" sz="2000" spc="-1" strike="noStrike">
                <a:latin typeface="Arial"/>
              </a:endParaRPr>
            </a:p>
          </p:txBody>
        </p:sp>
      </p:gr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14" name="TextShape 1"/>
          <p:cNvSpPr txBox="1"/>
          <p:nvPr/>
        </p:nvSpPr>
        <p:spPr>
          <a:xfrm>
            <a:off x="208800" y="633240"/>
            <a:ext cx="10515240" cy="492120"/>
          </a:xfrm>
          <a:prstGeom prst="rect">
            <a:avLst/>
          </a:prstGeom>
          <a:noFill/>
          <a:ln>
            <a:noFill/>
          </a:ln>
        </p:spPr>
        <p:txBody>
          <a:bodyPr>
            <a:noAutofit/>
          </a:bodyPr>
          <a:p>
            <a:pPr>
              <a:lnSpc>
                <a:spcPct val="90000"/>
              </a:lnSpc>
            </a:pPr>
            <a:r>
              <a:rPr b="1" lang="en-IN" sz="2800" spc="-1" strike="noStrike">
                <a:solidFill>
                  <a:srgbClr val="44546a"/>
                </a:solidFill>
                <a:latin typeface="Arial"/>
                <a:ea typeface="Arial"/>
              </a:rPr>
              <a:t>3.1 Automated Build</a:t>
            </a:r>
            <a:endParaRPr b="0" lang="en-IN" sz="2800" spc="-1" strike="noStrike">
              <a:solidFill>
                <a:srgbClr val="000000"/>
              </a:solidFill>
              <a:latin typeface="Arial"/>
            </a:endParaRPr>
          </a:p>
        </p:txBody>
      </p:sp>
      <p:sp>
        <p:nvSpPr>
          <p:cNvPr id="415" name="TextShape 2"/>
          <p:cNvSpPr txBox="1"/>
          <p:nvPr/>
        </p:nvSpPr>
        <p:spPr>
          <a:xfrm>
            <a:off x="208080" y="272880"/>
            <a:ext cx="10515240" cy="298080"/>
          </a:xfrm>
          <a:prstGeom prst="rect">
            <a:avLst/>
          </a:prstGeom>
          <a:noFill/>
          <a:ln>
            <a:noFill/>
          </a:ln>
        </p:spPr>
        <p:txBody>
          <a:bodyPr>
            <a:noAutofit/>
          </a:bodyPr>
          <a:p>
            <a:pPr>
              <a:lnSpc>
                <a:spcPct val="90000"/>
              </a:lnSpc>
            </a:pPr>
            <a:r>
              <a:rPr b="1" lang="en-IN" sz="1600" spc="-1" strike="noStrike">
                <a:solidFill>
                  <a:srgbClr val="0ec07d"/>
                </a:solidFill>
                <a:latin typeface="Arial"/>
                <a:ea typeface="Arial"/>
              </a:rPr>
              <a:t>Module 1</a:t>
            </a:r>
            <a:r>
              <a:rPr b="0" lang="en-IN" sz="1600" spc="-1" strike="noStrike">
                <a:solidFill>
                  <a:srgbClr val="0ec07d"/>
                </a:solidFill>
                <a:latin typeface="Arial"/>
                <a:ea typeface="Arial"/>
              </a:rPr>
              <a:t>: Introduction to Automation</a:t>
            </a:r>
            <a:endParaRPr b="0" lang="en-IN" sz="1600" spc="-1" strike="noStrike">
              <a:solidFill>
                <a:srgbClr val="000000"/>
              </a:solidFill>
              <a:latin typeface="Arial"/>
            </a:endParaRPr>
          </a:p>
        </p:txBody>
      </p:sp>
      <p:sp>
        <p:nvSpPr>
          <p:cNvPr id="416" name="TextShape 3"/>
          <p:cNvSpPr txBox="1"/>
          <p:nvPr/>
        </p:nvSpPr>
        <p:spPr>
          <a:xfrm>
            <a:off x="514440" y="1305000"/>
            <a:ext cx="10273320" cy="4840560"/>
          </a:xfrm>
          <a:prstGeom prst="rect">
            <a:avLst/>
          </a:prstGeom>
          <a:noFill/>
          <a:ln>
            <a:noFill/>
          </a:ln>
        </p:spPr>
        <p:txBody>
          <a:bodyPr>
            <a:noAutofit/>
          </a:bodyPr>
          <a:p>
            <a:pPr>
              <a:lnSpc>
                <a:spcPct val="90000"/>
              </a:lnSpc>
            </a:pPr>
            <a:r>
              <a:rPr b="0" lang="en-IN" sz="1800" spc="-1" strike="noStrike">
                <a:solidFill>
                  <a:srgbClr val="000000"/>
                </a:solidFill>
                <a:latin typeface="Arial"/>
                <a:ea typeface="Arial"/>
              </a:rPr>
              <a:t> </a:t>
            </a:r>
            <a:r>
              <a:rPr b="0" lang="en-IN" sz="1800" spc="-1" strike="noStrike">
                <a:solidFill>
                  <a:srgbClr val="000000"/>
                </a:solidFill>
                <a:latin typeface="Arial"/>
                <a:ea typeface="Arial"/>
              </a:rPr>
              <a:t>Automated build enables automated software package delivery flow.</a:t>
            </a:r>
            <a:endParaRPr b="0" lang="en-IN" sz="1800" spc="-1" strike="noStrike">
              <a:solidFill>
                <a:srgbClr val="000000"/>
              </a:solidFill>
              <a:latin typeface="Arial"/>
            </a:endParaRPr>
          </a:p>
          <a:p>
            <a:pPr>
              <a:lnSpc>
                <a:spcPct val="90000"/>
              </a:lnSpc>
              <a:spcBef>
                <a:spcPts val="839"/>
              </a:spcBef>
              <a:spcAft>
                <a:spcPts val="839"/>
              </a:spcAft>
            </a:pPr>
            <a:endParaRPr b="0" lang="en-IN" sz="1800" spc="-1" strike="noStrike">
              <a:solidFill>
                <a:srgbClr val="000000"/>
              </a:solidFill>
              <a:latin typeface="Arial"/>
            </a:endParaRPr>
          </a:p>
        </p:txBody>
      </p:sp>
      <p:grpSp>
        <p:nvGrpSpPr>
          <p:cNvPr id="417" name="Group 4"/>
          <p:cNvGrpSpPr/>
          <p:nvPr/>
        </p:nvGrpSpPr>
        <p:grpSpPr>
          <a:xfrm>
            <a:off x="514440" y="1983600"/>
            <a:ext cx="10823040" cy="4161960"/>
            <a:chOff x="514440" y="1983600"/>
            <a:chExt cx="10823040" cy="4161960"/>
          </a:xfrm>
        </p:grpSpPr>
        <p:pic>
          <p:nvPicPr>
            <p:cNvPr id="418" name="Shape 939" descr=""/>
            <p:cNvPicPr/>
            <p:nvPr/>
          </p:nvPicPr>
          <p:blipFill>
            <a:blip r:embed="rId1"/>
            <a:srcRect l="0" t="0" r="0" b="-65"/>
            <a:stretch/>
          </p:blipFill>
          <p:spPr>
            <a:xfrm>
              <a:off x="514440" y="1983600"/>
              <a:ext cx="10823040" cy="4161960"/>
            </a:xfrm>
            <a:prstGeom prst="rect">
              <a:avLst/>
            </a:prstGeom>
            <a:ln>
              <a:noFill/>
            </a:ln>
          </p:spPr>
        </p:pic>
        <p:sp>
          <p:nvSpPr>
            <p:cNvPr id="419" name="CustomShape 5"/>
            <p:cNvSpPr/>
            <p:nvPr/>
          </p:nvSpPr>
          <p:spPr>
            <a:xfrm>
              <a:off x="3924360" y="5041800"/>
              <a:ext cx="1794960" cy="1103760"/>
            </a:xfrm>
            <a:custGeom>
              <a:avLst/>
              <a:gdLst/>
              <a:ahLst/>
              <a:rect l="l" t="t" r="r" b="b"/>
              <a:pathLst>
                <a:path w="1795236" h="1104055">
                  <a:moveTo>
                    <a:pt x="1795236" y="0"/>
                  </a:moveTo>
                  <a:lnTo>
                    <a:pt x="1795236" y="837515"/>
                  </a:lnTo>
                  <a:cubicBezTo>
                    <a:pt x="1795236" y="984721"/>
                    <a:pt x="1675902" y="1104055"/>
                    <a:pt x="1528696" y="1104055"/>
                  </a:cubicBezTo>
                  <a:lnTo>
                    <a:pt x="266540" y="1104055"/>
                  </a:lnTo>
                  <a:cubicBezTo>
                    <a:pt x="119334" y="1104055"/>
                    <a:pt x="0" y="984721"/>
                    <a:pt x="0" y="837515"/>
                  </a:cubicBezTo>
                  <a:lnTo>
                    <a:pt x="0" y="0"/>
                  </a:lnTo>
                </a:path>
              </a:pathLst>
            </a:custGeom>
            <a:solidFill>
              <a:schemeClr val="bg1"/>
            </a:solidFill>
            <a:ln>
              <a:noFill/>
            </a:ln>
          </p:spPr>
          <p:style>
            <a:lnRef idx="2">
              <a:schemeClr val="accent1">
                <a:shade val="50000"/>
              </a:schemeClr>
            </a:lnRef>
            <a:fillRef idx="1">
              <a:schemeClr val="accent1"/>
            </a:fillRef>
            <a:effectRef idx="0">
              <a:schemeClr val="accent1"/>
            </a:effectRef>
            <a:fontRef idx="minor"/>
          </p:style>
        </p:sp>
        <p:sp>
          <p:nvSpPr>
            <p:cNvPr id="420" name="CustomShape 6"/>
            <p:cNvSpPr/>
            <p:nvPr/>
          </p:nvSpPr>
          <p:spPr>
            <a:xfrm>
              <a:off x="3924360" y="4543200"/>
              <a:ext cx="1780920" cy="1103760"/>
            </a:xfrm>
            <a:custGeom>
              <a:avLst/>
              <a:gdLst/>
              <a:ahLst/>
              <a:rect l="l" t="t" r="r" b="b"/>
              <a:pathLst>
                <a:path w="1795236" h="1104055">
                  <a:moveTo>
                    <a:pt x="1795236" y="0"/>
                  </a:moveTo>
                  <a:lnTo>
                    <a:pt x="1795236" y="837515"/>
                  </a:lnTo>
                  <a:cubicBezTo>
                    <a:pt x="1795236" y="984721"/>
                    <a:pt x="1675902" y="1104055"/>
                    <a:pt x="1528696" y="1104055"/>
                  </a:cubicBezTo>
                  <a:lnTo>
                    <a:pt x="266540" y="1104055"/>
                  </a:lnTo>
                  <a:cubicBezTo>
                    <a:pt x="119334" y="1104055"/>
                    <a:pt x="0" y="984721"/>
                    <a:pt x="0" y="837515"/>
                  </a:cubicBezTo>
                  <a:lnTo>
                    <a:pt x="0" y="0"/>
                  </a:lnTo>
                </a:path>
              </a:pathLst>
            </a:custGeom>
            <a:solidFill>
              <a:schemeClr val="bg1"/>
            </a:solidFill>
            <a:ln>
              <a:solidFill>
                <a:srgbClr val="65a0d5"/>
              </a:solidFill>
              <a:round/>
            </a:ln>
          </p:spPr>
          <p:style>
            <a:lnRef idx="2">
              <a:schemeClr val="accent1">
                <a:shade val="50000"/>
              </a:schemeClr>
            </a:lnRef>
            <a:fillRef idx="1">
              <a:schemeClr val="accent1"/>
            </a:fillRef>
            <a:effectRef idx="0">
              <a:schemeClr val="accent1"/>
            </a:effectRef>
            <a:fontRef idx="minor"/>
          </p:style>
        </p:sp>
        <p:pic>
          <p:nvPicPr>
            <p:cNvPr id="421" name="Picture 156" descr=""/>
            <p:cNvPicPr/>
            <p:nvPr/>
          </p:nvPicPr>
          <p:blipFill>
            <a:blip r:embed="rId2"/>
            <a:stretch/>
          </p:blipFill>
          <p:spPr>
            <a:xfrm>
              <a:off x="4430160" y="5158800"/>
              <a:ext cx="854280" cy="782280"/>
            </a:xfrm>
            <a:prstGeom prst="rect">
              <a:avLst/>
            </a:prstGeom>
            <a:ln>
              <a:noFill/>
            </a:ln>
          </p:spPr>
        </p:pic>
      </p:gr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2" name="TextShape 1"/>
          <p:cNvSpPr txBox="1"/>
          <p:nvPr/>
        </p:nvSpPr>
        <p:spPr>
          <a:xfrm>
            <a:off x="208800" y="633240"/>
            <a:ext cx="10515240" cy="492120"/>
          </a:xfrm>
          <a:prstGeom prst="rect">
            <a:avLst/>
          </a:prstGeom>
          <a:noFill/>
          <a:ln>
            <a:noFill/>
          </a:ln>
        </p:spPr>
        <p:txBody>
          <a:bodyPr>
            <a:noAutofit/>
          </a:bodyPr>
          <a:p>
            <a:pPr>
              <a:lnSpc>
                <a:spcPct val="90000"/>
              </a:lnSpc>
            </a:pPr>
            <a:r>
              <a:rPr b="1" lang="en-IN" sz="2800" spc="-1" strike="noStrike">
                <a:solidFill>
                  <a:srgbClr val="44546a"/>
                </a:solidFill>
                <a:latin typeface="Arial"/>
                <a:ea typeface="Arial"/>
              </a:rPr>
              <a:t>3.1.1 Advantages and Disadvantages of Build Automation</a:t>
            </a:r>
            <a:endParaRPr b="0" lang="en-IN" sz="2800" spc="-1" strike="noStrike">
              <a:solidFill>
                <a:srgbClr val="000000"/>
              </a:solidFill>
              <a:latin typeface="Arial"/>
            </a:endParaRPr>
          </a:p>
        </p:txBody>
      </p:sp>
      <p:sp>
        <p:nvSpPr>
          <p:cNvPr id="423" name="TextShape 2"/>
          <p:cNvSpPr txBox="1"/>
          <p:nvPr/>
        </p:nvSpPr>
        <p:spPr>
          <a:xfrm>
            <a:off x="208080" y="272880"/>
            <a:ext cx="10515240" cy="298080"/>
          </a:xfrm>
          <a:prstGeom prst="rect">
            <a:avLst/>
          </a:prstGeom>
          <a:noFill/>
          <a:ln>
            <a:noFill/>
          </a:ln>
        </p:spPr>
        <p:txBody>
          <a:bodyPr>
            <a:noAutofit/>
          </a:bodyPr>
          <a:p>
            <a:pPr>
              <a:lnSpc>
                <a:spcPct val="90000"/>
              </a:lnSpc>
            </a:pPr>
            <a:r>
              <a:rPr b="1" lang="en-IN" sz="1600" spc="-1" strike="noStrike">
                <a:solidFill>
                  <a:srgbClr val="0ec07d"/>
                </a:solidFill>
                <a:latin typeface="Arial"/>
                <a:ea typeface="Arial"/>
              </a:rPr>
              <a:t>Module 1</a:t>
            </a:r>
            <a:r>
              <a:rPr b="0" lang="en-IN" sz="1600" spc="-1" strike="noStrike">
                <a:solidFill>
                  <a:srgbClr val="0ec07d"/>
                </a:solidFill>
                <a:latin typeface="Arial"/>
                <a:ea typeface="Arial"/>
              </a:rPr>
              <a:t>: Introduction to Automation</a:t>
            </a:r>
            <a:endParaRPr b="0" lang="en-IN" sz="1600" spc="-1" strike="noStrike">
              <a:solidFill>
                <a:srgbClr val="000000"/>
              </a:solidFill>
              <a:latin typeface="Arial"/>
            </a:endParaRPr>
          </a:p>
        </p:txBody>
      </p:sp>
      <p:sp>
        <p:nvSpPr>
          <p:cNvPr id="424" name="CustomShape 3"/>
          <p:cNvSpPr/>
          <p:nvPr/>
        </p:nvSpPr>
        <p:spPr>
          <a:xfrm>
            <a:off x="560160" y="1305000"/>
            <a:ext cx="11374560" cy="2418120"/>
          </a:xfrm>
          <a:prstGeom prst="roundRect">
            <a:avLst>
              <a:gd name="adj" fmla="val 7214"/>
            </a:avLst>
          </a:prstGeom>
          <a:solidFill>
            <a:srgbClr val="0ec07d"/>
          </a:solidFill>
          <a:ln w="12600">
            <a:solidFill>
              <a:srgbClr val="595959"/>
            </a:solidFill>
            <a:round/>
          </a:ln>
        </p:spPr>
        <p:style>
          <a:lnRef idx="0"/>
          <a:fillRef idx="0"/>
          <a:effectRef idx="0"/>
          <a:fontRef idx="minor"/>
        </p:style>
        <p:txBody>
          <a:bodyPr lIns="457200" tIns="182880" bIns="91440" anchor="ctr">
            <a:noAutofit/>
          </a:bodyPr>
          <a:p>
            <a:pPr marL="343080" indent="-342720">
              <a:lnSpc>
                <a:spcPct val="100000"/>
              </a:lnSpc>
              <a:spcBef>
                <a:spcPts val="601"/>
              </a:spcBef>
              <a:buClr>
                <a:srgbClr val="ffffff"/>
              </a:buClr>
              <a:buFont typeface="Noto Sans Symbols"/>
              <a:buChar char="⇥"/>
            </a:pPr>
            <a:r>
              <a:rPr b="0" lang="en-IN" sz="1800" spc="-1" strike="noStrike">
                <a:solidFill>
                  <a:srgbClr val="ffffff"/>
                </a:solidFill>
                <a:latin typeface="Arial"/>
                <a:ea typeface="Arial"/>
              </a:rPr>
              <a:t>Variations are eliminated, thus defects can be avoided.</a:t>
            </a:r>
            <a:endParaRPr b="0" lang="en-IN" sz="1800" spc="-1" strike="noStrike">
              <a:latin typeface="Arial"/>
            </a:endParaRPr>
          </a:p>
          <a:p>
            <a:pPr marL="343080" indent="-342720">
              <a:lnSpc>
                <a:spcPct val="100000"/>
              </a:lnSpc>
              <a:spcBef>
                <a:spcPts val="601"/>
              </a:spcBef>
              <a:buClr>
                <a:srgbClr val="ffffff"/>
              </a:buClr>
              <a:buFont typeface="Noto Sans Symbols"/>
              <a:buChar char="⇥"/>
            </a:pPr>
            <a:r>
              <a:rPr b="0" lang="en-IN" sz="1800" spc="-1" strike="noStrike">
                <a:solidFill>
                  <a:srgbClr val="ffffff"/>
                </a:solidFill>
                <a:latin typeface="Arial"/>
                <a:ea typeface="Arial"/>
              </a:rPr>
              <a:t>Mistakes that occur in manual build, due to multitude of steps, are avoided in automated build.</a:t>
            </a:r>
            <a:endParaRPr b="0" lang="en-IN" sz="1800" spc="-1" strike="noStrike">
              <a:latin typeface="Arial"/>
            </a:endParaRPr>
          </a:p>
          <a:p>
            <a:pPr marL="343080" indent="-342720">
              <a:lnSpc>
                <a:spcPct val="100000"/>
              </a:lnSpc>
              <a:spcBef>
                <a:spcPts val="601"/>
              </a:spcBef>
              <a:buClr>
                <a:srgbClr val="ffffff"/>
              </a:buClr>
              <a:buFont typeface="Noto Sans Symbols"/>
              <a:buChar char="⇥"/>
            </a:pPr>
            <a:r>
              <a:rPr b="0" lang="en-IN" sz="1800" spc="-1" strike="noStrike">
                <a:solidFill>
                  <a:srgbClr val="ffffff"/>
                </a:solidFill>
                <a:latin typeface="Arial"/>
                <a:ea typeface="Arial"/>
              </a:rPr>
              <a:t>Product quality is improved.</a:t>
            </a:r>
            <a:endParaRPr b="0" lang="en-IN" sz="1800" spc="-1" strike="noStrike">
              <a:latin typeface="Arial"/>
            </a:endParaRPr>
          </a:p>
          <a:p>
            <a:pPr marL="343080" indent="-342720">
              <a:lnSpc>
                <a:spcPct val="100000"/>
              </a:lnSpc>
              <a:spcBef>
                <a:spcPts val="601"/>
              </a:spcBef>
              <a:buClr>
                <a:srgbClr val="ffffff"/>
              </a:buClr>
              <a:buFont typeface="Noto Sans Symbols"/>
              <a:buChar char="⇥"/>
            </a:pPr>
            <a:r>
              <a:rPr b="0" lang="en-IN" sz="1800" spc="-1" strike="noStrike">
                <a:solidFill>
                  <a:srgbClr val="ffffff"/>
                </a:solidFill>
                <a:latin typeface="Arial"/>
                <a:ea typeface="Arial"/>
              </a:rPr>
              <a:t>Redundant tasks are eliminated.</a:t>
            </a:r>
            <a:endParaRPr b="0" lang="en-IN" sz="1800" spc="-1" strike="noStrike">
              <a:latin typeface="Arial"/>
            </a:endParaRPr>
          </a:p>
          <a:p>
            <a:pPr marL="343080" indent="-342720">
              <a:lnSpc>
                <a:spcPct val="100000"/>
              </a:lnSpc>
              <a:spcBef>
                <a:spcPts val="601"/>
              </a:spcBef>
              <a:buClr>
                <a:srgbClr val="ffffff"/>
              </a:buClr>
              <a:buFont typeface="Noto Sans Symbols"/>
              <a:buChar char="⇥"/>
            </a:pPr>
            <a:r>
              <a:rPr b="0" lang="en-IN" sz="1800" spc="-1" strike="noStrike">
                <a:solidFill>
                  <a:srgbClr val="ffffff"/>
                </a:solidFill>
                <a:latin typeface="Arial"/>
                <a:ea typeface="Arial"/>
              </a:rPr>
              <a:t>Dependencies on key personnel can be avoided, as the complete process is automated.</a:t>
            </a:r>
            <a:endParaRPr b="0" lang="en-IN" sz="1800" spc="-1" strike="noStrike">
              <a:latin typeface="Arial"/>
            </a:endParaRPr>
          </a:p>
          <a:p>
            <a:pPr marL="343080" indent="-342720">
              <a:lnSpc>
                <a:spcPct val="100000"/>
              </a:lnSpc>
              <a:spcBef>
                <a:spcPts val="601"/>
              </a:spcBef>
              <a:spcAft>
                <a:spcPts val="601"/>
              </a:spcAft>
              <a:buClr>
                <a:srgbClr val="ffffff"/>
              </a:buClr>
              <a:buFont typeface="Noto Sans Symbols"/>
              <a:buChar char="⇥"/>
            </a:pPr>
            <a:r>
              <a:rPr b="0" lang="en-IN" sz="1800" spc="-1" strike="noStrike">
                <a:solidFill>
                  <a:srgbClr val="ffffff"/>
                </a:solidFill>
                <a:latin typeface="Arial"/>
                <a:ea typeface="Arial"/>
              </a:rPr>
              <a:t>Code compilation and link processing are accelerated.</a:t>
            </a:r>
            <a:endParaRPr b="0" lang="en-IN" sz="1800" spc="-1" strike="noStrike">
              <a:latin typeface="Arial"/>
            </a:endParaRPr>
          </a:p>
        </p:txBody>
      </p:sp>
      <p:sp>
        <p:nvSpPr>
          <p:cNvPr id="425" name="CustomShape 4"/>
          <p:cNvSpPr/>
          <p:nvPr/>
        </p:nvSpPr>
        <p:spPr>
          <a:xfrm rot="16200000">
            <a:off x="-354240" y="2211480"/>
            <a:ext cx="1828440" cy="605520"/>
          </a:xfrm>
          <a:prstGeom prst="roundRect">
            <a:avLst>
              <a:gd name="adj" fmla="val 16667"/>
            </a:avLst>
          </a:prstGeom>
          <a:solidFill>
            <a:srgbClr val="f2f2f2"/>
          </a:solidFill>
          <a:ln w="9360">
            <a:solidFill>
              <a:srgbClr val="595959"/>
            </a:solidFill>
            <a:round/>
          </a:ln>
        </p:spPr>
        <p:style>
          <a:lnRef idx="0"/>
          <a:fillRef idx="0"/>
          <a:effectRef idx="0"/>
          <a:fontRef idx="minor"/>
        </p:style>
        <p:txBody>
          <a:bodyPr lIns="0" rIns="0" tIns="0" bIns="0" anchor="ctr">
            <a:noAutofit/>
          </a:bodyPr>
          <a:p>
            <a:pPr algn="ctr">
              <a:lnSpc>
                <a:spcPct val="90000"/>
              </a:lnSpc>
            </a:pPr>
            <a:r>
              <a:rPr b="1" lang="en-IN" sz="1800" spc="-1" strike="noStrike">
                <a:solidFill>
                  <a:srgbClr val="000000"/>
                </a:solidFill>
                <a:latin typeface="Arial"/>
                <a:ea typeface="Arial"/>
              </a:rPr>
              <a:t>Advantages</a:t>
            </a:r>
            <a:endParaRPr b="0" lang="en-IN" sz="1800" spc="-1" strike="noStrike">
              <a:latin typeface="Arial"/>
            </a:endParaRPr>
          </a:p>
        </p:txBody>
      </p:sp>
      <p:sp>
        <p:nvSpPr>
          <p:cNvPr id="426" name="CustomShape 5"/>
          <p:cNvSpPr/>
          <p:nvPr/>
        </p:nvSpPr>
        <p:spPr>
          <a:xfrm>
            <a:off x="560160" y="3933360"/>
            <a:ext cx="11374560" cy="2422800"/>
          </a:xfrm>
          <a:prstGeom prst="roundRect">
            <a:avLst>
              <a:gd name="adj" fmla="val 7248"/>
            </a:avLst>
          </a:prstGeom>
          <a:solidFill>
            <a:srgbClr val="44546a"/>
          </a:solidFill>
          <a:ln w="12600">
            <a:solidFill>
              <a:srgbClr val="595959"/>
            </a:solidFill>
            <a:round/>
          </a:ln>
        </p:spPr>
        <p:style>
          <a:lnRef idx="0"/>
          <a:fillRef idx="0"/>
          <a:effectRef idx="0"/>
          <a:fontRef idx="minor"/>
        </p:style>
        <p:txBody>
          <a:bodyPr lIns="457200" tIns="182880" bIns="91440" anchor="ctr">
            <a:noAutofit/>
          </a:bodyPr>
          <a:p>
            <a:pPr marL="343080" indent="-342720">
              <a:lnSpc>
                <a:spcPct val="100000"/>
              </a:lnSpc>
              <a:spcBef>
                <a:spcPts val="601"/>
              </a:spcBef>
              <a:buClr>
                <a:srgbClr val="ffffff"/>
              </a:buClr>
              <a:buFont typeface="Noto Sans Symbols"/>
              <a:buChar char="⇥"/>
            </a:pPr>
            <a:r>
              <a:rPr b="0" lang="en-IN" sz="1800" spc="-1" strike="noStrike">
                <a:solidFill>
                  <a:srgbClr val="ffffff"/>
                </a:solidFill>
                <a:latin typeface="Arial"/>
                <a:ea typeface="Arial"/>
              </a:rPr>
              <a:t>Triggering some of the build operations within the development environment (IDE)may not be sufficient.</a:t>
            </a:r>
            <a:endParaRPr b="0" lang="en-IN" sz="1800" spc="-1" strike="noStrike">
              <a:latin typeface="Arial"/>
            </a:endParaRPr>
          </a:p>
          <a:p>
            <a:pPr marL="343080" indent="-342720">
              <a:lnSpc>
                <a:spcPct val="100000"/>
              </a:lnSpc>
              <a:spcBef>
                <a:spcPts val="601"/>
              </a:spcBef>
              <a:buClr>
                <a:srgbClr val="ffffff"/>
              </a:buClr>
              <a:buFont typeface="Noto Sans Symbols"/>
              <a:buChar char="⇥"/>
            </a:pPr>
            <a:r>
              <a:rPr b="0" lang="en-IN" sz="1800" spc="-1" strike="noStrike">
                <a:solidFill>
                  <a:srgbClr val="ffffff"/>
                </a:solidFill>
                <a:latin typeface="Arial"/>
                <a:ea typeface="Arial"/>
              </a:rPr>
              <a:t>Some of the build operations are not supported within the IDE, so it must be possible to perform a build operation outside the IDE.</a:t>
            </a:r>
            <a:endParaRPr b="0" lang="en-IN" sz="1800" spc="-1" strike="noStrike">
              <a:latin typeface="Arial"/>
            </a:endParaRPr>
          </a:p>
          <a:p>
            <a:pPr marL="343080" indent="-342720">
              <a:lnSpc>
                <a:spcPct val="100000"/>
              </a:lnSpc>
              <a:spcBef>
                <a:spcPts val="601"/>
              </a:spcBef>
              <a:spcAft>
                <a:spcPts val="601"/>
              </a:spcAft>
              <a:buClr>
                <a:srgbClr val="ffffff"/>
              </a:buClr>
              <a:buFont typeface="Noto Sans Symbols"/>
              <a:buChar char="⇥"/>
            </a:pPr>
            <a:r>
              <a:rPr b="0" lang="en-IN" sz="1800" spc="-1" strike="noStrike">
                <a:solidFill>
                  <a:srgbClr val="ffffff"/>
                </a:solidFill>
                <a:latin typeface="Arial"/>
                <a:ea typeface="Arial"/>
              </a:rPr>
              <a:t>In cases where build process is more than 10 minutes, achieving continuous integration will become difficult.</a:t>
            </a:r>
            <a:endParaRPr b="0" lang="en-IN" sz="1800" spc="-1" strike="noStrike">
              <a:latin typeface="Arial"/>
            </a:endParaRPr>
          </a:p>
        </p:txBody>
      </p:sp>
      <p:sp>
        <p:nvSpPr>
          <p:cNvPr id="427" name="CustomShape 6"/>
          <p:cNvSpPr/>
          <p:nvPr/>
        </p:nvSpPr>
        <p:spPr>
          <a:xfrm rot="16200000">
            <a:off x="-354240" y="4842000"/>
            <a:ext cx="1828440" cy="605520"/>
          </a:xfrm>
          <a:prstGeom prst="roundRect">
            <a:avLst>
              <a:gd name="adj" fmla="val 23712"/>
            </a:avLst>
          </a:prstGeom>
          <a:solidFill>
            <a:srgbClr val="f2f2f2"/>
          </a:solidFill>
          <a:ln w="9360">
            <a:solidFill>
              <a:srgbClr val="595959"/>
            </a:solidFill>
            <a:round/>
          </a:ln>
        </p:spPr>
        <p:style>
          <a:lnRef idx="0"/>
          <a:fillRef idx="0"/>
          <a:effectRef idx="0"/>
          <a:fontRef idx="minor"/>
        </p:style>
        <p:txBody>
          <a:bodyPr lIns="0" rIns="0" tIns="0" bIns="0" anchor="ctr">
            <a:noAutofit/>
          </a:bodyPr>
          <a:p>
            <a:pPr algn="ctr">
              <a:lnSpc>
                <a:spcPct val="90000"/>
              </a:lnSpc>
            </a:pPr>
            <a:r>
              <a:rPr b="1" lang="en-IN" sz="1800" spc="-1" strike="noStrike">
                <a:solidFill>
                  <a:srgbClr val="000000"/>
                </a:solidFill>
                <a:latin typeface="Arial"/>
                <a:ea typeface="Arial"/>
              </a:rPr>
              <a:t>Disadvantages</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28" name="TextShape 1"/>
          <p:cNvSpPr txBox="1"/>
          <p:nvPr/>
        </p:nvSpPr>
        <p:spPr>
          <a:xfrm>
            <a:off x="208800" y="633240"/>
            <a:ext cx="11291400" cy="491760"/>
          </a:xfrm>
          <a:prstGeom prst="rect">
            <a:avLst/>
          </a:prstGeom>
          <a:noFill/>
          <a:ln>
            <a:noFill/>
          </a:ln>
        </p:spPr>
        <p:txBody>
          <a:bodyPr>
            <a:noAutofit/>
          </a:bodyPr>
          <a:p>
            <a:pPr>
              <a:lnSpc>
                <a:spcPct val="90000"/>
              </a:lnSpc>
            </a:pPr>
            <a:r>
              <a:rPr b="1" lang="en-IN" sz="2800" spc="-1" strike="noStrike">
                <a:solidFill>
                  <a:srgbClr val="44546a"/>
                </a:solidFill>
                <a:latin typeface="Arial"/>
                <a:ea typeface="Arial"/>
              </a:rPr>
              <a:t>What did you Grasp?</a:t>
            </a:r>
            <a:endParaRPr b="0" lang="en-IN" sz="2800" spc="-1" strike="noStrike">
              <a:solidFill>
                <a:srgbClr val="000000"/>
              </a:solidFill>
              <a:latin typeface="Arial"/>
            </a:endParaRPr>
          </a:p>
        </p:txBody>
      </p:sp>
      <p:sp>
        <p:nvSpPr>
          <p:cNvPr id="429" name="TextShape 2"/>
          <p:cNvSpPr txBox="1"/>
          <p:nvPr/>
        </p:nvSpPr>
        <p:spPr>
          <a:xfrm>
            <a:off x="208080" y="272880"/>
            <a:ext cx="11291400" cy="298080"/>
          </a:xfrm>
          <a:prstGeom prst="rect">
            <a:avLst/>
          </a:prstGeom>
          <a:noFill/>
          <a:ln>
            <a:noFill/>
          </a:ln>
        </p:spPr>
        <p:txBody>
          <a:bodyPr>
            <a:noAutofit/>
          </a:bodyPr>
          <a:p>
            <a:pPr>
              <a:lnSpc>
                <a:spcPct val="90000"/>
              </a:lnSpc>
            </a:pPr>
            <a:r>
              <a:rPr b="1" lang="en-IN" sz="1600" spc="-1" strike="noStrike">
                <a:solidFill>
                  <a:srgbClr val="0ec07d"/>
                </a:solidFill>
                <a:latin typeface="Arial"/>
                <a:ea typeface="Arial"/>
              </a:rPr>
              <a:t>Module 1</a:t>
            </a:r>
            <a:r>
              <a:rPr b="0" lang="en-IN" sz="1600" spc="-1" strike="noStrike">
                <a:solidFill>
                  <a:srgbClr val="0ec07d"/>
                </a:solidFill>
                <a:latin typeface="Arial"/>
                <a:ea typeface="Arial"/>
              </a:rPr>
              <a:t>: Introduction to Automation</a:t>
            </a:r>
            <a:endParaRPr b="0" lang="en-IN" sz="1600" spc="-1" strike="noStrike">
              <a:solidFill>
                <a:srgbClr val="000000"/>
              </a:solidFill>
              <a:latin typeface="Arial"/>
            </a:endParaRPr>
          </a:p>
          <a:p>
            <a:pPr>
              <a:lnSpc>
                <a:spcPct val="90000"/>
              </a:lnSpc>
              <a:spcBef>
                <a:spcPts val="1001"/>
              </a:spcBef>
            </a:pPr>
            <a:endParaRPr b="0" lang="en-IN" sz="1600" spc="-1" strike="noStrike">
              <a:solidFill>
                <a:srgbClr val="000000"/>
              </a:solidFill>
              <a:latin typeface="Arial"/>
            </a:endParaRPr>
          </a:p>
        </p:txBody>
      </p:sp>
      <p:sp>
        <p:nvSpPr>
          <p:cNvPr id="430" name="TextShape 3"/>
          <p:cNvSpPr txBox="1"/>
          <p:nvPr/>
        </p:nvSpPr>
        <p:spPr>
          <a:xfrm>
            <a:off x="4809240" y="1778760"/>
            <a:ext cx="7266960" cy="3749040"/>
          </a:xfrm>
          <a:prstGeom prst="rect">
            <a:avLst/>
          </a:prstGeom>
          <a:noFill/>
          <a:ln>
            <a:noFill/>
          </a:ln>
        </p:spPr>
        <p:txBody>
          <a:bodyPr>
            <a:noAutofit/>
          </a:bodyPr>
          <a:p>
            <a:pPr marL="343080" indent="-342720">
              <a:lnSpc>
                <a:spcPct val="90000"/>
              </a:lnSpc>
              <a:buClr>
                <a:srgbClr val="000000"/>
              </a:buClr>
              <a:buFont typeface="Calibri"/>
              <a:buAutoNum type="arabicPeriod"/>
            </a:pPr>
            <a:r>
              <a:rPr b="0" lang="en-IN" sz="1800" spc="-1" strike="noStrike">
                <a:solidFill>
                  <a:srgbClr val="000000"/>
                </a:solidFill>
                <a:latin typeface="Arial"/>
                <a:ea typeface="Arial"/>
              </a:rPr>
              <a:t>Which of the following steps ensures the production of high-quality, bug-free software?</a:t>
            </a:r>
            <a:endParaRPr b="0" lang="en-IN" sz="1800" spc="-1" strike="noStrike">
              <a:solidFill>
                <a:srgbClr val="000000"/>
              </a:solidFill>
              <a:latin typeface="Arial"/>
            </a:endParaRPr>
          </a:p>
          <a:p>
            <a:pPr marL="682560" indent="-342720">
              <a:lnSpc>
                <a:spcPct val="90000"/>
              </a:lnSpc>
              <a:spcBef>
                <a:spcPts val="1199"/>
              </a:spcBef>
              <a:buClr>
                <a:srgbClr val="000000"/>
              </a:buClr>
              <a:buFont typeface="Arial"/>
              <a:buAutoNum type="alphaUcParenR"/>
            </a:pPr>
            <a:r>
              <a:rPr b="1" lang="en-IN" sz="1800" spc="-1" strike="noStrike">
                <a:solidFill>
                  <a:srgbClr val="000000"/>
                </a:solidFill>
                <a:latin typeface="Arial"/>
                <a:ea typeface="Arial"/>
              </a:rPr>
              <a:t>Code compilation</a:t>
            </a:r>
            <a:endParaRPr b="0" lang="en-IN" sz="1800" spc="-1" strike="noStrike">
              <a:solidFill>
                <a:srgbClr val="000000"/>
              </a:solidFill>
              <a:latin typeface="Arial"/>
            </a:endParaRPr>
          </a:p>
          <a:p>
            <a:pPr marL="682560" indent="-342720">
              <a:lnSpc>
                <a:spcPct val="100000"/>
              </a:lnSpc>
              <a:buClr>
                <a:srgbClr val="000000"/>
              </a:buClr>
              <a:buFont typeface="Arial"/>
              <a:buAutoNum type="alphaUcParenR"/>
            </a:pPr>
            <a:r>
              <a:rPr b="1" lang="en-IN" sz="1800" spc="-1" strike="noStrike">
                <a:solidFill>
                  <a:srgbClr val="000000"/>
                </a:solidFill>
                <a:latin typeface="Arial"/>
                <a:ea typeface="Arial"/>
              </a:rPr>
              <a:t>Automated tests</a:t>
            </a:r>
            <a:endParaRPr b="0" lang="en-IN" sz="1800" spc="-1" strike="noStrike">
              <a:solidFill>
                <a:srgbClr val="000000"/>
              </a:solidFill>
              <a:latin typeface="Arial"/>
            </a:endParaRPr>
          </a:p>
          <a:p>
            <a:pPr marL="682560" indent="-342720">
              <a:lnSpc>
                <a:spcPct val="100000"/>
              </a:lnSpc>
              <a:buClr>
                <a:srgbClr val="000000"/>
              </a:buClr>
              <a:buFont typeface="Arial"/>
              <a:buAutoNum type="alphaUcParenR"/>
            </a:pPr>
            <a:r>
              <a:rPr b="1" lang="en-IN" sz="1800" spc="-1" strike="noStrike">
                <a:solidFill>
                  <a:srgbClr val="000000"/>
                </a:solidFill>
                <a:latin typeface="Arial"/>
                <a:ea typeface="Arial"/>
              </a:rPr>
              <a:t>Code building</a:t>
            </a:r>
            <a:endParaRPr b="0" lang="en-IN" sz="1800" spc="-1" strike="noStrike">
              <a:solidFill>
                <a:srgbClr val="000000"/>
              </a:solidFill>
              <a:latin typeface="Arial"/>
            </a:endParaRPr>
          </a:p>
          <a:p>
            <a:pPr marL="682560" indent="-342720">
              <a:lnSpc>
                <a:spcPct val="100000"/>
              </a:lnSpc>
              <a:buClr>
                <a:srgbClr val="000000"/>
              </a:buClr>
              <a:buFont typeface="Arial"/>
              <a:buAutoNum type="alphaUcParenR"/>
            </a:pPr>
            <a:r>
              <a:rPr b="1" lang="en-IN" sz="1800" spc="-1" strike="noStrike">
                <a:solidFill>
                  <a:srgbClr val="000000"/>
                </a:solidFill>
                <a:latin typeface="Arial"/>
                <a:ea typeface="Arial"/>
              </a:rPr>
              <a:t>Code scanning</a:t>
            </a:r>
            <a:endParaRPr b="0" lang="en-IN" sz="1800" spc="-1" strike="noStrike">
              <a:solidFill>
                <a:srgbClr val="000000"/>
              </a:solidFill>
              <a:latin typeface="Arial"/>
            </a:endParaRPr>
          </a:p>
          <a:p>
            <a:pPr marL="339840">
              <a:lnSpc>
                <a:spcPct val="90000"/>
              </a:lnSpc>
              <a:spcBef>
                <a:spcPts val="1199"/>
              </a:spcBef>
            </a:pPr>
            <a:br/>
            <a:endParaRPr b="0" lang="en-IN" sz="1800" spc="-1" strike="noStrike">
              <a:solidFill>
                <a:srgbClr val="000000"/>
              </a:solidFill>
              <a:latin typeface="Arial"/>
            </a:endParaRPr>
          </a:p>
          <a:p>
            <a:pPr marL="228600" indent="-114120">
              <a:lnSpc>
                <a:spcPct val="90000"/>
              </a:lnSpc>
              <a:spcBef>
                <a:spcPts val="1001"/>
              </a:spcBef>
            </a:pPr>
            <a:endParaRPr b="0" lang="en-IN"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1" name="TextShape 1"/>
          <p:cNvSpPr txBox="1"/>
          <p:nvPr/>
        </p:nvSpPr>
        <p:spPr>
          <a:xfrm>
            <a:off x="208800" y="633240"/>
            <a:ext cx="10515240" cy="492120"/>
          </a:xfrm>
          <a:prstGeom prst="rect">
            <a:avLst/>
          </a:prstGeom>
          <a:noFill/>
          <a:ln>
            <a:noFill/>
          </a:ln>
        </p:spPr>
        <p:txBody>
          <a:bodyPr>
            <a:noAutofit/>
          </a:bodyPr>
          <a:p>
            <a:pPr>
              <a:lnSpc>
                <a:spcPct val="90000"/>
              </a:lnSpc>
            </a:pPr>
            <a:r>
              <a:rPr b="1" lang="en-IN" sz="2800" spc="-1" strike="noStrike">
                <a:solidFill>
                  <a:srgbClr val="44546a"/>
                </a:solidFill>
                <a:latin typeface="Arial"/>
                <a:ea typeface="Arial"/>
              </a:rPr>
              <a:t>3.2 Automated Test</a:t>
            </a:r>
            <a:endParaRPr b="0" lang="en-IN" sz="2800" spc="-1" strike="noStrike">
              <a:solidFill>
                <a:srgbClr val="000000"/>
              </a:solidFill>
              <a:latin typeface="Arial"/>
            </a:endParaRPr>
          </a:p>
        </p:txBody>
      </p:sp>
      <p:sp>
        <p:nvSpPr>
          <p:cNvPr id="432" name="TextShape 2"/>
          <p:cNvSpPr txBox="1"/>
          <p:nvPr/>
        </p:nvSpPr>
        <p:spPr>
          <a:xfrm>
            <a:off x="208080" y="272880"/>
            <a:ext cx="10515240" cy="298080"/>
          </a:xfrm>
          <a:prstGeom prst="rect">
            <a:avLst/>
          </a:prstGeom>
          <a:noFill/>
          <a:ln>
            <a:noFill/>
          </a:ln>
        </p:spPr>
        <p:txBody>
          <a:bodyPr>
            <a:noAutofit/>
          </a:bodyPr>
          <a:p>
            <a:pPr>
              <a:lnSpc>
                <a:spcPct val="90000"/>
              </a:lnSpc>
            </a:pPr>
            <a:r>
              <a:rPr b="1" lang="en-IN" sz="1600" spc="-1" strike="noStrike">
                <a:solidFill>
                  <a:srgbClr val="0ec07d"/>
                </a:solidFill>
                <a:latin typeface="Arial"/>
                <a:ea typeface="Arial"/>
              </a:rPr>
              <a:t>Module 1</a:t>
            </a:r>
            <a:r>
              <a:rPr b="0" lang="en-IN" sz="1600" spc="-1" strike="noStrike">
                <a:solidFill>
                  <a:srgbClr val="0ec07d"/>
                </a:solidFill>
                <a:latin typeface="Arial"/>
                <a:ea typeface="Arial"/>
              </a:rPr>
              <a:t>: Introduction to Automation</a:t>
            </a:r>
            <a:endParaRPr b="0" lang="en-IN" sz="1600" spc="-1" strike="noStrike">
              <a:solidFill>
                <a:srgbClr val="000000"/>
              </a:solidFill>
              <a:latin typeface="Arial"/>
            </a:endParaRPr>
          </a:p>
        </p:txBody>
      </p:sp>
      <p:sp>
        <p:nvSpPr>
          <p:cNvPr id="433" name="TextShape 3"/>
          <p:cNvSpPr txBox="1"/>
          <p:nvPr/>
        </p:nvSpPr>
        <p:spPr>
          <a:xfrm>
            <a:off x="514440" y="1305000"/>
            <a:ext cx="10273320" cy="4840560"/>
          </a:xfrm>
          <a:prstGeom prst="rect">
            <a:avLst/>
          </a:prstGeom>
          <a:noFill/>
          <a:ln>
            <a:noFill/>
          </a:ln>
        </p:spPr>
        <p:txBody>
          <a:bodyPr>
            <a:noAutofit/>
          </a:bodyPr>
          <a:p>
            <a:pPr>
              <a:lnSpc>
                <a:spcPct val="90000"/>
              </a:lnSpc>
            </a:pPr>
            <a:r>
              <a:rPr b="0" lang="en-IN" sz="1800" spc="-1" strike="noStrike">
                <a:solidFill>
                  <a:srgbClr val="000000"/>
                </a:solidFill>
                <a:latin typeface="Arial"/>
                <a:ea typeface="Arial"/>
              </a:rPr>
              <a:t>Optimization of software validation is done using automated tests.</a:t>
            </a:r>
            <a:endParaRPr b="0" lang="en-IN" sz="1800" spc="-1" strike="noStrike">
              <a:solidFill>
                <a:srgbClr val="000000"/>
              </a:solidFill>
              <a:latin typeface="Arial"/>
            </a:endParaRPr>
          </a:p>
          <a:p>
            <a:pPr>
              <a:lnSpc>
                <a:spcPct val="90000"/>
              </a:lnSpc>
              <a:spcBef>
                <a:spcPts val="839"/>
              </a:spcBef>
              <a:spcAft>
                <a:spcPts val="839"/>
              </a:spcAft>
            </a:pPr>
            <a:endParaRPr b="0" lang="en-IN" sz="1800" spc="-1" strike="noStrike">
              <a:solidFill>
                <a:srgbClr val="000000"/>
              </a:solidFill>
              <a:latin typeface="Arial"/>
            </a:endParaRPr>
          </a:p>
        </p:txBody>
      </p:sp>
      <p:sp>
        <p:nvSpPr>
          <p:cNvPr id="434" name="CustomShape 4"/>
          <p:cNvSpPr/>
          <p:nvPr/>
        </p:nvSpPr>
        <p:spPr>
          <a:xfrm>
            <a:off x="6122160" y="1828800"/>
            <a:ext cx="4322880" cy="4316400"/>
          </a:xfrm>
          <a:prstGeom prst="triangle">
            <a:avLst>
              <a:gd name="adj" fmla="val 50000"/>
            </a:avLst>
          </a:prstGeom>
          <a:solidFill>
            <a:schemeClr val="accent6">
              <a:lumMod val="20000"/>
              <a:lumOff val="80000"/>
            </a:schemeClr>
          </a:solidFill>
          <a:ln w="19080">
            <a:solidFill>
              <a:schemeClr val="tx2">
                <a:lumMod val="25000"/>
              </a:schemeClr>
            </a:solidFill>
            <a:round/>
          </a:ln>
        </p:spPr>
        <p:style>
          <a:lnRef idx="2">
            <a:schemeClr val="accent1"/>
          </a:lnRef>
          <a:fillRef idx="1">
            <a:schemeClr val="lt1"/>
          </a:fillRef>
          <a:effectRef idx="0">
            <a:schemeClr val="accent1"/>
          </a:effectRef>
          <a:fontRef idx="minor"/>
        </p:style>
      </p:sp>
      <p:grpSp>
        <p:nvGrpSpPr>
          <p:cNvPr id="435" name="Group 5"/>
          <p:cNvGrpSpPr/>
          <p:nvPr/>
        </p:nvGrpSpPr>
        <p:grpSpPr>
          <a:xfrm>
            <a:off x="4771080" y="1913760"/>
            <a:ext cx="1007280" cy="3931200"/>
            <a:chOff x="4771080" y="1913760"/>
            <a:chExt cx="1007280" cy="3931200"/>
          </a:xfrm>
        </p:grpSpPr>
        <p:sp>
          <p:nvSpPr>
            <p:cNvPr id="436" name="CustomShape 6"/>
            <p:cNvSpPr/>
            <p:nvPr/>
          </p:nvSpPr>
          <p:spPr>
            <a:xfrm>
              <a:off x="4771080" y="1913760"/>
              <a:ext cx="1007280" cy="3931200"/>
            </a:xfrm>
            <a:prstGeom prst="upArrow">
              <a:avLst>
                <a:gd name="adj1" fmla="val 50000"/>
                <a:gd name="adj2" fmla="val 50000"/>
              </a:avLst>
            </a:prstGeom>
            <a:gradFill rotWithShape="0">
              <a:gsLst>
                <a:gs pos="0">
                  <a:srgbClr val="0ec07d"/>
                </a:gs>
                <a:gs pos="100000">
                  <a:srgbClr val="ffffff"/>
                </a:gs>
              </a:gsLst>
              <a:lin ang="5400000"/>
            </a:gradFill>
            <a:ln w="9360">
              <a:noFill/>
            </a:ln>
          </p:spPr>
          <p:style>
            <a:lnRef idx="0"/>
            <a:fillRef idx="0"/>
            <a:effectRef idx="0"/>
            <a:fontRef idx="minor"/>
          </p:style>
        </p:sp>
        <p:sp>
          <p:nvSpPr>
            <p:cNvPr id="437" name="CustomShape 7"/>
            <p:cNvSpPr/>
            <p:nvPr/>
          </p:nvSpPr>
          <p:spPr>
            <a:xfrm rot="16200000">
              <a:off x="4461120" y="3910680"/>
              <a:ext cx="1574280" cy="3646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IN" sz="1800" spc="-1" strike="noStrike">
                  <a:solidFill>
                    <a:srgbClr val="000000"/>
                  </a:solidFill>
                  <a:latin typeface="Arial"/>
                  <a:ea typeface="Arial"/>
                </a:rPr>
                <a:t>SLOWER</a:t>
              </a:r>
              <a:endParaRPr b="0" lang="en-IN" sz="1800" spc="-1" strike="noStrike">
                <a:latin typeface="Arial"/>
              </a:endParaRPr>
            </a:p>
          </p:txBody>
        </p:sp>
      </p:grpSp>
      <p:grpSp>
        <p:nvGrpSpPr>
          <p:cNvPr id="438" name="Group 8"/>
          <p:cNvGrpSpPr/>
          <p:nvPr/>
        </p:nvGrpSpPr>
        <p:grpSpPr>
          <a:xfrm>
            <a:off x="10656720" y="1913760"/>
            <a:ext cx="1007280" cy="3931200"/>
            <a:chOff x="10656720" y="1913760"/>
            <a:chExt cx="1007280" cy="3931200"/>
          </a:xfrm>
        </p:grpSpPr>
        <p:sp>
          <p:nvSpPr>
            <p:cNvPr id="439" name="CustomShape 9"/>
            <p:cNvSpPr/>
            <p:nvPr/>
          </p:nvSpPr>
          <p:spPr>
            <a:xfrm>
              <a:off x="10656720" y="1913760"/>
              <a:ext cx="1007280" cy="3931200"/>
            </a:xfrm>
            <a:prstGeom prst="upArrow">
              <a:avLst>
                <a:gd name="adj1" fmla="val 50000"/>
                <a:gd name="adj2" fmla="val 50000"/>
              </a:avLst>
            </a:prstGeom>
            <a:gradFill rotWithShape="0">
              <a:gsLst>
                <a:gs pos="0">
                  <a:srgbClr val="0ec07d"/>
                </a:gs>
                <a:gs pos="100000">
                  <a:srgbClr val="ffffff"/>
                </a:gs>
              </a:gsLst>
              <a:lin ang="5400000"/>
            </a:gradFill>
            <a:ln w="9360">
              <a:noFill/>
            </a:ln>
          </p:spPr>
          <p:style>
            <a:lnRef idx="0"/>
            <a:fillRef idx="0"/>
            <a:effectRef idx="0"/>
            <a:fontRef idx="minor"/>
          </p:style>
        </p:sp>
        <p:sp>
          <p:nvSpPr>
            <p:cNvPr id="440" name="CustomShape 10"/>
            <p:cNvSpPr/>
            <p:nvPr/>
          </p:nvSpPr>
          <p:spPr>
            <a:xfrm rot="16200000">
              <a:off x="10121760" y="3800160"/>
              <a:ext cx="2058120" cy="3646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IN" sz="1800" spc="-1" strike="noStrike">
                  <a:solidFill>
                    <a:srgbClr val="000000"/>
                  </a:solidFill>
                  <a:latin typeface="Arial"/>
                  <a:ea typeface="Arial"/>
                </a:rPr>
                <a:t>MORE COSTLY</a:t>
              </a:r>
              <a:endParaRPr b="0" lang="en-IN" sz="1800" spc="-1" strike="noStrike">
                <a:latin typeface="Arial"/>
              </a:endParaRPr>
            </a:p>
          </p:txBody>
        </p:sp>
      </p:grpSp>
      <p:sp>
        <p:nvSpPr>
          <p:cNvPr id="441" name="CustomShape 11"/>
          <p:cNvSpPr/>
          <p:nvPr/>
        </p:nvSpPr>
        <p:spPr>
          <a:xfrm>
            <a:off x="5869080" y="5211720"/>
            <a:ext cx="4744080" cy="681840"/>
          </a:xfrm>
          <a:prstGeom prst="trapezoid">
            <a:avLst>
              <a:gd name="adj" fmla="val 25000"/>
            </a:avLst>
          </a:prstGeom>
          <a:solidFill>
            <a:srgbClr val="0ec07d"/>
          </a:solidFill>
          <a:ln w="9360">
            <a:noFill/>
          </a:ln>
        </p:spPr>
        <p:style>
          <a:lnRef idx="0"/>
          <a:fillRef idx="0"/>
          <a:effectRef idx="0"/>
          <a:fontRef idx="minor"/>
        </p:style>
        <p:txBody>
          <a:bodyPr anchor="ctr">
            <a:noAutofit/>
          </a:bodyPr>
          <a:p>
            <a:pPr algn="ctr">
              <a:lnSpc>
                <a:spcPct val="100000"/>
              </a:lnSpc>
            </a:pPr>
            <a:r>
              <a:rPr b="0" lang="en-IN" sz="1600" spc="-1" strike="noStrike">
                <a:solidFill>
                  <a:srgbClr val="ffffff"/>
                </a:solidFill>
                <a:latin typeface="Arial"/>
                <a:ea typeface="Arial"/>
              </a:rPr>
              <a:t>Unit Tests</a:t>
            </a:r>
            <a:endParaRPr b="0" lang="en-IN" sz="1600" spc="-1" strike="noStrike">
              <a:latin typeface="Arial"/>
            </a:endParaRPr>
          </a:p>
        </p:txBody>
      </p:sp>
      <p:sp>
        <p:nvSpPr>
          <p:cNvPr id="442" name="CustomShape 12"/>
          <p:cNvSpPr/>
          <p:nvPr/>
        </p:nvSpPr>
        <p:spPr>
          <a:xfrm>
            <a:off x="464400" y="5260320"/>
            <a:ext cx="4019400" cy="57708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IN" sz="1600" spc="-1" strike="noStrike">
                <a:solidFill>
                  <a:srgbClr val="000000"/>
                </a:solidFill>
                <a:latin typeface="Arial"/>
                <a:ea typeface="Arial"/>
              </a:rPr>
              <a:t>Quick, tested even before deployment, immediate feedback, “the detail”</a:t>
            </a:r>
            <a:endParaRPr b="0" lang="en-IN" sz="1600" spc="-1" strike="noStrike">
              <a:latin typeface="Arial"/>
            </a:endParaRPr>
          </a:p>
        </p:txBody>
      </p:sp>
      <p:sp>
        <p:nvSpPr>
          <p:cNvPr id="443" name="CustomShape 13"/>
          <p:cNvSpPr/>
          <p:nvPr/>
        </p:nvSpPr>
        <p:spPr>
          <a:xfrm>
            <a:off x="6471360" y="4094280"/>
            <a:ext cx="3573720" cy="681840"/>
          </a:xfrm>
          <a:prstGeom prst="trapezoid">
            <a:avLst>
              <a:gd name="adj" fmla="val 25000"/>
            </a:avLst>
          </a:prstGeom>
          <a:solidFill>
            <a:srgbClr val="0ec07d"/>
          </a:solidFill>
          <a:ln w="9360">
            <a:noFill/>
          </a:ln>
        </p:spPr>
        <p:style>
          <a:lnRef idx="0"/>
          <a:fillRef idx="0"/>
          <a:effectRef idx="0"/>
          <a:fontRef idx="minor"/>
        </p:style>
        <p:txBody>
          <a:bodyPr anchor="ctr">
            <a:noAutofit/>
          </a:bodyPr>
          <a:p>
            <a:pPr algn="ctr">
              <a:lnSpc>
                <a:spcPct val="100000"/>
              </a:lnSpc>
            </a:pPr>
            <a:r>
              <a:rPr b="0" lang="en-IN" sz="1600" spc="-1" strike="noStrike">
                <a:solidFill>
                  <a:srgbClr val="ffffff"/>
                </a:solidFill>
                <a:latin typeface="Arial"/>
                <a:ea typeface="Arial"/>
              </a:rPr>
              <a:t>System Tests (Software, APIs, Services, Integration Components)</a:t>
            </a:r>
            <a:endParaRPr b="0" lang="en-IN" sz="1600" spc="-1" strike="noStrike">
              <a:latin typeface="Arial"/>
            </a:endParaRPr>
          </a:p>
        </p:txBody>
      </p:sp>
      <p:sp>
        <p:nvSpPr>
          <p:cNvPr id="444" name="CustomShape 14"/>
          <p:cNvSpPr/>
          <p:nvPr/>
        </p:nvSpPr>
        <p:spPr>
          <a:xfrm>
            <a:off x="514440" y="4142160"/>
            <a:ext cx="3152520" cy="57708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IN" sz="1600" spc="-1" strike="noStrike">
                <a:solidFill>
                  <a:srgbClr val="000000"/>
                </a:solidFill>
                <a:latin typeface="Arial"/>
                <a:ea typeface="Arial"/>
              </a:rPr>
              <a:t>Fast, tested after deployment,</a:t>
            </a:r>
            <a:endParaRPr b="0" lang="en-IN" sz="1600" spc="-1" strike="noStrike">
              <a:latin typeface="Arial"/>
            </a:endParaRPr>
          </a:p>
          <a:p>
            <a:pPr>
              <a:lnSpc>
                <a:spcPct val="100000"/>
              </a:lnSpc>
            </a:pPr>
            <a:r>
              <a:rPr b="1" lang="en-IN" sz="1600" spc="-1" strike="noStrike">
                <a:solidFill>
                  <a:srgbClr val="000000"/>
                </a:solidFill>
                <a:latin typeface="Arial"/>
                <a:ea typeface="Arial"/>
              </a:rPr>
              <a:t>immediate feedback</a:t>
            </a:r>
            <a:endParaRPr b="0" lang="en-IN" sz="1600" spc="-1" strike="noStrike">
              <a:latin typeface="Arial"/>
            </a:endParaRPr>
          </a:p>
        </p:txBody>
      </p:sp>
      <p:sp>
        <p:nvSpPr>
          <p:cNvPr id="445" name="CustomShape 15"/>
          <p:cNvSpPr/>
          <p:nvPr/>
        </p:nvSpPr>
        <p:spPr>
          <a:xfrm>
            <a:off x="7066080" y="3084840"/>
            <a:ext cx="2392920" cy="681840"/>
          </a:xfrm>
          <a:prstGeom prst="trapezoid">
            <a:avLst>
              <a:gd name="adj" fmla="val 25000"/>
            </a:avLst>
          </a:prstGeom>
          <a:solidFill>
            <a:srgbClr val="0ec07d"/>
          </a:solidFill>
          <a:ln w="9360">
            <a:noFill/>
          </a:ln>
        </p:spPr>
        <p:style>
          <a:lnRef idx="0"/>
          <a:fillRef idx="0"/>
          <a:effectRef idx="0"/>
          <a:fontRef idx="minor"/>
        </p:style>
        <p:txBody>
          <a:bodyPr anchor="ctr">
            <a:noAutofit/>
          </a:bodyPr>
          <a:p>
            <a:pPr algn="ctr">
              <a:lnSpc>
                <a:spcPct val="100000"/>
              </a:lnSpc>
            </a:pPr>
            <a:r>
              <a:rPr b="0" lang="en-IN" sz="1600" spc="-1" strike="noStrike">
                <a:solidFill>
                  <a:srgbClr val="ffffff"/>
                </a:solidFill>
                <a:latin typeface="Arial"/>
                <a:ea typeface="Arial"/>
              </a:rPr>
              <a:t>UI Tests</a:t>
            </a:r>
            <a:endParaRPr b="0" lang="en-IN" sz="1600" spc="-1" strike="noStrike">
              <a:latin typeface="Arial"/>
            </a:endParaRPr>
          </a:p>
        </p:txBody>
      </p:sp>
      <p:sp>
        <p:nvSpPr>
          <p:cNvPr id="446" name="CustomShape 16"/>
          <p:cNvSpPr/>
          <p:nvPr/>
        </p:nvSpPr>
        <p:spPr>
          <a:xfrm>
            <a:off x="530640" y="3133080"/>
            <a:ext cx="3152520" cy="57708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IN" sz="1600" spc="-1" strike="noStrike">
                <a:solidFill>
                  <a:srgbClr val="000000"/>
                </a:solidFill>
                <a:latin typeface="Arial"/>
                <a:ea typeface="Arial"/>
              </a:rPr>
              <a:t>Slow, tested after deployment, more tedious, late feedback</a:t>
            </a:r>
            <a:endParaRPr b="0" lang="en-IN" sz="1600" spc="-1" strike="noStrike">
              <a:latin typeface="Arial"/>
            </a:endParaRPr>
          </a:p>
        </p:txBody>
      </p:sp>
      <p:sp>
        <p:nvSpPr>
          <p:cNvPr id="447" name="CustomShape 17"/>
          <p:cNvSpPr/>
          <p:nvPr/>
        </p:nvSpPr>
        <p:spPr>
          <a:xfrm>
            <a:off x="7486920" y="2123280"/>
            <a:ext cx="1525320" cy="586080"/>
          </a:xfrm>
          <a:prstGeom prst="trapezoid">
            <a:avLst>
              <a:gd name="adj" fmla="val 25000"/>
            </a:avLst>
          </a:prstGeom>
          <a:solidFill>
            <a:srgbClr val="0ec07d"/>
          </a:solidFill>
          <a:ln w="9360">
            <a:noFill/>
          </a:ln>
        </p:spPr>
        <p:style>
          <a:lnRef idx="0"/>
          <a:fillRef idx="0"/>
          <a:effectRef idx="0"/>
          <a:fontRef idx="minor"/>
        </p:style>
        <p:txBody>
          <a:bodyPr anchor="ctr">
            <a:noAutofit/>
          </a:bodyPr>
          <a:p>
            <a:pPr algn="ctr">
              <a:lnSpc>
                <a:spcPct val="100000"/>
              </a:lnSpc>
            </a:pPr>
            <a:r>
              <a:rPr b="0" lang="en-IN" sz="1600" spc="-1" strike="noStrike">
                <a:solidFill>
                  <a:srgbClr val="ffffff"/>
                </a:solidFill>
                <a:latin typeface="Arial"/>
                <a:ea typeface="Arial"/>
              </a:rPr>
              <a:t>Functional Tests</a:t>
            </a:r>
            <a:endParaRPr b="0" lang="en-IN" sz="1600" spc="-1" strike="noStrike">
              <a:latin typeface="Arial"/>
            </a:endParaRPr>
          </a:p>
        </p:txBody>
      </p:sp>
      <p:sp>
        <p:nvSpPr>
          <p:cNvPr id="448" name="CustomShape 18"/>
          <p:cNvSpPr/>
          <p:nvPr/>
        </p:nvSpPr>
        <p:spPr>
          <a:xfrm>
            <a:off x="543960" y="2124000"/>
            <a:ext cx="3287520" cy="57708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IN" sz="1600" spc="-1" strike="noStrike">
                <a:solidFill>
                  <a:srgbClr val="000000"/>
                </a:solidFill>
                <a:latin typeface="Arial"/>
                <a:ea typeface="Arial"/>
              </a:rPr>
              <a:t>Very slow, inconsequent feedback, costly, late feedback </a:t>
            </a:r>
            <a:endParaRPr b="0" lang="en-IN" sz="1600" spc="-1" strike="noStrike">
              <a:latin typeface="Arial"/>
            </a:endParaRPr>
          </a:p>
        </p:txBody>
      </p:sp>
      <p:sp>
        <p:nvSpPr>
          <p:cNvPr id="449" name="CustomShape 19"/>
          <p:cNvSpPr/>
          <p:nvPr/>
        </p:nvSpPr>
        <p:spPr>
          <a:xfrm>
            <a:off x="6065640" y="3753720"/>
            <a:ext cx="4376520" cy="2252160"/>
          </a:xfrm>
          <a:prstGeom prst="ellipse">
            <a:avLst/>
          </a:prstGeom>
          <a:noFill/>
          <a:ln w="76320">
            <a:solidFill>
              <a:srgbClr val="ff6600"/>
            </a:solidFill>
            <a:round/>
          </a:ln>
        </p:spPr>
        <p:style>
          <a:lnRef idx="0"/>
          <a:fillRef idx="0"/>
          <a:effectRef idx="0"/>
          <a:fontRef idx="minor"/>
        </p:style>
      </p:sp>
    </p:spTree>
  </p:cSld>
  <mc:AlternateContent>
    <mc:Choice Requires="p14">
      <p:transition spd="slow" p14:dur="2000"/>
    </mc:Choice>
    <mc:Fallback>
      <p:transition spd="slow"/>
    </mc:Fallback>
  </mc:AlternateContent>
  <p:timing>
    <p:tnLst>
      <p:par>
        <p:cTn id="1" dur="indefinite" restart="never" nodeType="tmRoot">
          <p:childTnLst>
            <p:seq>
              <p:cTn id="2" dur="indefinite" nodeType="mainSeq">
                <p:childTnLst>
                  <p:par>
                    <p:cTn id="3" fill="hold">
                      <p:stCondLst>
                        <p:cond delay="0"/>
                      </p:stCondLst>
                      <p:childTnLst>
                        <p:par>
                          <p:cTn id="4" fill="hold">
                            <p:stCondLst>
                              <p:cond delay="0"/>
                            </p:stCondLst>
                            <p:childTnLst>
                              <p:par>
                                <p:cTn id="5" nodeType="afterEffect" fill="hold" presetClass="entr" presetID="22" presetSubtype="4">
                                  <p:stCondLst>
                                    <p:cond delay="0"/>
                                  </p:stCondLst>
                                  <p:childTnLst>
                                    <p:set>
                                      <p:cBhvr>
                                        <p:cTn id="6" dur="1" fill="hold">
                                          <p:stCondLst>
                                            <p:cond delay="0"/>
                                          </p:stCondLst>
                                        </p:cTn>
                                        <p:tgtEl>
                                          <p:spTgt spid="435"/>
                                        </p:tgtEl>
                                        <p:attrNameLst>
                                          <p:attrName>style.visibility</p:attrName>
                                        </p:attrNameLst>
                                      </p:cBhvr>
                                      <p:to>
                                        <p:strVal val="visible"/>
                                      </p:to>
                                    </p:set>
                                    <p:animEffect filter="wipe(down)" transition="in">
                                      <p:cBhvr additive="repl">
                                        <p:cTn id="7" dur="500"/>
                                        <p:tgtEl>
                                          <p:spTgt spid="435"/>
                                        </p:tgtEl>
                                      </p:cBhvr>
                                    </p:animEffect>
                                  </p:childTnLst>
                                </p:cTn>
                              </p:par>
                            </p:childTnLst>
                          </p:cTn>
                        </p:par>
                        <p:par>
                          <p:cTn id="8" fill="hold">
                            <p:stCondLst>
                              <p:cond delay="500"/>
                            </p:stCondLst>
                            <p:childTnLst>
                              <p:par>
                                <p:cTn id="9" nodeType="afterEffect" fill="hold" presetClass="entr" presetID="22" presetSubtype="4">
                                  <p:stCondLst>
                                    <p:cond delay="0"/>
                                  </p:stCondLst>
                                  <p:childTnLst>
                                    <p:set>
                                      <p:cBhvr>
                                        <p:cTn id="10" dur="1" fill="hold">
                                          <p:stCondLst>
                                            <p:cond delay="0"/>
                                          </p:stCondLst>
                                        </p:cTn>
                                        <p:tgtEl>
                                          <p:spTgt spid="438"/>
                                        </p:tgtEl>
                                        <p:attrNameLst>
                                          <p:attrName>style.visibility</p:attrName>
                                        </p:attrNameLst>
                                      </p:cBhvr>
                                      <p:to>
                                        <p:strVal val="visible"/>
                                      </p:to>
                                    </p:set>
                                    <p:animEffect filter="wipe(down)" transition="in">
                                      <p:cBhvr additive="repl">
                                        <p:cTn id="11" dur="500"/>
                                        <p:tgtEl>
                                          <p:spTgt spid="438"/>
                                        </p:tgtEl>
                                      </p:cBhvr>
                                    </p:animEffect>
                                  </p:childTnLst>
                                </p:cTn>
                              </p:par>
                            </p:childTnLst>
                          </p:cTn>
                        </p:par>
                        <p:par>
                          <p:cTn id="12" fill="hold">
                            <p:stCondLst>
                              <p:cond delay="1000"/>
                            </p:stCondLst>
                            <p:childTnLst>
                              <p:par>
                                <p:cTn id="13" nodeType="afterEffect" fill="hold" presetClass="entr" presetID="4" presetSubtype="32">
                                  <p:stCondLst>
                                    <p:cond delay="0"/>
                                  </p:stCondLst>
                                  <p:childTnLst>
                                    <p:set>
                                      <p:cBhvr>
                                        <p:cTn id="14" dur="1" fill="hold">
                                          <p:stCondLst>
                                            <p:cond delay="0"/>
                                          </p:stCondLst>
                                        </p:cTn>
                                        <p:tgtEl>
                                          <p:spTgt spid="449"/>
                                        </p:tgtEl>
                                        <p:attrNameLst>
                                          <p:attrName>style.visibility</p:attrName>
                                        </p:attrNameLst>
                                      </p:cBhvr>
                                      <p:to>
                                        <p:strVal val="visible"/>
                                      </p:to>
                                    </p:set>
                                    <p:animEffect filter="box(out)" transition="in">
                                      <p:cBhvr additive="repl">
                                        <p:cTn id="15" dur="500"/>
                                        <p:tgtEl>
                                          <p:spTgt spid="449"/>
                                        </p:tgtEl>
                                      </p:cBhvr>
                                    </p:animEffect>
                                  </p:childTnLst>
                                </p:cTn>
                              </p:par>
                            </p:childTnLst>
                          </p:cTn>
                        </p:par>
                      </p:childTnLst>
                    </p:cTn>
                  </p:par>
                </p:childTnLst>
              </p:cTn>
              <p:prevCondLst>
                <p:cond delay="0" evt="onPrev">
                  <p:tgtEl>
                    <p:sldTgt/>
                  </p:tgtEl>
                </p:cond>
              </p:prevCondLst>
              <p:nextCondLst>
                <p:cond delay="0" evt="onNext">
                  <p:tgtEl>
                    <p:sldTgt/>
                  </p:tgtEl>
                </p:cond>
              </p:nextCondLst>
            </p:seq>
          </p:childTnLst>
        </p:cTn>
      </p:par>
    </p:tnLst>
  </p:timing>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0" name="TextShape 1"/>
          <p:cNvSpPr txBox="1"/>
          <p:nvPr/>
        </p:nvSpPr>
        <p:spPr>
          <a:xfrm>
            <a:off x="208800" y="633240"/>
            <a:ext cx="10515240" cy="492120"/>
          </a:xfrm>
          <a:prstGeom prst="rect">
            <a:avLst/>
          </a:prstGeom>
          <a:noFill/>
          <a:ln>
            <a:noFill/>
          </a:ln>
        </p:spPr>
        <p:txBody>
          <a:bodyPr>
            <a:noAutofit/>
          </a:bodyPr>
          <a:p>
            <a:pPr>
              <a:lnSpc>
                <a:spcPct val="90000"/>
              </a:lnSpc>
            </a:pPr>
            <a:r>
              <a:rPr b="1" lang="en-IN" sz="2800" spc="-1" strike="noStrike">
                <a:solidFill>
                  <a:srgbClr val="44546a"/>
                </a:solidFill>
                <a:latin typeface="Arial"/>
                <a:ea typeface="Arial"/>
              </a:rPr>
              <a:t>3.2.1 Automated Test - Specification and Verification Merged</a:t>
            </a:r>
            <a:endParaRPr b="0" lang="en-IN" sz="2800" spc="-1" strike="noStrike">
              <a:solidFill>
                <a:srgbClr val="000000"/>
              </a:solidFill>
              <a:latin typeface="Arial"/>
            </a:endParaRPr>
          </a:p>
        </p:txBody>
      </p:sp>
      <p:sp>
        <p:nvSpPr>
          <p:cNvPr id="451" name="TextShape 2"/>
          <p:cNvSpPr txBox="1"/>
          <p:nvPr/>
        </p:nvSpPr>
        <p:spPr>
          <a:xfrm>
            <a:off x="208080" y="272880"/>
            <a:ext cx="10515240" cy="298080"/>
          </a:xfrm>
          <a:prstGeom prst="rect">
            <a:avLst/>
          </a:prstGeom>
          <a:noFill/>
          <a:ln>
            <a:noFill/>
          </a:ln>
        </p:spPr>
        <p:txBody>
          <a:bodyPr>
            <a:noAutofit/>
          </a:bodyPr>
          <a:p>
            <a:pPr>
              <a:lnSpc>
                <a:spcPct val="90000"/>
              </a:lnSpc>
            </a:pPr>
            <a:r>
              <a:rPr b="1" lang="en-IN" sz="1600" spc="-1" strike="noStrike">
                <a:solidFill>
                  <a:srgbClr val="0ec07d"/>
                </a:solidFill>
                <a:latin typeface="Arial"/>
                <a:ea typeface="Arial"/>
              </a:rPr>
              <a:t>Module 1</a:t>
            </a:r>
            <a:r>
              <a:rPr b="0" lang="en-IN" sz="1600" spc="-1" strike="noStrike">
                <a:solidFill>
                  <a:srgbClr val="0ec07d"/>
                </a:solidFill>
                <a:latin typeface="Arial"/>
                <a:ea typeface="Arial"/>
              </a:rPr>
              <a:t>: Introduction to Automation</a:t>
            </a:r>
            <a:endParaRPr b="0" lang="en-IN" sz="1600" spc="-1" strike="noStrike">
              <a:solidFill>
                <a:srgbClr val="000000"/>
              </a:solidFill>
              <a:latin typeface="Arial"/>
            </a:endParaRPr>
          </a:p>
        </p:txBody>
      </p:sp>
      <p:sp>
        <p:nvSpPr>
          <p:cNvPr id="452" name="TextShape 3"/>
          <p:cNvSpPr txBox="1"/>
          <p:nvPr/>
        </p:nvSpPr>
        <p:spPr>
          <a:xfrm>
            <a:off x="514440" y="1305000"/>
            <a:ext cx="10605960" cy="4840560"/>
          </a:xfrm>
          <a:prstGeom prst="rect">
            <a:avLst/>
          </a:prstGeom>
          <a:noFill/>
          <a:ln>
            <a:noFill/>
          </a:ln>
        </p:spPr>
        <p:txBody>
          <a:bodyPr>
            <a:noAutofit/>
          </a:bodyPr>
          <a:p>
            <a:pPr>
              <a:lnSpc>
                <a:spcPct val="90000"/>
              </a:lnSpc>
            </a:pPr>
            <a:r>
              <a:rPr b="0" lang="en-IN" sz="1800" spc="-1" strike="noStrike">
                <a:solidFill>
                  <a:srgbClr val="000000"/>
                </a:solidFill>
                <a:latin typeface="Arial"/>
                <a:ea typeface="Arial"/>
              </a:rPr>
              <a:t>Combination of Behavior Driven Development (BDD) and Test Driven Development (TDD) principles</a:t>
            </a:r>
            <a:endParaRPr b="0" lang="en-IN" sz="1800" spc="-1" strike="noStrike">
              <a:solidFill>
                <a:srgbClr val="000000"/>
              </a:solidFill>
              <a:latin typeface="Arial"/>
            </a:endParaRPr>
          </a:p>
          <a:p>
            <a:pPr>
              <a:lnSpc>
                <a:spcPct val="90000"/>
              </a:lnSpc>
              <a:spcBef>
                <a:spcPts val="839"/>
              </a:spcBef>
              <a:spcAft>
                <a:spcPts val="839"/>
              </a:spcAft>
            </a:pPr>
            <a:endParaRPr b="0" lang="en-IN" sz="1800" spc="-1" strike="noStrike">
              <a:solidFill>
                <a:srgbClr val="000000"/>
              </a:solidFill>
              <a:latin typeface="Arial"/>
            </a:endParaRPr>
          </a:p>
        </p:txBody>
      </p:sp>
      <p:grpSp>
        <p:nvGrpSpPr>
          <p:cNvPr id="453" name="Group 4"/>
          <p:cNvGrpSpPr/>
          <p:nvPr/>
        </p:nvGrpSpPr>
        <p:grpSpPr>
          <a:xfrm>
            <a:off x="3112560" y="1996560"/>
            <a:ext cx="6824160" cy="4328280"/>
            <a:chOff x="3112560" y="1996560"/>
            <a:chExt cx="6824160" cy="4328280"/>
          </a:xfrm>
        </p:grpSpPr>
        <p:sp>
          <p:nvSpPr>
            <p:cNvPr id="454" name="CustomShape 5"/>
            <p:cNvSpPr/>
            <p:nvPr/>
          </p:nvSpPr>
          <p:spPr>
            <a:xfrm>
              <a:off x="3112560" y="2258280"/>
              <a:ext cx="1698120" cy="6390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IN" sz="1800" spc="-1" strike="noStrike">
                  <a:solidFill>
                    <a:srgbClr val="000000"/>
                  </a:solidFill>
                  <a:latin typeface="Arial"/>
                  <a:ea typeface="Arial"/>
                </a:rPr>
                <a:t>Write a failing feature test</a:t>
              </a:r>
              <a:endParaRPr b="0" lang="en-IN" sz="1800" spc="-1" strike="noStrike">
                <a:latin typeface="Arial"/>
              </a:endParaRPr>
            </a:p>
          </p:txBody>
        </p:sp>
        <p:sp>
          <p:nvSpPr>
            <p:cNvPr id="455" name="CustomShape 6"/>
            <p:cNvSpPr/>
            <p:nvPr/>
          </p:nvSpPr>
          <p:spPr>
            <a:xfrm>
              <a:off x="8623440" y="5623200"/>
              <a:ext cx="1313280" cy="3646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IN" sz="1800" spc="-1" strike="noStrike">
                  <a:solidFill>
                    <a:srgbClr val="203864"/>
                  </a:solidFill>
                  <a:latin typeface="Arial"/>
                  <a:ea typeface="Arial"/>
                </a:rPr>
                <a:t>n cycles</a:t>
              </a:r>
              <a:endParaRPr b="0" lang="en-IN" sz="1800" spc="-1" strike="noStrike">
                <a:latin typeface="Arial"/>
              </a:endParaRPr>
            </a:p>
          </p:txBody>
        </p:sp>
        <p:pic>
          <p:nvPicPr>
            <p:cNvPr id="456" name="Picture 2" descr=""/>
            <p:cNvPicPr/>
            <p:nvPr/>
          </p:nvPicPr>
          <p:blipFill>
            <a:blip r:embed="rId1"/>
            <a:stretch/>
          </p:blipFill>
          <p:spPr>
            <a:xfrm>
              <a:off x="4133520" y="1996560"/>
              <a:ext cx="5370840" cy="4328280"/>
            </a:xfrm>
            <a:prstGeom prst="rect">
              <a:avLst/>
            </a:prstGeom>
            <a:ln>
              <a:noFill/>
            </a:ln>
          </p:spPr>
        </p:pic>
      </p:gr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57" name="TextShape 1"/>
          <p:cNvSpPr txBox="1"/>
          <p:nvPr/>
        </p:nvSpPr>
        <p:spPr>
          <a:xfrm>
            <a:off x="208800" y="633240"/>
            <a:ext cx="10515240" cy="492120"/>
          </a:xfrm>
          <a:prstGeom prst="rect">
            <a:avLst/>
          </a:prstGeom>
          <a:noFill/>
          <a:ln>
            <a:noFill/>
          </a:ln>
        </p:spPr>
        <p:txBody>
          <a:bodyPr>
            <a:noAutofit/>
          </a:bodyPr>
          <a:p>
            <a:pPr>
              <a:lnSpc>
                <a:spcPct val="90000"/>
              </a:lnSpc>
            </a:pPr>
            <a:r>
              <a:rPr b="1" lang="en-IN" sz="2800" spc="-1" strike="noStrike">
                <a:solidFill>
                  <a:srgbClr val="44546a"/>
                </a:solidFill>
                <a:latin typeface="Arial"/>
                <a:ea typeface="Arial"/>
              </a:rPr>
              <a:t>3.3 Types of Automated Tests</a:t>
            </a:r>
            <a:endParaRPr b="0" lang="en-IN" sz="2800" spc="-1" strike="noStrike">
              <a:solidFill>
                <a:srgbClr val="000000"/>
              </a:solidFill>
              <a:latin typeface="Arial"/>
            </a:endParaRPr>
          </a:p>
        </p:txBody>
      </p:sp>
      <p:sp>
        <p:nvSpPr>
          <p:cNvPr id="458" name="TextShape 2"/>
          <p:cNvSpPr txBox="1"/>
          <p:nvPr/>
        </p:nvSpPr>
        <p:spPr>
          <a:xfrm>
            <a:off x="208080" y="272880"/>
            <a:ext cx="10515240" cy="298080"/>
          </a:xfrm>
          <a:prstGeom prst="rect">
            <a:avLst/>
          </a:prstGeom>
          <a:noFill/>
          <a:ln>
            <a:noFill/>
          </a:ln>
        </p:spPr>
        <p:txBody>
          <a:bodyPr>
            <a:noAutofit/>
          </a:bodyPr>
          <a:p>
            <a:pPr>
              <a:lnSpc>
                <a:spcPct val="90000"/>
              </a:lnSpc>
            </a:pPr>
            <a:r>
              <a:rPr b="1" lang="en-IN" sz="1600" spc="-1" strike="noStrike">
                <a:solidFill>
                  <a:srgbClr val="0ec07d"/>
                </a:solidFill>
                <a:latin typeface="Arial"/>
                <a:ea typeface="Arial"/>
              </a:rPr>
              <a:t>Module 1</a:t>
            </a:r>
            <a:r>
              <a:rPr b="0" lang="en-IN" sz="1600" spc="-1" strike="noStrike">
                <a:solidFill>
                  <a:srgbClr val="0ec07d"/>
                </a:solidFill>
                <a:latin typeface="Arial"/>
                <a:ea typeface="Arial"/>
              </a:rPr>
              <a:t>: Introduction to Automation</a:t>
            </a:r>
            <a:endParaRPr b="0" lang="en-IN" sz="1600" spc="-1" strike="noStrike">
              <a:solidFill>
                <a:srgbClr val="000000"/>
              </a:solidFill>
              <a:latin typeface="Arial"/>
            </a:endParaRPr>
          </a:p>
        </p:txBody>
      </p:sp>
      <p:sp>
        <p:nvSpPr>
          <p:cNvPr id="459" name="TextShape 3"/>
          <p:cNvSpPr txBox="1"/>
          <p:nvPr/>
        </p:nvSpPr>
        <p:spPr>
          <a:xfrm>
            <a:off x="450360" y="1258920"/>
            <a:ext cx="10779840" cy="4840560"/>
          </a:xfrm>
          <a:prstGeom prst="rect">
            <a:avLst/>
          </a:prstGeom>
          <a:noFill/>
          <a:ln>
            <a:noFill/>
          </a:ln>
        </p:spPr>
        <p:txBody>
          <a:bodyPr>
            <a:noAutofit/>
          </a:bodyPr>
          <a:p>
            <a:pPr>
              <a:lnSpc>
                <a:spcPct val="90000"/>
              </a:lnSpc>
            </a:pPr>
            <a:r>
              <a:rPr b="0" lang="en-IN" sz="1800" spc="-1" strike="noStrike">
                <a:solidFill>
                  <a:srgbClr val="000000"/>
                </a:solidFill>
                <a:latin typeface="Arial"/>
                <a:ea typeface="Arial"/>
              </a:rPr>
              <a:t>Automated tests are generally divided into multiple ‘suites’. Different suites of automated tests are depicted in the illustration below. </a:t>
            </a:r>
            <a:endParaRPr b="0" lang="en-IN" sz="1800" spc="-1" strike="noStrike">
              <a:solidFill>
                <a:srgbClr val="000000"/>
              </a:solidFill>
              <a:latin typeface="Arial"/>
            </a:endParaRPr>
          </a:p>
          <a:p>
            <a:pPr>
              <a:lnSpc>
                <a:spcPct val="90000"/>
              </a:lnSpc>
              <a:spcBef>
                <a:spcPts val="839"/>
              </a:spcBef>
            </a:pPr>
            <a:endParaRPr b="0" lang="en-IN" sz="1800" spc="-1" strike="noStrike">
              <a:solidFill>
                <a:srgbClr val="000000"/>
              </a:solidFill>
              <a:latin typeface="Arial"/>
            </a:endParaRPr>
          </a:p>
          <a:p>
            <a:pPr>
              <a:lnSpc>
                <a:spcPct val="90000"/>
              </a:lnSpc>
              <a:spcBef>
                <a:spcPts val="839"/>
              </a:spcBef>
              <a:spcAft>
                <a:spcPts val="839"/>
              </a:spcAft>
            </a:pPr>
            <a:endParaRPr b="0" lang="en-IN" sz="1800" spc="-1" strike="noStrike">
              <a:solidFill>
                <a:srgbClr val="000000"/>
              </a:solidFill>
              <a:latin typeface="Arial"/>
            </a:endParaRPr>
          </a:p>
        </p:txBody>
      </p:sp>
      <p:sp>
        <p:nvSpPr>
          <p:cNvPr id="460" name="CustomShape 4"/>
          <p:cNvSpPr/>
          <p:nvPr/>
        </p:nvSpPr>
        <p:spPr>
          <a:xfrm>
            <a:off x="4511880" y="2264040"/>
            <a:ext cx="2657160" cy="1032480"/>
          </a:xfrm>
          <a:prstGeom prst="roundRect">
            <a:avLst>
              <a:gd name="adj" fmla="val 16667"/>
            </a:avLst>
          </a:prstGeom>
          <a:solidFill>
            <a:schemeClr val="tx2">
              <a:lumMod val="25000"/>
            </a:schemeClr>
          </a:solidFill>
          <a:ln>
            <a:noFill/>
          </a:ln>
        </p:spPr>
        <p:style>
          <a:lnRef idx="0"/>
          <a:fillRef idx="0"/>
          <a:effectRef idx="0"/>
          <a:fontRef idx="minor"/>
        </p:style>
        <p:txBody>
          <a:bodyPr lIns="122040" rIns="122040" tIns="122040" bIns="122040" anchor="ctr">
            <a:noAutofit/>
          </a:bodyPr>
          <a:p>
            <a:pPr algn="ctr">
              <a:lnSpc>
                <a:spcPct val="100000"/>
              </a:lnSpc>
            </a:pPr>
            <a:r>
              <a:rPr b="0" lang="en-IN" sz="1800" spc="-1" strike="noStrike">
                <a:solidFill>
                  <a:srgbClr val="ffffff"/>
                </a:solidFill>
                <a:latin typeface="Roboto"/>
                <a:ea typeface="Roboto"/>
              </a:rPr>
              <a:t>AUTOMATED TESTS</a:t>
            </a:r>
            <a:endParaRPr b="0" lang="en-IN" sz="1800" spc="-1" strike="noStrike">
              <a:latin typeface="Arial"/>
            </a:endParaRPr>
          </a:p>
        </p:txBody>
      </p:sp>
      <p:sp>
        <p:nvSpPr>
          <p:cNvPr id="461" name="CustomShape 5"/>
          <p:cNvSpPr/>
          <p:nvPr/>
        </p:nvSpPr>
        <p:spPr>
          <a:xfrm>
            <a:off x="2800440" y="3733920"/>
            <a:ext cx="6210000" cy="475920"/>
          </a:xfrm>
          <a:custGeom>
            <a:avLst/>
            <a:gdLst/>
            <a:ahLst/>
            <a:rect l="l" t="t" r="r" b="b"/>
            <a:pathLst>
              <a:path w="6210300" h="476250">
                <a:moveTo>
                  <a:pt x="0" y="457200"/>
                </a:moveTo>
                <a:lnTo>
                  <a:pt x="0" y="0"/>
                </a:lnTo>
                <a:lnTo>
                  <a:pt x="6210300" y="0"/>
                </a:lnTo>
                <a:lnTo>
                  <a:pt x="6210300" y="476250"/>
                </a:lnTo>
              </a:path>
            </a:pathLst>
          </a:custGeom>
          <a:noFill/>
          <a:ln w="38160">
            <a:solidFill>
              <a:schemeClr val="tx2">
                <a:lumMod val="25000"/>
              </a:schemeClr>
            </a:solidFill>
            <a:round/>
          </a:ln>
        </p:spPr>
        <p:style>
          <a:lnRef idx="2">
            <a:schemeClr val="accent1">
              <a:shade val="50000"/>
            </a:schemeClr>
          </a:lnRef>
          <a:fillRef idx="1">
            <a:schemeClr val="accent1"/>
          </a:fillRef>
          <a:effectRef idx="0">
            <a:schemeClr val="accent1"/>
          </a:effectRef>
          <a:fontRef idx="minor"/>
        </p:style>
      </p:sp>
      <p:sp>
        <p:nvSpPr>
          <p:cNvPr id="462" name="CustomShape 6"/>
          <p:cNvSpPr/>
          <p:nvPr/>
        </p:nvSpPr>
        <p:spPr>
          <a:xfrm>
            <a:off x="5829480" y="3295800"/>
            <a:ext cx="360" cy="856800"/>
          </a:xfrm>
          <a:custGeom>
            <a:avLst/>
            <a:gdLst/>
            <a:ahLst/>
            <a:rect l="l" t="t" r="r" b="b"/>
            <a:pathLst>
              <a:path w="0" h="857250">
                <a:moveTo>
                  <a:pt x="0" y="0"/>
                </a:moveTo>
                <a:lnTo>
                  <a:pt x="0" y="857250"/>
                </a:lnTo>
              </a:path>
            </a:pathLst>
          </a:custGeom>
          <a:noFill/>
          <a:ln w="38160">
            <a:solidFill>
              <a:schemeClr val="tx2">
                <a:lumMod val="25000"/>
              </a:schemeClr>
            </a:solidFill>
            <a:round/>
          </a:ln>
        </p:spPr>
        <p:style>
          <a:lnRef idx="2">
            <a:schemeClr val="accent1">
              <a:shade val="50000"/>
            </a:schemeClr>
          </a:lnRef>
          <a:fillRef idx="1">
            <a:schemeClr val="accent1"/>
          </a:fillRef>
          <a:effectRef idx="0">
            <a:schemeClr val="accent1"/>
          </a:effectRef>
          <a:fontRef idx="minor"/>
        </p:style>
      </p:sp>
      <p:sp>
        <p:nvSpPr>
          <p:cNvPr id="463" name="CustomShape 7"/>
          <p:cNvSpPr/>
          <p:nvPr/>
        </p:nvSpPr>
        <p:spPr>
          <a:xfrm>
            <a:off x="1533960" y="4214160"/>
            <a:ext cx="2415600" cy="1032480"/>
          </a:xfrm>
          <a:prstGeom prst="roundRect">
            <a:avLst>
              <a:gd name="adj" fmla="val 16667"/>
            </a:avLst>
          </a:prstGeom>
          <a:solidFill>
            <a:srgbClr val="0ec07d"/>
          </a:solidFill>
          <a:ln>
            <a:noFill/>
          </a:ln>
        </p:spPr>
        <p:style>
          <a:lnRef idx="0"/>
          <a:fillRef idx="0"/>
          <a:effectRef idx="0"/>
          <a:fontRef idx="minor"/>
        </p:style>
        <p:txBody>
          <a:bodyPr lIns="122040" rIns="122040" tIns="122040" bIns="122040" anchor="ctr">
            <a:noAutofit/>
          </a:bodyPr>
          <a:p>
            <a:pPr algn="ctr">
              <a:lnSpc>
                <a:spcPct val="100000"/>
              </a:lnSpc>
            </a:pPr>
            <a:r>
              <a:rPr b="0" lang="en-IN" sz="1800" spc="-1" strike="noStrike">
                <a:solidFill>
                  <a:srgbClr val="ffffff"/>
                </a:solidFill>
                <a:latin typeface="Roboto"/>
                <a:ea typeface="Roboto"/>
              </a:rPr>
              <a:t>Unit Tests</a:t>
            </a:r>
            <a:endParaRPr b="0" lang="en-IN" sz="1800" spc="-1" strike="noStrike">
              <a:latin typeface="Arial"/>
            </a:endParaRPr>
          </a:p>
        </p:txBody>
      </p:sp>
      <p:sp>
        <p:nvSpPr>
          <p:cNvPr id="464" name="CustomShape 8"/>
          <p:cNvSpPr/>
          <p:nvPr/>
        </p:nvSpPr>
        <p:spPr>
          <a:xfrm>
            <a:off x="7727400" y="4214160"/>
            <a:ext cx="2415600" cy="1032480"/>
          </a:xfrm>
          <a:prstGeom prst="roundRect">
            <a:avLst>
              <a:gd name="adj" fmla="val 16667"/>
            </a:avLst>
          </a:prstGeom>
          <a:solidFill>
            <a:srgbClr val="0ec07d"/>
          </a:solidFill>
          <a:ln>
            <a:noFill/>
          </a:ln>
        </p:spPr>
        <p:style>
          <a:lnRef idx="0"/>
          <a:fillRef idx="0"/>
          <a:effectRef idx="0"/>
          <a:fontRef idx="minor"/>
        </p:style>
        <p:txBody>
          <a:bodyPr lIns="122040" rIns="122040" tIns="122040" bIns="122040" anchor="ctr">
            <a:noAutofit/>
          </a:bodyPr>
          <a:p>
            <a:pPr algn="ctr">
              <a:lnSpc>
                <a:spcPct val="100000"/>
              </a:lnSpc>
            </a:pPr>
            <a:r>
              <a:rPr b="0" lang="en-IN" sz="1800" spc="-1" strike="noStrike">
                <a:solidFill>
                  <a:srgbClr val="ffffff"/>
                </a:solidFill>
                <a:latin typeface="Roboto"/>
                <a:ea typeface="Roboto"/>
              </a:rPr>
              <a:t>System Tests</a:t>
            </a:r>
            <a:endParaRPr b="0" lang="en-IN" sz="1800" spc="-1" strike="noStrike">
              <a:latin typeface="Arial"/>
            </a:endParaRPr>
          </a:p>
        </p:txBody>
      </p:sp>
      <p:sp>
        <p:nvSpPr>
          <p:cNvPr id="465" name="CustomShape 9"/>
          <p:cNvSpPr/>
          <p:nvPr/>
        </p:nvSpPr>
        <p:spPr>
          <a:xfrm>
            <a:off x="4718160" y="4138920"/>
            <a:ext cx="2415600" cy="1032480"/>
          </a:xfrm>
          <a:prstGeom prst="roundRect">
            <a:avLst>
              <a:gd name="adj" fmla="val 16667"/>
            </a:avLst>
          </a:prstGeom>
          <a:solidFill>
            <a:srgbClr val="0ec07d"/>
          </a:solidFill>
          <a:ln>
            <a:noFill/>
          </a:ln>
        </p:spPr>
        <p:style>
          <a:lnRef idx="0"/>
          <a:fillRef idx="0"/>
          <a:effectRef idx="0"/>
          <a:fontRef idx="minor"/>
        </p:style>
        <p:txBody>
          <a:bodyPr lIns="122040" rIns="122040" tIns="122040" bIns="122040" anchor="ctr">
            <a:noAutofit/>
          </a:bodyPr>
          <a:p>
            <a:pPr algn="ctr">
              <a:lnSpc>
                <a:spcPct val="100000"/>
              </a:lnSpc>
            </a:pPr>
            <a:r>
              <a:rPr b="0" lang="en-IN" sz="1800" spc="-1" strike="noStrike">
                <a:solidFill>
                  <a:srgbClr val="ffffff"/>
                </a:solidFill>
                <a:latin typeface="Roboto"/>
                <a:ea typeface="Roboto"/>
              </a:rPr>
              <a:t>Integration Tests</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6" name="TextShape 1"/>
          <p:cNvSpPr txBox="1"/>
          <p:nvPr/>
        </p:nvSpPr>
        <p:spPr>
          <a:xfrm>
            <a:off x="208800" y="633240"/>
            <a:ext cx="11291400" cy="492120"/>
          </a:xfrm>
          <a:prstGeom prst="rect">
            <a:avLst/>
          </a:prstGeom>
          <a:noFill/>
          <a:ln>
            <a:noFill/>
          </a:ln>
        </p:spPr>
        <p:txBody>
          <a:bodyPr>
            <a:noAutofit/>
          </a:bodyPr>
          <a:p>
            <a:pPr>
              <a:lnSpc>
                <a:spcPct val="90000"/>
              </a:lnSpc>
            </a:pPr>
            <a:r>
              <a:rPr b="1" lang="en-IN" sz="2800" spc="-1" strike="noStrike">
                <a:solidFill>
                  <a:srgbClr val="44546a"/>
                </a:solidFill>
                <a:latin typeface="Arial"/>
                <a:ea typeface="Arial"/>
              </a:rPr>
              <a:t>What did you Grasp?</a:t>
            </a:r>
            <a:endParaRPr b="0" lang="en-IN" sz="2800" spc="-1" strike="noStrike">
              <a:solidFill>
                <a:srgbClr val="000000"/>
              </a:solidFill>
              <a:latin typeface="Arial"/>
            </a:endParaRPr>
          </a:p>
        </p:txBody>
      </p:sp>
      <p:sp>
        <p:nvSpPr>
          <p:cNvPr id="467" name="TextShape 2"/>
          <p:cNvSpPr txBox="1"/>
          <p:nvPr/>
        </p:nvSpPr>
        <p:spPr>
          <a:xfrm>
            <a:off x="208080" y="272880"/>
            <a:ext cx="11291400" cy="298080"/>
          </a:xfrm>
          <a:prstGeom prst="rect">
            <a:avLst/>
          </a:prstGeom>
          <a:noFill/>
          <a:ln>
            <a:noFill/>
          </a:ln>
        </p:spPr>
        <p:txBody>
          <a:bodyPr>
            <a:noAutofit/>
          </a:bodyPr>
          <a:p>
            <a:pPr>
              <a:lnSpc>
                <a:spcPct val="90000"/>
              </a:lnSpc>
            </a:pPr>
            <a:r>
              <a:rPr b="1" lang="en-IN" sz="1600" spc="-1" strike="noStrike">
                <a:solidFill>
                  <a:srgbClr val="0ec07d"/>
                </a:solidFill>
                <a:latin typeface="Arial"/>
                <a:ea typeface="Arial"/>
              </a:rPr>
              <a:t>Module 1</a:t>
            </a:r>
            <a:r>
              <a:rPr b="0" lang="en-IN" sz="1600" spc="-1" strike="noStrike">
                <a:solidFill>
                  <a:srgbClr val="0ec07d"/>
                </a:solidFill>
                <a:latin typeface="Arial"/>
                <a:ea typeface="Arial"/>
              </a:rPr>
              <a:t>: Introduction to Automation</a:t>
            </a:r>
            <a:endParaRPr b="0" lang="en-IN" sz="1600" spc="-1" strike="noStrike">
              <a:solidFill>
                <a:srgbClr val="000000"/>
              </a:solidFill>
              <a:latin typeface="Arial"/>
            </a:endParaRPr>
          </a:p>
        </p:txBody>
      </p:sp>
      <p:sp>
        <p:nvSpPr>
          <p:cNvPr id="468" name="TextShape 3"/>
          <p:cNvSpPr txBox="1"/>
          <p:nvPr/>
        </p:nvSpPr>
        <p:spPr>
          <a:xfrm>
            <a:off x="4809240" y="1852200"/>
            <a:ext cx="6690240" cy="3749040"/>
          </a:xfrm>
          <a:prstGeom prst="rect">
            <a:avLst/>
          </a:prstGeom>
          <a:noFill/>
          <a:ln>
            <a:noFill/>
          </a:ln>
        </p:spPr>
        <p:txBody>
          <a:bodyPr>
            <a:noAutofit/>
          </a:bodyPr>
          <a:p>
            <a:pPr marL="343080" indent="-342720">
              <a:lnSpc>
                <a:spcPct val="90000"/>
              </a:lnSpc>
              <a:buClr>
                <a:srgbClr val="000000"/>
              </a:buClr>
              <a:buFont typeface="Calibri"/>
              <a:buAutoNum type="arabicPeriod"/>
            </a:pPr>
            <a:r>
              <a:rPr b="0" lang="en-IN" sz="1800" spc="-1" strike="noStrike">
                <a:solidFill>
                  <a:srgbClr val="000000"/>
                </a:solidFill>
                <a:latin typeface="Arial"/>
                <a:ea typeface="Arial"/>
              </a:rPr>
              <a:t>Which of the following tests is done to make sure that the components of an application work normally?</a:t>
            </a:r>
            <a:endParaRPr b="0" lang="en-IN" sz="1800" spc="-1" strike="noStrike">
              <a:solidFill>
                <a:srgbClr val="000000"/>
              </a:solidFill>
              <a:latin typeface="Arial"/>
            </a:endParaRPr>
          </a:p>
          <a:p>
            <a:pPr marL="682560" indent="-342720">
              <a:lnSpc>
                <a:spcPct val="90000"/>
              </a:lnSpc>
              <a:spcBef>
                <a:spcPts val="1199"/>
              </a:spcBef>
              <a:buClr>
                <a:srgbClr val="000000"/>
              </a:buClr>
              <a:buFont typeface="Arial"/>
              <a:buAutoNum type="alphaUcParenR"/>
            </a:pPr>
            <a:r>
              <a:rPr b="1" lang="en-IN" sz="1800" spc="-1" strike="noStrike">
                <a:solidFill>
                  <a:srgbClr val="000000"/>
                </a:solidFill>
                <a:latin typeface="Arial"/>
                <a:ea typeface="Arial"/>
              </a:rPr>
              <a:t>Integration test</a:t>
            </a:r>
            <a:endParaRPr b="0" lang="en-IN" sz="1800" spc="-1" strike="noStrike">
              <a:solidFill>
                <a:srgbClr val="000000"/>
              </a:solidFill>
              <a:latin typeface="Arial"/>
            </a:endParaRPr>
          </a:p>
          <a:p>
            <a:pPr marL="682560" indent="-342720">
              <a:lnSpc>
                <a:spcPct val="100000"/>
              </a:lnSpc>
              <a:buClr>
                <a:srgbClr val="000000"/>
              </a:buClr>
              <a:buFont typeface="Arial"/>
              <a:buAutoNum type="alphaUcParenR"/>
            </a:pPr>
            <a:r>
              <a:rPr b="1" lang="en-IN" sz="1800" spc="-1" strike="noStrike">
                <a:solidFill>
                  <a:srgbClr val="000000"/>
                </a:solidFill>
                <a:latin typeface="Arial"/>
                <a:ea typeface="Arial"/>
              </a:rPr>
              <a:t>Unit test</a:t>
            </a:r>
            <a:endParaRPr b="0" lang="en-IN" sz="1800" spc="-1" strike="noStrike">
              <a:solidFill>
                <a:srgbClr val="000000"/>
              </a:solidFill>
              <a:latin typeface="Arial"/>
            </a:endParaRPr>
          </a:p>
          <a:p>
            <a:pPr marL="682560" indent="-342720">
              <a:lnSpc>
                <a:spcPct val="100000"/>
              </a:lnSpc>
              <a:buClr>
                <a:srgbClr val="000000"/>
              </a:buClr>
              <a:buFont typeface="Arial"/>
              <a:buAutoNum type="alphaUcParenR"/>
            </a:pPr>
            <a:r>
              <a:rPr b="1" lang="en-IN" sz="1800" spc="-1" strike="noStrike">
                <a:solidFill>
                  <a:srgbClr val="000000"/>
                </a:solidFill>
                <a:latin typeface="Arial"/>
                <a:ea typeface="Arial"/>
              </a:rPr>
              <a:t>Acceptance test</a:t>
            </a:r>
            <a:endParaRPr b="0" lang="en-IN" sz="1800" spc="-1" strike="noStrike">
              <a:solidFill>
                <a:srgbClr val="000000"/>
              </a:solidFill>
              <a:latin typeface="Arial"/>
            </a:endParaRPr>
          </a:p>
          <a:p>
            <a:pPr marL="682560" indent="-342720">
              <a:lnSpc>
                <a:spcPct val="100000"/>
              </a:lnSpc>
              <a:buClr>
                <a:srgbClr val="000000"/>
              </a:buClr>
              <a:buFont typeface="Arial"/>
              <a:buAutoNum type="alphaUcParenR"/>
            </a:pPr>
            <a:r>
              <a:rPr b="1" lang="en-IN" sz="1800" spc="-1" strike="noStrike">
                <a:solidFill>
                  <a:srgbClr val="000000"/>
                </a:solidFill>
                <a:latin typeface="Arial"/>
                <a:ea typeface="Arial"/>
              </a:rPr>
              <a:t>System test</a:t>
            </a:r>
            <a:endParaRPr b="0" lang="en-IN"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9" name="TextShape 1"/>
          <p:cNvSpPr txBox="1"/>
          <p:nvPr/>
        </p:nvSpPr>
        <p:spPr>
          <a:xfrm>
            <a:off x="208800" y="633240"/>
            <a:ext cx="10515240" cy="492120"/>
          </a:xfrm>
          <a:prstGeom prst="rect">
            <a:avLst/>
          </a:prstGeom>
          <a:noFill/>
          <a:ln>
            <a:noFill/>
          </a:ln>
        </p:spPr>
        <p:txBody>
          <a:bodyPr>
            <a:noAutofit/>
          </a:bodyPr>
          <a:p>
            <a:pPr>
              <a:lnSpc>
                <a:spcPct val="90000"/>
              </a:lnSpc>
            </a:pPr>
            <a:r>
              <a:rPr b="1" lang="en-IN" sz="2800" spc="-1" strike="noStrike">
                <a:solidFill>
                  <a:srgbClr val="44546a"/>
                </a:solidFill>
                <a:latin typeface="Arial"/>
                <a:ea typeface="Arial"/>
              </a:rPr>
              <a:t>3.4 Automated Deployment</a:t>
            </a:r>
            <a:endParaRPr b="0" lang="en-IN" sz="2800" spc="-1" strike="noStrike">
              <a:solidFill>
                <a:srgbClr val="000000"/>
              </a:solidFill>
              <a:latin typeface="Arial"/>
            </a:endParaRPr>
          </a:p>
        </p:txBody>
      </p:sp>
      <p:sp>
        <p:nvSpPr>
          <p:cNvPr id="470" name="TextShape 2"/>
          <p:cNvSpPr txBox="1"/>
          <p:nvPr/>
        </p:nvSpPr>
        <p:spPr>
          <a:xfrm>
            <a:off x="208080" y="272880"/>
            <a:ext cx="10515240" cy="298080"/>
          </a:xfrm>
          <a:prstGeom prst="rect">
            <a:avLst/>
          </a:prstGeom>
          <a:noFill/>
          <a:ln>
            <a:noFill/>
          </a:ln>
        </p:spPr>
        <p:txBody>
          <a:bodyPr>
            <a:noAutofit/>
          </a:bodyPr>
          <a:p>
            <a:pPr>
              <a:lnSpc>
                <a:spcPct val="90000"/>
              </a:lnSpc>
            </a:pPr>
            <a:r>
              <a:rPr b="1" lang="en-IN" sz="1600" spc="-1" strike="noStrike">
                <a:solidFill>
                  <a:srgbClr val="0ec07d"/>
                </a:solidFill>
                <a:latin typeface="Arial"/>
                <a:ea typeface="Arial"/>
              </a:rPr>
              <a:t>Module 1</a:t>
            </a:r>
            <a:r>
              <a:rPr b="0" lang="en-IN" sz="1600" spc="-1" strike="noStrike">
                <a:solidFill>
                  <a:srgbClr val="0ec07d"/>
                </a:solidFill>
                <a:latin typeface="Arial"/>
                <a:ea typeface="Arial"/>
              </a:rPr>
              <a:t>: Introduction to Automation</a:t>
            </a:r>
            <a:endParaRPr b="0" lang="en-IN" sz="1600" spc="-1" strike="noStrike">
              <a:solidFill>
                <a:srgbClr val="000000"/>
              </a:solidFill>
              <a:latin typeface="Arial"/>
            </a:endParaRPr>
          </a:p>
        </p:txBody>
      </p:sp>
      <p:sp>
        <p:nvSpPr>
          <p:cNvPr id="471" name="TextShape 3"/>
          <p:cNvSpPr txBox="1"/>
          <p:nvPr/>
        </p:nvSpPr>
        <p:spPr>
          <a:xfrm>
            <a:off x="514440" y="1187280"/>
            <a:ext cx="10728000" cy="5089680"/>
          </a:xfrm>
          <a:prstGeom prst="rect">
            <a:avLst/>
          </a:prstGeom>
          <a:noFill/>
          <a:ln>
            <a:noFill/>
          </a:ln>
        </p:spPr>
        <p:txBody>
          <a:bodyPr>
            <a:noAutofit/>
          </a:bodyPr>
          <a:p>
            <a:pPr>
              <a:lnSpc>
                <a:spcPct val="100000"/>
              </a:lnSpc>
            </a:pPr>
            <a:r>
              <a:rPr b="0" lang="en-IN" sz="1800" spc="-1" strike="noStrike">
                <a:solidFill>
                  <a:srgbClr val="000000"/>
                </a:solidFill>
                <a:latin typeface="Arial"/>
                <a:ea typeface="Arial"/>
              </a:rPr>
              <a:t>While build automation systems produce executable code, deployment automation systems deploy that executable code to an environment.</a:t>
            </a:r>
            <a:endParaRPr b="0" lang="en-IN" sz="1800" spc="-1" strike="noStrike">
              <a:solidFill>
                <a:srgbClr val="000000"/>
              </a:solidFill>
              <a:latin typeface="Arial"/>
            </a:endParaRPr>
          </a:p>
          <a:p>
            <a:pPr>
              <a:lnSpc>
                <a:spcPct val="100000"/>
              </a:lnSpc>
              <a:spcBef>
                <a:spcPts val="839"/>
              </a:spcBef>
              <a:spcAft>
                <a:spcPts val="839"/>
              </a:spcAft>
            </a:pPr>
            <a:endParaRPr b="0" lang="en-IN" sz="1800" spc="-1" strike="noStrike">
              <a:solidFill>
                <a:srgbClr val="000000"/>
              </a:solidFill>
              <a:latin typeface="Arial"/>
            </a:endParaRPr>
          </a:p>
        </p:txBody>
      </p:sp>
      <p:sp>
        <p:nvSpPr>
          <p:cNvPr id="472" name="CustomShape 4"/>
          <p:cNvSpPr/>
          <p:nvPr/>
        </p:nvSpPr>
        <p:spPr>
          <a:xfrm>
            <a:off x="208080" y="6227640"/>
            <a:ext cx="2229840" cy="222480"/>
          </a:xfrm>
          <a:prstGeom prst="rect">
            <a:avLst/>
          </a:prstGeom>
          <a:noFill/>
          <a:ln>
            <a:noFill/>
          </a:ln>
        </p:spPr>
        <p:style>
          <a:lnRef idx="0"/>
          <a:fillRef idx="0"/>
          <a:effectRef idx="0"/>
          <a:fontRef idx="minor"/>
        </p:style>
        <p:txBody>
          <a:bodyPr tIns="91440" bIns="91440">
            <a:noAutofit/>
          </a:bodyPr>
          <a:p>
            <a:pPr>
              <a:lnSpc>
                <a:spcPct val="100000"/>
              </a:lnSpc>
            </a:pPr>
            <a:r>
              <a:rPr b="0" i="1" lang="en-IN" sz="900" spc="-1" strike="noStrike">
                <a:solidFill>
                  <a:srgbClr val="000000"/>
                </a:solidFill>
                <a:latin typeface="Arial"/>
                <a:ea typeface="Arial"/>
              </a:rPr>
              <a:t>source: Dynatrace</a:t>
            </a:r>
            <a:endParaRPr b="0" lang="en-IN" sz="900" spc="-1" strike="noStrike">
              <a:latin typeface="Arial"/>
            </a:endParaRPr>
          </a:p>
        </p:txBody>
      </p:sp>
      <p:grpSp>
        <p:nvGrpSpPr>
          <p:cNvPr id="473" name="Group 5"/>
          <p:cNvGrpSpPr/>
          <p:nvPr/>
        </p:nvGrpSpPr>
        <p:grpSpPr>
          <a:xfrm>
            <a:off x="1147320" y="1384200"/>
            <a:ext cx="9919080" cy="5216040"/>
            <a:chOff x="1147320" y="1384200"/>
            <a:chExt cx="9919080" cy="5216040"/>
          </a:xfrm>
        </p:grpSpPr>
        <p:pic>
          <p:nvPicPr>
            <p:cNvPr id="474" name="Shape 1007" descr=""/>
            <p:cNvPicPr/>
            <p:nvPr/>
          </p:nvPicPr>
          <p:blipFill>
            <a:blip r:embed="rId1"/>
            <a:stretch/>
          </p:blipFill>
          <p:spPr>
            <a:xfrm>
              <a:off x="1147320" y="1384200"/>
              <a:ext cx="9919080" cy="5216040"/>
            </a:xfrm>
            <a:prstGeom prst="rect">
              <a:avLst/>
            </a:prstGeom>
            <a:ln>
              <a:noFill/>
            </a:ln>
          </p:spPr>
        </p:pic>
        <p:grpSp>
          <p:nvGrpSpPr>
            <p:cNvPr id="475" name="Group 6"/>
            <p:cNvGrpSpPr/>
            <p:nvPr/>
          </p:nvGrpSpPr>
          <p:grpSpPr>
            <a:xfrm>
              <a:off x="1682280" y="2113920"/>
              <a:ext cx="1056240" cy="1117080"/>
              <a:chOff x="1682280" y="2113920"/>
              <a:chExt cx="1056240" cy="1117080"/>
            </a:xfrm>
          </p:grpSpPr>
          <p:pic>
            <p:nvPicPr>
              <p:cNvPr id="476" name="Picture 7" descr=""/>
              <p:cNvPicPr/>
              <p:nvPr/>
            </p:nvPicPr>
            <p:blipFill>
              <a:blip r:embed="rId2"/>
              <a:srcRect l="81849" t="40137" r="8643" b="42023"/>
              <a:stretch/>
            </p:blipFill>
            <p:spPr>
              <a:xfrm flipH="1">
                <a:off x="1682280" y="2113920"/>
                <a:ext cx="1056240" cy="1117080"/>
              </a:xfrm>
              <a:prstGeom prst="rect">
                <a:avLst/>
              </a:prstGeom>
              <a:ln>
                <a:noFill/>
              </a:ln>
            </p:spPr>
          </p:pic>
          <p:sp>
            <p:nvSpPr>
              <p:cNvPr id="477" name="CustomShape 7"/>
              <p:cNvSpPr/>
              <p:nvPr/>
            </p:nvSpPr>
            <p:spPr>
              <a:xfrm>
                <a:off x="2243520" y="2676600"/>
                <a:ext cx="37440" cy="37440"/>
              </a:xfrm>
              <a:prstGeom prst="ellipse">
                <a:avLst/>
              </a:prstGeom>
              <a:solidFill>
                <a:schemeClr val="tx1"/>
              </a:solidFill>
              <a:ln>
                <a:solidFill>
                  <a:schemeClr val="tx2">
                    <a:lumMod val="25000"/>
                  </a:schemeClr>
                </a:solidFill>
              </a:ln>
            </p:spPr>
            <p:style>
              <a:lnRef idx="2">
                <a:schemeClr val="accent1">
                  <a:shade val="50000"/>
                </a:schemeClr>
              </a:lnRef>
              <a:fillRef idx="1">
                <a:schemeClr val="accent1"/>
              </a:fillRef>
              <a:effectRef idx="0">
                <a:schemeClr val="accent1"/>
              </a:effectRef>
              <a:fontRef idx="minor"/>
            </p:style>
          </p:sp>
          <p:sp>
            <p:nvSpPr>
              <p:cNvPr id="478" name="CustomShape 8"/>
              <p:cNvSpPr/>
              <p:nvPr/>
            </p:nvSpPr>
            <p:spPr>
              <a:xfrm>
                <a:off x="2388600" y="2714400"/>
                <a:ext cx="37440" cy="37440"/>
              </a:xfrm>
              <a:prstGeom prst="ellipse">
                <a:avLst/>
              </a:prstGeom>
              <a:solidFill>
                <a:schemeClr val="tx1"/>
              </a:solidFill>
              <a:ln>
                <a:solidFill>
                  <a:schemeClr val="tx2">
                    <a:lumMod val="25000"/>
                  </a:schemeClr>
                </a:solidFill>
              </a:ln>
            </p:spPr>
            <p:style>
              <a:lnRef idx="2">
                <a:schemeClr val="accent1">
                  <a:shade val="50000"/>
                </a:schemeClr>
              </a:lnRef>
              <a:fillRef idx="1">
                <a:schemeClr val="accent1"/>
              </a:fillRef>
              <a:effectRef idx="0">
                <a:schemeClr val="accent1"/>
              </a:effectRef>
              <a:fontRef idx="minor"/>
            </p:style>
          </p:sp>
          <p:sp>
            <p:nvSpPr>
              <p:cNvPr id="479" name="CustomShape 9"/>
              <p:cNvSpPr/>
              <p:nvPr/>
            </p:nvSpPr>
            <p:spPr>
              <a:xfrm>
                <a:off x="2223000" y="2653560"/>
                <a:ext cx="78120" cy="14040"/>
              </a:xfrm>
              <a:custGeom>
                <a:avLst/>
                <a:gdLst/>
                <a:ahLst/>
                <a:rect l="l" t="t" r="r" b="b"/>
                <a:pathLst>
                  <a:path w="78582" h="14288">
                    <a:moveTo>
                      <a:pt x="0" y="11907"/>
                    </a:moveTo>
                    <a:lnTo>
                      <a:pt x="0" y="11907"/>
                    </a:lnTo>
                    <a:lnTo>
                      <a:pt x="19050" y="4763"/>
                    </a:lnTo>
                    <a:cubicBezTo>
                      <a:pt x="23778" y="3074"/>
                      <a:pt x="33338" y="0"/>
                      <a:pt x="33338" y="0"/>
                    </a:cubicBezTo>
                    <a:cubicBezTo>
                      <a:pt x="44450" y="794"/>
                      <a:pt x="55704" y="446"/>
                      <a:pt x="66675" y="2382"/>
                    </a:cubicBezTo>
                    <a:cubicBezTo>
                      <a:pt x="69493" y="2879"/>
                      <a:pt x="71795" y="5120"/>
                      <a:pt x="73819" y="7144"/>
                    </a:cubicBezTo>
                    <a:cubicBezTo>
                      <a:pt x="75843" y="9168"/>
                      <a:pt x="78582" y="14288"/>
                      <a:pt x="78582" y="14288"/>
                    </a:cubicBezTo>
                  </a:path>
                </a:pathLst>
              </a:custGeom>
              <a:noFill/>
              <a:ln w="6480">
                <a:solidFill>
                  <a:schemeClr val="tx1"/>
                </a:solidFill>
                <a:round/>
              </a:ln>
            </p:spPr>
            <p:style>
              <a:lnRef idx="2">
                <a:schemeClr val="accent1">
                  <a:shade val="50000"/>
                </a:schemeClr>
              </a:lnRef>
              <a:fillRef idx="1">
                <a:schemeClr val="accent1"/>
              </a:fillRef>
              <a:effectRef idx="0">
                <a:schemeClr val="accent1"/>
              </a:effectRef>
              <a:fontRef idx="minor"/>
            </p:style>
          </p:sp>
          <p:sp>
            <p:nvSpPr>
              <p:cNvPr id="480" name="CustomShape 10"/>
              <p:cNvSpPr/>
              <p:nvPr/>
            </p:nvSpPr>
            <p:spPr>
              <a:xfrm rot="883800">
                <a:off x="2382480" y="2691720"/>
                <a:ext cx="58680" cy="14040"/>
              </a:xfrm>
              <a:custGeom>
                <a:avLst/>
                <a:gdLst/>
                <a:ahLst/>
                <a:rect l="l" t="t" r="r" b="b"/>
                <a:pathLst>
                  <a:path w="78582" h="14288">
                    <a:moveTo>
                      <a:pt x="0" y="11907"/>
                    </a:moveTo>
                    <a:lnTo>
                      <a:pt x="0" y="11907"/>
                    </a:lnTo>
                    <a:lnTo>
                      <a:pt x="19050" y="4763"/>
                    </a:lnTo>
                    <a:cubicBezTo>
                      <a:pt x="23778" y="3074"/>
                      <a:pt x="33338" y="0"/>
                      <a:pt x="33338" y="0"/>
                    </a:cubicBezTo>
                    <a:cubicBezTo>
                      <a:pt x="44450" y="794"/>
                      <a:pt x="55704" y="446"/>
                      <a:pt x="66675" y="2382"/>
                    </a:cubicBezTo>
                    <a:cubicBezTo>
                      <a:pt x="69493" y="2879"/>
                      <a:pt x="71795" y="5120"/>
                      <a:pt x="73819" y="7144"/>
                    </a:cubicBezTo>
                    <a:cubicBezTo>
                      <a:pt x="75843" y="9168"/>
                      <a:pt x="78582" y="14288"/>
                      <a:pt x="78582" y="14288"/>
                    </a:cubicBezTo>
                  </a:path>
                </a:pathLst>
              </a:custGeom>
              <a:noFill/>
              <a:ln w="6480">
                <a:solidFill>
                  <a:schemeClr val="tx1"/>
                </a:solidFill>
                <a:round/>
              </a:ln>
            </p:spPr>
            <p:style>
              <a:lnRef idx="2">
                <a:schemeClr val="accent1">
                  <a:shade val="50000"/>
                </a:schemeClr>
              </a:lnRef>
              <a:fillRef idx="1">
                <a:schemeClr val="accent1"/>
              </a:fillRef>
              <a:effectRef idx="0">
                <a:schemeClr val="accent1"/>
              </a:effectRef>
              <a:fontRef idx="minor"/>
            </p:style>
          </p:sp>
          <p:sp>
            <p:nvSpPr>
              <p:cNvPr id="481" name="CustomShape 11"/>
              <p:cNvSpPr/>
              <p:nvPr/>
            </p:nvSpPr>
            <p:spPr>
              <a:xfrm>
                <a:off x="2302920" y="2743200"/>
                <a:ext cx="38160" cy="87840"/>
              </a:xfrm>
              <a:custGeom>
                <a:avLst/>
                <a:gdLst/>
                <a:ahLst/>
                <a:rect l="l" t="t" r="r" b="b"/>
                <a:pathLst>
                  <a:path w="38345" h="88107">
                    <a:moveTo>
                      <a:pt x="19295" y="0"/>
                    </a:moveTo>
                    <a:lnTo>
                      <a:pt x="19295" y="0"/>
                    </a:lnTo>
                    <a:cubicBezTo>
                      <a:pt x="18201" y="4925"/>
                      <a:pt x="15403" y="20991"/>
                      <a:pt x="12152" y="28575"/>
                    </a:cubicBezTo>
                    <a:cubicBezTo>
                      <a:pt x="10754" y="31838"/>
                      <a:pt x="8787" y="34837"/>
                      <a:pt x="7389" y="38100"/>
                    </a:cubicBezTo>
                    <a:cubicBezTo>
                      <a:pt x="5253" y="43083"/>
                      <a:pt x="-1343" y="47228"/>
                      <a:pt x="245" y="54769"/>
                    </a:cubicBezTo>
                    <a:cubicBezTo>
                      <a:pt x="1833" y="62310"/>
                      <a:pt x="10564" y="77788"/>
                      <a:pt x="16914" y="83344"/>
                    </a:cubicBezTo>
                    <a:cubicBezTo>
                      <a:pt x="30816" y="87977"/>
                      <a:pt x="17393" y="83916"/>
                      <a:pt x="38345" y="88107"/>
                    </a:cubicBezTo>
                  </a:path>
                </a:pathLst>
              </a:custGeom>
              <a:noFill/>
              <a:ln w="6480">
                <a:solidFill>
                  <a:schemeClr val="tx2">
                    <a:lumMod val="25000"/>
                  </a:schemeClr>
                </a:solidFill>
                <a:round/>
              </a:ln>
            </p:spPr>
            <p:style>
              <a:lnRef idx="2">
                <a:schemeClr val="accent1">
                  <a:shade val="50000"/>
                </a:schemeClr>
              </a:lnRef>
              <a:fillRef idx="1">
                <a:schemeClr val="accent1"/>
              </a:fillRef>
              <a:effectRef idx="0">
                <a:schemeClr val="accent1"/>
              </a:effectRef>
              <a:fontRef idx="minor"/>
            </p:style>
          </p:sp>
          <p:sp>
            <p:nvSpPr>
              <p:cNvPr id="482" name="CustomShape 12"/>
              <p:cNvSpPr/>
              <p:nvPr/>
            </p:nvSpPr>
            <p:spPr>
              <a:xfrm>
                <a:off x="2252160" y="2865240"/>
                <a:ext cx="106920" cy="21240"/>
              </a:xfrm>
              <a:custGeom>
                <a:avLst/>
                <a:gdLst/>
                <a:ahLst/>
                <a:rect l="l" t="t" r="r" b="b"/>
                <a:pathLst>
                  <a:path w="107157" h="21431">
                    <a:moveTo>
                      <a:pt x="0" y="0"/>
                    </a:moveTo>
                    <a:lnTo>
                      <a:pt x="0" y="0"/>
                    </a:lnTo>
                    <a:lnTo>
                      <a:pt x="19050" y="7144"/>
                    </a:lnTo>
                    <a:cubicBezTo>
                      <a:pt x="21409" y="8002"/>
                      <a:pt x="23759" y="8916"/>
                      <a:pt x="26194" y="9525"/>
                    </a:cubicBezTo>
                    <a:cubicBezTo>
                      <a:pt x="38326" y="12558"/>
                      <a:pt x="46195" y="12805"/>
                      <a:pt x="59532" y="14287"/>
                    </a:cubicBezTo>
                    <a:cubicBezTo>
                      <a:pt x="68086" y="16426"/>
                      <a:pt x="76840" y="19050"/>
                      <a:pt x="85725" y="19050"/>
                    </a:cubicBezTo>
                    <a:lnTo>
                      <a:pt x="107157" y="21431"/>
                    </a:lnTo>
                  </a:path>
                </a:pathLst>
              </a:custGeom>
              <a:noFill/>
              <a:ln w="12600">
                <a:solidFill>
                  <a:schemeClr val="tx2">
                    <a:lumMod val="25000"/>
                  </a:schemeClr>
                </a:solidFill>
                <a:round/>
              </a:ln>
            </p:spPr>
            <p:style>
              <a:lnRef idx="2">
                <a:schemeClr val="accent1">
                  <a:shade val="50000"/>
                </a:schemeClr>
              </a:lnRef>
              <a:fillRef idx="1">
                <a:schemeClr val="accent1"/>
              </a:fillRef>
              <a:effectRef idx="0">
                <a:schemeClr val="accent1"/>
              </a:effectRef>
              <a:fontRef idx="minor"/>
            </p:style>
          </p:sp>
          <p:sp>
            <p:nvSpPr>
              <p:cNvPr id="483" name="CustomShape 13"/>
              <p:cNvSpPr/>
              <p:nvPr/>
            </p:nvSpPr>
            <p:spPr>
              <a:xfrm rot="21428400">
                <a:off x="2268720" y="2877840"/>
                <a:ext cx="72720" cy="21240"/>
              </a:xfrm>
              <a:custGeom>
                <a:avLst/>
                <a:gdLst/>
                <a:ahLst/>
                <a:rect l="l" t="t" r="r" b="b"/>
                <a:pathLst>
                  <a:path w="107157" h="21431">
                    <a:moveTo>
                      <a:pt x="0" y="0"/>
                    </a:moveTo>
                    <a:lnTo>
                      <a:pt x="0" y="0"/>
                    </a:lnTo>
                    <a:lnTo>
                      <a:pt x="19050" y="7144"/>
                    </a:lnTo>
                    <a:cubicBezTo>
                      <a:pt x="21409" y="8002"/>
                      <a:pt x="23759" y="8916"/>
                      <a:pt x="26194" y="9525"/>
                    </a:cubicBezTo>
                    <a:cubicBezTo>
                      <a:pt x="38326" y="12558"/>
                      <a:pt x="46195" y="12805"/>
                      <a:pt x="59532" y="14287"/>
                    </a:cubicBezTo>
                    <a:cubicBezTo>
                      <a:pt x="68086" y="16426"/>
                      <a:pt x="76840" y="19050"/>
                      <a:pt x="85725" y="19050"/>
                    </a:cubicBezTo>
                    <a:lnTo>
                      <a:pt x="107157" y="21431"/>
                    </a:lnTo>
                  </a:path>
                </a:pathLst>
              </a:custGeom>
              <a:noFill/>
              <a:ln w="12600">
                <a:solidFill>
                  <a:schemeClr val="tx2">
                    <a:lumMod val="25000"/>
                  </a:schemeClr>
                </a:solidFill>
                <a:round/>
              </a:ln>
            </p:spPr>
            <p:style>
              <a:lnRef idx="2">
                <a:schemeClr val="accent1">
                  <a:shade val="50000"/>
                </a:schemeClr>
              </a:lnRef>
              <a:fillRef idx="1">
                <a:schemeClr val="accent1"/>
              </a:fillRef>
              <a:effectRef idx="0">
                <a:schemeClr val="accent1"/>
              </a:effectRef>
              <a:fontRef idx="minor"/>
            </p:style>
          </p:sp>
        </p:grpSp>
        <p:grpSp>
          <p:nvGrpSpPr>
            <p:cNvPr id="484" name="Group 14"/>
            <p:cNvGrpSpPr/>
            <p:nvPr/>
          </p:nvGrpSpPr>
          <p:grpSpPr>
            <a:xfrm>
              <a:off x="4184640" y="2247480"/>
              <a:ext cx="990720" cy="983520"/>
              <a:chOff x="4184640" y="2247480"/>
              <a:chExt cx="990720" cy="983520"/>
            </a:xfrm>
          </p:grpSpPr>
          <p:sp>
            <p:nvSpPr>
              <p:cNvPr id="485" name="CustomShape 15"/>
              <p:cNvSpPr/>
              <p:nvPr/>
            </p:nvSpPr>
            <p:spPr>
              <a:xfrm>
                <a:off x="4184640" y="2903760"/>
                <a:ext cx="990720" cy="327240"/>
              </a:xfrm>
              <a:prstGeom prst="flowChartMagneticDisk">
                <a:avLst/>
              </a:prstGeom>
              <a:solidFill>
                <a:srgbClr val="0ec07d"/>
              </a:solidFill>
              <a:ln>
                <a:solidFill>
                  <a:schemeClr val="bg1"/>
                </a:solidFill>
                <a:round/>
              </a:ln>
            </p:spPr>
            <p:style>
              <a:lnRef idx="2">
                <a:schemeClr val="accent1">
                  <a:shade val="50000"/>
                </a:schemeClr>
              </a:lnRef>
              <a:fillRef idx="1">
                <a:schemeClr val="accent1"/>
              </a:fillRef>
              <a:effectRef idx="0">
                <a:schemeClr val="accent1"/>
              </a:effectRef>
              <a:fontRef idx="minor"/>
            </p:style>
          </p:sp>
          <p:sp>
            <p:nvSpPr>
              <p:cNvPr id="486" name="CustomShape 16"/>
              <p:cNvSpPr/>
              <p:nvPr/>
            </p:nvSpPr>
            <p:spPr>
              <a:xfrm>
                <a:off x="4184640" y="2684880"/>
                <a:ext cx="990720" cy="327240"/>
              </a:xfrm>
              <a:prstGeom prst="flowChartMagneticDisk">
                <a:avLst/>
              </a:prstGeom>
              <a:solidFill>
                <a:srgbClr val="0ec07d"/>
              </a:solidFill>
              <a:ln>
                <a:solidFill>
                  <a:schemeClr val="bg1"/>
                </a:solidFill>
                <a:round/>
              </a:ln>
            </p:spPr>
            <p:style>
              <a:lnRef idx="2">
                <a:schemeClr val="accent1">
                  <a:shade val="50000"/>
                </a:schemeClr>
              </a:lnRef>
              <a:fillRef idx="1">
                <a:schemeClr val="accent1"/>
              </a:fillRef>
              <a:effectRef idx="0">
                <a:schemeClr val="accent1"/>
              </a:effectRef>
              <a:fontRef idx="minor"/>
            </p:style>
          </p:sp>
          <p:sp>
            <p:nvSpPr>
              <p:cNvPr id="487" name="CustomShape 17"/>
              <p:cNvSpPr/>
              <p:nvPr/>
            </p:nvSpPr>
            <p:spPr>
              <a:xfrm>
                <a:off x="4184640" y="2466360"/>
                <a:ext cx="990720" cy="327240"/>
              </a:xfrm>
              <a:prstGeom prst="flowChartMagneticDisk">
                <a:avLst/>
              </a:prstGeom>
              <a:solidFill>
                <a:srgbClr val="0ec07d"/>
              </a:solidFill>
              <a:ln>
                <a:solidFill>
                  <a:schemeClr val="bg1"/>
                </a:solidFill>
                <a:round/>
              </a:ln>
            </p:spPr>
            <p:style>
              <a:lnRef idx="2">
                <a:schemeClr val="accent1">
                  <a:shade val="50000"/>
                </a:schemeClr>
              </a:lnRef>
              <a:fillRef idx="1">
                <a:schemeClr val="accent1"/>
              </a:fillRef>
              <a:effectRef idx="0">
                <a:schemeClr val="accent1"/>
              </a:effectRef>
              <a:fontRef idx="minor"/>
            </p:style>
          </p:sp>
          <p:sp>
            <p:nvSpPr>
              <p:cNvPr id="488" name="CustomShape 18"/>
              <p:cNvSpPr/>
              <p:nvPr/>
            </p:nvSpPr>
            <p:spPr>
              <a:xfrm>
                <a:off x="4184640" y="2247480"/>
                <a:ext cx="990720" cy="327240"/>
              </a:xfrm>
              <a:prstGeom prst="flowChartMagneticDisk">
                <a:avLst/>
              </a:prstGeom>
              <a:solidFill>
                <a:srgbClr val="0ec07d"/>
              </a:solidFill>
              <a:ln>
                <a:solidFill>
                  <a:schemeClr val="bg1"/>
                </a:solidFill>
                <a:round/>
              </a:ln>
            </p:spPr>
            <p:style>
              <a:lnRef idx="2">
                <a:schemeClr val="accent1">
                  <a:shade val="50000"/>
                </a:schemeClr>
              </a:lnRef>
              <a:fillRef idx="1">
                <a:schemeClr val="accent1"/>
              </a:fillRef>
              <a:effectRef idx="0">
                <a:schemeClr val="accent1"/>
              </a:effectRef>
              <a:fontRef idx="minor"/>
            </p:style>
          </p:sp>
        </p:grpSp>
      </p:gr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9" name="TextShape 1"/>
          <p:cNvSpPr txBox="1"/>
          <p:nvPr/>
        </p:nvSpPr>
        <p:spPr>
          <a:xfrm>
            <a:off x="208800" y="633240"/>
            <a:ext cx="10515240" cy="492120"/>
          </a:xfrm>
          <a:prstGeom prst="rect">
            <a:avLst/>
          </a:prstGeom>
          <a:noFill/>
          <a:ln>
            <a:noFill/>
          </a:ln>
        </p:spPr>
        <p:txBody>
          <a:bodyPr>
            <a:noAutofit/>
          </a:bodyPr>
          <a:p>
            <a:pPr>
              <a:lnSpc>
                <a:spcPct val="90000"/>
              </a:lnSpc>
            </a:pPr>
            <a:r>
              <a:rPr b="1" lang="en-IN" sz="2800" spc="-1" strike="noStrike">
                <a:solidFill>
                  <a:srgbClr val="44546a"/>
                </a:solidFill>
                <a:latin typeface="Arial"/>
                <a:ea typeface="Arial"/>
              </a:rPr>
              <a:t>3.4.1 Benefits of Automated Deployment</a:t>
            </a:r>
            <a:endParaRPr b="0" lang="en-IN" sz="2800" spc="-1" strike="noStrike">
              <a:solidFill>
                <a:srgbClr val="000000"/>
              </a:solidFill>
              <a:latin typeface="Arial"/>
            </a:endParaRPr>
          </a:p>
        </p:txBody>
      </p:sp>
      <p:sp>
        <p:nvSpPr>
          <p:cNvPr id="490" name="TextShape 2"/>
          <p:cNvSpPr txBox="1"/>
          <p:nvPr/>
        </p:nvSpPr>
        <p:spPr>
          <a:xfrm>
            <a:off x="208080" y="272880"/>
            <a:ext cx="10515240" cy="298080"/>
          </a:xfrm>
          <a:prstGeom prst="rect">
            <a:avLst/>
          </a:prstGeom>
          <a:noFill/>
          <a:ln>
            <a:noFill/>
          </a:ln>
        </p:spPr>
        <p:txBody>
          <a:bodyPr>
            <a:noAutofit/>
          </a:bodyPr>
          <a:p>
            <a:pPr>
              <a:lnSpc>
                <a:spcPct val="90000"/>
              </a:lnSpc>
            </a:pPr>
            <a:r>
              <a:rPr b="1" lang="en-IN" sz="1600" spc="-1" strike="noStrike">
                <a:solidFill>
                  <a:srgbClr val="0ec07d"/>
                </a:solidFill>
                <a:latin typeface="Arial"/>
                <a:ea typeface="Arial"/>
              </a:rPr>
              <a:t>Module 1</a:t>
            </a:r>
            <a:r>
              <a:rPr b="0" lang="en-IN" sz="1600" spc="-1" strike="noStrike">
                <a:solidFill>
                  <a:srgbClr val="0ec07d"/>
                </a:solidFill>
                <a:latin typeface="Arial"/>
                <a:ea typeface="Arial"/>
              </a:rPr>
              <a:t>: Introduction to Automation</a:t>
            </a:r>
            <a:endParaRPr b="0" lang="en-IN" sz="1600" spc="-1" strike="noStrike">
              <a:solidFill>
                <a:srgbClr val="000000"/>
              </a:solidFill>
              <a:latin typeface="Arial"/>
            </a:endParaRPr>
          </a:p>
        </p:txBody>
      </p:sp>
      <p:sp>
        <p:nvSpPr>
          <p:cNvPr id="491" name="TextShape 3"/>
          <p:cNvSpPr txBox="1"/>
          <p:nvPr/>
        </p:nvSpPr>
        <p:spPr>
          <a:xfrm>
            <a:off x="450360" y="1187280"/>
            <a:ext cx="10273320" cy="4840560"/>
          </a:xfrm>
          <a:prstGeom prst="rect">
            <a:avLst/>
          </a:prstGeom>
          <a:noFill/>
          <a:ln>
            <a:noFill/>
          </a:ln>
        </p:spPr>
        <p:txBody>
          <a:bodyPr>
            <a:noAutofit/>
          </a:bodyPr>
          <a:p>
            <a:pPr>
              <a:lnSpc>
                <a:spcPct val="100000"/>
              </a:lnSpc>
              <a:spcBef>
                <a:spcPts val="601"/>
              </a:spcBef>
            </a:pPr>
            <a:r>
              <a:rPr b="0" lang="en-IN" sz="1800" spc="-1" strike="noStrike">
                <a:solidFill>
                  <a:srgbClr val="000000"/>
                </a:solidFill>
                <a:latin typeface="Arial"/>
                <a:ea typeface="Arial"/>
              </a:rPr>
              <a:t>Benefits of Automated Deployment</a:t>
            </a:r>
            <a:endParaRPr b="0" lang="en-IN" sz="1800" spc="-1" strike="noStrike">
              <a:solidFill>
                <a:srgbClr val="000000"/>
              </a:solidFill>
              <a:latin typeface="Arial"/>
            </a:endParaRPr>
          </a:p>
        </p:txBody>
      </p:sp>
      <p:grpSp>
        <p:nvGrpSpPr>
          <p:cNvPr id="492" name="Group 4"/>
          <p:cNvGrpSpPr/>
          <p:nvPr/>
        </p:nvGrpSpPr>
        <p:grpSpPr>
          <a:xfrm>
            <a:off x="551520" y="1666800"/>
            <a:ext cx="9708840" cy="4752720"/>
            <a:chOff x="551520" y="1666800"/>
            <a:chExt cx="9708840" cy="4752720"/>
          </a:xfrm>
        </p:grpSpPr>
        <p:sp>
          <p:nvSpPr>
            <p:cNvPr id="493" name="CustomShape 5"/>
            <p:cNvSpPr/>
            <p:nvPr/>
          </p:nvSpPr>
          <p:spPr>
            <a:xfrm>
              <a:off x="3380400" y="1708200"/>
              <a:ext cx="6879960" cy="330120"/>
            </a:xfrm>
            <a:custGeom>
              <a:avLst/>
              <a:gdLst/>
              <a:ahLst/>
              <a:rect l="l" t="t" r="r" b="b"/>
              <a:pathLst>
                <a:path w="312290" h="6880352">
                  <a:moveTo>
                    <a:pt x="312290" y="1146747"/>
                  </a:moveTo>
                  <a:lnTo>
                    <a:pt x="312290" y="5733605"/>
                  </a:lnTo>
                  <a:cubicBezTo>
                    <a:pt x="312290" y="6366933"/>
                    <a:pt x="311232" y="6880341"/>
                    <a:pt x="309928" y="6880341"/>
                  </a:cubicBezTo>
                  <a:lnTo>
                    <a:pt x="0" y="6880341"/>
                  </a:lnTo>
                  <a:lnTo>
                    <a:pt x="0" y="6880341"/>
                  </a:lnTo>
                  <a:lnTo>
                    <a:pt x="0" y="11"/>
                  </a:lnTo>
                  <a:lnTo>
                    <a:pt x="0" y="11"/>
                  </a:lnTo>
                  <a:lnTo>
                    <a:pt x="309928" y="11"/>
                  </a:lnTo>
                  <a:cubicBezTo>
                    <a:pt x="311232" y="11"/>
                    <a:pt x="312290" y="513419"/>
                    <a:pt x="312290" y="1146747"/>
                  </a:cubicBezTo>
                  <a:close/>
                </a:path>
              </a:pathLst>
            </a:custGeom>
            <a:noFill/>
            <a:ln w="12600">
              <a:solidFill>
                <a:schemeClr val="tx2">
                  <a:lumMod val="25000"/>
                  <a:alpha val="90000"/>
                </a:schemeClr>
              </a:solidFill>
              <a:prstDash val="sysDash"/>
              <a:round/>
            </a:ln>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p:style>
          <p:txBody>
            <a:bodyPr lIns="182880" rIns="76320" anchor="ctr">
              <a:noAutofit/>
            </a:bodyPr>
            <a:p>
              <a:pPr>
                <a:lnSpc>
                  <a:spcPct val="90000"/>
                </a:lnSpc>
                <a:spcAft>
                  <a:spcPts val="241"/>
                </a:spcAft>
              </a:pPr>
              <a:r>
                <a:rPr b="0" lang="en-IN" sz="1600" spc="-1" strike="noStrike">
                  <a:solidFill>
                    <a:srgbClr val="000000"/>
                  </a:solidFill>
                  <a:latin typeface="Arial"/>
                  <a:ea typeface="Arial"/>
                </a:rPr>
                <a:t>Activities reusable over and over again</a:t>
              </a:r>
              <a:endParaRPr b="0" lang="en-IN" sz="1600" spc="-1" strike="noStrike">
                <a:latin typeface="Arial"/>
              </a:endParaRPr>
            </a:p>
          </p:txBody>
        </p:sp>
        <p:sp>
          <p:nvSpPr>
            <p:cNvPr id="494" name="CustomShape 6"/>
            <p:cNvSpPr/>
            <p:nvPr/>
          </p:nvSpPr>
          <p:spPr>
            <a:xfrm>
              <a:off x="551520" y="1666800"/>
              <a:ext cx="2900880" cy="412920"/>
            </a:xfrm>
            <a:custGeom>
              <a:avLst/>
              <a:gdLst/>
              <a:ahLst/>
              <a:rect l="l" t="t" r="r" b="b"/>
              <a:pathLst>
                <a:path w="3870198" h="390363">
                  <a:moveTo>
                    <a:pt x="0" y="65062"/>
                  </a:moveTo>
                  <a:cubicBezTo>
                    <a:pt x="0" y="29129"/>
                    <a:pt x="29129" y="0"/>
                    <a:pt x="65062" y="0"/>
                  </a:cubicBezTo>
                  <a:lnTo>
                    <a:pt x="3805136" y="0"/>
                  </a:lnTo>
                  <a:cubicBezTo>
                    <a:pt x="3841069" y="0"/>
                    <a:pt x="3870198" y="29129"/>
                    <a:pt x="3870198" y="65062"/>
                  </a:cubicBezTo>
                  <a:lnTo>
                    <a:pt x="3870198" y="325301"/>
                  </a:lnTo>
                  <a:cubicBezTo>
                    <a:pt x="3870198" y="361234"/>
                    <a:pt x="3841069" y="390363"/>
                    <a:pt x="3805136" y="390363"/>
                  </a:cubicBezTo>
                  <a:lnTo>
                    <a:pt x="65062" y="390363"/>
                  </a:lnTo>
                  <a:cubicBezTo>
                    <a:pt x="29129" y="390363"/>
                    <a:pt x="0" y="361234"/>
                    <a:pt x="0" y="325301"/>
                  </a:cubicBezTo>
                  <a:lnTo>
                    <a:pt x="0" y="65062"/>
                  </a:lnTo>
                  <a:close/>
                </a:path>
              </a:pathLst>
            </a:custGeom>
            <a:solidFill>
              <a:srgbClr val="0ec07d"/>
            </a:solidFill>
            <a:ln>
              <a:round/>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p:style>
          <p:txBody>
            <a:bodyPr lIns="182880" rIns="95400" tIns="91440" bIns="57240" anchor="ctr">
              <a:noAutofit/>
            </a:bodyPr>
            <a:p>
              <a:pPr>
                <a:lnSpc>
                  <a:spcPct val="90000"/>
                </a:lnSpc>
                <a:spcAft>
                  <a:spcPts val="629"/>
                </a:spcAft>
              </a:pPr>
              <a:r>
                <a:rPr b="0" lang="en-IN" sz="1800" spc="-1" strike="noStrike">
                  <a:solidFill>
                    <a:srgbClr val="ffffff"/>
                  </a:solidFill>
                  <a:latin typeface="Arial"/>
                  <a:ea typeface="Arial"/>
                </a:rPr>
                <a:t>Cost effective</a:t>
              </a:r>
              <a:endParaRPr b="0" lang="en-IN" sz="1800" spc="-1" strike="noStrike">
                <a:latin typeface="Arial"/>
              </a:endParaRPr>
            </a:p>
          </p:txBody>
        </p:sp>
        <p:sp>
          <p:nvSpPr>
            <p:cNvPr id="495" name="CustomShape 7"/>
            <p:cNvSpPr/>
            <p:nvPr/>
          </p:nvSpPr>
          <p:spPr>
            <a:xfrm>
              <a:off x="3380400" y="2142360"/>
              <a:ext cx="6879960" cy="330120"/>
            </a:xfrm>
            <a:custGeom>
              <a:avLst/>
              <a:gdLst/>
              <a:ahLst/>
              <a:rect l="l" t="t" r="r" b="b"/>
              <a:pathLst>
                <a:path w="312290" h="6880352">
                  <a:moveTo>
                    <a:pt x="312290" y="1146747"/>
                  </a:moveTo>
                  <a:lnTo>
                    <a:pt x="312290" y="5733605"/>
                  </a:lnTo>
                  <a:cubicBezTo>
                    <a:pt x="312290" y="6366933"/>
                    <a:pt x="311232" y="6880341"/>
                    <a:pt x="309928" y="6880341"/>
                  </a:cubicBezTo>
                  <a:lnTo>
                    <a:pt x="0" y="6880341"/>
                  </a:lnTo>
                  <a:lnTo>
                    <a:pt x="0" y="6880341"/>
                  </a:lnTo>
                  <a:lnTo>
                    <a:pt x="0" y="11"/>
                  </a:lnTo>
                  <a:lnTo>
                    <a:pt x="0" y="11"/>
                  </a:lnTo>
                  <a:lnTo>
                    <a:pt x="309928" y="11"/>
                  </a:lnTo>
                  <a:cubicBezTo>
                    <a:pt x="311232" y="11"/>
                    <a:pt x="312290" y="513419"/>
                    <a:pt x="312290" y="1146747"/>
                  </a:cubicBezTo>
                  <a:close/>
                </a:path>
              </a:pathLst>
            </a:custGeom>
            <a:noFill/>
            <a:ln w="12600">
              <a:solidFill>
                <a:schemeClr val="tx2">
                  <a:lumMod val="25000"/>
                  <a:alpha val="90000"/>
                </a:schemeClr>
              </a:solidFill>
              <a:prstDash val="sysDash"/>
              <a:round/>
            </a:ln>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p:style>
          <p:txBody>
            <a:bodyPr lIns="182880" rIns="76320" anchor="ctr">
              <a:noAutofit/>
            </a:bodyPr>
            <a:p>
              <a:pPr>
                <a:lnSpc>
                  <a:spcPct val="90000"/>
                </a:lnSpc>
                <a:spcAft>
                  <a:spcPts val="241"/>
                </a:spcAft>
              </a:pPr>
              <a:r>
                <a:rPr b="0" lang="en-IN" sz="1600" spc="-1" strike="noStrike">
                  <a:solidFill>
                    <a:srgbClr val="000000"/>
                  </a:solidFill>
                  <a:latin typeface="Arial"/>
                  <a:ea typeface="Arial"/>
                </a:rPr>
                <a:t>Full deployments with a press of a button</a:t>
              </a:r>
              <a:endParaRPr b="0" lang="en-IN" sz="1600" spc="-1" strike="noStrike">
                <a:latin typeface="Arial"/>
              </a:endParaRPr>
            </a:p>
          </p:txBody>
        </p:sp>
        <p:sp>
          <p:nvSpPr>
            <p:cNvPr id="496" name="CustomShape 8"/>
            <p:cNvSpPr/>
            <p:nvPr/>
          </p:nvSpPr>
          <p:spPr>
            <a:xfrm>
              <a:off x="551520" y="2100960"/>
              <a:ext cx="2900880" cy="412920"/>
            </a:xfrm>
            <a:custGeom>
              <a:avLst/>
              <a:gdLst/>
              <a:ahLst/>
              <a:rect l="l" t="t" r="r" b="b"/>
              <a:pathLst>
                <a:path w="3870198" h="390363">
                  <a:moveTo>
                    <a:pt x="0" y="65062"/>
                  </a:moveTo>
                  <a:cubicBezTo>
                    <a:pt x="0" y="29129"/>
                    <a:pt x="29129" y="0"/>
                    <a:pt x="65062" y="0"/>
                  </a:cubicBezTo>
                  <a:lnTo>
                    <a:pt x="3805136" y="0"/>
                  </a:lnTo>
                  <a:cubicBezTo>
                    <a:pt x="3841069" y="0"/>
                    <a:pt x="3870198" y="29129"/>
                    <a:pt x="3870198" y="65062"/>
                  </a:cubicBezTo>
                  <a:lnTo>
                    <a:pt x="3870198" y="325301"/>
                  </a:lnTo>
                  <a:cubicBezTo>
                    <a:pt x="3870198" y="361234"/>
                    <a:pt x="3841069" y="390363"/>
                    <a:pt x="3805136" y="390363"/>
                  </a:cubicBezTo>
                  <a:lnTo>
                    <a:pt x="65062" y="390363"/>
                  </a:lnTo>
                  <a:cubicBezTo>
                    <a:pt x="29129" y="390363"/>
                    <a:pt x="0" y="361234"/>
                    <a:pt x="0" y="325301"/>
                  </a:cubicBezTo>
                  <a:lnTo>
                    <a:pt x="0" y="65062"/>
                  </a:lnTo>
                  <a:close/>
                </a:path>
              </a:pathLst>
            </a:custGeom>
            <a:solidFill>
              <a:srgbClr val="0ec07d"/>
            </a:solidFill>
            <a:ln>
              <a:round/>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p:style>
          <p:txBody>
            <a:bodyPr lIns="182880" rIns="95400" tIns="91440" bIns="57240" anchor="ctr">
              <a:noAutofit/>
            </a:bodyPr>
            <a:p>
              <a:pPr>
                <a:lnSpc>
                  <a:spcPct val="90000"/>
                </a:lnSpc>
                <a:spcAft>
                  <a:spcPts val="629"/>
                </a:spcAft>
              </a:pPr>
              <a:r>
                <a:rPr b="0" lang="en-IN" sz="1800" spc="-1" strike="noStrike">
                  <a:solidFill>
                    <a:srgbClr val="ffffff"/>
                  </a:solidFill>
                  <a:latin typeface="Arial"/>
                  <a:ea typeface="Arial"/>
                </a:rPr>
                <a:t>Fast</a:t>
              </a:r>
              <a:endParaRPr b="0" lang="en-IN" sz="1800" spc="-1" strike="noStrike">
                <a:latin typeface="Arial"/>
              </a:endParaRPr>
            </a:p>
          </p:txBody>
        </p:sp>
        <p:sp>
          <p:nvSpPr>
            <p:cNvPr id="497" name="CustomShape 9"/>
            <p:cNvSpPr/>
            <p:nvPr/>
          </p:nvSpPr>
          <p:spPr>
            <a:xfrm>
              <a:off x="3380400" y="2576160"/>
              <a:ext cx="6879960" cy="330120"/>
            </a:xfrm>
            <a:custGeom>
              <a:avLst/>
              <a:gdLst/>
              <a:ahLst/>
              <a:rect l="l" t="t" r="r" b="b"/>
              <a:pathLst>
                <a:path w="312290" h="6880352">
                  <a:moveTo>
                    <a:pt x="312290" y="1146747"/>
                  </a:moveTo>
                  <a:lnTo>
                    <a:pt x="312290" y="5733605"/>
                  </a:lnTo>
                  <a:cubicBezTo>
                    <a:pt x="312290" y="6366933"/>
                    <a:pt x="311232" y="6880341"/>
                    <a:pt x="309928" y="6880341"/>
                  </a:cubicBezTo>
                  <a:lnTo>
                    <a:pt x="0" y="6880341"/>
                  </a:lnTo>
                  <a:lnTo>
                    <a:pt x="0" y="6880341"/>
                  </a:lnTo>
                  <a:lnTo>
                    <a:pt x="0" y="11"/>
                  </a:lnTo>
                  <a:lnTo>
                    <a:pt x="0" y="11"/>
                  </a:lnTo>
                  <a:lnTo>
                    <a:pt x="309928" y="11"/>
                  </a:lnTo>
                  <a:cubicBezTo>
                    <a:pt x="311232" y="11"/>
                    <a:pt x="312290" y="513419"/>
                    <a:pt x="312290" y="1146747"/>
                  </a:cubicBezTo>
                  <a:close/>
                </a:path>
              </a:pathLst>
            </a:custGeom>
            <a:noFill/>
            <a:ln w="12600">
              <a:solidFill>
                <a:schemeClr val="tx2">
                  <a:lumMod val="25000"/>
                  <a:alpha val="90000"/>
                </a:schemeClr>
              </a:solidFill>
              <a:prstDash val="sysDash"/>
              <a:round/>
            </a:ln>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p:style>
          <p:txBody>
            <a:bodyPr lIns="182880" rIns="76320" anchor="ctr">
              <a:noAutofit/>
            </a:bodyPr>
            <a:p>
              <a:pPr>
                <a:lnSpc>
                  <a:spcPct val="90000"/>
                </a:lnSpc>
                <a:spcAft>
                  <a:spcPts val="241"/>
                </a:spcAft>
              </a:pPr>
              <a:r>
                <a:rPr b="0" lang="en-IN" sz="1600" spc="-1" strike="noStrike">
                  <a:solidFill>
                    <a:srgbClr val="000000"/>
                  </a:solidFill>
                  <a:latin typeface="Arial"/>
                  <a:ea typeface="Arial"/>
                </a:rPr>
                <a:t>Tested and proven deployments</a:t>
              </a:r>
              <a:endParaRPr b="0" lang="en-IN" sz="1600" spc="-1" strike="noStrike">
                <a:latin typeface="Arial"/>
              </a:endParaRPr>
            </a:p>
          </p:txBody>
        </p:sp>
        <p:sp>
          <p:nvSpPr>
            <p:cNvPr id="498" name="CustomShape 10"/>
            <p:cNvSpPr/>
            <p:nvPr/>
          </p:nvSpPr>
          <p:spPr>
            <a:xfrm>
              <a:off x="551520" y="2534760"/>
              <a:ext cx="2900880" cy="412920"/>
            </a:xfrm>
            <a:custGeom>
              <a:avLst/>
              <a:gdLst/>
              <a:ahLst/>
              <a:rect l="l" t="t" r="r" b="b"/>
              <a:pathLst>
                <a:path w="3870198" h="390363">
                  <a:moveTo>
                    <a:pt x="0" y="65062"/>
                  </a:moveTo>
                  <a:cubicBezTo>
                    <a:pt x="0" y="29129"/>
                    <a:pt x="29129" y="0"/>
                    <a:pt x="65062" y="0"/>
                  </a:cubicBezTo>
                  <a:lnTo>
                    <a:pt x="3805136" y="0"/>
                  </a:lnTo>
                  <a:cubicBezTo>
                    <a:pt x="3841069" y="0"/>
                    <a:pt x="3870198" y="29129"/>
                    <a:pt x="3870198" y="65062"/>
                  </a:cubicBezTo>
                  <a:lnTo>
                    <a:pt x="3870198" y="325301"/>
                  </a:lnTo>
                  <a:cubicBezTo>
                    <a:pt x="3870198" y="361234"/>
                    <a:pt x="3841069" y="390363"/>
                    <a:pt x="3805136" y="390363"/>
                  </a:cubicBezTo>
                  <a:lnTo>
                    <a:pt x="65062" y="390363"/>
                  </a:lnTo>
                  <a:cubicBezTo>
                    <a:pt x="29129" y="390363"/>
                    <a:pt x="0" y="361234"/>
                    <a:pt x="0" y="325301"/>
                  </a:cubicBezTo>
                  <a:lnTo>
                    <a:pt x="0" y="65062"/>
                  </a:lnTo>
                  <a:close/>
                </a:path>
              </a:pathLst>
            </a:custGeom>
            <a:solidFill>
              <a:srgbClr val="0ec07d"/>
            </a:solidFill>
            <a:ln>
              <a:round/>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p:style>
          <p:txBody>
            <a:bodyPr lIns="182880" rIns="95400" tIns="91440" bIns="57240" anchor="ctr">
              <a:noAutofit/>
            </a:bodyPr>
            <a:p>
              <a:pPr>
                <a:lnSpc>
                  <a:spcPct val="90000"/>
                </a:lnSpc>
                <a:spcAft>
                  <a:spcPts val="629"/>
                </a:spcAft>
              </a:pPr>
              <a:r>
                <a:rPr b="0" lang="en-IN" sz="1800" spc="-1" strike="noStrike">
                  <a:solidFill>
                    <a:srgbClr val="ffffff"/>
                  </a:solidFill>
                  <a:latin typeface="Arial"/>
                  <a:ea typeface="Arial"/>
                </a:rPr>
                <a:t>Reliable</a:t>
              </a:r>
              <a:endParaRPr b="0" lang="en-IN" sz="1800" spc="-1" strike="noStrike">
                <a:latin typeface="Arial"/>
              </a:endParaRPr>
            </a:p>
          </p:txBody>
        </p:sp>
        <p:sp>
          <p:nvSpPr>
            <p:cNvPr id="499" name="CustomShape 11"/>
            <p:cNvSpPr/>
            <p:nvPr/>
          </p:nvSpPr>
          <p:spPr>
            <a:xfrm>
              <a:off x="3380400" y="3009960"/>
              <a:ext cx="6879960" cy="330120"/>
            </a:xfrm>
            <a:custGeom>
              <a:avLst/>
              <a:gdLst/>
              <a:ahLst/>
              <a:rect l="l" t="t" r="r" b="b"/>
              <a:pathLst>
                <a:path w="312290" h="6880352">
                  <a:moveTo>
                    <a:pt x="312290" y="1146747"/>
                  </a:moveTo>
                  <a:lnTo>
                    <a:pt x="312290" y="5733605"/>
                  </a:lnTo>
                  <a:cubicBezTo>
                    <a:pt x="312290" y="6366933"/>
                    <a:pt x="311232" y="6880341"/>
                    <a:pt x="309928" y="6880341"/>
                  </a:cubicBezTo>
                  <a:lnTo>
                    <a:pt x="0" y="6880341"/>
                  </a:lnTo>
                  <a:lnTo>
                    <a:pt x="0" y="6880341"/>
                  </a:lnTo>
                  <a:lnTo>
                    <a:pt x="0" y="11"/>
                  </a:lnTo>
                  <a:lnTo>
                    <a:pt x="0" y="11"/>
                  </a:lnTo>
                  <a:lnTo>
                    <a:pt x="309928" y="11"/>
                  </a:lnTo>
                  <a:cubicBezTo>
                    <a:pt x="311232" y="11"/>
                    <a:pt x="312290" y="513419"/>
                    <a:pt x="312290" y="1146747"/>
                  </a:cubicBezTo>
                  <a:close/>
                </a:path>
              </a:pathLst>
            </a:custGeom>
            <a:noFill/>
            <a:ln w="12600">
              <a:solidFill>
                <a:schemeClr val="tx2">
                  <a:lumMod val="25000"/>
                  <a:alpha val="90000"/>
                </a:schemeClr>
              </a:solidFill>
              <a:prstDash val="sysDash"/>
              <a:round/>
            </a:ln>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p:style>
          <p:txBody>
            <a:bodyPr lIns="182880" rIns="76320" anchor="ctr">
              <a:noAutofit/>
            </a:bodyPr>
            <a:p>
              <a:pPr>
                <a:lnSpc>
                  <a:spcPct val="90000"/>
                </a:lnSpc>
                <a:spcAft>
                  <a:spcPts val="241"/>
                </a:spcAft>
              </a:pPr>
              <a:r>
                <a:rPr b="0" lang="en-IN" sz="1600" spc="-1" strike="noStrike">
                  <a:solidFill>
                    <a:srgbClr val="000000"/>
                  </a:solidFill>
                  <a:latin typeface="Arial"/>
                  <a:ea typeface="Arial"/>
                </a:rPr>
                <a:t>One standardized central point of access</a:t>
              </a:r>
              <a:endParaRPr b="0" lang="en-IN" sz="1600" spc="-1" strike="noStrike">
                <a:latin typeface="Arial"/>
              </a:endParaRPr>
            </a:p>
          </p:txBody>
        </p:sp>
        <p:sp>
          <p:nvSpPr>
            <p:cNvPr id="500" name="CustomShape 12"/>
            <p:cNvSpPr/>
            <p:nvPr/>
          </p:nvSpPr>
          <p:spPr>
            <a:xfrm>
              <a:off x="551520" y="2968920"/>
              <a:ext cx="2900880" cy="412920"/>
            </a:xfrm>
            <a:custGeom>
              <a:avLst/>
              <a:gdLst/>
              <a:ahLst/>
              <a:rect l="l" t="t" r="r" b="b"/>
              <a:pathLst>
                <a:path w="3870198" h="390363">
                  <a:moveTo>
                    <a:pt x="0" y="65062"/>
                  </a:moveTo>
                  <a:cubicBezTo>
                    <a:pt x="0" y="29129"/>
                    <a:pt x="29129" y="0"/>
                    <a:pt x="65062" y="0"/>
                  </a:cubicBezTo>
                  <a:lnTo>
                    <a:pt x="3805136" y="0"/>
                  </a:lnTo>
                  <a:cubicBezTo>
                    <a:pt x="3841069" y="0"/>
                    <a:pt x="3870198" y="29129"/>
                    <a:pt x="3870198" y="65062"/>
                  </a:cubicBezTo>
                  <a:lnTo>
                    <a:pt x="3870198" y="325301"/>
                  </a:lnTo>
                  <a:cubicBezTo>
                    <a:pt x="3870198" y="361234"/>
                    <a:pt x="3841069" y="390363"/>
                    <a:pt x="3805136" y="390363"/>
                  </a:cubicBezTo>
                  <a:lnTo>
                    <a:pt x="65062" y="390363"/>
                  </a:lnTo>
                  <a:cubicBezTo>
                    <a:pt x="29129" y="390363"/>
                    <a:pt x="0" y="361234"/>
                    <a:pt x="0" y="325301"/>
                  </a:cubicBezTo>
                  <a:lnTo>
                    <a:pt x="0" y="65062"/>
                  </a:lnTo>
                  <a:close/>
                </a:path>
              </a:pathLst>
            </a:custGeom>
            <a:solidFill>
              <a:srgbClr val="0ec07d"/>
            </a:solidFill>
            <a:ln>
              <a:round/>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p:style>
          <p:txBody>
            <a:bodyPr lIns="182880" rIns="95400" tIns="91440" bIns="57240" anchor="ctr">
              <a:noAutofit/>
            </a:bodyPr>
            <a:p>
              <a:pPr>
                <a:lnSpc>
                  <a:spcPct val="90000"/>
                </a:lnSpc>
                <a:spcAft>
                  <a:spcPts val="629"/>
                </a:spcAft>
              </a:pPr>
              <a:r>
                <a:rPr b="0" lang="en-IN" sz="1800" spc="-1" strike="noStrike">
                  <a:solidFill>
                    <a:srgbClr val="ffffff"/>
                  </a:solidFill>
                  <a:latin typeface="Arial"/>
                  <a:ea typeface="Arial"/>
                </a:rPr>
                <a:t>Maintainable</a:t>
              </a:r>
              <a:endParaRPr b="0" lang="en-IN" sz="1800" spc="-1" strike="noStrike">
                <a:latin typeface="Arial"/>
              </a:endParaRPr>
            </a:p>
          </p:txBody>
        </p:sp>
        <p:sp>
          <p:nvSpPr>
            <p:cNvPr id="501" name="CustomShape 13"/>
            <p:cNvSpPr/>
            <p:nvPr/>
          </p:nvSpPr>
          <p:spPr>
            <a:xfrm>
              <a:off x="3380400" y="3444120"/>
              <a:ext cx="6879960" cy="330120"/>
            </a:xfrm>
            <a:custGeom>
              <a:avLst/>
              <a:gdLst/>
              <a:ahLst/>
              <a:rect l="l" t="t" r="r" b="b"/>
              <a:pathLst>
                <a:path w="312290" h="6880352">
                  <a:moveTo>
                    <a:pt x="312290" y="1146747"/>
                  </a:moveTo>
                  <a:lnTo>
                    <a:pt x="312290" y="5733605"/>
                  </a:lnTo>
                  <a:cubicBezTo>
                    <a:pt x="312290" y="6366933"/>
                    <a:pt x="311232" y="6880341"/>
                    <a:pt x="309928" y="6880341"/>
                  </a:cubicBezTo>
                  <a:lnTo>
                    <a:pt x="0" y="6880341"/>
                  </a:lnTo>
                  <a:lnTo>
                    <a:pt x="0" y="6880341"/>
                  </a:lnTo>
                  <a:lnTo>
                    <a:pt x="0" y="11"/>
                  </a:lnTo>
                  <a:lnTo>
                    <a:pt x="0" y="11"/>
                  </a:lnTo>
                  <a:lnTo>
                    <a:pt x="309928" y="11"/>
                  </a:lnTo>
                  <a:cubicBezTo>
                    <a:pt x="311232" y="11"/>
                    <a:pt x="312290" y="513419"/>
                    <a:pt x="312290" y="1146747"/>
                  </a:cubicBezTo>
                  <a:close/>
                </a:path>
              </a:pathLst>
            </a:custGeom>
            <a:noFill/>
            <a:ln w="12600">
              <a:solidFill>
                <a:schemeClr val="tx2">
                  <a:lumMod val="25000"/>
                  <a:alpha val="90000"/>
                </a:schemeClr>
              </a:solidFill>
              <a:prstDash val="sysDash"/>
              <a:round/>
            </a:ln>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p:style>
          <p:txBody>
            <a:bodyPr lIns="182880" rIns="76320" anchor="ctr">
              <a:noAutofit/>
            </a:bodyPr>
            <a:p>
              <a:pPr>
                <a:lnSpc>
                  <a:spcPct val="90000"/>
                </a:lnSpc>
                <a:spcAft>
                  <a:spcPts val="241"/>
                </a:spcAft>
              </a:pPr>
              <a:r>
                <a:rPr b="0" lang="en-IN" sz="1600" spc="-1" strike="noStrike">
                  <a:solidFill>
                    <a:srgbClr val="000000"/>
                  </a:solidFill>
                  <a:latin typeface="Arial"/>
                  <a:ea typeface="Arial"/>
                </a:rPr>
                <a:t>Deployments with full transparency and informative</a:t>
              </a:r>
              <a:endParaRPr b="0" lang="en-IN" sz="1600" spc="-1" strike="noStrike">
                <a:latin typeface="Arial"/>
              </a:endParaRPr>
            </a:p>
          </p:txBody>
        </p:sp>
        <p:sp>
          <p:nvSpPr>
            <p:cNvPr id="502" name="CustomShape 14"/>
            <p:cNvSpPr/>
            <p:nvPr/>
          </p:nvSpPr>
          <p:spPr>
            <a:xfrm>
              <a:off x="551520" y="3402720"/>
              <a:ext cx="2900880" cy="412920"/>
            </a:xfrm>
            <a:custGeom>
              <a:avLst/>
              <a:gdLst/>
              <a:ahLst/>
              <a:rect l="l" t="t" r="r" b="b"/>
              <a:pathLst>
                <a:path w="3870198" h="390363">
                  <a:moveTo>
                    <a:pt x="0" y="65062"/>
                  </a:moveTo>
                  <a:cubicBezTo>
                    <a:pt x="0" y="29129"/>
                    <a:pt x="29129" y="0"/>
                    <a:pt x="65062" y="0"/>
                  </a:cubicBezTo>
                  <a:lnTo>
                    <a:pt x="3805136" y="0"/>
                  </a:lnTo>
                  <a:cubicBezTo>
                    <a:pt x="3841069" y="0"/>
                    <a:pt x="3870198" y="29129"/>
                    <a:pt x="3870198" y="65062"/>
                  </a:cubicBezTo>
                  <a:lnTo>
                    <a:pt x="3870198" y="325301"/>
                  </a:lnTo>
                  <a:cubicBezTo>
                    <a:pt x="3870198" y="361234"/>
                    <a:pt x="3841069" y="390363"/>
                    <a:pt x="3805136" y="390363"/>
                  </a:cubicBezTo>
                  <a:lnTo>
                    <a:pt x="65062" y="390363"/>
                  </a:lnTo>
                  <a:cubicBezTo>
                    <a:pt x="29129" y="390363"/>
                    <a:pt x="0" y="361234"/>
                    <a:pt x="0" y="325301"/>
                  </a:cubicBezTo>
                  <a:lnTo>
                    <a:pt x="0" y="65062"/>
                  </a:lnTo>
                  <a:close/>
                </a:path>
              </a:pathLst>
            </a:custGeom>
            <a:solidFill>
              <a:srgbClr val="0ec07d"/>
            </a:solidFill>
            <a:ln>
              <a:round/>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p:style>
          <p:txBody>
            <a:bodyPr lIns="182880" rIns="95400" tIns="91440" bIns="57240" anchor="ctr">
              <a:noAutofit/>
            </a:bodyPr>
            <a:p>
              <a:pPr>
                <a:lnSpc>
                  <a:spcPct val="90000"/>
                </a:lnSpc>
                <a:spcAft>
                  <a:spcPts val="629"/>
                </a:spcAft>
              </a:pPr>
              <a:r>
                <a:rPr b="0" lang="en-IN" sz="1800" spc="-1" strike="noStrike">
                  <a:solidFill>
                    <a:srgbClr val="ffffff"/>
                  </a:solidFill>
                  <a:latin typeface="Arial"/>
                  <a:ea typeface="Arial"/>
                </a:rPr>
                <a:t>Transparent, informative</a:t>
              </a:r>
              <a:endParaRPr b="0" lang="en-IN" sz="1800" spc="-1" strike="noStrike">
                <a:latin typeface="Arial"/>
              </a:endParaRPr>
            </a:p>
          </p:txBody>
        </p:sp>
        <p:sp>
          <p:nvSpPr>
            <p:cNvPr id="503" name="CustomShape 15"/>
            <p:cNvSpPr/>
            <p:nvPr/>
          </p:nvSpPr>
          <p:spPr>
            <a:xfrm>
              <a:off x="3380400" y="3877920"/>
              <a:ext cx="6879960" cy="330120"/>
            </a:xfrm>
            <a:custGeom>
              <a:avLst/>
              <a:gdLst/>
              <a:ahLst/>
              <a:rect l="l" t="t" r="r" b="b"/>
              <a:pathLst>
                <a:path w="312290" h="6880352">
                  <a:moveTo>
                    <a:pt x="312290" y="1146747"/>
                  </a:moveTo>
                  <a:lnTo>
                    <a:pt x="312290" y="5733605"/>
                  </a:lnTo>
                  <a:cubicBezTo>
                    <a:pt x="312290" y="6366933"/>
                    <a:pt x="311232" y="6880341"/>
                    <a:pt x="309928" y="6880341"/>
                  </a:cubicBezTo>
                  <a:lnTo>
                    <a:pt x="0" y="6880341"/>
                  </a:lnTo>
                  <a:lnTo>
                    <a:pt x="0" y="6880341"/>
                  </a:lnTo>
                  <a:lnTo>
                    <a:pt x="0" y="11"/>
                  </a:lnTo>
                  <a:lnTo>
                    <a:pt x="0" y="11"/>
                  </a:lnTo>
                  <a:lnTo>
                    <a:pt x="309928" y="11"/>
                  </a:lnTo>
                  <a:cubicBezTo>
                    <a:pt x="311232" y="11"/>
                    <a:pt x="312290" y="513419"/>
                    <a:pt x="312290" y="1146747"/>
                  </a:cubicBezTo>
                  <a:close/>
                </a:path>
              </a:pathLst>
            </a:custGeom>
            <a:noFill/>
            <a:ln w="12600">
              <a:solidFill>
                <a:schemeClr val="tx2">
                  <a:lumMod val="25000"/>
                  <a:alpha val="90000"/>
                </a:schemeClr>
              </a:solidFill>
              <a:prstDash val="sysDash"/>
              <a:round/>
            </a:ln>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p:style>
          <p:txBody>
            <a:bodyPr lIns="182880" rIns="76320" anchor="ctr">
              <a:noAutofit/>
            </a:bodyPr>
            <a:p>
              <a:pPr>
                <a:lnSpc>
                  <a:spcPct val="90000"/>
                </a:lnSpc>
                <a:spcAft>
                  <a:spcPts val="241"/>
                </a:spcAft>
              </a:pPr>
              <a:r>
                <a:rPr b="0" lang="en-IN" sz="1600" spc="-1" strike="noStrike">
                  <a:solidFill>
                    <a:srgbClr val="000000"/>
                  </a:solidFill>
                  <a:latin typeface="Arial"/>
                  <a:ea typeface="Arial"/>
                </a:rPr>
                <a:t>Deployments can be audited easily</a:t>
              </a:r>
              <a:endParaRPr b="0" lang="en-IN" sz="1600" spc="-1" strike="noStrike">
                <a:latin typeface="Arial"/>
              </a:endParaRPr>
            </a:p>
          </p:txBody>
        </p:sp>
        <p:sp>
          <p:nvSpPr>
            <p:cNvPr id="504" name="CustomShape 16"/>
            <p:cNvSpPr/>
            <p:nvPr/>
          </p:nvSpPr>
          <p:spPr>
            <a:xfrm>
              <a:off x="551520" y="3836880"/>
              <a:ext cx="2900880" cy="412920"/>
            </a:xfrm>
            <a:custGeom>
              <a:avLst/>
              <a:gdLst/>
              <a:ahLst/>
              <a:rect l="l" t="t" r="r" b="b"/>
              <a:pathLst>
                <a:path w="3870198" h="390363">
                  <a:moveTo>
                    <a:pt x="0" y="65062"/>
                  </a:moveTo>
                  <a:cubicBezTo>
                    <a:pt x="0" y="29129"/>
                    <a:pt x="29129" y="0"/>
                    <a:pt x="65062" y="0"/>
                  </a:cubicBezTo>
                  <a:lnTo>
                    <a:pt x="3805136" y="0"/>
                  </a:lnTo>
                  <a:cubicBezTo>
                    <a:pt x="3841069" y="0"/>
                    <a:pt x="3870198" y="29129"/>
                    <a:pt x="3870198" y="65062"/>
                  </a:cubicBezTo>
                  <a:lnTo>
                    <a:pt x="3870198" y="325301"/>
                  </a:lnTo>
                  <a:cubicBezTo>
                    <a:pt x="3870198" y="361234"/>
                    <a:pt x="3841069" y="390363"/>
                    <a:pt x="3805136" y="390363"/>
                  </a:cubicBezTo>
                  <a:lnTo>
                    <a:pt x="65062" y="390363"/>
                  </a:lnTo>
                  <a:cubicBezTo>
                    <a:pt x="29129" y="390363"/>
                    <a:pt x="0" y="361234"/>
                    <a:pt x="0" y="325301"/>
                  </a:cubicBezTo>
                  <a:lnTo>
                    <a:pt x="0" y="65062"/>
                  </a:lnTo>
                  <a:close/>
                </a:path>
              </a:pathLst>
            </a:custGeom>
            <a:solidFill>
              <a:srgbClr val="0ec07d"/>
            </a:solidFill>
            <a:ln>
              <a:round/>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p:style>
          <p:txBody>
            <a:bodyPr lIns="182880" rIns="95400" tIns="91440" bIns="57240" anchor="ctr">
              <a:noAutofit/>
            </a:bodyPr>
            <a:p>
              <a:pPr>
                <a:lnSpc>
                  <a:spcPct val="90000"/>
                </a:lnSpc>
                <a:spcAft>
                  <a:spcPts val="629"/>
                </a:spcAft>
              </a:pPr>
              <a:r>
                <a:rPr b="0" lang="en-IN" sz="1800" spc="-1" strike="noStrike">
                  <a:solidFill>
                    <a:srgbClr val="ffffff"/>
                  </a:solidFill>
                  <a:latin typeface="Arial"/>
                  <a:ea typeface="Arial"/>
                </a:rPr>
                <a:t>Auditable</a:t>
              </a:r>
              <a:endParaRPr b="0" lang="en-IN" sz="1800" spc="-1" strike="noStrike">
                <a:latin typeface="Arial"/>
              </a:endParaRPr>
            </a:p>
          </p:txBody>
        </p:sp>
        <p:sp>
          <p:nvSpPr>
            <p:cNvPr id="505" name="CustomShape 17"/>
            <p:cNvSpPr/>
            <p:nvPr/>
          </p:nvSpPr>
          <p:spPr>
            <a:xfrm>
              <a:off x="3380400" y="4312080"/>
              <a:ext cx="6879960" cy="330120"/>
            </a:xfrm>
            <a:custGeom>
              <a:avLst/>
              <a:gdLst/>
              <a:ahLst/>
              <a:rect l="l" t="t" r="r" b="b"/>
              <a:pathLst>
                <a:path w="312290" h="6880352">
                  <a:moveTo>
                    <a:pt x="312290" y="1146747"/>
                  </a:moveTo>
                  <a:lnTo>
                    <a:pt x="312290" y="5733605"/>
                  </a:lnTo>
                  <a:cubicBezTo>
                    <a:pt x="312290" y="6366933"/>
                    <a:pt x="311232" y="6880341"/>
                    <a:pt x="309928" y="6880341"/>
                  </a:cubicBezTo>
                  <a:lnTo>
                    <a:pt x="0" y="6880341"/>
                  </a:lnTo>
                  <a:lnTo>
                    <a:pt x="0" y="6880341"/>
                  </a:lnTo>
                  <a:lnTo>
                    <a:pt x="0" y="11"/>
                  </a:lnTo>
                  <a:lnTo>
                    <a:pt x="0" y="11"/>
                  </a:lnTo>
                  <a:lnTo>
                    <a:pt x="309928" y="11"/>
                  </a:lnTo>
                  <a:cubicBezTo>
                    <a:pt x="311232" y="11"/>
                    <a:pt x="312290" y="513419"/>
                    <a:pt x="312290" y="1146747"/>
                  </a:cubicBezTo>
                  <a:close/>
                </a:path>
              </a:pathLst>
            </a:custGeom>
            <a:noFill/>
            <a:ln w="12600">
              <a:solidFill>
                <a:schemeClr val="tx2">
                  <a:lumMod val="25000"/>
                  <a:alpha val="90000"/>
                </a:schemeClr>
              </a:solidFill>
              <a:prstDash val="sysDash"/>
              <a:round/>
            </a:ln>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p:style>
          <p:txBody>
            <a:bodyPr lIns="182880" rIns="76320" anchor="ctr">
              <a:noAutofit/>
            </a:bodyPr>
            <a:p>
              <a:pPr>
                <a:lnSpc>
                  <a:spcPct val="90000"/>
                </a:lnSpc>
                <a:spcAft>
                  <a:spcPts val="241"/>
                </a:spcAft>
              </a:pPr>
              <a:r>
                <a:rPr b="0" lang="en-IN" sz="1600" spc="-1" strike="noStrike">
                  <a:solidFill>
                    <a:srgbClr val="000000"/>
                  </a:solidFill>
                  <a:latin typeface="Arial"/>
                  <a:ea typeface="Arial"/>
                </a:rPr>
                <a:t>Automation ensures that deployments are fully secure</a:t>
              </a:r>
              <a:endParaRPr b="0" lang="en-IN" sz="1600" spc="-1" strike="noStrike">
                <a:latin typeface="Arial"/>
              </a:endParaRPr>
            </a:p>
          </p:txBody>
        </p:sp>
        <p:sp>
          <p:nvSpPr>
            <p:cNvPr id="506" name="CustomShape 18"/>
            <p:cNvSpPr/>
            <p:nvPr/>
          </p:nvSpPr>
          <p:spPr>
            <a:xfrm>
              <a:off x="551520" y="4270680"/>
              <a:ext cx="2900880" cy="412920"/>
            </a:xfrm>
            <a:custGeom>
              <a:avLst/>
              <a:gdLst/>
              <a:ahLst/>
              <a:rect l="l" t="t" r="r" b="b"/>
              <a:pathLst>
                <a:path w="3870198" h="390363">
                  <a:moveTo>
                    <a:pt x="0" y="65062"/>
                  </a:moveTo>
                  <a:cubicBezTo>
                    <a:pt x="0" y="29129"/>
                    <a:pt x="29129" y="0"/>
                    <a:pt x="65062" y="0"/>
                  </a:cubicBezTo>
                  <a:lnTo>
                    <a:pt x="3805136" y="0"/>
                  </a:lnTo>
                  <a:cubicBezTo>
                    <a:pt x="3841069" y="0"/>
                    <a:pt x="3870198" y="29129"/>
                    <a:pt x="3870198" y="65062"/>
                  </a:cubicBezTo>
                  <a:lnTo>
                    <a:pt x="3870198" y="325301"/>
                  </a:lnTo>
                  <a:cubicBezTo>
                    <a:pt x="3870198" y="361234"/>
                    <a:pt x="3841069" y="390363"/>
                    <a:pt x="3805136" y="390363"/>
                  </a:cubicBezTo>
                  <a:lnTo>
                    <a:pt x="65062" y="390363"/>
                  </a:lnTo>
                  <a:cubicBezTo>
                    <a:pt x="29129" y="390363"/>
                    <a:pt x="0" y="361234"/>
                    <a:pt x="0" y="325301"/>
                  </a:cubicBezTo>
                  <a:lnTo>
                    <a:pt x="0" y="65062"/>
                  </a:lnTo>
                  <a:close/>
                </a:path>
              </a:pathLst>
            </a:custGeom>
            <a:solidFill>
              <a:srgbClr val="0ec07d"/>
            </a:solidFill>
            <a:ln>
              <a:round/>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p:style>
          <p:txBody>
            <a:bodyPr lIns="182880" rIns="95400" tIns="91440" bIns="57240" anchor="ctr">
              <a:noAutofit/>
            </a:bodyPr>
            <a:p>
              <a:pPr>
                <a:lnSpc>
                  <a:spcPct val="90000"/>
                </a:lnSpc>
                <a:spcAft>
                  <a:spcPts val="629"/>
                </a:spcAft>
              </a:pPr>
              <a:r>
                <a:rPr b="0" lang="en-IN" sz="1800" spc="-1" strike="noStrike">
                  <a:solidFill>
                    <a:srgbClr val="ffffff"/>
                  </a:solidFill>
                  <a:latin typeface="Arial"/>
                  <a:ea typeface="Arial"/>
                </a:rPr>
                <a:t>Secure</a:t>
              </a:r>
              <a:endParaRPr b="0" lang="en-IN" sz="1800" spc="-1" strike="noStrike">
                <a:latin typeface="Arial"/>
              </a:endParaRPr>
            </a:p>
          </p:txBody>
        </p:sp>
        <p:sp>
          <p:nvSpPr>
            <p:cNvPr id="507" name="CustomShape 19"/>
            <p:cNvSpPr/>
            <p:nvPr/>
          </p:nvSpPr>
          <p:spPr>
            <a:xfrm>
              <a:off x="3380400" y="4745880"/>
              <a:ext cx="6879960" cy="330120"/>
            </a:xfrm>
            <a:custGeom>
              <a:avLst/>
              <a:gdLst/>
              <a:ahLst/>
              <a:rect l="l" t="t" r="r" b="b"/>
              <a:pathLst>
                <a:path w="312290" h="6880352">
                  <a:moveTo>
                    <a:pt x="312290" y="1146747"/>
                  </a:moveTo>
                  <a:lnTo>
                    <a:pt x="312290" y="5733605"/>
                  </a:lnTo>
                  <a:cubicBezTo>
                    <a:pt x="312290" y="6366933"/>
                    <a:pt x="311232" y="6880341"/>
                    <a:pt x="309928" y="6880341"/>
                  </a:cubicBezTo>
                  <a:lnTo>
                    <a:pt x="0" y="6880341"/>
                  </a:lnTo>
                  <a:lnTo>
                    <a:pt x="0" y="6880341"/>
                  </a:lnTo>
                  <a:lnTo>
                    <a:pt x="0" y="11"/>
                  </a:lnTo>
                  <a:lnTo>
                    <a:pt x="0" y="11"/>
                  </a:lnTo>
                  <a:lnTo>
                    <a:pt x="309928" y="11"/>
                  </a:lnTo>
                  <a:cubicBezTo>
                    <a:pt x="311232" y="11"/>
                    <a:pt x="312290" y="513419"/>
                    <a:pt x="312290" y="1146747"/>
                  </a:cubicBezTo>
                  <a:close/>
                </a:path>
              </a:pathLst>
            </a:custGeom>
            <a:noFill/>
            <a:ln w="12600">
              <a:solidFill>
                <a:schemeClr val="tx2">
                  <a:lumMod val="25000"/>
                  <a:alpha val="90000"/>
                </a:schemeClr>
              </a:solidFill>
              <a:prstDash val="sysDash"/>
              <a:round/>
            </a:ln>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p:style>
          <p:txBody>
            <a:bodyPr lIns="182880" rIns="76320" anchor="ctr">
              <a:noAutofit/>
            </a:bodyPr>
            <a:p>
              <a:pPr>
                <a:lnSpc>
                  <a:spcPct val="90000"/>
                </a:lnSpc>
                <a:spcAft>
                  <a:spcPts val="241"/>
                </a:spcAft>
              </a:pPr>
              <a:r>
                <a:rPr b="0" lang="en-IN" sz="1600" spc="-1" strike="noStrike">
                  <a:solidFill>
                    <a:srgbClr val="000000"/>
                  </a:solidFill>
                  <a:latin typeface="Arial"/>
                  <a:ea typeface="Arial"/>
                </a:rPr>
                <a:t>Automated deployments are highly accessible</a:t>
              </a:r>
              <a:endParaRPr b="0" lang="en-IN" sz="1600" spc="-1" strike="noStrike">
                <a:latin typeface="Arial"/>
              </a:endParaRPr>
            </a:p>
          </p:txBody>
        </p:sp>
        <p:sp>
          <p:nvSpPr>
            <p:cNvPr id="508" name="CustomShape 20"/>
            <p:cNvSpPr/>
            <p:nvPr/>
          </p:nvSpPr>
          <p:spPr>
            <a:xfrm>
              <a:off x="551520" y="4704480"/>
              <a:ext cx="2900880" cy="412920"/>
            </a:xfrm>
            <a:custGeom>
              <a:avLst/>
              <a:gdLst/>
              <a:ahLst/>
              <a:rect l="l" t="t" r="r" b="b"/>
              <a:pathLst>
                <a:path w="3870198" h="390363">
                  <a:moveTo>
                    <a:pt x="0" y="65062"/>
                  </a:moveTo>
                  <a:cubicBezTo>
                    <a:pt x="0" y="29129"/>
                    <a:pt x="29129" y="0"/>
                    <a:pt x="65062" y="0"/>
                  </a:cubicBezTo>
                  <a:lnTo>
                    <a:pt x="3805136" y="0"/>
                  </a:lnTo>
                  <a:cubicBezTo>
                    <a:pt x="3841069" y="0"/>
                    <a:pt x="3870198" y="29129"/>
                    <a:pt x="3870198" y="65062"/>
                  </a:cubicBezTo>
                  <a:lnTo>
                    <a:pt x="3870198" y="325301"/>
                  </a:lnTo>
                  <a:cubicBezTo>
                    <a:pt x="3870198" y="361234"/>
                    <a:pt x="3841069" y="390363"/>
                    <a:pt x="3805136" y="390363"/>
                  </a:cubicBezTo>
                  <a:lnTo>
                    <a:pt x="65062" y="390363"/>
                  </a:lnTo>
                  <a:cubicBezTo>
                    <a:pt x="29129" y="390363"/>
                    <a:pt x="0" y="361234"/>
                    <a:pt x="0" y="325301"/>
                  </a:cubicBezTo>
                  <a:lnTo>
                    <a:pt x="0" y="65062"/>
                  </a:lnTo>
                  <a:close/>
                </a:path>
              </a:pathLst>
            </a:custGeom>
            <a:solidFill>
              <a:srgbClr val="0ec07d"/>
            </a:solidFill>
            <a:ln>
              <a:round/>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p:style>
          <p:txBody>
            <a:bodyPr lIns="182880" rIns="95400" tIns="91440" bIns="57240" anchor="ctr">
              <a:noAutofit/>
            </a:bodyPr>
            <a:p>
              <a:pPr>
                <a:lnSpc>
                  <a:spcPct val="90000"/>
                </a:lnSpc>
                <a:spcAft>
                  <a:spcPts val="629"/>
                </a:spcAft>
              </a:pPr>
              <a:r>
                <a:rPr b="0" lang="en-IN" sz="1800" spc="-1" strike="noStrike">
                  <a:solidFill>
                    <a:srgbClr val="ffffff"/>
                  </a:solidFill>
                  <a:latin typeface="Arial"/>
                  <a:ea typeface="Arial"/>
                </a:rPr>
                <a:t>Accessible</a:t>
              </a:r>
              <a:endParaRPr b="0" lang="en-IN" sz="1800" spc="-1" strike="noStrike">
                <a:latin typeface="Arial"/>
              </a:endParaRPr>
            </a:p>
          </p:txBody>
        </p:sp>
        <p:sp>
          <p:nvSpPr>
            <p:cNvPr id="509" name="CustomShape 21"/>
            <p:cNvSpPr/>
            <p:nvPr/>
          </p:nvSpPr>
          <p:spPr>
            <a:xfrm>
              <a:off x="3380400" y="5180040"/>
              <a:ext cx="6879960" cy="330120"/>
            </a:xfrm>
            <a:custGeom>
              <a:avLst/>
              <a:gdLst/>
              <a:ahLst/>
              <a:rect l="l" t="t" r="r" b="b"/>
              <a:pathLst>
                <a:path w="312290" h="6880352">
                  <a:moveTo>
                    <a:pt x="312290" y="1146747"/>
                  </a:moveTo>
                  <a:lnTo>
                    <a:pt x="312290" y="5733605"/>
                  </a:lnTo>
                  <a:cubicBezTo>
                    <a:pt x="312290" y="6366933"/>
                    <a:pt x="311232" y="6880341"/>
                    <a:pt x="309928" y="6880341"/>
                  </a:cubicBezTo>
                  <a:lnTo>
                    <a:pt x="0" y="6880341"/>
                  </a:lnTo>
                  <a:lnTo>
                    <a:pt x="0" y="6880341"/>
                  </a:lnTo>
                  <a:lnTo>
                    <a:pt x="0" y="11"/>
                  </a:lnTo>
                  <a:lnTo>
                    <a:pt x="0" y="11"/>
                  </a:lnTo>
                  <a:lnTo>
                    <a:pt x="309928" y="11"/>
                  </a:lnTo>
                  <a:cubicBezTo>
                    <a:pt x="311232" y="11"/>
                    <a:pt x="312290" y="513419"/>
                    <a:pt x="312290" y="1146747"/>
                  </a:cubicBezTo>
                  <a:close/>
                </a:path>
              </a:pathLst>
            </a:custGeom>
            <a:noFill/>
            <a:ln w="12600">
              <a:solidFill>
                <a:schemeClr val="tx2">
                  <a:lumMod val="25000"/>
                  <a:alpha val="90000"/>
                </a:schemeClr>
              </a:solidFill>
              <a:prstDash val="sysDash"/>
              <a:round/>
            </a:ln>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p:style>
          <p:txBody>
            <a:bodyPr lIns="182880" rIns="76320" anchor="ctr">
              <a:noAutofit/>
            </a:bodyPr>
            <a:p>
              <a:pPr>
                <a:lnSpc>
                  <a:spcPct val="90000"/>
                </a:lnSpc>
                <a:spcAft>
                  <a:spcPts val="241"/>
                </a:spcAft>
              </a:pPr>
              <a:r>
                <a:rPr b="0" lang="en-IN" sz="1600" spc="-1" strike="noStrike">
                  <a:solidFill>
                    <a:srgbClr val="000000"/>
                  </a:solidFill>
                  <a:latin typeface="Arial"/>
                  <a:ea typeface="Arial"/>
                </a:rPr>
                <a:t>Reuse of deployment patterns</a:t>
              </a:r>
              <a:endParaRPr b="0" lang="en-IN" sz="1600" spc="-1" strike="noStrike">
                <a:latin typeface="Arial"/>
              </a:endParaRPr>
            </a:p>
          </p:txBody>
        </p:sp>
        <p:sp>
          <p:nvSpPr>
            <p:cNvPr id="510" name="CustomShape 22"/>
            <p:cNvSpPr/>
            <p:nvPr/>
          </p:nvSpPr>
          <p:spPr>
            <a:xfrm>
              <a:off x="551520" y="5138640"/>
              <a:ext cx="2900880" cy="412920"/>
            </a:xfrm>
            <a:custGeom>
              <a:avLst/>
              <a:gdLst/>
              <a:ahLst/>
              <a:rect l="l" t="t" r="r" b="b"/>
              <a:pathLst>
                <a:path w="3870198" h="390363">
                  <a:moveTo>
                    <a:pt x="0" y="65062"/>
                  </a:moveTo>
                  <a:cubicBezTo>
                    <a:pt x="0" y="29129"/>
                    <a:pt x="29129" y="0"/>
                    <a:pt x="65062" y="0"/>
                  </a:cubicBezTo>
                  <a:lnTo>
                    <a:pt x="3805136" y="0"/>
                  </a:lnTo>
                  <a:cubicBezTo>
                    <a:pt x="3841069" y="0"/>
                    <a:pt x="3870198" y="29129"/>
                    <a:pt x="3870198" y="65062"/>
                  </a:cubicBezTo>
                  <a:lnTo>
                    <a:pt x="3870198" y="325301"/>
                  </a:lnTo>
                  <a:cubicBezTo>
                    <a:pt x="3870198" y="361234"/>
                    <a:pt x="3841069" y="390363"/>
                    <a:pt x="3805136" y="390363"/>
                  </a:cubicBezTo>
                  <a:lnTo>
                    <a:pt x="65062" y="390363"/>
                  </a:lnTo>
                  <a:cubicBezTo>
                    <a:pt x="29129" y="390363"/>
                    <a:pt x="0" y="361234"/>
                    <a:pt x="0" y="325301"/>
                  </a:cubicBezTo>
                  <a:lnTo>
                    <a:pt x="0" y="65062"/>
                  </a:lnTo>
                  <a:close/>
                </a:path>
              </a:pathLst>
            </a:custGeom>
            <a:solidFill>
              <a:srgbClr val="0ec07d"/>
            </a:solidFill>
            <a:ln>
              <a:round/>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p:style>
          <p:txBody>
            <a:bodyPr lIns="182880" rIns="95400" tIns="91440" bIns="57240" anchor="ctr">
              <a:noAutofit/>
            </a:bodyPr>
            <a:p>
              <a:pPr>
                <a:lnSpc>
                  <a:spcPct val="90000"/>
                </a:lnSpc>
                <a:spcAft>
                  <a:spcPts val="629"/>
                </a:spcAft>
              </a:pPr>
              <a:r>
                <a:rPr b="0" lang="en-IN" sz="1800" spc="-1" strike="noStrike">
                  <a:solidFill>
                    <a:srgbClr val="ffffff"/>
                  </a:solidFill>
                  <a:latin typeface="Arial"/>
                  <a:ea typeface="Arial"/>
                </a:rPr>
                <a:t>Repeatable</a:t>
              </a:r>
              <a:endParaRPr b="0" lang="en-IN" sz="1800" spc="-1" strike="noStrike">
                <a:latin typeface="Arial"/>
              </a:endParaRPr>
            </a:p>
          </p:txBody>
        </p:sp>
        <p:sp>
          <p:nvSpPr>
            <p:cNvPr id="511" name="CustomShape 23"/>
            <p:cNvSpPr/>
            <p:nvPr/>
          </p:nvSpPr>
          <p:spPr>
            <a:xfrm>
              <a:off x="3380400" y="5613840"/>
              <a:ext cx="6879960" cy="330120"/>
            </a:xfrm>
            <a:custGeom>
              <a:avLst/>
              <a:gdLst/>
              <a:ahLst/>
              <a:rect l="l" t="t" r="r" b="b"/>
              <a:pathLst>
                <a:path w="312290" h="6880352">
                  <a:moveTo>
                    <a:pt x="312290" y="1146747"/>
                  </a:moveTo>
                  <a:lnTo>
                    <a:pt x="312290" y="5733605"/>
                  </a:lnTo>
                  <a:cubicBezTo>
                    <a:pt x="312290" y="6366933"/>
                    <a:pt x="311232" y="6880341"/>
                    <a:pt x="309928" y="6880341"/>
                  </a:cubicBezTo>
                  <a:lnTo>
                    <a:pt x="0" y="6880341"/>
                  </a:lnTo>
                  <a:lnTo>
                    <a:pt x="0" y="6880341"/>
                  </a:lnTo>
                  <a:lnTo>
                    <a:pt x="0" y="11"/>
                  </a:lnTo>
                  <a:lnTo>
                    <a:pt x="0" y="11"/>
                  </a:lnTo>
                  <a:lnTo>
                    <a:pt x="309928" y="11"/>
                  </a:lnTo>
                  <a:cubicBezTo>
                    <a:pt x="311232" y="11"/>
                    <a:pt x="312290" y="513419"/>
                    <a:pt x="312290" y="1146747"/>
                  </a:cubicBezTo>
                  <a:close/>
                </a:path>
              </a:pathLst>
            </a:custGeom>
            <a:noFill/>
            <a:ln w="12600">
              <a:solidFill>
                <a:schemeClr val="tx2">
                  <a:lumMod val="25000"/>
                  <a:alpha val="90000"/>
                </a:schemeClr>
              </a:solidFill>
              <a:prstDash val="sysDash"/>
              <a:round/>
            </a:ln>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p:style>
          <p:txBody>
            <a:bodyPr lIns="182880" rIns="76320" anchor="ctr">
              <a:noAutofit/>
            </a:bodyPr>
            <a:p>
              <a:pPr>
                <a:lnSpc>
                  <a:spcPct val="90000"/>
                </a:lnSpc>
                <a:spcAft>
                  <a:spcPts val="241"/>
                </a:spcAft>
              </a:pPr>
              <a:r>
                <a:rPr b="0" lang="en-IN" sz="1600" spc="-1" strike="noStrike">
                  <a:solidFill>
                    <a:srgbClr val="000000"/>
                  </a:solidFill>
                  <a:latin typeface="Arial"/>
                  <a:ea typeface="Arial"/>
                </a:rPr>
                <a:t>Subsequent deployments identical over time</a:t>
              </a:r>
              <a:endParaRPr b="0" lang="en-IN" sz="1600" spc="-1" strike="noStrike">
                <a:latin typeface="Arial"/>
              </a:endParaRPr>
            </a:p>
          </p:txBody>
        </p:sp>
        <p:sp>
          <p:nvSpPr>
            <p:cNvPr id="512" name="CustomShape 24"/>
            <p:cNvSpPr/>
            <p:nvPr/>
          </p:nvSpPr>
          <p:spPr>
            <a:xfrm>
              <a:off x="551520" y="5572440"/>
              <a:ext cx="2900880" cy="412920"/>
            </a:xfrm>
            <a:custGeom>
              <a:avLst/>
              <a:gdLst/>
              <a:ahLst/>
              <a:rect l="l" t="t" r="r" b="b"/>
              <a:pathLst>
                <a:path w="3870198" h="390363">
                  <a:moveTo>
                    <a:pt x="0" y="65062"/>
                  </a:moveTo>
                  <a:cubicBezTo>
                    <a:pt x="0" y="29129"/>
                    <a:pt x="29129" y="0"/>
                    <a:pt x="65062" y="0"/>
                  </a:cubicBezTo>
                  <a:lnTo>
                    <a:pt x="3805136" y="0"/>
                  </a:lnTo>
                  <a:cubicBezTo>
                    <a:pt x="3841069" y="0"/>
                    <a:pt x="3870198" y="29129"/>
                    <a:pt x="3870198" y="65062"/>
                  </a:cubicBezTo>
                  <a:lnTo>
                    <a:pt x="3870198" y="325301"/>
                  </a:lnTo>
                  <a:cubicBezTo>
                    <a:pt x="3870198" y="361234"/>
                    <a:pt x="3841069" y="390363"/>
                    <a:pt x="3805136" y="390363"/>
                  </a:cubicBezTo>
                  <a:lnTo>
                    <a:pt x="65062" y="390363"/>
                  </a:lnTo>
                  <a:cubicBezTo>
                    <a:pt x="29129" y="390363"/>
                    <a:pt x="0" y="361234"/>
                    <a:pt x="0" y="325301"/>
                  </a:cubicBezTo>
                  <a:lnTo>
                    <a:pt x="0" y="65062"/>
                  </a:lnTo>
                  <a:close/>
                </a:path>
              </a:pathLst>
            </a:custGeom>
            <a:solidFill>
              <a:srgbClr val="0ec07d"/>
            </a:solidFill>
            <a:ln>
              <a:round/>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p:style>
          <p:txBody>
            <a:bodyPr lIns="182880" rIns="95400" tIns="91440" bIns="57240" anchor="ctr">
              <a:noAutofit/>
            </a:bodyPr>
            <a:p>
              <a:pPr>
                <a:lnSpc>
                  <a:spcPct val="90000"/>
                </a:lnSpc>
                <a:spcAft>
                  <a:spcPts val="629"/>
                </a:spcAft>
              </a:pPr>
              <a:r>
                <a:rPr b="0" lang="en-IN" sz="1800" spc="-1" strike="noStrike">
                  <a:solidFill>
                    <a:srgbClr val="ffffff"/>
                  </a:solidFill>
                  <a:latin typeface="Arial"/>
                  <a:ea typeface="Arial"/>
                </a:rPr>
                <a:t>Consistent</a:t>
              </a:r>
              <a:endParaRPr b="0" lang="en-IN" sz="1800" spc="-1" strike="noStrike">
                <a:latin typeface="Arial"/>
              </a:endParaRPr>
            </a:p>
          </p:txBody>
        </p:sp>
        <p:sp>
          <p:nvSpPr>
            <p:cNvPr id="513" name="CustomShape 25"/>
            <p:cNvSpPr/>
            <p:nvPr/>
          </p:nvSpPr>
          <p:spPr>
            <a:xfrm>
              <a:off x="3380400" y="6048000"/>
              <a:ext cx="6879960" cy="330120"/>
            </a:xfrm>
            <a:custGeom>
              <a:avLst/>
              <a:gdLst/>
              <a:ahLst/>
              <a:rect l="l" t="t" r="r" b="b"/>
              <a:pathLst>
                <a:path w="312290" h="6880352">
                  <a:moveTo>
                    <a:pt x="312290" y="1146747"/>
                  </a:moveTo>
                  <a:lnTo>
                    <a:pt x="312290" y="5733605"/>
                  </a:lnTo>
                  <a:cubicBezTo>
                    <a:pt x="312290" y="6366933"/>
                    <a:pt x="311232" y="6880341"/>
                    <a:pt x="309928" y="6880341"/>
                  </a:cubicBezTo>
                  <a:lnTo>
                    <a:pt x="0" y="6880341"/>
                  </a:lnTo>
                  <a:lnTo>
                    <a:pt x="0" y="6880341"/>
                  </a:lnTo>
                  <a:lnTo>
                    <a:pt x="0" y="11"/>
                  </a:lnTo>
                  <a:lnTo>
                    <a:pt x="0" y="11"/>
                  </a:lnTo>
                  <a:lnTo>
                    <a:pt x="309928" y="11"/>
                  </a:lnTo>
                  <a:cubicBezTo>
                    <a:pt x="311232" y="11"/>
                    <a:pt x="312290" y="513419"/>
                    <a:pt x="312290" y="1146747"/>
                  </a:cubicBezTo>
                  <a:close/>
                </a:path>
              </a:pathLst>
            </a:custGeom>
            <a:noFill/>
            <a:ln w="12600">
              <a:solidFill>
                <a:schemeClr val="tx2">
                  <a:lumMod val="25000"/>
                  <a:alpha val="90000"/>
                </a:schemeClr>
              </a:solidFill>
              <a:prstDash val="sysDash"/>
              <a:round/>
            </a:ln>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p:style>
          <p:txBody>
            <a:bodyPr lIns="182880" rIns="76320" anchor="ctr">
              <a:noAutofit/>
            </a:bodyPr>
            <a:p>
              <a:pPr>
                <a:lnSpc>
                  <a:spcPct val="90000"/>
                </a:lnSpc>
                <a:spcAft>
                  <a:spcPts val="241"/>
                </a:spcAft>
              </a:pPr>
              <a:r>
                <a:rPr b="0" lang="en-IN" sz="1600" spc="-1" strike="noStrike">
                  <a:solidFill>
                    <a:srgbClr val="000000"/>
                  </a:solidFill>
                  <a:latin typeface="Arial"/>
                  <a:ea typeface="Arial"/>
                </a:rPr>
                <a:t>Deployment patterns can be applied to many environment over time</a:t>
              </a:r>
              <a:endParaRPr b="0" lang="en-IN" sz="1600" spc="-1" strike="noStrike">
                <a:latin typeface="Arial"/>
              </a:endParaRPr>
            </a:p>
          </p:txBody>
        </p:sp>
        <p:sp>
          <p:nvSpPr>
            <p:cNvPr id="514" name="CustomShape 26"/>
            <p:cNvSpPr/>
            <p:nvPr/>
          </p:nvSpPr>
          <p:spPr>
            <a:xfrm>
              <a:off x="551520" y="6006600"/>
              <a:ext cx="2900880" cy="412920"/>
            </a:xfrm>
            <a:custGeom>
              <a:avLst/>
              <a:gdLst/>
              <a:ahLst/>
              <a:rect l="l" t="t" r="r" b="b"/>
              <a:pathLst>
                <a:path w="3870198" h="390363">
                  <a:moveTo>
                    <a:pt x="0" y="65062"/>
                  </a:moveTo>
                  <a:cubicBezTo>
                    <a:pt x="0" y="29129"/>
                    <a:pt x="29129" y="0"/>
                    <a:pt x="65062" y="0"/>
                  </a:cubicBezTo>
                  <a:lnTo>
                    <a:pt x="3805136" y="0"/>
                  </a:lnTo>
                  <a:cubicBezTo>
                    <a:pt x="3841069" y="0"/>
                    <a:pt x="3870198" y="29129"/>
                    <a:pt x="3870198" y="65062"/>
                  </a:cubicBezTo>
                  <a:lnTo>
                    <a:pt x="3870198" y="325301"/>
                  </a:lnTo>
                  <a:cubicBezTo>
                    <a:pt x="3870198" y="361234"/>
                    <a:pt x="3841069" y="390363"/>
                    <a:pt x="3805136" y="390363"/>
                  </a:cubicBezTo>
                  <a:lnTo>
                    <a:pt x="65062" y="390363"/>
                  </a:lnTo>
                  <a:cubicBezTo>
                    <a:pt x="29129" y="390363"/>
                    <a:pt x="0" y="361234"/>
                    <a:pt x="0" y="325301"/>
                  </a:cubicBezTo>
                  <a:lnTo>
                    <a:pt x="0" y="65062"/>
                  </a:lnTo>
                  <a:close/>
                </a:path>
              </a:pathLst>
            </a:custGeom>
            <a:solidFill>
              <a:srgbClr val="0ec07d"/>
            </a:solidFill>
            <a:ln>
              <a:round/>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p:style>
          <p:txBody>
            <a:bodyPr lIns="182880" rIns="95400" tIns="91440" bIns="57240" anchor="ctr">
              <a:noAutofit/>
            </a:bodyPr>
            <a:p>
              <a:pPr>
                <a:lnSpc>
                  <a:spcPct val="90000"/>
                </a:lnSpc>
                <a:spcAft>
                  <a:spcPts val="629"/>
                </a:spcAft>
              </a:pPr>
              <a:r>
                <a:rPr b="0" lang="en-IN" sz="1800" spc="-1" strike="noStrike">
                  <a:solidFill>
                    <a:srgbClr val="ffffff"/>
                  </a:solidFill>
                  <a:latin typeface="Arial"/>
                  <a:ea typeface="Arial"/>
                </a:rPr>
                <a:t>Scalable</a:t>
              </a:r>
              <a:endParaRPr b="0" lang="en-IN" sz="1800" spc="-1" strike="noStrike">
                <a:latin typeface="Arial"/>
              </a:endParaRPr>
            </a:p>
          </p:txBody>
        </p:sp>
      </p:gr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3" name="TextShape 1"/>
          <p:cNvSpPr txBox="1"/>
          <p:nvPr/>
        </p:nvSpPr>
        <p:spPr>
          <a:xfrm>
            <a:off x="208800" y="633240"/>
            <a:ext cx="10515240" cy="491760"/>
          </a:xfrm>
          <a:prstGeom prst="rect">
            <a:avLst/>
          </a:prstGeom>
          <a:noFill/>
          <a:ln>
            <a:noFill/>
          </a:ln>
        </p:spPr>
        <p:txBody>
          <a:bodyPr>
            <a:noAutofit/>
          </a:bodyPr>
          <a:p>
            <a:pPr>
              <a:lnSpc>
                <a:spcPct val="90000"/>
              </a:lnSpc>
            </a:pPr>
            <a:r>
              <a:rPr b="1" lang="en-IN" sz="2800" spc="-1" strike="noStrike">
                <a:solidFill>
                  <a:srgbClr val="44546a"/>
                </a:solidFill>
                <a:latin typeface="Arial"/>
                <a:ea typeface="Arial"/>
              </a:rPr>
              <a:t>Module Learning Objectives</a:t>
            </a:r>
            <a:endParaRPr b="0" lang="en-IN" sz="2800" spc="-1" strike="noStrike">
              <a:solidFill>
                <a:srgbClr val="000000"/>
              </a:solidFill>
              <a:latin typeface="Arial"/>
            </a:endParaRPr>
          </a:p>
        </p:txBody>
      </p:sp>
      <p:sp>
        <p:nvSpPr>
          <p:cNvPr id="254" name="TextShape 2"/>
          <p:cNvSpPr txBox="1"/>
          <p:nvPr/>
        </p:nvSpPr>
        <p:spPr>
          <a:xfrm>
            <a:off x="208080" y="272880"/>
            <a:ext cx="10515240" cy="298080"/>
          </a:xfrm>
          <a:prstGeom prst="rect">
            <a:avLst/>
          </a:prstGeom>
          <a:noFill/>
          <a:ln>
            <a:noFill/>
          </a:ln>
        </p:spPr>
        <p:txBody>
          <a:bodyPr>
            <a:noAutofit/>
          </a:bodyPr>
          <a:p>
            <a:pPr>
              <a:lnSpc>
                <a:spcPct val="90000"/>
              </a:lnSpc>
            </a:pPr>
            <a:r>
              <a:rPr b="1" lang="en-IN" sz="1600" spc="-1" strike="noStrike">
                <a:solidFill>
                  <a:srgbClr val="0ec07d"/>
                </a:solidFill>
                <a:latin typeface="Arial"/>
                <a:ea typeface="Arial"/>
              </a:rPr>
              <a:t>Module 1</a:t>
            </a:r>
            <a:r>
              <a:rPr b="0" lang="en-IN" sz="1600" spc="-1" strike="noStrike">
                <a:solidFill>
                  <a:srgbClr val="0ec07d"/>
                </a:solidFill>
                <a:latin typeface="Arial"/>
                <a:ea typeface="Arial"/>
              </a:rPr>
              <a:t>: Introduction to Automation</a:t>
            </a:r>
            <a:endParaRPr b="0" lang="en-IN" sz="1600" spc="-1" strike="noStrike">
              <a:solidFill>
                <a:srgbClr val="000000"/>
              </a:solidFill>
              <a:latin typeface="Arial"/>
            </a:endParaRPr>
          </a:p>
        </p:txBody>
      </p:sp>
      <p:sp>
        <p:nvSpPr>
          <p:cNvPr id="255" name="TextShape 3"/>
          <p:cNvSpPr txBox="1"/>
          <p:nvPr/>
        </p:nvSpPr>
        <p:spPr>
          <a:xfrm>
            <a:off x="514440" y="1305000"/>
            <a:ext cx="6263640" cy="4840560"/>
          </a:xfrm>
          <a:prstGeom prst="rect">
            <a:avLst/>
          </a:prstGeom>
          <a:noFill/>
          <a:ln>
            <a:noFill/>
          </a:ln>
        </p:spPr>
        <p:txBody>
          <a:bodyPr>
            <a:noAutofit/>
          </a:bodyPr>
          <a:p>
            <a:pPr>
              <a:lnSpc>
                <a:spcPct val="90000"/>
              </a:lnSpc>
            </a:pPr>
            <a:r>
              <a:rPr b="0" lang="en-IN" sz="1800" spc="-1" strike="noStrike">
                <a:solidFill>
                  <a:srgbClr val="000000"/>
                </a:solidFill>
                <a:latin typeface="Arial"/>
                <a:ea typeface="Arial"/>
              </a:rPr>
              <a:t>At the end of the Module you would be able to learn the following</a:t>
            </a:r>
            <a:endParaRPr b="0" lang="en-IN" sz="1800" spc="-1" strike="noStrike">
              <a:solidFill>
                <a:srgbClr val="000000"/>
              </a:solidFill>
              <a:latin typeface="Arial"/>
            </a:endParaRPr>
          </a:p>
          <a:p>
            <a:pPr marL="343080" indent="-342720">
              <a:lnSpc>
                <a:spcPct val="90000"/>
              </a:lnSpc>
              <a:spcBef>
                <a:spcPts val="839"/>
              </a:spcBef>
              <a:buClr>
                <a:srgbClr val="000000"/>
              </a:buClr>
              <a:buFont typeface="Wingdings 3" charset="2"/>
              <a:buChar char=""/>
            </a:pPr>
            <a:r>
              <a:rPr b="0" lang="en-IN" sz="1800" spc="-1" strike="noStrike">
                <a:solidFill>
                  <a:srgbClr val="000000"/>
                </a:solidFill>
                <a:latin typeface="Arial"/>
                <a:ea typeface="Arial"/>
              </a:rPr>
              <a:t>Introduction to Automation</a:t>
            </a:r>
            <a:endParaRPr b="0" lang="en-IN" sz="1800" spc="-1" strike="noStrike">
              <a:solidFill>
                <a:srgbClr val="000000"/>
              </a:solidFill>
              <a:latin typeface="Arial"/>
            </a:endParaRPr>
          </a:p>
          <a:p>
            <a:pPr marL="343080" indent="-342720">
              <a:lnSpc>
                <a:spcPct val="90000"/>
              </a:lnSpc>
              <a:spcBef>
                <a:spcPts val="839"/>
              </a:spcBef>
              <a:buClr>
                <a:srgbClr val="000000"/>
              </a:buClr>
              <a:buFont typeface="Wingdings 3" charset="2"/>
              <a:buChar char=""/>
            </a:pPr>
            <a:r>
              <a:rPr b="0" lang="en-IN" sz="1800" spc="-1" strike="noStrike">
                <a:solidFill>
                  <a:srgbClr val="000000"/>
                </a:solidFill>
                <a:latin typeface="Arial"/>
                <a:ea typeface="Arial"/>
              </a:rPr>
              <a:t>The phases involved in software development - delivery pipeline.</a:t>
            </a:r>
            <a:endParaRPr b="0" lang="en-IN" sz="1800" spc="-1" strike="noStrike">
              <a:solidFill>
                <a:srgbClr val="000000"/>
              </a:solidFill>
              <a:latin typeface="Arial"/>
            </a:endParaRPr>
          </a:p>
          <a:p>
            <a:pPr marL="343080" indent="-342720">
              <a:lnSpc>
                <a:spcPct val="90000"/>
              </a:lnSpc>
              <a:spcBef>
                <a:spcPts val="839"/>
              </a:spcBef>
              <a:buClr>
                <a:srgbClr val="000000"/>
              </a:buClr>
              <a:buFont typeface="Wingdings 3" charset="2"/>
              <a:buChar char=""/>
            </a:pPr>
            <a:r>
              <a:rPr b="0" lang="en-IN" sz="1800" spc="-1" strike="noStrike">
                <a:solidFill>
                  <a:srgbClr val="000000"/>
                </a:solidFill>
                <a:latin typeface="Arial"/>
                <a:ea typeface="Arial"/>
              </a:rPr>
              <a:t>Fully automated software delivery process that includes:</a:t>
            </a:r>
            <a:endParaRPr b="0" lang="en-IN" sz="1800" spc="-1" strike="noStrike">
              <a:solidFill>
                <a:srgbClr val="000000"/>
              </a:solidFill>
              <a:latin typeface="Arial"/>
            </a:endParaRPr>
          </a:p>
          <a:p>
            <a:pPr lvl="2" marL="617400" indent="-340920">
              <a:lnSpc>
                <a:spcPct val="90000"/>
              </a:lnSpc>
              <a:spcBef>
                <a:spcPts val="839"/>
              </a:spcBef>
              <a:buClr>
                <a:srgbClr val="000000"/>
              </a:buClr>
              <a:buFont typeface="Wingdings 3" charset="2"/>
              <a:buChar char=""/>
            </a:pPr>
            <a:r>
              <a:rPr b="0" lang="en-IN" sz="1600" spc="-1" strike="noStrike">
                <a:solidFill>
                  <a:srgbClr val="000000"/>
                </a:solidFill>
                <a:latin typeface="Arial"/>
                <a:ea typeface="Arial"/>
              </a:rPr>
              <a:t>Automated Build</a:t>
            </a:r>
            <a:endParaRPr b="0" lang="en-IN" sz="1600" spc="-1" strike="noStrike">
              <a:solidFill>
                <a:srgbClr val="000000"/>
              </a:solidFill>
              <a:latin typeface="Arial"/>
            </a:endParaRPr>
          </a:p>
          <a:p>
            <a:pPr lvl="2" marL="617400" indent="-340920">
              <a:lnSpc>
                <a:spcPct val="90000"/>
              </a:lnSpc>
              <a:spcBef>
                <a:spcPts val="839"/>
              </a:spcBef>
              <a:buClr>
                <a:srgbClr val="000000"/>
              </a:buClr>
              <a:buFont typeface="Wingdings 3" charset="2"/>
              <a:buChar char=""/>
            </a:pPr>
            <a:r>
              <a:rPr b="0" lang="en-IN" sz="1600" spc="-1" strike="noStrike">
                <a:solidFill>
                  <a:srgbClr val="000000"/>
                </a:solidFill>
                <a:latin typeface="Arial"/>
                <a:ea typeface="Arial"/>
              </a:rPr>
              <a:t>Automated Test</a:t>
            </a:r>
            <a:endParaRPr b="0" lang="en-IN" sz="1600" spc="-1" strike="noStrike">
              <a:solidFill>
                <a:srgbClr val="000000"/>
              </a:solidFill>
              <a:latin typeface="Arial"/>
            </a:endParaRPr>
          </a:p>
          <a:p>
            <a:pPr lvl="2" marL="617400" indent="-340920">
              <a:lnSpc>
                <a:spcPct val="90000"/>
              </a:lnSpc>
              <a:spcBef>
                <a:spcPts val="839"/>
              </a:spcBef>
              <a:buClr>
                <a:srgbClr val="000000"/>
              </a:buClr>
              <a:buFont typeface="Wingdings 3" charset="2"/>
              <a:buChar char=""/>
            </a:pPr>
            <a:r>
              <a:rPr b="0" lang="en-IN" sz="1600" spc="-1" strike="noStrike">
                <a:solidFill>
                  <a:srgbClr val="000000"/>
                </a:solidFill>
                <a:latin typeface="Arial"/>
                <a:ea typeface="Arial"/>
              </a:rPr>
              <a:t>Automated Deployment</a:t>
            </a:r>
            <a:endParaRPr b="0" lang="en-IN" sz="1600" spc="-1" strike="noStrike">
              <a:solidFill>
                <a:srgbClr val="000000"/>
              </a:solidFill>
              <a:latin typeface="Arial"/>
            </a:endParaRPr>
          </a:p>
          <a:p>
            <a:pPr lvl="2" marL="617400" indent="-340920">
              <a:lnSpc>
                <a:spcPct val="90000"/>
              </a:lnSpc>
              <a:spcBef>
                <a:spcPts val="839"/>
              </a:spcBef>
              <a:buClr>
                <a:srgbClr val="000000"/>
              </a:buClr>
              <a:buFont typeface="Wingdings 3" charset="2"/>
              <a:buChar char=""/>
            </a:pPr>
            <a:r>
              <a:rPr b="0" lang="en-IN" sz="1600" spc="-1" strike="noStrike">
                <a:solidFill>
                  <a:srgbClr val="000000"/>
                </a:solidFill>
                <a:latin typeface="Arial"/>
                <a:ea typeface="Arial"/>
              </a:rPr>
              <a:t>Automated Provisioning</a:t>
            </a:r>
            <a:endParaRPr b="0" lang="en-IN" sz="1600" spc="-1" strike="noStrike">
              <a:solidFill>
                <a:srgbClr val="000000"/>
              </a:solidFill>
              <a:latin typeface="Arial"/>
            </a:endParaRPr>
          </a:p>
          <a:p>
            <a:pPr marL="343080" indent="-342720">
              <a:lnSpc>
                <a:spcPct val="90000"/>
              </a:lnSpc>
              <a:spcBef>
                <a:spcPts val="839"/>
              </a:spcBef>
              <a:buClr>
                <a:srgbClr val="000000"/>
              </a:buClr>
              <a:buFont typeface="Wingdings 3" charset="2"/>
              <a:buChar char=""/>
            </a:pPr>
            <a:r>
              <a:rPr b="0" lang="en-IN" sz="1800" spc="-1" strike="noStrike">
                <a:solidFill>
                  <a:srgbClr val="000000"/>
                </a:solidFill>
                <a:latin typeface="Arial"/>
                <a:ea typeface="Arial"/>
              </a:rPr>
              <a:t>The concept of Rapid Application Development, its advantages and disadvantages.</a:t>
            </a:r>
            <a:endParaRPr b="0" lang="en-IN" sz="1800" spc="-1" strike="noStrike">
              <a:solidFill>
                <a:srgbClr val="000000"/>
              </a:solidFill>
              <a:latin typeface="Arial"/>
            </a:endParaRPr>
          </a:p>
          <a:p>
            <a:pPr marL="343080" indent="-342720">
              <a:lnSpc>
                <a:spcPct val="90000"/>
              </a:lnSpc>
              <a:spcBef>
                <a:spcPts val="839"/>
              </a:spcBef>
              <a:buClr>
                <a:srgbClr val="000000"/>
              </a:buClr>
              <a:buFont typeface="Wingdings 3" charset="2"/>
              <a:buChar char=""/>
            </a:pPr>
            <a:r>
              <a:rPr b="0" lang="en-IN" sz="1800" spc="-1" strike="noStrike">
                <a:solidFill>
                  <a:srgbClr val="000000"/>
                </a:solidFill>
                <a:latin typeface="Arial"/>
                <a:ea typeface="Arial"/>
              </a:rPr>
              <a:t>Modern code generators and the way they work.</a:t>
            </a:r>
            <a:endParaRPr b="0" lang="en-IN" sz="1800" spc="-1" strike="noStrike">
              <a:solidFill>
                <a:srgbClr val="000000"/>
              </a:solidFill>
              <a:latin typeface="Arial"/>
            </a:endParaRPr>
          </a:p>
          <a:p>
            <a:pPr marL="343080" indent="-342720">
              <a:lnSpc>
                <a:spcPct val="90000"/>
              </a:lnSpc>
              <a:spcBef>
                <a:spcPts val="839"/>
              </a:spcBef>
              <a:buClr>
                <a:srgbClr val="000000"/>
              </a:buClr>
              <a:buFont typeface="Wingdings 3" charset="2"/>
              <a:buChar char=""/>
            </a:pPr>
            <a:r>
              <a:rPr b="0" lang="en-IN" sz="1800" spc="-1" strike="noStrike">
                <a:solidFill>
                  <a:srgbClr val="000000"/>
                </a:solidFill>
                <a:latin typeface="Arial"/>
                <a:ea typeface="Arial"/>
              </a:rPr>
              <a:t>The Model-driven architecture, its concepts, models and tools.</a:t>
            </a:r>
            <a:endParaRPr b="0" lang="en-IN" sz="1800" spc="-1" strike="noStrike">
              <a:solidFill>
                <a:srgbClr val="000000"/>
              </a:solidFill>
              <a:latin typeface="Arial"/>
            </a:endParaRPr>
          </a:p>
        </p:txBody>
      </p:sp>
      <p:pic>
        <p:nvPicPr>
          <p:cNvPr id="256" name="Shape 744" descr=""/>
          <p:cNvPicPr/>
          <p:nvPr/>
        </p:nvPicPr>
        <p:blipFill>
          <a:blip r:embed="rId1"/>
          <a:stretch/>
        </p:blipFill>
        <p:spPr>
          <a:xfrm>
            <a:off x="7647840" y="2653920"/>
            <a:ext cx="3712320" cy="3570480"/>
          </a:xfrm>
          <a:prstGeom prst="rect">
            <a:avLst/>
          </a:prstGeom>
          <a:ln>
            <a:noFill/>
          </a:ln>
        </p:spPr>
      </p:pic>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15" name="TextShape 1"/>
          <p:cNvSpPr txBox="1"/>
          <p:nvPr/>
        </p:nvSpPr>
        <p:spPr>
          <a:xfrm>
            <a:off x="208800" y="633240"/>
            <a:ext cx="10515240" cy="492120"/>
          </a:xfrm>
          <a:prstGeom prst="rect">
            <a:avLst/>
          </a:prstGeom>
          <a:noFill/>
          <a:ln>
            <a:noFill/>
          </a:ln>
        </p:spPr>
        <p:txBody>
          <a:bodyPr>
            <a:noAutofit/>
          </a:bodyPr>
          <a:p>
            <a:pPr>
              <a:lnSpc>
                <a:spcPct val="90000"/>
              </a:lnSpc>
            </a:pPr>
            <a:r>
              <a:rPr b="1" lang="en-IN" sz="2800" spc="-1" strike="noStrike">
                <a:solidFill>
                  <a:srgbClr val="44546a"/>
                </a:solidFill>
                <a:latin typeface="Arial"/>
                <a:ea typeface="Arial"/>
              </a:rPr>
              <a:t>3.4.2 Automated Deployment and DevOps Adoption</a:t>
            </a:r>
            <a:endParaRPr b="0" lang="en-IN" sz="2800" spc="-1" strike="noStrike">
              <a:solidFill>
                <a:srgbClr val="000000"/>
              </a:solidFill>
              <a:latin typeface="Arial"/>
            </a:endParaRPr>
          </a:p>
        </p:txBody>
      </p:sp>
      <p:sp>
        <p:nvSpPr>
          <p:cNvPr id="516" name="TextShape 2"/>
          <p:cNvSpPr txBox="1"/>
          <p:nvPr/>
        </p:nvSpPr>
        <p:spPr>
          <a:xfrm>
            <a:off x="208080" y="272880"/>
            <a:ext cx="10515240" cy="298080"/>
          </a:xfrm>
          <a:prstGeom prst="rect">
            <a:avLst/>
          </a:prstGeom>
          <a:noFill/>
          <a:ln>
            <a:noFill/>
          </a:ln>
        </p:spPr>
        <p:txBody>
          <a:bodyPr>
            <a:noAutofit/>
          </a:bodyPr>
          <a:p>
            <a:pPr>
              <a:lnSpc>
                <a:spcPct val="90000"/>
              </a:lnSpc>
            </a:pPr>
            <a:r>
              <a:rPr b="1" lang="en-IN" sz="1600" spc="-1" strike="noStrike">
                <a:solidFill>
                  <a:srgbClr val="0ec07d"/>
                </a:solidFill>
                <a:latin typeface="Arial"/>
                <a:ea typeface="Arial"/>
              </a:rPr>
              <a:t>Module 1</a:t>
            </a:r>
            <a:r>
              <a:rPr b="0" lang="en-IN" sz="1600" spc="-1" strike="noStrike">
                <a:solidFill>
                  <a:srgbClr val="0ec07d"/>
                </a:solidFill>
                <a:latin typeface="Arial"/>
                <a:ea typeface="Arial"/>
              </a:rPr>
              <a:t>: Introduction to Automation</a:t>
            </a:r>
            <a:endParaRPr b="0" lang="en-IN" sz="1600" spc="-1" strike="noStrike">
              <a:solidFill>
                <a:srgbClr val="000000"/>
              </a:solidFill>
              <a:latin typeface="Arial"/>
            </a:endParaRPr>
          </a:p>
        </p:txBody>
      </p:sp>
      <p:sp>
        <p:nvSpPr>
          <p:cNvPr id="517" name="TextShape 3"/>
          <p:cNvSpPr txBox="1"/>
          <p:nvPr/>
        </p:nvSpPr>
        <p:spPr>
          <a:xfrm>
            <a:off x="514440" y="1305000"/>
            <a:ext cx="10273320" cy="4840560"/>
          </a:xfrm>
          <a:prstGeom prst="rect">
            <a:avLst/>
          </a:prstGeom>
          <a:noFill/>
          <a:ln>
            <a:noFill/>
          </a:ln>
        </p:spPr>
        <p:txBody>
          <a:bodyPr>
            <a:noAutofit/>
          </a:bodyPr>
          <a:p>
            <a:pPr>
              <a:lnSpc>
                <a:spcPct val="100000"/>
              </a:lnSpc>
            </a:pPr>
            <a:r>
              <a:rPr b="0" lang="en-IN" sz="1800" spc="-1" strike="noStrike">
                <a:solidFill>
                  <a:srgbClr val="000000"/>
                </a:solidFill>
                <a:latin typeface="Arial"/>
                <a:ea typeface="Arial"/>
              </a:rPr>
              <a:t>Automated deployment ensures that the team always has deployable code and working software at the end of each iteration.</a:t>
            </a:r>
            <a:endParaRPr b="0" lang="en-IN" sz="1800" spc="-1" strike="noStrike">
              <a:solidFill>
                <a:srgbClr val="000000"/>
              </a:solidFill>
              <a:latin typeface="Arial"/>
            </a:endParaRPr>
          </a:p>
          <a:p>
            <a:pPr>
              <a:lnSpc>
                <a:spcPct val="100000"/>
              </a:lnSpc>
              <a:spcBef>
                <a:spcPts val="839"/>
              </a:spcBef>
              <a:spcAft>
                <a:spcPts val="839"/>
              </a:spcAft>
            </a:pPr>
            <a:r>
              <a:rPr b="0" lang="en-IN" sz="1800" spc="-1" strike="noStrike">
                <a:solidFill>
                  <a:srgbClr val="000000"/>
                </a:solidFill>
                <a:latin typeface="Arial"/>
                <a:ea typeface="Arial"/>
              </a:rPr>
              <a:t>Deployment automation helps in bringing in changes as quickly as possible, both planned and unplanned, that the business demands. </a:t>
            </a:r>
            <a:endParaRPr b="0" lang="en-IN" sz="1800" spc="-1" strike="noStrike">
              <a:solidFill>
                <a:srgbClr val="000000"/>
              </a:solidFill>
              <a:latin typeface="Arial"/>
            </a:endParaRPr>
          </a:p>
        </p:txBody>
      </p:sp>
      <p:grpSp>
        <p:nvGrpSpPr>
          <p:cNvPr id="518" name="Group 4"/>
          <p:cNvGrpSpPr/>
          <p:nvPr/>
        </p:nvGrpSpPr>
        <p:grpSpPr>
          <a:xfrm>
            <a:off x="1279440" y="2705760"/>
            <a:ext cx="9508320" cy="3669480"/>
            <a:chOff x="1279440" y="2705760"/>
            <a:chExt cx="9508320" cy="3669480"/>
          </a:xfrm>
        </p:grpSpPr>
        <p:sp>
          <p:nvSpPr>
            <p:cNvPr id="519" name="CustomShape 5"/>
            <p:cNvSpPr/>
            <p:nvPr/>
          </p:nvSpPr>
          <p:spPr>
            <a:xfrm>
              <a:off x="1279440" y="3928320"/>
              <a:ext cx="9508320" cy="941760"/>
            </a:xfrm>
            <a:prstGeom prst="rightArrow">
              <a:avLst>
                <a:gd name="adj1" fmla="val 50000"/>
                <a:gd name="adj2" fmla="val 50000"/>
              </a:avLst>
            </a:prstGeom>
            <a:solidFill>
              <a:srgbClr val="0ec07d"/>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1" lang="en-IN" sz="1800" spc="-1" strike="noStrike">
                  <a:solidFill>
                    <a:srgbClr val="ffffff"/>
                  </a:solidFill>
                  <a:latin typeface="Arial"/>
                  <a:ea typeface="Arial"/>
                </a:rPr>
                <a:t>DEVELOPMENT</a:t>
              </a:r>
              <a:endParaRPr b="0" lang="en-IN" sz="1800" spc="-1" strike="noStrike">
                <a:latin typeface="Arial"/>
              </a:endParaRPr>
            </a:p>
          </p:txBody>
        </p:sp>
        <p:sp>
          <p:nvSpPr>
            <p:cNvPr id="520" name="CustomShape 6"/>
            <p:cNvSpPr/>
            <p:nvPr/>
          </p:nvSpPr>
          <p:spPr>
            <a:xfrm>
              <a:off x="1279440" y="4959720"/>
              <a:ext cx="9508320" cy="941760"/>
            </a:xfrm>
            <a:prstGeom prst="rightArrow">
              <a:avLst>
                <a:gd name="adj1" fmla="val 50000"/>
                <a:gd name="adj2" fmla="val 50000"/>
              </a:avLst>
            </a:prstGeom>
            <a:solidFill>
              <a:srgbClr val="c00000"/>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1" lang="en-IN" sz="1800" spc="-1" strike="noStrike">
                  <a:solidFill>
                    <a:srgbClr val="ffffff"/>
                  </a:solidFill>
                  <a:latin typeface="Arial"/>
                  <a:ea typeface="Arial"/>
                </a:rPr>
                <a:t>OPERATIONS</a:t>
              </a:r>
              <a:endParaRPr b="0" lang="en-IN" sz="1800" spc="-1" strike="noStrike">
                <a:latin typeface="Arial"/>
              </a:endParaRPr>
            </a:p>
          </p:txBody>
        </p:sp>
        <p:sp>
          <p:nvSpPr>
            <p:cNvPr id="521" name="CustomShape 7"/>
            <p:cNvSpPr/>
            <p:nvPr/>
          </p:nvSpPr>
          <p:spPr>
            <a:xfrm>
              <a:off x="9522720" y="5859000"/>
              <a:ext cx="650520" cy="364680"/>
            </a:xfrm>
            <a:prstGeom prst="rect">
              <a:avLst/>
            </a:prstGeom>
            <a:noFill/>
            <a:ln>
              <a:noFill/>
            </a:ln>
          </p:spPr>
          <p:style>
            <a:lnRef idx="0"/>
            <a:fillRef idx="0"/>
            <a:effectRef idx="0"/>
            <a:fontRef idx="minor"/>
          </p:style>
          <p:txBody>
            <a:bodyPr wrap="none" lIns="90000" rIns="90000" tIns="45000" bIns="45000">
              <a:spAutoFit/>
            </a:bodyPr>
            <a:p>
              <a:pPr algn="ctr">
                <a:lnSpc>
                  <a:spcPct val="100000"/>
                </a:lnSpc>
              </a:pPr>
              <a:r>
                <a:rPr b="1" i="1" lang="en-IN" sz="1800" spc="-1" strike="noStrike">
                  <a:solidFill>
                    <a:srgbClr val="000000"/>
                  </a:solidFill>
                  <a:latin typeface="Arial"/>
                  <a:ea typeface="Arial"/>
                </a:rPr>
                <a:t>time</a:t>
              </a:r>
              <a:endParaRPr b="0" lang="en-IN" sz="1800" spc="-1" strike="noStrike">
                <a:latin typeface="Arial"/>
              </a:endParaRPr>
            </a:p>
          </p:txBody>
        </p:sp>
        <p:sp>
          <p:nvSpPr>
            <p:cNvPr id="522" name="CustomShape 8"/>
            <p:cNvSpPr/>
            <p:nvPr/>
          </p:nvSpPr>
          <p:spPr>
            <a:xfrm>
              <a:off x="3106080" y="2872800"/>
              <a:ext cx="1639800" cy="965520"/>
            </a:xfrm>
            <a:prstGeom prst="wedgeRoundRectCallout">
              <a:avLst>
                <a:gd name="adj1" fmla="val -20833"/>
                <a:gd name="adj2" fmla="val 62500"/>
                <a:gd name="adj3" fmla="val 16667"/>
              </a:avLst>
            </a:prstGeom>
            <a:solidFill>
              <a:schemeClr val="bg1"/>
            </a:solidFill>
            <a:ln>
              <a:solidFill>
                <a:schemeClr val="bg1"/>
              </a:solidFill>
              <a:round/>
            </a:ln>
            <a:effectLst>
              <a:outerShdw algn="ctr" blurRad="63500" rotWithShape="0" sx="102000" sy="102000">
                <a:srgbClr val="000000">
                  <a:alpha val="40000"/>
                </a:srgbClr>
              </a:outerShdw>
            </a:effectLst>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IN" sz="1800" spc="-1" strike="noStrike">
                  <a:solidFill>
                    <a:srgbClr val="000000"/>
                  </a:solidFill>
                  <a:latin typeface="Arial"/>
                  <a:ea typeface="Arial"/>
                </a:rPr>
                <a:t>Planning</a:t>
              </a:r>
              <a:endParaRPr b="0" lang="en-IN" sz="1800" spc="-1" strike="noStrike">
                <a:latin typeface="Arial"/>
              </a:endParaRPr>
            </a:p>
          </p:txBody>
        </p:sp>
        <p:sp>
          <p:nvSpPr>
            <p:cNvPr id="523" name="CustomShape 9"/>
            <p:cNvSpPr/>
            <p:nvPr/>
          </p:nvSpPr>
          <p:spPr>
            <a:xfrm>
              <a:off x="5101560" y="2705760"/>
              <a:ext cx="2387520" cy="1132560"/>
            </a:xfrm>
            <a:prstGeom prst="wedgeRoundRectCallout">
              <a:avLst>
                <a:gd name="adj1" fmla="val -20833"/>
                <a:gd name="adj2" fmla="val 62500"/>
                <a:gd name="adj3" fmla="val 16667"/>
              </a:avLst>
            </a:prstGeom>
            <a:solidFill>
              <a:schemeClr val="bg1"/>
            </a:solidFill>
            <a:ln>
              <a:solidFill>
                <a:schemeClr val="bg1"/>
              </a:solidFill>
              <a:round/>
            </a:ln>
            <a:effectLst>
              <a:outerShdw algn="ctr" blurRad="63500" rotWithShape="0" sx="102000" sy="102000">
                <a:srgbClr val="000000">
                  <a:alpha val="40000"/>
                </a:srgbClr>
              </a:outerShdw>
            </a:effectLst>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IN" sz="1800" spc="-1" strike="noStrike">
                  <a:solidFill>
                    <a:srgbClr val="000000"/>
                  </a:solidFill>
                  <a:latin typeface="Arial"/>
                  <a:ea typeface="Arial"/>
                </a:rPr>
                <a:t>Implementing and testing</a:t>
              </a:r>
              <a:endParaRPr b="0" lang="en-IN" sz="1800" spc="-1" strike="noStrike">
                <a:latin typeface="Arial"/>
              </a:endParaRPr>
            </a:p>
          </p:txBody>
        </p:sp>
        <p:sp>
          <p:nvSpPr>
            <p:cNvPr id="524" name="CustomShape 10"/>
            <p:cNvSpPr/>
            <p:nvPr/>
          </p:nvSpPr>
          <p:spPr>
            <a:xfrm>
              <a:off x="7786080" y="2938320"/>
              <a:ext cx="2170440" cy="936000"/>
            </a:xfrm>
            <a:prstGeom prst="wedgeRoundRectCallout">
              <a:avLst>
                <a:gd name="adj1" fmla="val -20833"/>
                <a:gd name="adj2" fmla="val 62500"/>
                <a:gd name="adj3" fmla="val 16667"/>
              </a:avLst>
            </a:prstGeom>
            <a:solidFill>
              <a:schemeClr val="bg1"/>
            </a:solidFill>
            <a:ln>
              <a:solidFill>
                <a:schemeClr val="bg1"/>
              </a:solidFill>
              <a:round/>
            </a:ln>
            <a:effectLst>
              <a:outerShdw algn="ctr" blurRad="63500" rotWithShape="0" sx="102000" sy="102000">
                <a:srgbClr val="000000">
                  <a:alpha val="40000"/>
                </a:srgbClr>
              </a:outerShdw>
            </a:effectLst>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0" lang="en-IN" sz="1800" spc="-1" strike="noStrike">
                  <a:solidFill>
                    <a:srgbClr val="000000"/>
                  </a:solidFill>
                  <a:latin typeface="Arial"/>
                  <a:ea typeface="Arial"/>
                </a:rPr>
                <a:t>Verification</a:t>
              </a:r>
              <a:endParaRPr b="0" lang="en-IN" sz="1800" spc="-1" strike="noStrike">
                <a:latin typeface="Arial"/>
              </a:endParaRPr>
            </a:p>
          </p:txBody>
        </p:sp>
        <p:sp>
          <p:nvSpPr>
            <p:cNvPr id="525" name="CustomShape 11"/>
            <p:cNvSpPr/>
            <p:nvPr/>
          </p:nvSpPr>
          <p:spPr>
            <a:xfrm>
              <a:off x="3581280" y="4038120"/>
              <a:ext cx="360" cy="2018880"/>
            </a:xfrm>
            <a:custGeom>
              <a:avLst/>
              <a:gdLst/>
              <a:ahLst/>
              <a:rect l="l" t="t" r="r" b="b"/>
              <a:pathLst>
                <a:path w="0" h="2019300">
                  <a:moveTo>
                    <a:pt x="0" y="0"/>
                  </a:moveTo>
                  <a:lnTo>
                    <a:pt x="0" y="2019300"/>
                  </a:lnTo>
                </a:path>
              </a:pathLst>
            </a:custGeom>
            <a:noFill/>
            <a:ln w="38160">
              <a:solidFill>
                <a:schemeClr val="tx2">
                  <a:lumMod val="25000"/>
                </a:schemeClr>
              </a:solidFill>
              <a:round/>
            </a:ln>
          </p:spPr>
          <p:style>
            <a:lnRef idx="2">
              <a:schemeClr val="accent1">
                <a:shade val="50000"/>
              </a:schemeClr>
            </a:lnRef>
            <a:fillRef idx="1">
              <a:schemeClr val="accent1"/>
            </a:fillRef>
            <a:effectRef idx="0">
              <a:schemeClr val="accent1"/>
            </a:effectRef>
            <a:fontRef idx="minor"/>
          </p:style>
        </p:sp>
        <p:sp>
          <p:nvSpPr>
            <p:cNvPr id="526" name="CustomShape 12"/>
            <p:cNvSpPr/>
            <p:nvPr/>
          </p:nvSpPr>
          <p:spPr>
            <a:xfrm>
              <a:off x="8420040" y="4038120"/>
              <a:ext cx="360" cy="2018880"/>
            </a:xfrm>
            <a:custGeom>
              <a:avLst/>
              <a:gdLst/>
              <a:ahLst/>
              <a:rect l="l" t="t" r="r" b="b"/>
              <a:pathLst>
                <a:path w="0" h="2019300">
                  <a:moveTo>
                    <a:pt x="0" y="0"/>
                  </a:moveTo>
                  <a:lnTo>
                    <a:pt x="0" y="2019300"/>
                  </a:lnTo>
                </a:path>
              </a:pathLst>
            </a:custGeom>
            <a:noFill/>
            <a:ln w="38160">
              <a:solidFill>
                <a:schemeClr val="tx2">
                  <a:lumMod val="25000"/>
                </a:schemeClr>
              </a:solidFill>
              <a:round/>
            </a:ln>
          </p:spPr>
          <p:style>
            <a:lnRef idx="2">
              <a:schemeClr val="accent1">
                <a:shade val="50000"/>
              </a:schemeClr>
            </a:lnRef>
            <a:fillRef idx="1">
              <a:schemeClr val="accent1"/>
            </a:fillRef>
            <a:effectRef idx="0">
              <a:schemeClr val="accent1"/>
            </a:effectRef>
            <a:fontRef idx="minor"/>
          </p:style>
        </p:sp>
        <p:sp>
          <p:nvSpPr>
            <p:cNvPr id="527" name="CustomShape 13"/>
            <p:cNvSpPr/>
            <p:nvPr/>
          </p:nvSpPr>
          <p:spPr>
            <a:xfrm>
              <a:off x="3650040" y="6028560"/>
              <a:ext cx="4644000" cy="360"/>
            </a:xfrm>
            <a:custGeom>
              <a:avLst/>
              <a:gdLst/>
              <a:ahLst/>
              <a:rect l="l" t="t" r="r" b="b"/>
              <a:pathLst>
                <a:path w="21600" h="21600">
                  <a:moveTo>
                    <a:pt x="0" y="0"/>
                  </a:moveTo>
                  <a:lnTo>
                    <a:pt x="21600" y="21600"/>
                  </a:lnTo>
                </a:path>
              </a:pathLst>
            </a:custGeom>
            <a:noFill/>
            <a:ln w="38160">
              <a:solidFill>
                <a:schemeClr val="tx2">
                  <a:lumMod val="25000"/>
                </a:schemeClr>
              </a:solidFill>
              <a:round/>
              <a:headEnd len="med" type="triangle" w="med"/>
              <a:tailEnd len="med" type="triangle" w="med"/>
            </a:ln>
          </p:spPr>
          <p:style>
            <a:lnRef idx="1">
              <a:schemeClr val="accent1"/>
            </a:lnRef>
            <a:fillRef idx="0">
              <a:schemeClr val="accent1"/>
            </a:fillRef>
            <a:effectRef idx="0">
              <a:schemeClr val="accent1"/>
            </a:effectRef>
            <a:fontRef idx="minor"/>
          </p:style>
        </p:sp>
        <p:sp>
          <p:nvSpPr>
            <p:cNvPr id="528" name="CustomShape 14"/>
            <p:cNvSpPr/>
            <p:nvPr/>
          </p:nvSpPr>
          <p:spPr>
            <a:xfrm>
              <a:off x="5046120" y="5736240"/>
              <a:ext cx="1766160" cy="639000"/>
            </a:xfrm>
            <a:prstGeom prst="rect">
              <a:avLst/>
            </a:prstGeom>
            <a:solidFill>
              <a:schemeClr val="bg1"/>
            </a:solidFill>
            <a:ln>
              <a:noFill/>
            </a:ln>
          </p:spPr>
          <p:style>
            <a:lnRef idx="0"/>
            <a:fillRef idx="0"/>
            <a:effectRef idx="0"/>
            <a:fontRef idx="minor"/>
          </p:style>
          <p:txBody>
            <a:bodyPr wrap="none" lIns="90000" rIns="90000" tIns="45000" bIns="45000">
              <a:spAutoFit/>
            </a:bodyPr>
            <a:p>
              <a:pPr algn="ctr">
                <a:lnSpc>
                  <a:spcPct val="100000"/>
                </a:lnSpc>
              </a:pPr>
              <a:r>
                <a:rPr b="0" lang="en-IN" sz="1800" spc="-1" strike="noStrike">
                  <a:solidFill>
                    <a:srgbClr val="000000"/>
                  </a:solidFill>
                  <a:latin typeface="Arial"/>
                  <a:ea typeface="Arial"/>
                </a:rPr>
                <a:t>current iteration</a:t>
              </a:r>
              <a:endParaRPr b="0" lang="en-IN" sz="1800" spc="-1" strike="noStrike">
                <a:latin typeface="Arial"/>
              </a:endParaRPr>
            </a:p>
            <a:p>
              <a:pPr algn="ctr">
                <a:lnSpc>
                  <a:spcPct val="100000"/>
                </a:lnSpc>
              </a:pPr>
              <a:r>
                <a:rPr b="0" lang="en-IN" sz="1800" spc="-1" strike="noStrike">
                  <a:solidFill>
                    <a:srgbClr val="000000"/>
                  </a:solidFill>
                  <a:latin typeface="Arial"/>
                  <a:ea typeface="Arial"/>
                </a:rPr>
                <a:t>(2 weeks)</a:t>
              </a:r>
              <a:endParaRPr b="0" lang="en-IN" sz="1800" spc="-1" strike="noStrike">
                <a:latin typeface="Arial"/>
              </a:endParaRPr>
            </a:p>
          </p:txBody>
        </p:sp>
      </p:gr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29" name="TextShape 1"/>
          <p:cNvSpPr txBox="1"/>
          <p:nvPr/>
        </p:nvSpPr>
        <p:spPr>
          <a:xfrm>
            <a:off x="208800" y="633240"/>
            <a:ext cx="11291400" cy="492120"/>
          </a:xfrm>
          <a:prstGeom prst="rect">
            <a:avLst/>
          </a:prstGeom>
          <a:noFill/>
          <a:ln>
            <a:noFill/>
          </a:ln>
        </p:spPr>
        <p:txBody>
          <a:bodyPr>
            <a:noAutofit/>
          </a:bodyPr>
          <a:p>
            <a:pPr>
              <a:lnSpc>
                <a:spcPct val="90000"/>
              </a:lnSpc>
            </a:pPr>
            <a:r>
              <a:rPr b="1" lang="en-IN" sz="2800" spc="-1" strike="noStrike">
                <a:solidFill>
                  <a:srgbClr val="44546a"/>
                </a:solidFill>
                <a:latin typeface="Arial"/>
                <a:ea typeface="Arial"/>
              </a:rPr>
              <a:t>What did you Grasp?</a:t>
            </a:r>
            <a:endParaRPr b="0" lang="en-IN" sz="2800" spc="-1" strike="noStrike">
              <a:solidFill>
                <a:srgbClr val="000000"/>
              </a:solidFill>
              <a:latin typeface="Arial"/>
            </a:endParaRPr>
          </a:p>
        </p:txBody>
      </p:sp>
      <p:sp>
        <p:nvSpPr>
          <p:cNvPr id="530" name="TextShape 2"/>
          <p:cNvSpPr txBox="1"/>
          <p:nvPr/>
        </p:nvSpPr>
        <p:spPr>
          <a:xfrm>
            <a:off x="208080" y="272880"/>
            <a:ext cx="11291400" cy="298080"/>
          </a:xfrm>
          <a:prstGeom prst="rect">
            <a:avLst/>
          </a:prstGeom>
          <a:noFill/>
          <a:ln>
            <a:noFill/>
          </a:ln>
        </p:spPr>
        <p:txBody>
          <a:bodyPr>
            <a:noAutofit/>
          </a:bodyPr>
          <a:p>
            <a:pPr>
              <a:lnSpc>
                <a:spcPct val="90000"/>
              </a:lnSpc>
            </a:pPr>
            <a:r>
              <a:rPr b="1" lang="en-IN" sz="1600" spc="-1" strike="noStrike">
                <a:solidFill>
                  <a:srgbClr val="0ec07d"/>
                </a:solidFill>
                <a:latin typeface="Arial"/>
                <a:ea typeface="Arial"/>
              </a:rPr>
              <a:t>Module 1</a:t>
            </a:r>
            <a:r>
              <a:rPr b="0" lang="en-IN" sz="1600" spc="-1" strike="noStrike">
                <a:solidFill>
                  <a:srgbClr val="0ec07d"/>
                </a:solidFill>
                <a:latin typeface="Arial"/>
                <a:ea typeface="Arial"/>
              </a:rPr>
              <a:t>: Introduction to Automation</a:t>
            </a:r>
            <a:endParaRPr b="0" lang="en-IN" sz="1600" spc="-1" strike="noStrike">
              <a:solidFill>
                <a:srgbClr val="000000"/>
              </a:solidFill>
              <a:latin typeface="Arial"/>
            </a:endParaRPr>
          </a:p>
        </p:txBody>
      </p:sp>
      <p:sp>
        <p:nvSpPr>
          <p:cNvPr id="531" name="TextShape 3"/>
          <p:cNvSpPr txBox="1"/>
          <p:nvPr/>
        </p:nvSpPr>
        <p:spPr>
          <a:xfrm>
            <a:off x="4809240" y="1852200"/>
            <a:ext cx="6690240" cy="3749040"/>
          </a:xfrm>
          <a:prstGeom prst="rect">
            <a:avLst/>
          </a:prstGeom>
          <a:noFill/>
          <a:ln>
            <a:noFill/>
          </a:ln>
        </p:spPr>
        <p:txBody>
          <a:bodyPr>
            <a:noAutofit/>
          </a:bodyPr>
          <a:p>
            <a:pPr marL="343080" indent="-342720">
              <a:lnSpc>
                <a:spcPct val="90000"/>
              </a:lnSpc>
              <a:buClr>
                <a:srgbClr val="000000"/>
              </a:buClr>
              <a:buFont typeface="Calibri"/>
              <a:buAutoNum type="arabicPeriod"/>
            </a:pPr>
            <a:r>
              <a:rPr b="0" lang="en-IN" sz="1800" spc="-1" strike="noStrike">
                <a:solidFill>
                  <a:srgbClr val="000000"/>
                </a:solidFill>
                <a:latin typeface="Arial"/>
                <a:ea typeface="Arial"/>
              </a:rPr>
              <a:t>Installing and maintaining the server hardware and operating software are the duties of the development team. </a:t>
            </a:r>
            <a:endParaRPr b="0" lang="en-IN" sz="1800" spc="-1" strike="noStrike">
              <a:solidFill>
                <a:srgbClr val="000000"/>
              </a:solidFill>
              <a:latin typeface="Arial"/>
            </a:endParaRPr>
          </a:p>
          <a:p>
            <a:pPr marL="682560" indent="-342720">
              <a:lnSpc>
                <a:spcPct val="100000"/>
              </a:lnSpc>
              <a:buClr>
                <a:srgbClr val="000000"/>
              </a:buClr>
              <a:buFont typeface="Arial"/>
              <a:buAutoNum type="alphaUcParenR"/>
            </a:pPr>
            <a:r>
              <a:rPr b="1" lang="en-IN" sz="1800" spc="-1" strike="noStrike">
                <a:solidFill>
                  <a:srgbClr val="000000"/>
                </a:solidFill>
                <a:latin typeface="Arial"/>
                <a:ea typeface="Arial"/>
              </a:rPr>
              <a:t>True</a:t>
            </a:r>
            <a:endParaRPr b="0" lang="en-IN" sz="1800" spc="-1" strike="noStrike">
              <a:solidFill>
                <a:srgbClr val="000000"/>
              </a:solidFill>
              <a:latin typeface="Arial"/>
            </a:endParaRPr>
          </a:p>
          <a:p>
            <a:pPr marL="682560" indent="-342720">
              <a:lnSpc>
                <a:spcPct val="100000"/>
              </a:lnSpc>
              <a:buClr>
                <a:srgbClr val="000000"/>
              </a:buClr>
              <a:buFont typeface="Arial"/>
              <a:buAutoNum type="alphaUcParenR"/>
            </a:pPr>
            <a:r>
              <a:rPr b="1" lang="en-IN" sz="1800" spc="-1" strike="noStrike">
                <a:solidFill>
                  <a:srgbClr val="000000"/>
                </a:solidFill>
                <a:latin typeface="Arial"/>
                <a:ea typeface="Arial"/>
              </a:rPr>
              <a:t>False</a:t>
            </a:r>
            <a:endParaRPr b="0" lang="en-IN" sz="1800" spc="-1" strike="noStrike">
              <a:solidFill>
                <a:srgbClr val="000000"/>
              </a:solidFill>
              <a:latin typeface="Arial"/>
            </a:endParaRPr>
          </a:p>
          <a:p>
            <a:pPr>
              <a:lnSpc>
                <a:spcPct val="90000"/>
              </a:lnSpc>
              <a:spcBef>
                <a:spcPts val="1001"/>
              </a:spcBef>
            </a:pPr>
            <a:endParaRPr b="0" lang="en-IN"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532" name="Shape 1042" descr=""/>
          <p:cNvPicPr/>
          <p:nvPr/>
        </p:nvPicPr>
        <p:blipFill>
          <a:blip r:embed="rId1">
            <a:extLst>
              <a:ext uri="{BEBA8EAE-BF5A-486C-A8C5-ECC9F3942E4B}">
                <a14:imgProps xmlns:a14="http://schemas.microsoft.com/office/drawing/2010/main">
                  <a14:imgLayer r:embed="rId2">
                    <a14:imgEffect>
                      <a14:brightnessContrast contrast="-20000"/>
                    </a14:imgEffect>
                  </a14:imgLayer>
                </a14:imgProps>
              </a:ext>
            </a:extLst>
          </a:blip>
          <a:srcRect l="0" t="2167" r="0" b="0"/>
          <a:stretch/>
        </p:blipFill>
        <p:spPr>
          <a:xfrm>
            <a:off x="1702440" y="1493280"/>
            <a:ext cx="8893440" cy="4928400"/>
          </a:xfrm>
          <a:prstGeom prst="rect">
            <a:avLst/>
          </a:prstGeom>
          <a:ln>
            <a:noFill/>
          </a:ln>
        </p:spPr>
      </p:pic>
      <p:sp>
        <p:nvSpPr>
          <p:cNvPr id="533" name="TextShape 1"/>
          <p:cNvSpPr txBox="1"/>
          <p:nvPr/>
        </p:nvSpPr>
        <p:spPr>
          <a:xfrm>
            <a:off x="208800" y="633240"/>
            <a:ext cx="10515240" cy="492120"/>
          </a:xfrm>
          <a:prstGeom prst="rect">
            <a:avLst/>
          </a:prstGeom>
          <a:noFill/>
          <a:ln>
            <a:noFill/>
          </a:ln>
        </p:spPr>
        <p:txBody>
          <a:bodyPr>
            <a:noAutofit/>
          </a:bodyPr>
          <a:p>
            <a:pPr>
              <a:lnSpc>
                <a:spcPct val="90000"/>
              </a:lnSpc>
            </a:pPr>
            <a:r>
              <a:rPr b="1" lang="en-IN" sz="2800" spc="-1" strike="noStrike">
                <a:solidFill>
                  <a:srgbClr val="44546a"/>
                </a:solidFill>
                <a:latin typeface="Arial"/>
                <a:ea typeface="Arial"/>
              </a:rPr>
              <a:t>3.5 Automated Provisioning</a:t>
            </a:r>
            <a:endParaRPr b="0" lang="en-IN" sz="2800" spc="-1" strike="noStrike">
              <a:solidFill>
                <a:srgbClr val="000000"/>
              </a:solidFill>
              <a:latin typeface="Arial"/>
            </a:endParaRPr>
          </a:p>
        </p:txBody>
      </p:sp>
      <p:sp>
        <p:nvSpPr>
          <p:cNvPr id="534" name="TextShape 2"/>
          <p:cNvSpPr txBox="1"/>
          <p:nvPr/>
        </p:nvSpPr>
        <p:spPr>
          <a:xfrm>
            <a:off x="208080" y="272880"/>
            <a:ext cx="10515240" cy="298080"/>
          </a:xfrm>
          <a:prstGeom prst="rect">
            <a:avLst/>
          </a:prstGeom>
          <a:noFill/>
          <a:ln>
            <a:noFill/>
          </a:ln>
        </p:spPr>
        <p:txBody>
          <a:bodyPr>
            <a:noAutofit/>
          </a:bodyPr>
          <a:p>
            <a:pPr>
              <a:lnSpc>
                <a:spcPct val="90000"/>
              </a:lnSpc>
            </a:pPr>
            <a:r>
              <a:rPr b="1" lang="en-IN" sz="1600" spc="-1" strike="noStrike">
                <a:solidFill>
                  <a:srgbClr val="0ec07d"/>
                </a:solidFill>
                <a:latin typeface="Arial"/>
                <a:ea typeface="Arial"/>
              </a:rPr>
              <a:t>Module 1</a:t>
            </a:r>
            <a:r>
              <a:rPr b="0" lang="en-IN" sz="1600" spc="-1" strike="noStrike">
                <a:solidFill>
                  <a:srgbClr val="0ec07d"/>
                </a:solidFill>
                <a:latin typeface="Arial"/>
                <a:ea typeface="Arial"/>
              </a:rPr>
              <a:t>: Introduction to Automation</a:t>
            </a:r>
            <a:endParaRPr b="0" lang="en-IN" sz="1600" spc="-1" strike="noStrike">
              <a:solidFill>
                <a:srgbClr val="000000"/>
              </a:solidFill>
              <a:latin typeface="Arial"/>
            </a:endParaRPr>
          </a:p>
        </p:txBody>
      </p:sp>
      <p:sp>
        <p:nvSpPr>
          <p:cNvPr id="535" name="TextShape 3"/>
          <p:cNvSpPr txBox="1"/>
          <p:nvPr/>
        </p:nvSpPr>
        <p:spPr>
          <a:xfrm>
            <a:off x="514440" y="1187280"/>
            <a:ext cx="10273320" cy="4957920"/>
          </a:xfrm>
          <a:prstGeom prst="rect">
            <a:avLst/>
          </a:prstGeom>
          <a:noFill/>
          <a:ln>
            <a:noFill/>
          </a:ln>
        </p:spPr>
        <p:txBody>
          <a:bodyPr>
            <a:noAutofit/>
          </a:bodyPr>
          <a:p>
            <a:pPr>
              <a:lnSpc>
                <a:spcPct val="90000"/>
              </a:lnSpc>
            </a:pPr>
            <a:r>
              <a:rPr b="0" lang="en-IN" sz="1800" spc="-1" strike="noStrike">
                <a:solidFill>
                  <a:srgbClr val="000000"/>
                </a:solidFill>
                <a:latin typeface="Arial"/>
                <a:ea typeface="Arial"/>
              </a:rPr>
              <a:t>An overview of automated provisioning:</a:t>
            </a:r>
            <a:endParaRPr b="0" lang="en-IN" sz="1800" spc="-1" strike="noStrike">
              <a:solidFill>
                <a:srgbClr val="000000"/>
              </a:solidFill>
              <a:latin typeface="Arial"/>
            </a:endParaRPr>
          </a:p>
          <a:p>
            <a:pPr>
              <a:lnSpc>
                <a:spcPct val="90000"/>
              </a:lnSpc>
              <a:spcBef>
                <a:spcPts val="839"/>
              </a:spcBef>
              <a:spcAft>
                <a:spcPts val="839"/>
              </a:spcAft>
            </a:pPr>
            <a:endParaRPr b="0" lang="en-IN"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6" name="TextShape 1"/>
          <p:cNvSpPr txBox="1"/>
          <p:nvPr/>
        </p:nvSpPr>
        <p:spPr>
          <a:xfrm>
            <a:off x="208800" y="633240"/>
            <a:ext cx="10515240" cy="492120"/>
          </a:xfrm>
          <a:prstGeom prst="rect">
            <a:avLst/>
          </a:prstGeom>
          <a:noFill/>
          <a:ln>
            <a:noFill/>
          </a:ln>
        </p:spPr>
        <p:txBody>
          <a:bodyPr>
            <a:noAutofit/>
          </a:bodyPr>
          <a:p>
            <a:pPr>
              <a:lnSpc>
                <a:spcPct val="90000"/>
              </a:lnSpc>
            </a:pPr>
            <a:r>
              <a:rPr b="1" lang="en-IN" sz="2800" spc="-1" strike="noStrike">
                <a:solidFill>
                  <a:srgbClr val="44546a"/>
                </a:solidFill>
                <a:latin typeface="Arial"/>
                <a:ea typeface="Arial"/>
              </a:rPr>
              <a:t>3.5.1 Tools for Fully Automated Provisioning</a:t>
            </a:r>
            <a:endParaRPr b="0" lang="en-IN" sz="2800" spc="-1" strike="noStrike">
              <a:solidFill>
                <a:srgbClr val="000000"/>
              </a:solidFill>
              <a:latin typeface="Arial"/>
            </a:endParaRPr>
          </a:p>
        </p:txBody>
      </p:sp>
      <p:sp>
        <p:nvSpPr>
          <p:cNvPr id="537" name="TextShape 2"/>
          <p:cNvSpPr txBox="1"/>
          <p:nvPr/>
        </p:nvSpPr>
        <p:spPr>
          <a:xfrm>
            <a:off x="208080" y="272880"/>
            <a:ext cx="10515240" cy="298080"/>
          </a:xfrm>
          <a:prstGeom prst="rect">
            <a:avLst/>
          </a:prstGeom>
          <a:noFill/>
          <a:ln>
            <a:noFill/>
          </a:ln>
        </p:spPr>
        <p:txBody>
          <a:bodyPr>
            <a:noAutofit/>
          </a:bodyPr>
          <a:p>
            <a:pPr>
              <a:lnSpc>
                <a:spcPct val="90000"/>
              </a:lnSpc>
            </a:pPr>
            <a:r>
              <a:rPr b="1" lang="en-IN" sz="1600" spc="-1" strike="noStrike">
                <a:solidFill>
                  <a:srgbClr val="0ec07d"/>
                </a:solidFill>
                <a:latin typeface="Arial"/>
                <a:ea typeface="Arial"/>
              </a:rPr>
              <a:t>Module 1</a:t>
            </a:r>
            <a:r>
              <a:rPr b="0" lang="en-IN" sz="1600" spc="-1" strike="noStrike">
                <a:solidFill>
                  <a:srgbClr val="0ec07d"/>
                </a:solidFill>
                <a:latin typeface="Arial"/>
                <a:ea typeface="Arial"/>
              </a:rPr>
              <a:t>: Introduction to Automation</a:t>
            </a:r>
            <a:endParaRPr b="0" lang="en-IN" sz="1600" spc="-1" strike="noStrike">
              <a:solidFill>
                <a:srgbClr val="000000"/>
              </a:solidFill>
              <a:latin typeface="Arial"/>
            </a:endParaRPr>
          </a:p>
        </p:txBody>
      </p:sp>
      <p:sp>
        <p:nvSpPr>
          <p:cNvPr id="538" name="TextShape 3"/>
          <p:cNvSpPr txBox="1"/>
          <p:nvPr/>
        </p:nvSpPr>
        <p:spPr>
          <a:xfrm>
            <a:off x="514440" y="1305000"/>
            <a:ext cx="10273320" cy="4840560"/>
          </a:xfrm>
          <a:prstGeom prst="rect">
            <a:avLst/>
          </a:prstGeom>
          <a:noFill/>
          <a:ln>
            <a:noFill/>
          </a:ln>
        </p:spPr>
        <p:txBody>
          <a:bodyPr>
            <a:noAutofit/>
          </a:bodyPr>
          <a:p>
            <a:pPr>
              <a:lnSpc>
                <a:spcPct val="90000"/>
              </a:lnSpc>
            </a:pPr>
            <a:r>
              <a:rPr b="0" lang="en-IN" sz="1800" spc="-1" strike="noStrike">
                <a:solidFill>
                  <a:srgbClr val="000000"/>
                </a:solidFill>
                <a:latin typeface="Arial"/>
                <a:ea typeface="Arial"/>
              </a:rPr>
              <a:t>The image below represents tool options (some are open source) for a fully automated provisioning.</a:t>
            </a:r>
            <a:endParaRPr b="0" lang="en-IN" sz="1800" spc="-1" strike="noStrike">
              <a:solidFill>
                <a:srgbClr val="000000"/>
              </a:solidFill>
              <a:latin typeface="Arial"/>
            </a:endParaRPr>
          </a:p>
          <a:p>
            <a:pPr>
              <a:lnSpc>
                <a:spcPct val="90000"/>
              </a:lnSpc>
              <a:spcBef>
                <a:spcPts val="839"/>
              </a:spcBef>
              <a:spcAft>
                <a:spcPts val="839"/>
              </a:spcAft>
            </a:pPr>
            <a:endParaRPr b="0" lang="en-IN" sz="1800" spc="-1" strike="noStrike">
              <a:solidFill>
                <a:srgbClr val="000000"/>
              </a:solidFill>
              <a:latin typeface="Arial"/>
            </a:endParaRPr>
          </a:p>
        </p:txBody>
      </p:sp>
      <p:sp>
        <p:nvSpPr>
          <p:cNvPr id="539" name="CustomShape 4"/>
          <p:cNvSpPr/>
          <p:nvPr/>
        </p:nvSpPr>
        <p:spPr>
          <a:xfrm>
            <a:off x="115920" y="6145920"/>
            <a:ext cx="2596320" cy="324360"/>
          </a:xfrm>
          <a:prstGeom prst="rect">
            <a:avLst/>
          </a:prstGeom>
          <a:noFill/>
          <a:ln>
            <a:noFill/>
          </a:ln>
        </p:spPr>
        <p:style>
          <a:lnRef idx="0"/>
          <a:fillRef idx="0"/>
          <a:effectRef idx="0"/>
          <a:fontRef idx="minor"/>
        </p:style>
        <p:txBody>
          <a:bodyPr tIns="91440" bIns="91440">
            <a:noAutofit/>
          </a:bodyPr>
          <a:p>
            <a:pPr>
              <a:lnSpc>
                <a:spcPct val="100000"/>
              </a:lnSpc>
            </a:pPr>
            <a:r>
              <a:rPr b="0" i="1" lang="en-IN" sz="900" spc="-1" strike="noStrike">
                <a:solidFill>
                  <a:srgbClr val="000000"/>
                </a:solidFill>
                <a:latin typeface="Arial"/>
                <a:ea typeface="Arial"/>
              </a:rPr>
              <a:t>Source: DTO Solutions</a:t>
            </a:r>
            <a:endParaRPr b="0" lang="en-IN" sz="900" spc="-1" strike="noStrike">
              <a:latin typeface="Arial"/>
            </a:endParaRPr>
          </a:p>
        </p:txBody>
      </p:sp>
      <p:sp>
        <p:nvSpPr>
          <p:cNvPr id="540" name="CustomShape 5"/>
          <p:cNvSpPr/>
          <p:nvPr/>
        </p:nvSpPr>
        <p:spPr>
          <a:xfrm rot="16200000">
            <a:off x="590400" y="4077000"/>
            <a:ext cx="1980720" cy="33336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IN" sz="1600" spc="-1" strike="noStrike">
                <a:solidFill>
                  <a:srgbClr val="000000"/>
                </a:solidFill>
                <a:latin typeface="Arial"/>
                <a:ea typeface="Arial"/>
              </a:rPr>
              <a:t>Provisioning Activity</a:t>
            </a:r>
            <a:endParaRPr b="0" lang="en-IN" sz="1600" spc="-1" strike="noStrike">
              <a:latin typeface="Arial"/>
            </a:endParaRPr>
          </a:p>
        </p:txBody>
      </p:sp>
      <p:sp>
        <p:nvSpPr>
          <p:cNvPr id="541" name="CustomShape 6"/>
          <p:cNvSpPr/>
          <p:nvPr/>
        </p:nvSpPr>
        <p:spPr>
          <a:xfrm>
            <a:off x="2113920" y="2311560"/>
            <a:ext cx="1400400" cy="577080"/>
          </a:xfrm>
          <a:prstGeom prst="rect">
            <a:avLst/>
          </a:prstGeom>
          <a:noFill/>
          <a:ln>
            <a:noFill/>
          </a:ln>
        </p:spPr>
        <p:style>
          <a:lnRef idx="0"/>
          <a:fillRef idx="0"/>
          <a:effectRef idx="0"/>
          <a:fontRef idx="minor"/>
        </p:style>
        <p:txBody>
          <a:bodyPr lIns="90000" rIns="90000" tIns="45000" bIns="45000">
            <a:spAutoFit/>
          </a:bodyPr>
          <a:p>
            <a:pPr>
              <a:lnSpc>
                <a:spcPct val="100000"/>
              </a:lnSpc>
            </a:pPr>
            <a:r>
              <a:rPr b="1" i="1" lang="en-IN" sz="1600" spc="-1" strike="noStrike">
                <a:solidFill>
                  <a:srgbClr val="000000"/>
                </a:solidFill>
                <a:latin typeface="Arial"/>
                <a:ea typeface="Arial"/>
              </a:rPr>
              <a:t>Command &amp; Control</a:t>
            </a:r>
            <a:endParaRPr b="0" lang="en-IN" sz="1600" spc="-1" strike="noStrike">
              <a:latin typeface="Arial"/>
            </a:endParaRPr>
          </a:p>
        </p:txBody>
      </p:sp>
      <p:sp>
        <p:nvSpPr>
          <p:cNvPr id="542" name="CustomShape 7"/>
          <p:cNvSpPr/>
          <p:nvPr/>
        </p:nvSpPr>
        <p:spPr>
          <a:xfrm>
            <a:off x="2053800" y="4013280"/>
            <a:ext cx="1656000" cy="333720"/>
          </a:xfrm>
          <a:prstGeom prst="rect">
            <a:avLst/>
          </a:prstGeom>
          <a:noFill/>
          <a:ln>
            <a:noFill/>
          </a:ln>
        </p:spPr>
        <p:style>
          <a:lnRef idx="0"/>
          <a:fillRef idx="0"/>
          <a:effectRef idx="0"/>
          <a:fontRef idx="minor"/>
        </p:style>
        <p:txBody>
          <a:bodyPr lIns="90000" rIns="90000" tIns="45000" bIns="45000">
            <a:spAutoFit/>
          </a:bodyPr>
          <a:p>
            <a:pPr>
              <a:lnSpc>
                <a:spcPct val="100000"/>
              </a:lnSpc>
            </a:pPr>
            <a:r>
              <a:rPr b="1" i="1" lang="en-IN" sz="1600" spc="-1" strike="noStrike">
                <a:solidFill>
                  <a:srgbClr val="000000"/>
                </a:solidFill>
                <a:latin typeface="Arial"/>
                <a:ea typeface="Arial"/>
              </a:rPr>
              <a:t>Configuration</a:t>
            </a:r>
            <a:endParaRPr b="0" lang="en-IN" sz="1600" spc="-1" strike="noStrike">
              <a:latin typeface="Arial"/>
            </a:endParaRPr>
          </a:p>
        </p:txBody>
      </p:sp>
      <p:sp>
        <p:nvSpPr>
          <p:cNvPr id="543" name="CustomShape 8"/>
          <p:cNvSpPr/>
          <p:nvPr/>
        </p:nvSpPr>
        <p:spPr>
          <a:xfrm>
            <a:off x="2113920" y="5357160"/>
            <a:ext cx="1656000" cy="333720"/>
          </a:xfrm>
          <a:prstGeom prst="rect">
            <a:avLst/>
          </a:prstGeom>
          <a:noFill/>
          <a:ln>
            <a:noFill/>
          </a:ln>
        </p:spPr>
        <p:style>
          <a:lnRef idx="0"/>
          <a:fillRef idx="0"/>
          <a:effectRef idx="0"/>
          <a:fontRef idx="minor"/>
        </p:style>
        <p:txBody>
          <a:bodyPr lIns="90000" rIns="90000" tIns="45000" bIns="45000">
            <a:spAutoFit/>
          </a:bodyPr>
          <a:p>
            <a:pPr>
              <a:lnSpc>
                <a:spcPct val="100000"/>
              </a:lnSpc>
            </a:pPr>
            <a:r>
              <a:rPr b="1" i="1" lang="en-IN" sz="1600" spc="-1" strike="noStrike">
                <a:solidFill>
                  <a:srgbClr val="000000"/>
                </a:solidFill>
                <a:latin typeface="Arial"/>
                <a:ea typeface="Arial"/>
              </a:rPr>
              <a:t>Bootstrapping</a:t>
            </a:r>
            <a:endParaRPr b="0" lang="en-IN" sz="1600" spc="-1" strike="noStrike">
              <a:latin typeface="Arial"/>
            </a:endParaRPr>
          </a:p>
        </p:txBody>
      </p:sp>
      <p:sp>
        <p:nvSpPr>
          <p:cNvPr id="544" name="CustomShape 9"/>
          <p:cNvSpPr/>
          <p:nvPr/>
        </p:nvSpPr>
        <p:spPr>
          <a:xfrm>
            <a:off x="4072320" y="1746720"/>
            <a:ext cx="2985840" cy="1422000"/>
          </a:xfrm>
          <a:prstGeom prst="roundRect">
            <a:avLst>
              <a:gd name="adj" fmla="val 6116"/>
            </a:avLst>
          </a:prstGeom>
          <a:solidFill>
            <a:srgbClr val="0ec07d"/>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1" lang="en-IN" sz="1800" spc="-1" strike="noStrike">
                <a:solidFill>
                  <a:srgbClr val="ffffff"/>
                </a:solidFill>
                <a:latin typeface="Arial"/>
                <a:ea typeface="Arial"/>
              </a:rPr>
              <a:t>Orchestration</a:t>
            </a:r>
            <a:endParaRPr b="0" lang="en-IN" sz="1800" spc="-1" strike="noStrike">
              <a:latin typeface="Arial"/>
            </a:endParaRPr>
          </a:p>
        </p:txBody>
      </p:sp>
      <p:sp>
        <p:nvSpPr>
          <p:cNvPr id="545" name="CustomShape 10"/>
          <p:cNvSpPr/>
          <p:nvPr/>
        </p:nvSpPr>
        <p:spPr>
          <a:xfrm>
            <a:off x="4072320" y="3289320"/>
            <a:ext cx="2985840" cy="1422000"/>
          </a:xfrm>
          <a:prstGeom prst="roundRect">
            <a:avLst>
              <a:gd name="adj" fmla="val 6116"/>
            </a:avLst>
          </a:prstGeom>
          <a:solidFill>
            <a:schemeClr val="bg1"/>
          </a:solidFill>
          <a:ln>
            <a:solidFill>
              <a:srgbClr val="0ec07d"/>
            </a:solidFill>
            <a:round/>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1" lang="en-IN" sz="1800" spc="-1" strike="noStrike">
                <a:solidFill>
                  <a:srgbClr val="000000"/>
                </a:solidFill>
                <a:latin typeface="Arial"/>
                <a:ea typeface="Arial"/>
              </a:rPr>
              <a:t>System Configuration</a:t>
            </a:r>
            <a:endParaRPr b="0" lang="en-IN" sz="1800" spc="-1" strike="noStrike">
              <a:latin typeface="Arial"/>
            </a:endParaRPr>
          </a:p>
        </p:txBody>
      </p:sp>
      <p:sp>
        <p:nvSpPr>
          <p:cNvPr id="546" name="CustomShape 11"/>
          <p:cNvSpPr/>
          <p:nvPr/>
        </p:nvSpPr>
        <p:spPr>
          <a:xfrm>
            <a:off x="4072320" y="4885560"/>
            <a:ext cx="1425240" cy="1422000"/>
          </a:xfrm>
          <a:prstGeom prst="roundRect">
            <a:avLst>
              <a:gd name="adj" fmla="val 6116"/>
            </a:avLst>
          </a:prstGeom>
          <a:solidFill>
            <a:srgbClr val="3bf1ac"/>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1" lang="en-IN" sz="1800" spc="-1" strike="noStrike">
                <a:solidFill>
                  <a:srgbClr val="000000"/>
                </a:solidFill>
                <a:latin typeface="Arial"/>
                <a:ea typeface="Arial"/>
              </a:rPr>
              <a:t>Cloud or VM Image Lunch</a:t>
            </a:r>
            <a:endParaRPr b="0" lang="en-IN" sz="1800" spc="-1" strike="noStrike">
              <a:latin typeface="Arial"/>
            </a:endParaRPr>
          </a:p>
        </p:txBody>
      </p:sp>
      <p:sp>
        <p:nvSpPr>
          <p:cNvPr id="547" name="CustomShape 12"/>
          <p:cNvSpPr/>
          <p:nvPr/>
        </p:nvSpPr>
        <p:spPr>
          <a:xfrm>
            <a:off x="5633280" y="4885560"/>
            <a:ext cx="1425240" cy="1422000"/>
          </a:xfrm>
          <a:prstGeom prst="roundRect">
            <a:avLst>
              <a:gd name="adj" fmla="val 6116"/>
            </a:avLst>
          </a:prstGeom>
          <a:solidFill>
            <a:srgbClr val="3bf1ac"/>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chor="ctr">
            <a:noAutofit/>
          </a:bodyPr>
          <a:p>
            <a:pPr algn="ctr">
              <a:lnSpc>
                <a:spcPct val="100000"/>
              </a:lnSpc>
            </a:pPr>
            <a:r>
              <a:rPr b="1" lang="en-IN" sz="1800" spc="-1" strike="noStrike">
                <a:solidFill>
                  <a:srgbClr val="000000"/>
                </a:solidFill>
                <a:latin typeface="Arial"/>
                <a:ea typeface="Arial"/>
              </a:rPr>
              <a:t>OS Install</a:t>
            </a:r>
            <a:endParaRPr b="0" lang="en-IN" sz="1800" spc="-1" strike="noStrike">
              <a:latin typeface="Arial"/>
            </a:endParaRPr>
          </a:p>
        </p:txBody>
      </p:sp>
      <p:sp>
        <p:nvSpPr>
          <p:cNvPr id="548" name="CustomShape 13"/>
          <p:cNvSpPr/>
          <p:nvPr/>
        </p:nvSpPr>
        <p:spPr>
          <a:xfrm>
            <a:off x="7567200" y="1785600"/>
            <a:ext cx="1400400" cy="1292760"/>
          </a:xfrm>
          <a:prstGeom prst="rect">
            <a:avLst/>
          </a:prstGeom>
          <a:noFill/>
          <a:ln>
            <a:noFill/>
          </a:ln>
        </p:spPr>
        <p:style>
          <a:lnRef idx="0"/>
          <a:fillRef idx="0"/>
          <a:effectRef idx="0"/>
          <a:fontRef idx="minor"/>
        </p:style>
        <p:txBody>
          <a:bodyPr lIns="90000" rIns="90000" tIns="45000" bIns="45000">
            <a:spAutoFit/>
          </a:bodyPr>
          <a:p>
            <a:pPr>
              <a:lnSpc>
                <a:spcPct val="100000"/>
              </a:lnSpc>
              <a:spcBef>
                <a:spcPts val="601"/>
              </a:spcBef>
            </a:pPr>
            <a:r>
              <a:rPr b="0" lang="en-IN" sz="1600" spc="-1" strike="noStrike">
                <a:solidFill>
                  <a:srgbClr val="000000"/>
                </a:solidFill>
                <a:latin typeface="Arial"/>
                <a:ea typeface="Arial"/>
              </a:rPr>
              <a:t>Rundesk </a:t>
            </a:r>
            <a:endParaRPr b="0" lang="en-IN" sz="1600" spc="-1" strike="noStrike">
              <a:latin typeface="Arial"/>
            </a:endParaRPr>
          </a:p>
          <a:p>
            <a:pPr>
              <a:lnSpc>
                <a:spcPct val="100000"/>
              </a:lnSpc>
              <a:spcBef>
                <a:spcPts val="601"/>
              </a:spcBef>
            </a:pPr>
            <a:r>
              <a:rPr b="0" lang="en-IN" sz="1600" spc="-1" strike="noStrike">
                <a:solidFill>
                  <a:srgbClr val="000000"/>
                </a:solidFill>
                <a:latin typeface="Arial"/>
                <a:ea typeface="Arial"/>
              </a:rPr>
              <a:t>Capistrano</a:t>
            </a:r>
            <a:endParaRPr b="0" lang="en-IN" sz="1600" spc="-1" strike="noStrike">
              <a:latin typeface="Arial"/>
            </a:endParaRPr>
          </a:p>
          <a:p>
            <a:pPr>
              <a:lnSpc>
                <a:spcPct val="100000"/>
              </a:lnSpc>
              <a:spcBef>
                <a:spcPts val="601"/>
              </a:spcBef>
            </a:pPr>
            <a:r>
              <a:rPr b="0" lang="en-IN" sz="1600" spc="-1" strike="noStrike">
                <a:solidFill>
                  <a:srgbClr val="000000"/>
                </a:solidFill>
                <a:latin typeface="Arial"/>
                <a:ea typeface="Arial"/>
              </a:rPr>
              <a:t>Func</a:t>
            </a:r>
            <a:endParaRPr b="0" lang="en-IN" sz="1600" spc="-1" strike="noStrike">
              <a:latin typeface="Arial"/>
            </a:endParaRPr>
          </a:p>
          <a:p>
            <a:pPr>
              <a:lnSpc>
                <a:spcPct val="100000"/>
              </a:lnSpc>
              <a:spcBef>
                <a:spcPts val="601"/>
              </a:spcBef>
            </a:pPr>
            <a:r>
              <a:rPr b="0" lang="en-IN" sz="1600" spc="-1" strike="noStrike">
                <a:solidFill>
                  <a:srgbClr val="000000"/>
                </a:solidFill>
                <a:latin typeface="Arial"/>
                <a:ea typeface="Arial"/>
              </a:rPr>
              <a:t>Fabric</a:t>
            </a:r>
            <a:endParaRPr b="0" lang="en-IN" sz="1600" spc="-1" strike="noStrike">
              <a:latin typeface="Arial"/>
            </a:endParaRPr>
          </a:p>
        </p:txBody>
      </p:sp>
      <p:sp>
        <p:nvSpPr>
          <p:cNvPr id="549" name="CustomShape 14"/>
          <p:cNvSpPr/>
          <p:nvPr/>
        </p:nvSpPr>
        <p:spPr>
          <a:xfrm>
            <a:off x="7583400" y="3466800"/>
            <a:ext cx="1400400" cy="973080"/>
          </a:xfrm>
          <a:prstGeom prst="rect">
            <a:avLst/>
          </a:prstGeom>
          <a:noFill/>
          <a:ln>
            <a:noFill/>
          </a:ln>
        </p:spPr>
        <p:style>
          <a:lnRef idx="0"/>
          <a:fillRef idx="0"/>
          <a:effectRef idx="0"/>
          <a:fontRef idx="minor"/>
        </p:style>
        <p:txBody>
          <a:bodyPr lIns="90000" rIns="90000" tIns="45000" bIns="45000">
            <a:spAutoFit/>
          </a:bodyPr>
          <a:p>
            <a:pPr>
              <a:lnSpc>
                <a:spcPct val="100000"/>
              </a:lnSpc>
              <a:spcBef>
                <a:spcPts val="601"/>
              </a:spcBef>
            </a:pPr>
            <a:r>
              <a:rPr b="0" lang="en-IN" sz="1600" spc="-1" strike="noStrike">
                <a:solidFill>
                  <a:srgbClr val="000000"/>
                </a:solidFill>
                <a:latin typeface="Arial"/>
                <a:ea typeface="Arial"/>
              </a:rPr>
              <a:t>Puppet</a:t>
            </a:r>
            <a:endParaRPr b="0" lang="en-IN" sz="1600" spc="-1" strike="noStrike">
              <a:latin typeface="Arial"/>
            </a:endParaRPr>
          </a:p>
          <a:p>
            <a:pPr>
              <a:lnSpc>
                <a:spcPct val="100000"/>
              </a:lnSpc>
              <a:spcBef>
                <a:spcPts val="601"/>
              </a:spcBef>
            </a:pPr>
            <a:r>
              <a:rPr b="0" lang="en-IN" sz="1600" spc="-1" strike="noStrike">
                <a:solidFill>
                  <a:srgbClr val="000000"/>
                </a:solidFill>
                <a:latin typeface="Arial"/>
                <a:ea typeface="Arial"/>
              </a:rPr>
              <a:t>Chef</a:t>
            </a:r>
            <a:endParaRPr b="0" lang="en-IN" sz="1600" spc="-1" strike="noStrike">
              <a:latin typeface="Arial"/>
            </a:endParaRPr>
          </a:p>
          <a:p>
            <a:pPr>
              <a:lnSpc>
                <a:spcPct val="100000"/>
              </a:lnSpc>
              <a:spcBef>
                <a:spcPts val="601"/>
              </a:spcBef>
            </a:pPr>
            <a:r>
              <a:rPr b="0" lang="en-IN" sz="1600" spc="-1" strike="noStrike">
                <a:solidFill>
                  <a:srgbClr val="000000"/>
                </a:solidFill>
                <a:latin typeface="Arial"/>
                <a:ea typeface="Arial"/>
              </a:rPr>
              <a:t>cfengine</a:t>
            </a:r>
            <a:endParaRPr b="0" lang="en-IN" sz="1600" spc="-1" strike="noStrike">
              <a:latin typeface="Arial"/>
            </a:endParaRPr>
          </a:p>
        </p:txBody>
      </p:sp>
      <p:sp>
        <p:nvSpPr>
          <p:cNvPr id="550" name="CustomShape 15"/>
          <p:cNvSpPr/>
          <p:nvPr/>
        </p:nvSpPr>
        <p:spPr>
          <a:xfrm>
            <a:off x="7097040" y="4857480"/>
            <a:ext cx="3652200" cy="1680480"/>
          </a:xfrm>
          <a:prstGeom prst="rect">
            <a:avLst/>
          </a:prstGeom>
          <a:noFill/>
          <a:ln>
            <a:noFill/>
          </a:ln>
        </p:spPr>
        <p:style>
          <a:lnRef idx="0"/>
          <a:fillRef idx="0"/>
          <a:effectRef idx="0"/>
          <a:fontRef idx="minor"/>
        </p:style>
        <p:txBody>
          <a:bodyPr lIns="90000" rIns="90000" tIns="45000" bIns="45000">
            <a:spAutoFit/>
          </a:bodyPr>
          <a:p>
            <a:pPr>
              <a:lnSpc>
                <a:spcPct val="100000"/>
              </a:lnSpc>
              <a:spcBef>
                <a:spcPts val="300"/>
              </a:spcBef>
            </a:pPr>
            <a:r>
              <a:rPr b="1" lang="en-IN" sz="1600" spc="-1" strike="noStrike" u="sng">
                <a:solidFill>
                  <a:srgbClr val="000000"/>
                </a:solidFill>
                <a:uFillTx/>
                <a:latin typeface="Arial"/>
                <a:ea typeface="Arial"/>
              </a:rPr>
              <a:t>OS Install or Cloud:</a:t>
            </a:r>
            <a:endParaRPr b="0" lang="en-IN" sz="1600" spc="-1" strike="noStrike">
              <a:latin typeface="Arial"/>
            </a:endParaRPr>
          </a:p>
          <a:p>
            <a:pPr>
              <a:lnSpc>
                <a:spcPct val="100000"/>
              </a:lnSpc>
              <a:spcBef>
                <a:spcPts val="300"/>
              </a:spcBef>
            </a:pPr>
            <a:r>
              <a:rPr b="0" lang="en-IN" sz="1600" spc="-1" strike="noStrike">
                <a:solidFill>
                  <a:srgbClr val="000000"/>
                </a:solidFill>
                <a:latin typeface="Arial"/>
                <a:ea typeface="Arial"/>
              </a:rPr>
              <a:t>AWS*</a:t>
            </a:r>
            <a:r>
              <a:rPr b="0" lang="en-IN" sz="1600" spc="-1" strike="noStrike">
                <a:solidFill>
                  <a:srgbClr val="000000"/>
                </a:solidFill>
                <a:latin typeface="Arial"/>
                <a:ea typeface="Arial"/>
              </a:rPr>
              <a:t>	</a:t>
            </a:r>
            <a:r>
              <a:rPr b="0" lang="en-IN" sz="1600" spc="-1" strike="noStrike">
                <a:solidFill>
                  <a:srgbClr val="000000"/>
                </a:solidFill>
                <a:latin typeface="Arial"/>
                <a:ea typeface="Arial"/>
              </a:rPr>
              <a:t>	</a:t>
            </a:r>
            <a:r>
              <a:rPr b="0" lang="en-IN" sz="1600" spc="-1" strike="noStrike">
                <a:solidFill>
                  <a:srgbClr val="000000"/>
                </a:solidFill>
                <a:latin typeface="Arial"/>
                <a:ea typeface="Arial"/>
              </a:rPr>
              <a:t>Cobbler</a:t>
            </a:r>
            <a:endParaRPr b="0" lang="en-IN" sz="1600" spc="-1" strike="noStrike">
              <a:latin typeface="Arial"/>
            </a:endParaRPr>
          </a:p>
          <a:p>
            <a:pPr>
              <a:lnSpc>
                <a:spcPct val="100000"/>
              </a:lnSpc>
              <a:spcBef>
                <a:spcPts val="300"/>
              </a:spcBef>
            </a:pPr>
            <a:r>
              <a:rPr b="0" lang="en-IN" sz="1600" spc="-1" strike="noStrike">
                <a:solidFill>
                  <a:srgbClr val="000000"/>
                </a:solidFill>
                <a:latin typeface="Arial"/>
                <a:ea typeface="Arial"/>
              </a:rPr>
              <a:t>Crowbar</a:t>
            </a:r>
            <a:r>
              <a:rPr b="0" lang="en-IN" sz="1600" spc="-1" strike="noStrike">
                <a:solidFill>
                  <a:srgbClr val="000000"/>
                </a:solidFill>
                <a:latin typeface="Arial"/>
                <a:ea typeface="Arial"/>
              </a:rPr>
              <a:t>	</a:t>
            </a:r>
            <a:r>
              <a:rPr b="0" lang="en-IN" sz="1600" spc="-1" strike="noStrike">
                <a:solidFill>
                  <a:srgbClr val="000000"/>
                </a:solidFill>
                <a:latin typeface="Arial"/>
                <a:ea typeface="Arial"/>
              </a:rPr>
              <a:t>	</a:t>
            </a:r>
            <a:r>
              <a:rPr b="0" lang="en-IN" sz="1600" spc="-1" strike="noStrike">
                <a:solidFill>
                  <a:srgbClr val="000000"/>
                </a:solidFill>
                <a:latin typeface="Arial"/>
                <a:ea typeface="Arial"/>
              </a:rPr>
              <a:t>BoxGrinder</a:t>
            </a:r>
            <a:endParaRPr b="0" lang="en-IN" sz="1600" spc="-1" strike="noStrike">
              <a:latin typeface="Arial"/>
            </a:endParaRPr>
          </a:p>
          <a:p>
            <a:pPr>
              <a:lnSpc>
                <a:spcPct val="100000"/>
              </a:lnSpc>
              <a:spcBef>
                <a:spcPts val="300"/>
              </a:spcBef>
            </a:pPr>
            <a:r>
              <a:rPr b="0" lang="en-IN" sz="1600" spc="-1" strike="noStrike">
                <a:solidFill>
                  <a:srgbClr val="000000"/>
                </a:solidFill>
                <a:latin typeface="Arial"/>
                <a:ea typeface="Arial"/>
              </a:rPr>
              <a:t>Kickstart </a:t>
            </a:r>
            <a:r>
              <a:rPr b="0" lang="en-IN" sz="1600" spc="-1" strike="noStrike">
                <a:solidFill>
                  <a:srgbClr val="000000"/>
                </a:solidFill>
                <a:latin typeface="Arial"/>
                <a:ea typeface="Arial"/>
              </a:rPr>
              <a:t>	</a:t>
            </a:r>
            <a:r>
              <a:rPr b="0" lang="en-IN" sz="1600" spc="-1" strike="noStrike">
                <a:solidFill>
                  <a:srgbClr val="000000"/>
                </a:solidFill>
                <a:latin typeface="Arial"/>
                <a:ea typeface="Arial"/>
              </a:rPr>
              <a:t>	</a:t>
            </a:r>
            <a:r>
              <a:rPr b="0" lang="en-IN" sz="1600" spc="-1" strike="noStrike">
                <a:solidFill>
                  <a:srgbClr val="000000"/>
                </a:solidFill>
                <a:latin typeface="Arial"/>
                <a:ea typeface="Arial"/>
              </a:rPr>
              <a:t>OpenNebula</a:t>
            </a:r>
            <a:endParaRPr b="0" lang="en-IN" sz="1600" spc="-1" strike="noStrike">
              <a:latin typeface="Arial"/>
            </a:endParaRPr>
          </a:p>
          <a:p>
            <a:pPr>
              <a:lnSpc>
                <a:spcPct val="100000"/>
              </a:lnSpc>
              <a:spcBef>
                <a:spcPts val="300"/>
              </a:spcBef>
            </a:pPr>
            <a:r>
              <a:rPr b="0" lang="en-IN" sz="1600" spc="-1" strike="noStrike">
                <a:solidFill>
                  <a:srgbClr val="000000"/>
                </a:solidFill>
                <a:latin typeface="Arial"/>
                <a:ea typeface="Arial"/>
              </a:rPr>
              <a:t>OpenQRM</a:t>
            </a:r>
            <a:r>
              <a:rPr b="0" lang="en-IN" sz="1600" spc="-1" strike="noStrike">
                <a:solidFill>
                  <a:srgbClr val="000000"/>
                </a:solidFill>
                <a:latin typeface="Arial"/>
                <a:ea typeface="Arial"/>
              </a:rPr>
              <a:t>	</a:t>
            </a:r>
            <a:r>
              <a:rPr b="0" lang="en-IN" sz="1600" spc="-1" strike="noStrike">
                <a:solidFill>
                  <a:srgbClr val="000000"/>
                </a:solidFill>
                <a:latin typeface="Arial"/>
                <a:ea typeface="Arial"/>
              </a:rPr>
              <a:t>VMwave*</a:t>
            </a:r>
            <a:endParaRPr b="0" lang="en-IN" sz="1600" spc="-1" strike="noStrike">
              <a:latin typeface="Arial"/>
            </a:endParaRPr>
          </a:p>
          <a:p>
            <a:pPr>
              <a:lnSpc>
                <a:spcPct val="100000"/>
              </a:lnSpc>
              <a:spcBef>
                <a:spcPts val="300"/>
              </a:spcBef>
            </a:pPr>
            <a:r>
              <a:rPr b="0" lang="en-IN" sz="1200" spc="-1" strike="noStrike">
                <a:solidFill>
                  <a:srgbClr val="000000"/>
                </a:solidFill>
                <a:latin typeface="Arial"/>
                <a:ea typeface="Arial"/>
              </a:rPr>
              <a:t>(*not open Source)</a:t>
            </a:r>
            <a:endParaRPr b="0" lang="en-IN" sz="1200" spc="-1" strike="noStrike">
              <a:latin typeface="Arial"/>
            </a:endParaRPr>
          </a:p>
        </p:txBody>
      </p:sp>
      <p:sp>
        <p:nvSpPr>
          <p:cNvPr id="551" name="CustomShape 16"/>
          <p:cNvSpPr/>
          <p:nvPr/>
        </p:nvSpPr>
        <p:spPr>
          <a:xfrm flipV="1">
            <a:off x="1946880" y="1859760"/>
            <a:ext cx="360" cy="4448160"/>
          </a:xfrm>
          <a:custGeom>
            <a:avLst/>
            <a:gdLst/>
            <a:ahLst/>
            <a:rect l="l" t="t" r="r" b="b"/>
            <a:pathLst>
              <a:path w="21600" h="21600">
                <a:moveTo>
                  <a:pt x="0" y="0"/>
                </a:moveTo>
                <a:lnTo>
                  <a:pt x="21600" y="21600"/>
                </a:lnTo>
              </a:path>
            </a:pathLst>
          </a:custGeom>
          <a:noFill/>
          <a:ln w="76320">
            <a:solidFill>
              <a:schemeClr val="tx2">
                <a:lumMod val="25000"/>
              </a:schemeClr>
            </a:solidFill>
            <a:round/>
            <a:tailEnd len="med" type="triangle" w="me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2" name="TextShape 1"/>
          <p:cNvSpPr txBox="1"/>
          <p:nvPr/>
        </p:nvSpPr>
        <p:spPr>
          <a:xfrm>
            <a:off x="208800" y="633240"/>
            <a:ext cx="11291400" cy="492120"/>
          </a:xfrm>
          <a:prstGeom prst="rect">
            <a:avLst/>
          </a:prstGeom>
          <a:noFill/>
          <a:ln>
            <a:noFill/>
          </a:ln>
        </p:spPr>
        <p:txBody>
          <a:bodyPr>
            <a:noAutofit/>
          </a:bodyPr>
          <a:p>
            <a:pPr>
              <a:lnSpc>
                <a:spcPct val="90000"/>
              </a:lnSpc>
            </a:pPr>
            <a:r>
              <a:rPr b="1" lang="en-IN" sz="2800" spc="-1" strike="noStrike">
                <a:solidFill>
                  <a:srgbClr val="44546a"/>
                </a:solidFill>
                <a:latin typeface="Arial"/>
                <a:ea typeface="Arial"/>
              </a:rPr>
              <a:t>What did you Grasp?</a:t>
            </a:r>
            <a:endParaRPr b="0" lang="en-IN" sz="2800" spc="-1" strike="noStrike">
              <a:solidFill>
                <a:srgbClr val="000000"/>
              </a:solidFill>
              <a:latin typeface="Arial"/>
            </a:endParaRPr>
          </a:p>
        </p:txBody>
      </p:sp>
      <p:sp>
        <p:nvSpPr>
          <p:cNvPr id="553" name="TextShape 2"/>
          <p:cNvSpPr txBox="1"/>
          <p:nvPr/>
        </p:nvSpPr>
        <p:spPr>
          <a:xfrm>
            <a:off x="208080" y="272880"/>
            <a:ext cx="11291400" cy="298080"/>
          </a:xfrm>
          <a:prstGeom prst="rect">
            <a:avLst/>
          </a:prstGeom>
          <a:noFill/>
          <a:ln>
            <a:noFill/>
          </a:ln>
        </p:spPr>
        <p:txBody>
          <a:bodyPr>
            <a:noAutofit/>
          </a:bodyPr>
          <a:p>
            <a:pPr>
              <a:lnSpc>
                <a:spcPct val="90000"/>
              </a:lnSpc>
            </a:pPr>
            <a:r>
              <a:rPr b="1" lang="en-IN" sz="1600" spc="-1" strike="noStrike">
                <a:solidFill>
                  <a:srgbClr val="0ec07d"/>
                </a:solidFill>
                <a:latin typeface="Arial"/>
                <a:ea typeface="Arial"/>
              </a:rPr>
              <a:t>Module 1</a:t>
            </a:r>
            <a:r>
              <a:rPr b="0" lang="en-IN" sz="1600" spc="-1" strike="noStrike">
                <a:solidFill>
                  <a:srgbClr val="0ec07d"/>
                </a:solidFill>
                <a:latin typeface="Arial"/>
                <a:ea typeface="Arial"/>
              </a:rPr>
              <a:t>: Introduction to Automation</a:t>
            </a:r>
            <a:endParaRPr b="0" lang="en-IN" sz="1600" spc="-1" strike="noStrike">
              <a:solidFill>
                <a:srgbClr val="000000"/>
              </a:solidFill>
              <a:latin typeface="Arial"/>
            </a:endParaRPr>
          </a:p>
        </p:txBody>
      </p:sp>
      <p:sp>
        <p:nvSpPr>
          <p:cNvPr id="554" name="TextShape 3"/>
          <p:cNvSpPr txBox="1"/>
          <p:nvPr/>
        </p:nvSpPr>
        <p:spPr>
          <a:xfrm>
            <a:off x="4809240" y="1852200"/>
            <a:ext cx="6690240" cy="3749040"/>
          </a:xfrm>
          <a:prstGeom prst="rect">
            <a:avLst/>
          </a:prstGeom>
          <a:noFill/>
          <a:ln>
            <a:noFill/>
          </a:ln>
        </p:spPr>
        <p:txBody>
          <a:bodyPr>
            <a:noAutofit/>
          </a:bodyPr>
          <a:p>
            <a:pPr marL="343080" indent="-342720">
              <a:lnSpc>
                <a:spcPct val="100000"/>
              </a:lnSpc>
              <a:spcAft>
                <a:spcPts val="1199"/>
              </a:spcAft>
              <a:buClr>
                <a:srgbClr val="000000"/>
              </a:buClr>
              <a:buFont typeface="Calibri"/>
              <a:buAutoNum type="arabicPeriod"/>
            </a:pPr>
            <a:r>
              <a:rPr b="0" lang="en-IN" sz="1800" spc="-1" strike="noStrike">
                <a:solidFill>
                  <a:srgbClr val="000000"/>
                </a:solidFill>
                <a:latin typeface="Arial"/>
                <a:ea typeface="Arial"/>
              </a:rPr>
              <a:t>Which of the following tool(s) is/are used for configuration management?</a:t>
            </a:r>
            <a:endParaRPr b="0" lang="en-IN" sz="1800" spc="-1" strike="noStrike">
              <a:solidFill>
                <a:srgbClr val="000000"/>
              </a:solidFill>
              <a:latin typeface="Arial"/>
            </a:endParaRPr>
          </a:p>
          <a:p>
            <a:pPr marL="682560" indent="-342720">
              <a:lnSpc>
                <a:spcPct val="100000"/>
              </a:lnSpc>
              <a:buClr>
                <a:srgbClr val="000000"/>
              </a:buClr>
              <a:buFont typeface="Arial"/>
              <a:buAutoNum type="alphaUcParenR"/>
            </a:pPr>
            <a:r>
              <a:rPr b="1" lang="en-IN" sz="1800" spc="-1" strike="noStrike">
                <a:solidFill>
                  <a:srgbClr val="000000"/>
                </a:solidFill>
                <a:latin typeface="Arial"/>
                <a:ea typeface="Arial"/>
              </a:rPr>
              <a:t>Puppet</a:t>
            </a:r>
            <a:endParaRPr b="0" lang="en-IN" sz="1800" spc="-1" strike="noStrike">
              <a:solidFill>
                <a:srgbClr val="000000"/>
              </a:solidFill>
              <a:latin typeface="Arial"/>
            </a:endParaRPr>
          </a:p>
          <a:p>
            <a:pPr marL="682560" indent="-342720">
              <a:lnSpc>
                <a:spcPct val="100000"/>
              </a:lnSpc>
              <a:buClr>
                <a:srgbClr val="000000"/>
              </a:buClr>
              <a:buFont typeface="Arial"/>
              <a:buAutoNum type="alphaUcParenR"/>
            </a:pPr>
            <a:r>
              <a:rPr b="1" lang="en-IN" sz="1800" spc="-1" strike="noStrike">
                <a:solidFill>
                  <a:srgbClr val="000000"/>
                </a:solidFill>
                <a:latin typeface="Arial"/>
                <a:ea typeface="Arial"/>
              </a:rPr>
              <a:t>Fabric</a:t>
            </a:r>
            <a:endParaRPr b="0" lang="en-IN" sz="1800" spc="-1" strike="noStrike">
              <a:solidFill>
                <a:srgbClr val="000000"/>
              </a:solidFill>
              <a:latin typeface="Arial"/>
            </a:endParaRPr>
          </a:p>
          <a:p>
            <a:pPr marL="682560" indent="-342720">
              <a:lnSpc>
                <a:spcPct val="100000"/>
              </a:lnSpc>
              <a:buClr>
                <a:srgbClr val="000000"/>
              </a:buClr>
              <a:buFont typeface="Arial"/>
              <a:buAutoNum type="alphaUcParenR"/>
            </a:pPr>
            <a:r>
              <a:rPr b="1" lang="en-IN" sz="1800" spc="-1" strike="noStrike">
                <a:solidFill>
                  <a:srgbClr val="000000"/>
                </a:solidFill>
                <a:latin typeface="Arial"/>
                <a:ea typeface="Arial"/>
              </a:rPr>
              <a:t>Crowbar</a:t>
            </a:r>
            <a:endParaRPr b="0" lang="en-IN" sz="1800" spc="-1" strike="noStrike">
              <a:solidFill>
                <a:srgbClr val="000000"/>
              </a:solidFill>
              <a:latin typeface="Arial"/>
            </a:endParaRPr>
          </a:p>
          <a:p>
            <a:pPr marL="682560" indent="-342720">
              <a:lnSpc>
                <a:spcPct val="100000"/>
              </a:lnSpc>
              <a:buClr>
                <a:srgbClr val="000000"/>
              </a:buClr>
              <a:buFont typeface="Arial"/>
              <a:buAutoNum type="alphaUcParenR"/>
            </a:pPr>
            <a:r>
              <a:rPr b="1" lang="en-IN" sz="1800" spc="-1" strike="noStrike">
                <a:solidFill>
                  <a:srgbClr val="000000"/>
                </a:solidFill>
                <a:latin typeface="Arial"/>
                <a:ea typeface="Arial"/>
              </a:rPr>
              <a:t>Chef</a:t>
            </a:r>
            <a:endParaRPr b="0" lang="en-IN"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5" name="TextShape 1"/>
          <p:cNvSpPr txBox="1"/>
          <p:nvPr/>
        </p:nvSpPr>
        <p:spPr>
          <a:xfrm>
            <a:off x="208800" y="633240"/>
            <a:ext cx="10515240" cy="491760"/>
          </a:xfrm>
          <a:prstGeom prst="rect">
            <a:avLst/>
          </a:prstGeom>
          <a:noFill/>
          <a:ln>
            <a:noFill/>
          </a:ln>
        </p:spPr>
        <p:txBody>
          <a:bodyPr>
            <a:noAutofit/>
          </a:bodyPr>
          <a:p>
            <a:pPr>
              <a:lnSpc>
                <a:spcPct val="90000"/>
              </a:lnSpc>
            </a:pPr>
            <a:r>
              <a:rPr b="1" lang="en-IN" sz="2800" spc="-1" strike="noStrike">
                <a:solidFill>
                  <a:srgbClr val="44546a"/>
                </a:solidFill>
                <a:latin typeface="Arial"/>
                <a:ea typeface="Arial"/>
              </a:rPr>
              <a:t>4. Overview of Rapid Application Development (RAD)</a:t>
            </a:r>
            <a:endParaRPr b="0" lang="en-IN" sz="2800" spc="-1" strike="noStrike">
              <a:solidFill>
                <a:srgbClr val="000000"/>
              </a:solidFill>
              <a:latin typeface="Arial"/>
            </a:endParaRPr>
          </a:p>
        </p:txBody>
      </p:sp>
      <p:sp>
        <p:nvSpPr>
          <p:cNvPr id="556" name="TextShape 2"/>
          <p:cNvSpPr txBox="1"/>
          <p:nvPr/>
        </p:nvSpPr>
        <p:spPr>
          <a:xfrm>
            <a:off x="208080" y="272880"/>
            <a:ext cx="10515240" cy="298080"/>
          </a:xfrm>
          <a:prstGeom prst="rect">
            <a:avLst/>
          </a:prstGeom>
          <a:noFill/>
          <a:ln>
            <a:noFill/>
          </a:ln>
        </p:spPr>
        <p:txBody>
          <a:bodyPr>
            <a:noAutofit/>
          </a:bodyPr>
          <a:p>
            <a:pPr>
              <a:lnSpc>
                <a:spcPct val="90000"/>
              </a:lnSpc>
            </a:pPr>
            <a:r>
              <a:rPr b="1" lang="en-IN" sz="1600" spc="-1" strike="noStrike">
                <a:solidFill>
                  <a:srgbClr val="0ec07d"/>
                </a:solidFill>
                <a:latin typeface="Arial"/>
                <a:ea typeface="Arial"/>
              </a:rPr>
              <a:t>Module 1</a:t>
            </a:r>
            <a:r>
              <a:rPr b="0" lang="en-IN" sz="1600" spc="-1" strike="noStrike">
                <a:solidFill>
                  <a:srgbClr val="0ec07d"/>
                </a:solidFill>
                <a:latin typeface="Arial"/>
                <a:ea typeface="Arial"/>
              </a:rPr>
              <a:t>: Introduction to Automation</a:t>
            </a:r>
            <a:endParaRPr b="0" lang="en-IN" sz="1600" spc="-1" strike="noStrike">
              <a:solidFill>
                <a:srgbClr val="000000"/>
              </a:solidFill>
              <a:latin typeface="Arial"/>
            </a:endParaRPr>
          </a:p>
        </p:txBody>
      </p:sp>
      <p:sp>
        <p:nvSpPr>
          <p:cNvPr id="557" name="TextShape 3"/>
          <p:cNvSpPr txBox="1"/>
          <p:nvPr/>
        </p:nvSpPr>
        <p:spPr>
          <a:xfrm>
            <a:off x="514440" y="1305000"/>
            <a:ext cx="4886640" cy="4840560"/>
          </a:xfrm>
          <a:prstGeom prst="rect">
            <a:avLst/>
          </a:prstGeom>
          <a:noFill/>
          <a:ln>
            <a:noFill/>
          </a:ln>
        </p:spPr>
        <p:txBody>
          <a:bodyPr>
            <a:noAutofit/>
          </a:bodyPr>
          <a:p>
            <a:pPr>
              <a:lnSpc>
                <a:spcPct val="100000"/>
              </a:lnSpc>
            </a:pPr>
            <a:r>
              <a:rPr b="0" lang="en-IN" sz="1800" spc="-1" strike="noStrike">
                <a:solidFill>
                  <a:srgbClr val="000000"/>
                </a:solidFill>
                <a:latin typeface="Arial"/>
                <a:ea typeface="Arial"/>
              </a:rPr>
              <a:t>Rapid Application Development (RAD) model: </a:t>
            </a:r>
            <a:endParaRPr b="0" lang="en-IN" sz="1800" spc="-1" strike="noStrike">
              <a:solidFill>
                <a:srgbClr val="000000"/>
              </a:solidFill>
              <a:latin typeface="Arial"/>
            </a:endParaRPr>
          </a:p>
          <a:p>
            <a:pPr lvl="1" marL="285840" indent="-285480">
              <a:lnSpc>
                <a:spcPct val="100000"/>
              </a:lnSpc>
              <a:spcBef>
                <a:spcPts val="839"/>
              </a:spcBef>
              <a:buClr>
                <a:srgbClr val="000000"/>
              </a:buClr>
              <a:buFont typeface="Noto Sans Symbols"/>
              <a:buChar char="⇥"/>
            </a:pPr>
            <a:r>
              <a:rPr b="0" lang="en-IN" sz="1800" spc="-1" strike="noStrike">
                <a:solidFill>
                  <a:srgbClr val="000000"/>
                </a:solidFill>
                <a:latin typeface="Arial"/>
                <a:ea typeface="Arial"/>
              </a:rPr>
              <a:t>A type of incremental software development methodology that applies principles of iterative development and prototyping.</a:t>
            </a:r>
            <a:endParaRPr b="0" lang="en-IN" sz="1800" spc="-1" strike="noStrike">
              <a:solidFill>
                <a:srgbClr val="000000"/>
              </a:solidFill>
              <a:latin typeface="Arial"/>
            </a:endParaRPr>
          </a:p>
          <a:p>
            <a:pPr lvl="1" marL="285840" indent="-285480">
              <a:lnSpc>
                <a:spcPct val="100000"/>
              </a:lnSpc>
              <a:spcBef>
                <a:spcPts val="839"/>
              </a:spcBef>
              <a:buClr>
                <a:srgbClr val="000000"/>
              </a:buClr>
              <a:buFont typeface="Noto Sans Symbols"/>
              <a:buChar char="⇥"/>
            </a:pPr>
            <a:r>
              <a:rPr b="0" lang="en-IN" sz="1800" spc="-1" strike="noStrike">
                <a:solidFill>
                  <a:srgbClr val="000000"/>
                </a:solidFill>
                <a:latin typeface="Arial"/>
                <a:ea typeface="Arial"/>
              </a:rPr>
              <a:t>Involves minimal planning and rapid prototyping. A prototype is a functionally equivalent component of the final product.</a:t>
            </a:r>
            <a:endParaRPr b="0" lang="en-IN" sz="1800" spc="-1" strike="noStrike">
              <a:solidFill>
                <a:srgbClr val="000000"/>
              </a:solidFill>
              <a:latin typeface="Arial"/>
            </a:endParaRPr>
          </a:p>
          <a:p>
            <a:pPr lvl="1" marL="285840" indent="-285480">
              <a:lnSpc>
                <a:spcPct val="100000"/>
              </a:lnSpc>
              <a:spcBef>
                <a:spcPts val="839"/>
              </a:spcBef>
              <a:buClr>
                <a:srgbClr val="000000"/>
              </a:buClr>
              <a:buFont typeface="Noto Sans Symbols"/>
              <a:buChar char="⇥"/>
            </a:pPr>
            <a:r>
              <a:rPr b="0" lang="en-IN" sz="1800" spc="-1" strike="noStrike">
                <a:solidFill>
                  <a:srgbClr val="000000"/>
                </a:solidFill>
                <a:latin typeface="Arial"/>
                <a:ea typeface="Arial"/>
              </a:rPr>
              <a:t>Phases, such as analysis, design, build and test are divided into series of short, iterative development cycles.</a:t>
            </a:r>
            <a:endParaRPr b="0" lang="en-IN" sz="1800" spc="-1" strike="noStrike">
              <a:solidFill>
                <a:srgbClr val="000000"/>
              </a:solidFill>
              <a:latin typeface="Arial"/>
            </a:endParaRPr>
          </a:p>
          <a:p>
            <a:pPr>
              <a:lnSpc>
                <a:spcPct val="100000"/>
              </a:lnSpc>
              <a:spcBef>
                <a:spcPts val="839"/>
              </a:spcBef>
            </a:pPr>
            <a:endParaRPr b="0" lang="en-IN" sz="1800" spc="-1" strike="noStrike">
              <a:solidFill>
                <a:srgbClr val="000000"/>
              </a:solidFill>
              <a:latin typeface="Arial"/>
            </a:endParaRPr>
          </a:p>
          <a:p>
            <a:pPr>
              <a:lnSpc>
                <a:spcPct val="100000"/>
              </a:lnSpc>
              <a:spcBef>
                <a:spcPts val="839"/>
              </a:spcBef>
            </a:pPr>
            <a:endParaRPr b="0" lang="en-IN" sz="1800" spc="-1" strike="noStrike">
              <a:solidFill>
                <a:srgbClr val="000000"/>
              </a:solidFill>
              <a:latin typeface="Arial"/>
            </a:endParaRPr>
          </a:p>
          <a:p>
            <a:pPr>
              <a:lnSpc>
                <a:spcPct val="100000"/>
              </a:lnSpc>
              <a:spcBef>
                <a:spcPts val="839"/>
              </a:spcBef>
            </a:pPr>
            <a:endParaRPr b="0" lang="en-IN" sz="1800" spc="-1" strike="noStrike">
              <a:solidFill>
                <a:srgbClr val="000000"/>
              </a:solidFill>
              <a:latin typeface="Arial"/>
            </a:endParaRPr>
          </a:p>
          <a:p>
            <a:pPr>
              <a:lnSpc>
                <a:spcPct val="100000"/>
              </a:lnSpc>
              <a:spcBef>
                <a:spcPts val="839"/>
              </a:spcBef>
            </a:pPr>
            <a:endParaRPr b="0" lang="en-IN" sz="1800" spc="-1" strike="noStrike">
              <a:solidFill>
                <a:srgbClr val="000000"/>
              </a:solidFill>
              <a:latin typeface="Arial"/>
            </a:endParaRPr>
          </a:p>
        </p:txBody>
      </p:sp>
      <p:grpSp>
        <p:nvGrpSpPr>
          <p:cNvPr id="558" name="Group 4"/>
          <p:cNvGrpSpPr/>
          <p:nvPr/>
        </p:nvGrpSpPr>
        <p:grpSpPr>
          <a:xfrm>
            <a:off x="5652720" y="1187280"/>
            <a:ext cx="6322680" cy="4934160"/>
            <a:chOff x="5652720" y="1187280"/>
            <a:chExt cx="6322680" cy="4934160"/>
          </a:xfrm>
        </p:grpSpPr>
        <p:sp>
          <p:nvSpPr>
            <p:cNvPr id="559" name="CustomShape 5"/>
            <p:cNvSpPr/>
            <p:nvPr/>
          </p:nvSpPr>
          <p:spPr>
            <a:xfrm>
              <a:off x="5652720" y="1187280"/>
              <a:ext cx="6322680" cy="4934160"/>
            </a:xfrm>
            <a:prstGeom prst="roundRect">
              <a:avLst>
                <a:gd name="adj" fmla="val 4095"/>
              </a:avLst>
            </a:prstGeom>
            <a:solidFill>
              <a:schemeClr val="lt1"/>
            </a:solidFill>
            <a:ln w="38160">
              <a:solidFill>
                <a:srgbClr val="0ec07d"/>
              </a:solidFill>
              <a:miter/>
            </a:ln>
          </p:spPr>
          <p:style>
            <a:lnRef idx="0"/>
            <a:fillRef idx="0"/>
            <a:effectRef idx="0"/>
            <a:fontRef idx="minor"/>
          </p:style>
          <p:txBody>
            <a:bodyPr>
              <a:noAutofit/>
            </a:bodyPr>
            <a:p>
              <a:pPr algn="ctr">
                <a:lnSpc>
                  <a:spcPct val="100000"/>
                </a:lnSpc>
              </a:pPr>
              <a:r>
                <a:rPr b="1" lang="en-IN" sz="2400" spc="-1" strike="noStrike">
                  <a:solidFill>
                    <a:srgbClr val="000000"/>
                  </a:solidFill>
                  <a:latin typeface="Arial"/>
                  <a:ea typeface="Arial"/>
                </a:rPr>
                <a:t>Rapid Application Development (RAD) </a:t>
              </a:r>
              <a:endParaRPr b="0" lang="en-IN" sz="2400" spc="-1" strike="noStrike">
                <a:latin typeface="Arial"/>
              </a:endParaRPr>
            </a:p>
          </p:txBody>
        </p:sp>
        <p:grpSp>
          <p:nvGrpSpPr>
            <p:cNvPr id="560" name="Group 6"/>
            <p:cNvGrpSpPr/>
            <p:nvPr/>
          </p:nvGrpSpPr>
          <p:grpSpPr>
            <a:xfrm>
              <a:off x="5811120" y="1916280"/>
              <a:ext cx="5915520" cy="4071960"/>
              <a:chOff x="5811120" y="1916280"/>
              <a:chExt cx="5915520" cy="4071960"/>
            </a:xfrm>
          </p:grpSpPr>
          <p:sp>
            <p:nvSpPr>
              <p:cNvPr id="561" name="CustomShape 7"/>
              <p:cNvSpPr/>
              <p:nvPr/>
            </p:nvSpPr>
            <p:spPr>
              <a:xfrm>
                <a:off x="7291800" y="2859120"/>
                <a:ext cx="1141560" cy="1897920"/>
              </a:xfrm>
              <a:prstGeom prst="curvedRightArrow">
                <a:avLst>
                  <a:gd name="adj1" fmla="val 25000"/>
                  <a:gd name="adj2" fmla="val 50000"/>
                  <a:gd name="adj3" fmla="val 25000"/>
                </a:avLst>
              </a:prstGeom>
              <a:solidFill>
                <a:srgbClr val="1cc083"/>
              </a:solidFill>
              <a:ln w="12600">
                <a:solidFill>
                  <a:srgbClr val="3a3838"/>
                </a:solidFill>
                <a:miter/>
              </a:ln>
            </p:spPr>
            <p:style>
              <a:lnRef idx="0"/>
              <a:fillRef idx="0"/>
              <a:effectRef idx="0"/>
              <a:fontRef idx="minor"/>
            </p:style>
          </p:sp>
          <p:sp>
            <p:nvSpPr>
              <p:cNvPr id="562" name="CustomShape 8"/>
              <p:cNvSpPr/>
              <p:nvPr/>
            </p:nvSpPr>
            <p:spPr>
              <a:xfrm>
                <a:off x="8776440" y="2001240"/>
                <a:ext cx="1928520" cy="369000"/>
              </a:xfrm>
              <a:prstGeom prst="rect">
                <a:avLst/>
              </a:prstGeom>
              <a:noFill/>
              <a:ln>
                <a:noFill/>
              </a:ln>
            </p:spPr>
            <p:style>
              <a:lnRef idx="0"/>
              <a:fillRef idx="0"/>
              <a:effectRef idx="0"/>
              <a:fontRef idx="minor"/>
            </p:style>
            <p:txBody>
              <a:bodyPr>
                <a:noAutofit/>
              </a:bodyPr>
              <a:p>
                <a:pPr>
                  <a:lnSpc>
                    <a:spcPct val="100000"/>
                  </a:lnSpc>
                </a:pPr>
                <a:r>
                  <a:rPr b="1" lang="en-IN" sz="1800" spc="-1" strike="noStrike">
                    <a:solidFill>
                      <a:srgbClr val="000000"/>
                    </a:solidFill>
                    <a:latin typeface="Arial"/>
                    <a:ea typeface="Arial"/>
                  </a:rPr>
                  <a:t>Partial Planning</a:t>
                </a:r>
                <a:endParaRPr b="0" lang="en-IN" sz="1800" spc="-1" strike="noStrike">
                  <a:latin typeface="Arial"/>
                </a:endParaRPr>
              </a:p>
            </p:txBody>
          </p:sp>
          <p:sp>
            <p:nvSpPr>
              <p:cNvPr id="563" name="CustomShape 9"/>
              <p:cNvSpPr/>
              <p:nvPr/>
            </p:nvSpPr>
            <p:spPr>
              <a:xfrm>
                <a:off x="8423280" y="2828520"/>
                <a:ext cx="1261440" cy="369000"/>
              </a:xfrm>
              <a:prstGeom prst="rect">
                <a:avLst/>
              </a:prstGeom>
              <a:noFill/>
              <a:ln>
                <a:noFill/>
              </a:ln>
            </p:spPr>
            <p:style>
              <a:lnRef idx="0"/>
              <a:fillRef idx="0"/>
              <a:effectRef idx="0"/>
              <a:fontRef idx="minor"/>
            </p:style>
            <p:txBody>
              <a:bodyPr>
                <a:noAutofit/>
              </a:bodyPr>
              <a:p>
                <a:pPr>
                  <a:lnSpc>
                    <a:spcPct val="100000"/>
                  </a:lnSpc>
                </a:pPr>
                <a:r>
                  <a:rPr b="1" lang="en-IN" sz="1800" spc="-1" strike="noStrike">
                    <a:solidFill>
                      <a:srgbClr val="000000"/>
                    </a:solidFill>
                    <a:latin typeface="Arial"/>
                    <a:ea typeface="Arial"/>
                  </a:rPr>
                  <a:t>Prototype</a:t>
                </a:r>
                <a:endParaRPr b="0" lang="en-IN" sz="1800" spc="-1" strike="noStrike">
                  <a:latin typeface="Arial"/>
                </a:endParaRPr>
              </a:p>
            </p:txBody>
          </p:sp>
          <p:sp>
            <p:nvSpPr>
              <p:cNvPr id="564" name="CustomShape 10"/>
              <p:cNvSpPr/>
              <p:nvPr/>
            </p:nvSpPr>
            <p:spPr>
              <a:xfrm>
                <a:off x="9672120" y="3820680"/>
                <a:ext cx="889560" cy="369000"/>
              </a:xfrm>
              <a:prstGeom prst="rect">
                <a:avLst/>
              </a:prstGeom>
              <a:noFill/>
              <a:ln>
                <a:noFill/>
              </a:ln>
            </p:spPr>
            <p:style>
              <a:lnRef idx="0"/>
              <a:fillRef idx="0"/>
              <a:effectRef idx="0"/>
              <a:fontRef idx="minor"/>
            </p:style>
            <p:txBody>
              <a:bodyPr>
                <a:noAutofit/>
              </a:bodyPr>
              <a:p>
                <a:pPr>
                  <a:lnSpc>
                    <a:spcPct val="100000"/>
                  </a:lnSpc>
                </a:pPr>
                <a:r>
                  <a:rPr b="1" lang="en-IN" sz="1800" spc="-1" strike="noStrike">
                    <a:solidFill>
                      <a:srgbClr val="000000"/>
                    </a:solidFill>
                    <a:latin typeface="Arial"/>
                    <a:ea typeface="Arial"/>
                  </a:rPr>
                  <a:t>Refine</a:t>
                </a:r>
                <a:endParaRPr b="0" lang="en-IN" sz="1800" spc="-1" strike="noStrike">
                  <a:latin typeface="Arial"/>
                </a:endParaRPr>
              </a:p>
            </p:txBody>
          </p:sp>
          <p:sp>
            <p:nvSpPr>
              <p:cNvPr id="565" name="CustomShape 11"/>
              <p:cNvSpPr/>
              <p:nvPr/>
            </p:nvSpPr>
            <p:spPr>
              <a:xfrm>
                <a:off x="8579160" y="4348800"/>
                <a:ext cx="658800" cy="369000"/>
              </a:xfrm>
              <a:prstGeom prst="rect">
                <a:avLst/>
              </a:prstGeom>
              <a:noFill/>
              <a:ln>
                <a:noFill/>
              </a:ln>
            </p:spPr>
            <p:style>
              <a:lnRef idx="0"/>
              <a:fillRef idx="0"/>
              <a:effectRef idx="0"/>
              <a:fontRef idx="minor"/>
            </p:style>
            <p:txBody>
              <a:bodyPr>
                <a:noAutofit/>
              </a:bodyPr>
              <a:p>
                <a:pPr>
                  <a:lnSpc>
                    <a:spcPct val="100000"/>
                  </a:lnSpc>
                </a:pPr>
                <a:r>
                  <a:rPr b="1" lang="en-IN" sz="1800" spc="-1" strike="noStrike">
                    <a:solidFill>
                      <a:srgbClr val="000000"/>
                    </a:solidFill>
                    <a:latin typeface="Arial"/>
                    <a:ea typeface="Arial"/>
                  </a:rPr>
                  <a:t>Test</a:t>
                </a:r>
                <a:endParaRPr b="0" lang="en-IN" sz="1800" spc="-1" strike="noStrike">
                  <a:latin typeface="Arial"/>
                </a:endParaRPr>
              </a:p>
            </p:txBody>
          </p:sp>
          <p:sp>
            <p:nvSpPr>
              <p:cNvPr id="566" name="CustomShape 12"/>
              <p:cNvSpPr/>
              <p:nvPr/>
            </p:nvSpPr>
            <p:spPr>
              <a:xfrm>
                <a:off x="8625960" y="5470560"/>
                <a:ext cx="1056240" cy="369000"/>
              </a:xfrm>
              <a:prstGeom prst="rect">
                <a:avLst/>
              </a:prstGeom>
              <a:noFill/>
              <a:ln>
                <a:noFill/>
              </a:ln>
            </p:spPr>
            <p:style>
              <a:lnRef idx="0"/>
              <a:fillRef idx="0"/>
              <a:effectRef idx="0"/>
              <a:fontRef idx="minor"/>
            </p:style>
            <p:txBody>
              <a:bodyPr>
                <a:noAutofit/>
              </a:bodyPr>
              <a:p>
                <a:pPr>
                  <a:lnSpc>
                    <a:spcPct val="100000"/>
                  </a:lnSpc>
                </a:pPr>
                <a:r>
                  <a:rPr b="1" lang="en-IN" sz="1800" spc="-1" strike="noStrike">
                    <a:solidFill>
                      <a:srgbClr val="000000"/>
                    </a:solidFill>
                    <a:latin typeface="Arial"/>
                    <a:ea typeface="Arial"/>
                  </a:rPr>
                  <a:t>Release</a:t>
                </a:r>
                <a:endParaRPr b="0" lang="en-IN" sz="1800" spc="-1" strike="noStrike">
                  <a:latin typeface="Arial"/>
                </a:endParaRPr>
              </a:p>
            </p:txBody>
          </p:sp>
          <p:sp>
            <p:nvSpPr>
              <p:cNvPr id="567" name="CustomShape 13"/>
              <p:cNvSpPr/>
              <p:nvPr/>
            </p:nvSpPr>
            <p:spPr>
              <a:xfrm>
                <a:off x="5849280" y="3309480"/>
                <a:ext cx="1094760" cy="369000"/>
              </a:xfrm>
              <a:prstGeom prst="rect">
                <a:avLst/>
              </a:prstGeom>
              <a:noFill/>
              <a:ln>
                <a:noFill/>
              </a:ln>
            </p:spPr>
            <p:style>
              <a:lnRef idx="0"/>
              <a:fillRef idx="0"/>
              <a:effectRef idx="0"/>
              <a:fontRef idx="minor"/>
            </p:style>
            <p:txBody>
              <a:bodyPr>
                <a:noAutofit/>
              </a:bodyPr>
              <a:p>
                <a:pPr>
                  <a:lnSpc>
                    <a:spcPct val="100000"/>
                  </a:lnSpc>
                </a:pPr>
                <a:r>
                  <a:rPr b="1" lang="en-IN" sz="1800" spc="-1" strike="noStrike">
                    <a:solidFill>
                      <a:srgbClr val="000000"/>
                    </a:solidFill>
                    <a:latin typeface="Arial"/>
                    <a:ea typeface="Arial"/>
                  </a:rPr>
                  <a:t>Request</a:t>
                </a:r>
                <a:endParaRPr b="0" lang="en-IN" sz="1800" spc="-1" strike="noStrike">
                  <a:latin typeface="Arial"/>
                </a:endParaRPr>
              </a:p>
            </p:txBody>
          </p:sp>
          <p:sp>
            <p:nvSpPr>
              <p:cNvPr id="568" name="CustomShape 14"/>
              <p:cNvSpPr/>
              <p:nvPr/>
            </p:nvSpPr>
            <p:spPr>
              <a:xfrm>
                <a:off x="7623360" y="2079360"/>
                <a:ext cx="1141560" cy="2103480"/>
              </a:xfrm>
              <a:prstGeom prst="curvedRightArrow">
                <a:avLst>
                  <a:gd name="adj1" fmla="val 25000"/>
                  <a:gd name="adj2" fmla="val 50000"/>
                  <a:gd name="adj3" fmla="val 25000"/>
                </a:avLst>
              </a:prstGeom>
              <a:solidFill>
                <a:srgbClr val="aeabab"/>
              </a:solidFill>
              <a:ln w="12600">
                <a:solidFill>
                  <a:srgbClr val="3a3838"/>
                </a:solidFill>
                <a:miter/>
              </a:ln>
            </p:spPr>
            <p:style>
              <a:lnRef idx="0"/>
              <a:fillRef idx="0"/>
              <a:effectRef idx="0"/>
              <a:fontRef idx="minor"/>
            </p:style>
          </p:sp>
          <p:sp>
            <p:nvSpPr>
              <p:cNvPr id="569" name="CustomShape 15"/>
              <p:cNvSpPr/>
              <p:nvPr/>
            </p:nvSpPr>
            <p:spPr>
              <a:xfrm>
                <a:off x="9672120" y="2828160"/>
                <a:ext cx="1357200" cy="3160080"/>
              </a:xfrm>
              <a:prstGeom prst="curvedLeftArrow">
                <a:avLst>
                  <a:gd name="adj1" fmla="val 25000"/>
                  <a:gd name="adj2" fmla="val 50000"/>
                  <a:gd name="adj3" fmla="val 25000"/>
                </a:avLst>
              </a:prstGeom>
              <a:solidFill>
                <a:srgbClr val="1cc083"/>
              </a:solidFill>
              <a:ln w="12600">
                <a:solidFill>
                  <a:srgbClr val="3a3838"/>
                </a:solidFill>
                <a:miter/>
              </a:ln>
            </p:spPr>
            <p:style>
              <a:lnRef idx="0"/>
              <a:fillRef idx="0"/>
              <a:effectRef idx="0"/>
              <a:fontRef idx="minor"/>
            </p:style>
          </p:sp>
          <p:sp>
            <p:nvSpPr>
              <p:cNvPr id="570" name="CustomShape 16"/>
              <p:cNvSpPr/>
              <p:nvPr/>
            </p:nvSpPr>
            <p:spPr>
              <a:xfrm flipH="1" rot="10800000">
                <a:off x="10645920" y="1916280"/>
                <a:ext cx="1080720" cy="2170080"/>
              </a:xfrm>
              <a:prstGeom prst="curvedLeftArrow">
                <a:avLst>
                  <a:gd name="adj1" fmla="val 25000"/>
                  <a:gd name="adj2" fmla="val 50000"/>
                  <a:gd name="adj3" fmla="val 25000"/>
                </a:avLst>
              </a:prstGeom>
              <a:solidFill>
                <a:srgbClr val="aeabab"/>
              </a:solidFill>
              <a:ln w="12600">
                <a:solidFill>
                  <a:srgbClr val="3a3838"/>
                </a:solidFill>
                <a:miter/>
              </a:ln>
            </p:spPr>
            <p:style>
              <a:lnRef idx="0"/>
              <a:fillRef idx="0"/>
              <a:effectRef idx="0"/>
              <a:fontRef idx="minor"/>
            </p:style>
          </p:sp>
          <p:sp>
            <p:nvSpPr>
              <p:cNvPr id="571" name="CustomShape 17"/>
              <p:cNvSpPr/>
              <p:nvPr/>
            </p:nvSpPr>
            <p:spPr>
              <a:xfrm>
                <a:off x="5811120" y="3647880"/>
                <a:ext cx="1280520" cy="541440"/>
              </a:xfrm>
              <a:prstGeom prst="rightArrow">
                <a:avLst>
                  <a:gd name="adj1" fmla="val 50000"/>
                  <a:gd name="adj2" fmla="val 50000"/>
                </a:avLst>
              </a:prstGeom>
              <a:solidFill>
                <a:schemeClr val="dk2"/>
              </a:solidFill>
              <a:ln>
                <a:noFill/>
              </a:ln>
            </p:spPr>
            <p:style>
              <a:lnRef idx="0"/>
              <a:fillRef idx="0"/>
              <a:effectRef idx="0"/>
              <a:fontRef idx="minor"/>
            </p:style>
          </p:sp>
        </p:grpSp>
      </p:gr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72" name="TextShape 1"/>
          <p:cNvSpPr txBox="1"/>
          <p:nvPr/>
        </p:nvSpPr>
        <p:spPr>
          <a:xfrm>
            <a:off x="208800" y="633240"/>
            <a:ext cx="10515240" cy="491760"/>
          </a:xfrm>
          <a:prstGeom prst="rect">
            <a:avLst/>
          </a:prstGeom>
          <a:noFill/>
          <a:ln>
            <a:noFill/>
          </a:ln>
        </p:spPr>
        <p:txBody>
          <a:bodyPr>
            <a:noAutofit/>
          </a:bodyPr>
          <a:p>
            <a:pPr>
              <a:lnSpc>
                <a:spcPct val="90000"/>
              </a:lnSpc>
            </a:pPr>
            <a:r>
              <a:rPr b="1" lang="en-IN" sz="2800" spc="-1" strike="noStrike">
                <a:solidFill>
                  <a:srgbClr val="44546a"/>
                </a:solidFill>
                <a:latin typeface="Arial"/>
                <a:ea typeface="Arial"/>
              </a:rPr>
              <a:t>4.1 Phases in RAD</a:t>
            </a:r>
            <a:endParaRPr b="0" lang="en-IN" sz="2800" spc="-1" strike="noStrike">
              <a:solidFill>
                <a:srgbClr val="000000"/>
              </a:solidFill>
              <a:latin typeface="Arial"/>
            </a:endParaRPr>
          </a:p>
        </p:txBody>
      </p:sp>
      <p:sp>
        <p:nvSpPr>
          <p:cNvPr id="573" name="TextShape 2"/>
          <p:cNvSpPr txBox="1"/>
          <p:nvPr/>
        </p:nvSpPr>
        <p:spPr>
          <a:xfrm>
            <a:off x="208080" y="272880"/>
            <a:ext cx="10515240" cy="298080"/>
          </a:xfrm>
          <a:prstGeom prst="rect">
            <a:avLst/>
          </a:prstGeom>
          <a:noFill/>
          <a:ln>
            <a:noFill/>
          </a:ln>
        </p:spPr>
        <p:txBody>
          <a:bodyPr>
            <a:noAutofit/>
          </a:bodyPr>
          <a:p>
            <a:pPr>
              <a:lnSpc>
                <a:spcPct val="90000"/>
              </a:lnSpc>
            </a:pPr>
            <a:r>
              <a:rPr b="1" lang="en-IN" sz="1600" spc="-1" strike="noStrike">
                <a:solidFill>
                  <a:srgbClr val="0ec07d"/>
                </a:solidFill>
                <a:latin typeface="Arial"/>
                <a:ea typeface="Arial"/>
              </a:rPr>
              <a:t>Module 1</a:t>
            </a:r>
            <a:r>
              <a:rPr b="0" lang="en-IN" sz="1600" spc="-1" strike="noStrike">
                <a:solidFill>
                  <a:srgbClr val="0ec07d"/>
                </a:solidFill>
                <a:latin typeface="Arial"/>
                <a:ea typeface="Arial"/>
              </a:rPr>
              <a:t>: Introduction to Automation</a:t>
            </a:r>
            <a:endParaRPr b="0" lang="en-IN" sz="1600" spc="-1" strike="noStrike">
              <a:solidFill>
                <a:srgbClr val="000000"/>
              </a:solidFill>
              <a:latin typeface="Arial"/>
            </a:endParaRPr>
          </a:p>
        </p:txBody>
      </p:sp>
      <p:sp>
        <p:nvSpPr>
          <p:cNvPr id="574" name="TextShape 3"/>
          <p:cNvSpPr txBox="1"/>
          <p:nvPr/>
        </p:nvSpPr>
        <p:spPr>
          <a:xfrm>
            <a:off x="514440" y="1305000"/>
            <a:ext cx="10273320" cy="4840560"/>
          </a:xfrm>
          <a:prstGeom prst="rect">
            <a:avLst/>
          </a:prstGeom>
          <a:noFill/>
          <a:ln>
            <a:noFill/>
          </a:ln>
        </p:spPr>
        <p:txBody>
          <a:bodyPr>
            <a:noAutofit/>
          </a:bodyPr>
          <a:p>
            <a:pPr>
              <a:lnSpc>
                <a:spcPct val="90000"/>
              </a:lnSpc>
            </a:pPr>
            <a:r>
              <a:rPr b="0" lang="en-IN" sz="1800" spc="-1" strike="noStrike">
                <a:solidFill>
                  <a:srgbClr val="000000"/>
                </a:solidFill>
                <a:latin typeface="Arial"/>
                <a:ea typeface="Arial"/>
              </a:rPr>
              <a:t>The RAD process goes through the following phases: </a:t>
            </a:r>
            <a:endParaRPr b="0" lang="en-IN" sz="1800" spc="-1" strike="noStrike">
              <a:solidFill>
                <a:srgbClr val="000000"/>
              </a:solidFill>
              <a:latin typeface="Arial"/>
            </a:endParaRPr>
          </a:p>
          <a:p>
            <a:pPr>
              <a:lnSpc>
                <a:spcPct val="90000"/>
              </a:lnSpc>
              <a:spcBef>
                <a:spcPts val="839"/>
              </a:spcBef>
            </a:pPr>
            <a:endParaRPr b="0" lang="en-IN" sz="1800" spc="-1" strike="noStrike">
              <a:solidFill>
                <a:srgbClr val="000000"/>
              </a:solidFill>
              <a:latin typeface="Arial"/>
            </a:endParaRPr>
          </a:p>
        </p:txBody>
      </p:sp>
      <p:sp>
        <p:nvSpPr>
          <p:cNvPr id="575" name="CustomShape 4"/>
          <p:cNvSpPr/>
          <p:nvPr/>
        </p:nvSpPr>
        <p:spPr>
          <a:xfrm>
            <a:off x="2489040" y="1880640"/>
            <a:ext cx="9208800" cy="541440"/>
          </a:xfrm>
          <a:custGeom>
            <a:avLst/>
            <a:gdLst/>
            <a:ahLst/>
            <a:rect l="l" t="t" r="r" b="b"/>
            <a:pathLst>
              <a:path w="572899" h="7213601">
                <a:moveTo>
                  <a:pt x="572899" y="1202294"/>
                </a:moveTo>
                <a:lnTo>
                  <a:pt x="572899" y="6011307"/>
                </a:lnTo>
                <a:cubicBezTo>
                  <a:pt x="572899" y="6675313"/>
                  <a:pt x="569504" y="7213595"/>
                  <a:pt x="565316" y="7213595"/>
                </a:cubicBezTo>
                <a:lnTo>
                  <a:pt x="0" y="7213595"/>
                </a:lnTo>
                <a:lnTo>
                  <a:pt x="0" y="7213595"/>
                </a:lnTo>
                <a:lnTo>
                  <a:pt x="0" y="6"/>
                </a:lnTo>
                <a:lnTo>
                  <a:pt x="0" y="6"/>
                </a:lnTo>
                <a:lnTo>
                  <a:pt x="565316" y="6"/>
                </a:lnTo>
                <a:cubicBezTo>
                  <a:pt x="569504" y="6"/>
                  <a:pt x="572899" y="538288"/>
                  <a:pt x="572899" y="1202294"/>
                </a:cubicBezTo>
                <a:close/>
              </a:path>
            </a:pathLst>
          </a:custGeom>
          <a:solidFill>
            <a:schemeClr val="lt1">
              <a:alpha val="90000"/>
            </a:schemeClr>
          </a:solidFill>
          <a:ln w="9360">
            <a:solidFill>
              <a:srgbClr val="aeabab">
                <a:alpha val="90000"/>
              </a:srgbClr>
            </a:solidFill>
            <a:prstDash val="dash"/>
            <a:miter/>
          </a:ln>
        </p:spPr>
        <p:style>
          <a:lnRef idx="0"/>
          <a:fillRef idx="0"/>
          <a:effectRef idx="0"/>
          <a:fontRef idx="minor"/>
        </p:style>
        <p:txBody>
          <a:bodyPr lIns="182880" rIns="69840" tIns="594360" bIns="48960" anchor="ctr">
            <a:noAutofit/>
          </a:bodyPr>
          <a:p>
            <a:pPr marL="274320">
              <a:lnSpc>
                <a:spcPct val="100000"/>
              </a:lnSpc>
            </a:pPr>
            <a:r>
              <a:rPr b="0" lang="en-IN" sz="1400" spc="-1" strike="noStrike">
                <a:solidFill>
                  <a:srgbClr val="000000"/>
                </a:solidFill>
                <a:latin typeface="Arial"/>
                <a:ea typeface="Arial"/>
              </a:rPr>
              <a:t>The information flow is identified between various business functions.</a:t>
            </a:r>
            <a:endParaRPr b="0" lang="en-IN" sz="1400" spc="-1" strike="noStrike">
              <a:latin typeface="Arial"/>
            </a:endParaRPr>
          </a:p>
        </p:txBody>
      </p:sp>
      <p:sp>
        <p:nvSpPr>
          <p:cNvPr id="576" name="CustomShape 5"/>
          <p:cNvSpPr/>
          <p:nvPr/>
        </p:nvSpPr>
        <p:spPr>
          <a:xfrm>
            <a:off x="514440" y="1816200"/>
            <a:ext cx="2203200" cy="670320"/>
          </a:xfrm>
          <a:prstGeom prst="roundRect">
            <a:avLst>
              <a:gd name="adj" fmla="val 16667"/>
            </a:avLst>
          </a:prstGeom>
          <a:solidFill>
            <a:srgbClr val="0ec07d"/>
          </a:solidFill>
          <a:ln w="12600">
            <a:solidFill>
              <a:schemeClr val="lt1"/>
            </a:solidFill>
            <a:miter/>
          </a:ln>
        </p:spPr>
        <p:style>
          <a:lnRef idx="0"/>
          <a:fillRef idx="0"/>
          <a:effectRef idx="0"/>
          <a:fontRef idx="minor"/>
        </p:style>
        <p:txBody>
          <a:bodyPr lIns="111240" rIns="111240" tIns="73080" bIns="73080" anchor="ctr">
            <a:noAutofit/>
          </a:bodyPr>
          <a:p>
            <a:pPr>
              <a:lnSpc>
                <a:spcPct val="100000"/>
              </a:lnSpc>
            </a:pPr>
            <a:r>
              <a:rPr b="1" lang="en-IN" sz="1400" spc="-1" strike="noStrike">
                <a:solidFill>
                  <a:srgbClr val="ffffff"/>
                </a:solidFill>
                <a:latin typeface="Arial"/>
                <a:ea typeface="Arial"/>
              </a:rPr>
              <a:t>Business Modeling</a:t>
            </a:r>
            <a:endParaRPr b="0" lang="en-IN" sz="1400" spc="-1" strike="noStrike">
              <a:latin typeface="Arial"/>
            </a:endParaRPr>
          </a:p>
        </p:txBody>
      </p:sp>
      <p:sp>
        <p:nvSpPr>
          <p:cNvPr id="577" name="CustomShape 6"/>
          <p:cNvSpPr/>
          <p:nvPr/>
        </p:nvSpPr>
        <p:spPr>
          <a:xfrm>
            <a:off x="2489040" y="2632680"/>
            <a:ext cx="9208800" cy="541440"/>
          </a:xfrm>
          <a:custGeom>
            <a:avLst/>
            <a:gdLst/>
            <a:ahLst/>
            <a:rect l="l" t="t" r="r" b="b"/>
            <a:pathLst>
              <a:path w="572899" h="7213601">
                <a:moveTo>
                  <a:pt x="572899" y="1202294"/>
                </a:moveTo>
                <a:lnTo>
                  <a:pt x="572899" y="6011307"/>
                </a:lnTo>
                <a:cubicBezTo>
                  <a:pt x="572899" y="6675313"/>
                  <a:pt x="569504" y="7213595"/>
                  <a:pt x="565316" y="7213595"/>
                </a:cubicBezTo>
                <a:lnTo>
                  <a:pt x="0" y="7213595"/>
                </a:lnTo>
                <a:lnTo>
                  <a:pt x="0" y="7213595"/>
                </a:lnTo>
                <a:lnTo>
                  <a:pt x="0" y="6"/>
                </a:lnTo>
                <a:lnTo>
                  <a:pt x="0" y="6"/>
                </a:lnTo>
                <a:lnTo>
                  <a:pt x="565316" y="6"/>
                </a:lnTo>
                <a:cubicBezTo>
                  <a:pt x="569504" y="6"/>
                  <a:pt x="572899" y="538288"/>
                  <a:pt x="572899" y="1202294"/>
                </a:cubicBezTo>
                <a:close/>
              </a:path>
            </a:pathLst>
          </a:custGeom>
          <a:solidFill>
            <a:schemeClr val="lt1">
              <a:alpha val="90000"/>
            </a:schemeClr>
          </a:solidFill>
          <a:ln w="9360">
            <a:solidFill>
              <a:srgbClr val="aeabab">
                <a:alpha val="90000"/>
              </a:srgbClr>
            </a:solidFill>
            <a:prstDash val="dash"/>
            <a:miter/>
          </a:ln>
        </p:spPr>
        <p:style>
          <a:lnRef idx="0"/>
          <a:fillRef idx="0"/>
          <a:effectRef idx="0"/>
          <a:fontRef idx="minor"/>
        </p:style>
        <p:txBody>
          <a:bodyPr lIns="182880" rIns="69840" tIns="594360" bIns="48960" anchor="ctr">
            <a:noAutofit/>
          </a:bodyPr>
          <a:p>
            <a:pPr marL="274320">
              <a:lnSpc>
                <a:spcPct val="100000"/>
              </a:lnSpc>
            </a:pPr>
            <a:r>
              <a:rPr b="0" lang="en-IN" sz="1400" spc="-1" strike="noStrike">
                <a:solidFill>
                  <a:srgbClr val="000000"/>
                </a:solidFill>
                <a:latin typeface="Arial"/>
                <a:ea typeface="Arial"/>
              </a:rPr>
              <a:t>Information gathered from business modeling is used to define data objects that are needed for the business.</a:t>
            </a:r>
            <a:endParaRPr b="0" lang="en-IN" sz="1400" spc="-1" strike="noStrike">
              <a:latin typeface="Arial"/>
            </a:endParaRPr>
          </a:p>
        </p:txBody>
      </p:sp>
      <p:sp>
        <p:nvSpPr>
          <p:cNvPr id="578" name="CustomShape 7"/>
          <p:cNvSpPr/>
          <p:nvPr/>
        </p:nvSpPr>
        <p:spPr>
          <a:xfrm>
            <a:off x="514440" y="2568240"/>
            <a:ext cx="2203200" cy="670320"/>
          </a:xfrm>
          <a:prstGeom prst="roundRect">
            <a:avLst>
              <a:gd name="adj" fmla="val 16667"/>
            </a:avLst>
          </a:prstGeom>
          <a:solidFill>
            <a:srgbClr val="0ec07d"/>
          </a:solidFill>
          <a:ln w="12600">
            <a:solidFill>
              <a:schemeClr val="lt1"/>
            </a:solidFill>
            <a:miter/>
          </a:ln>
        </p:spPr>
        <p:style>
          <a:lnRef idx="0"/>
          <a:fillRef idx="0"/>
          <a:effectRef idx="0"/>
          <a:fontRef idx="minor"/>
        </p:style>
        <p:txBody>
          <a:bodyPr lIns="111240" rIns="111240" tIns="73080" bIns="73080" anchor="ctr">
            <a:noAutofit/>
          </a:bodyPr>
          <a:p>
            <a:pPr>
              <a:lnSpc>
                <a:spcPct val="100000"/>
              </a:lnSpc>
            </a:pPr>
            <a:r>
              <a:rPr b="1" lang="en-IN" sz="1400" spc="-1" strike="noStrike">
                <a:solidFill>
                  <a:srgbClr val="ffffff"/>
                </a:solidFill>
                <a:latin typeface="Arial"/>
                <a:ea typeface="Arial"/>
              </a:rPr>
              <a:t>Data Modeling </a:t>
            </a:r>
            <a:endParaRPr b="0" lang="en-IN" sz="1400" spc="-1" strike="noStrike">
              <a:latin typeface="Arial"/>
            </a:endParaRPr>
          </a:p>
        </p:txBody>
      </p:sp>
      <p:sp>
        <p:nvSpPr>
          <p:cNvPr id="579" name="CustomShape 8"/>
          <p:cNvSpPr/>
          <p:nvPr/>
        </p:nvSpPr>
        <p:spPr>
          <a:xfrm>
            <a:off x="2489040" y="3384720"/>
            <a:ext cx="9208800" cy="541440"/>
          </a:xfrm>
          <a:custGeom>
            <a:avLst/>
            <a:gdLst/>
            <a:ahLst/>
            <a:rect l="l" t="t" r="r" b="b"/>
            <a:pathLst>
              <a:path w="572899" h="7213601">
                <a:moveTo>
                  <a:pt x="572899" y="1202294"/>
                </a:moveTo>
                <a:lnTo>
                  <a:pt x="572899" y="6011307"/>
                </a:lnTo>
                <a:cubicBezTo>
                  <a:pt x="572899" y="6675313"/>
                  <a:pt x="569504" y="7213595"/>
                  <a:pt x="565316" y="7213595"/>
                </a:cubicBezTo>
                <a:lnTo>
                  <a:pt x="0" y="7213595"/>
                </a:lnTo>
                <a:lnTo>
                  <a:pt x="0" y="7213595"/>
                </a:lnTo>
                <a:lnTo>
                  <a:pt x="0" y="6"/>
                </a:lnTo>
                <a:lnTo>
                  <a:pt x="0" y="6"/>
                </a:lnTo>
                <a:lnTo>
                  <a:pt x="565316" y="6"/>
                </a:lnTo>
                <a:cubicBezTo>
                  <a:pt x="569504" y="6"/>
                  <a:pt x="572899" y="538288"/>
                  <a:pt x="572899" y="1202294"/>
                </a:cubicBezTo>
                <a:close/>
              </a:path>
            </a:pathLst>
          </a:custGeom>
          <a:solidFill>
            <a:schemeClr val="lt1">
              <a:alpha val="90000"/>
            </a:schemeClr>
          </a:solidFill>
          <a:ln w="9360">
            <a:solidFill>
              <a:srgbClr val="aeabab">
                <a:alpha val="90000"/>
              </a:srgbClr>
            </a:solidFill>
            <a:prstDash val="dash"/>
            <a:miter/>
          </a:ln>
        </p:spPr>
        <p:style>
          <a:lnRef idx="0"/>
          <a:fillRef idx="0"/>
          <a:effectRef idx="0"/>
          <a:fontRef idx="minor"/>
        </p:style>
        <p:txBody>
          <a:bodyPr lIns="182880" rIns="69840" tIns="594360" bIns="48960" anchor="ctr">
            <a:noAutofit/>
          </a:bodyPr>
          <a:p>
            <a:pPr marL="274320">
              <a:lnSpc>
                <a:spcPct val="100000"/>
              </a:lnSpc>
            </a:pPr>
            <a:r>
              <a:rPr b="0" lang="en-IN" sz="1400" spc="-1" strike="noStrike">
                <a:solidFill>
                  <a:srgbClr val="000000"/>
                </a:solidFill>
                <a:latin typeface="Arial"/>
                <a:ea typeface="Arial"/>
              </a:rPr>
              <a:t>Data objects defined in data modeling are converted to achieve the business information flow to achieve some </a:t>
            </a:r>
            <a:br/>
            <a:r>
              <a:rPr b="0" lang="en-IN" sz="1400" spc="-1" strike="noStrike">
                <a:solidFill>
                  <a:srgbClr val="000000"/>
                </a:solidFill>
                <a:latin typeface="Arial"/>
                <a:ea typeface="Arial"/>
              </a:rPr>
              <a:t>specific business objective. Description are identified and created for CRUD of data objects.</a:t>
            </a:r>
            <a:endParaRPr b="0" lang="en-IN" sz="1400" spc="-1" strike="noStrike">
              <a:latin typeface="Arial"/>
            </a:endParaRPr>
          </a:p>
        </p:txBody>
      </p:sp>
      <p:sp>
        <p:nvSpPr>
          <p:cNvPr id="580" name="CustomShape 9"/>
          <p:cNvSpPr/>
          <p:nvPr/>
        </p:nvSpPr>
        <p:spPr>
          <a:xfrm>
            <a:off x="514440" y="3320280"/>
            <a:ext cx="2203200" cy="670320"/>
          </a:xfrm>
          <a:prstGeom prst="roundRect">
            <a:avLst>
              <a:gd name="adj" fmla="val 16667"/>
            </a:avLst>
          </a:prstGeom>
          <a:solidFill>
            <a:srgbClr val="0ec07d"/>
          </a:solidFill>
          <a:ln w="12600">
            <a:solidFill>
              <a:schemeClr val="lt1"/>
            </a:solidFill>
            <a:miter/>
          </a:ln>
        </p:spPr>
        <p:style>
          <a:lnRef idx="0"/>
          <a:fillRef idx="0"/>
          <a:effectRef idx="0"/>
          <a:fontRef idx="minor"/>
        </p:style>
        <p:txBody>
          <a:bodyPr lIns="111240" rIns="111240" tIns="73080" bIns="73080" anchor="ctr">
            <a:noAutofit/>
          </a:bodyPr>
          <a:p>
            <a:pPr>
              <a:lnSpc>
                <a:spcPct val="100000"/>
              </a:lnSpc>
            </a:pPr>
            <a:r>
              <a:rPr b="1" lang="en-IN" sz="1400" spc="-1" strike="noStrike">
                <a:solidFill>
                  <a:srgbClr val="ffffff"/>
                </a:solidFill>
                <a:latin typeface="Arial"/>
                <a:ea typeface="Arial"/>
              </a:rPr>
              <a:t>Process Modeling</a:t>
            </a:r>
            <a:endParaRPr b="0" lang="en-IN" sz="1400" spc="-1" strike="noStrike">
              <a:latin typeface="Arial"/>
            </a:endParaRPr>
          </a:p>
        </p:txBody>
      </p:sp>
      <p:sp>
        <p:nvSpPr>
          <p:cNvPr id="581" name="CustomShape 10"/>
          <p:cNvSpPr/>
          <p:nvPr/>
        </p:nvSpPr>
        <p:spPr>
          <a:xfrm>
            <a:off x="2489040" y="4136400"/>
            <a:ext cx="9208800" cy="541440"/>
          </a:xfrm>
          <a:custGeom>
            <a:avLst/>
            <a:gdLst/>
            <a:ahLst/>
            <a:rect l="l" t="t" r="r" b="b"/>
            <a:pathLst>
              <a:path w="572899" h="7213601">
                <a:moveTo>
                  <a:pt x="572899" y="1202294"/>
                </a:moveTo>
                <a:lnTo>
                  <a:pt x="572899" y="6011307"/>
                </a:lnTo>
                <a:cubicBezTo>
                  <a:pt x="572899" y="6675313"/>
                  <a:pt x="569504" y="7213595"/>
                  <a:pt x="565316" y="7213595"/>
                </a:cubicBezTo>
                <a:lnTo>
                  <a:pt x="0" y="7213595"/>
                </a:lnTo>
                <a:lnTo>
                  <a:pt x="0" y="7213595"/>
                </a:lnTo>
                <a:lnTo>
                  <a:pt x="0" y="6"/>
                </a:lnTo>
                <a:lnTo>
                  <a:pt x="0" y="6"/>
                </a:lnTo>
                <a:lnTo>
                  <a:pt x="565316" y="6"/>
                </a:lnTo>
                <a:cubicBezTo>
                  <a:pt x="569504" y="6"/>
                  <a:pt x="572899" y="538288"/>
                  <a:pt x="572899" y="1202294"/>
                </a:cubicBezTo>
                <a:close/>
              </a:path>
            </a:pathLst>
          </a:custGeom>
          <a:solidFill>
            <a:schemeClr val="lt1">
              <a:alpha val="90000"/>
            </a:schemeClr>
          </a:solidFill>
          <a:ln w="9360">
            <a:solidFill>
              <a:srgbClr val="aeabab">
                <a:alpha val="90000"/>
              </a:srgbClr>
            </a:solidFill>
            <a:prstDash val="dash"/>
            <a:miter/>
          </a:ln>
        </p:spPr>
        <p:style>
          <a:lnRef idx="0"/>
          <a:fillRef idx="0"/>
          <a:effectRef idx="0"/>
          <a:fontRef idx="minor"/>
        </p:style>
        <p:txBody>
          <a:bodyPr lIns="182880" rIns="69840" tIns="594360" bIns="48960" anchor="ctr">
            <a:noAutofit/>
          </a:bodyPr>
          <a:p>
            <a:pPr marL="274320">
              <a:lnSpc>
                <a:spcPct val="100000"/>
              </a:lnSpc>
            </a:pPr>
            <a:r>
              <a:rPr b="0" lang="en-IN" sz="1400" spc="-1" strike="noStrike">
                <a:solidFill>
                  <a:srgbClr val="000000"/>
                </a:solidFill>
                <a:latin typeface="Arial"/>
                <a:ea typeface="Arial"/>
              </a:rPr>
              <a:t>Automated tools are used to convert process models into code and the actual system.</a:t>
            </a:r>
            <a:endParaRPr b="0" lang="en-IN" sz="1400" spc="-1" strike="noStrike">
              <a:latin typeface="Arial"/>
            </a:endParaRPr>
          </a:p>
        </p:txBody>
      </p:sp>
      <p:sp>
        <p:nvSpPr>
          <p:cNvPr id="582" name="CustomShape 11"/>
          <p:cNvSpPr/>
          <p:nvPr/>
        </p:nvSpPr>
        <p:spPr>
          <a:xfrm>
            <a:off x="514440" y="4072320"/>
            <a:ext cx="2203200" cy="670320"/>
          </a:xfrm>
          <a:prstGeom prst="roundRect">
            <a:avLst>
              <a:gd name="adj" fmla="val 16667"/>
            </a:avLst>
          </a:prstGeom>
          <a:solidFill>
            <a:srgbClr val="0ec07d"/>
          </a:solidFill>
          <a:ln w="12600">
            <a:solidFill>
              <a:schemeClr val="lt1"/>
            </a:solidFill>
            <a:miter/>
          </a:ln>
        </p:spPr>
        <p:style>
          <a:lnRef idx="0"/>
          <a:fillRef idx="0"/>
          <a:effectRef idx="0"/>
          <a:fontRef idx="minor"/>
        </p:style>
        <p:txBody>
          <a:bodyPr lIns="111240" rIns="111240" tIns="73080" bIns="73080" anchor="ctr">
            <a:noAutofit/>
          </a:bodyPr>
          <a:p>
            <a:pPr>
              <a:lnSpc>
                <a:spcPct val="100000"/>
              </a:lnSpc>
            </a:pPr>
            <a:r>
              <a:rPr b="1" lang="en-IN" sz="1400" spc="-1" strike="noStrike">
                <a:solidFill>
                  <a:srgbClr val="ffffff"/>
                </a:solidFill>
                <a:latin typeface="Arial"/>
                <a:ea typeface="Arial"/>
              </a:rPr>
              <a:t>Application Generation</a:t>
            </a:r>
            <a:endParaRPr b="0" lang="en-IN" sz="1400" spc="-1" strike="noStrike">
              <a:latin typeface="Arial"/>
            </a:endParaRPr>
          </a:p>
        </p:txBody>
      </p:sp>
      <p:sp>
        <p:nvSpPr>
          <p:cNvPr id="583" name="CustomShape 12"/>
          <p:cNvSpPr/>
          <p:nvPr/>
        </p:nvSpPr>
        <p:spPr>
          <a:xfrm>
            <a:off x="2489040" y="4888440"/>
            <a:ext cx="9208800" cy="541440"/>
          </a:xfrm>
          <a:custGeom>
            <a:avLst/>
            <a:gdLst/>
            <a:ahLst/>
            <a:rect l="l" t="t" r="r" b="b"/>
            <a:pathLst>
              <a:path w="572899" h="7213601">
                <a:moveTo>
                  <a:pt x="572899" y="1202294"/>
                </a:moveTo>
                <a:lnTo>
                  <a:pt x="572899" y="6011307"/>
                </a:lnTo>
                <a:cubicBezTo>
                  <a:pt x="572899" y="6675313"/>
                  <a:pt x="569504" y="7213595"/>
                  <a:pt x="565316" y="7213595"/>
                </a:cubicBezTo>
                <a:lnTo>
                  <a:pt x="0" y="7213595"/>
                </a:lnTo>
                <a:lnTo>
                  <a:pt x="0" y="7213595"/>
                </a:lnTo>
                <a:lnTo>
                  <a:pt x="0" y="6"/>
                </a:lnTo>
                <a:lnTo>
                  <a:pt x="0" y="6"/>
                </a:lnTo>
                <a:lnTo>
                  <a:pt x="565316" y="6"/>
                </a:lnTo>
                <a:cubicBezTo>
                  <a:pt x="569504" y="6"/>
                  <a:pt x="572899" y="538288"/>
                  <a:pt x="572899" y="1202294"/>
                </a:cubicBezTo>
                <a:close/>
              </a:path>
            </a:pathLst>
          </a:custGeom>
          <a:solidFill>
            <a:schemeClr val="lt1">
              <a:alpha val="90000"/>
            </a:schemeClr>
          </a:solidFill>
          <a:ln w="9360">
            <a:solidFill>
              <a:srgbClr val="aeabab">
                <a:alpha val="90000"/>
              </a:srgbClr>
            </a:solidFill>
            <a:prstDash val="dash"/>
            <a:miter/>
          </a:ln>
        </p:spPr>
        <p:style>
          <a:lnRef idx="0"/>
          <a:fillRef idx="0"/>
          <a:effectRef idx="0"/>
          <a:fontRef idx="minor"/>
        </p:style>
        <p:txBody>
          <a:bodyPr lIns="182880" rIns="69840" tIns="594360" bIns="48960" anchor="ctr">
            <a:noAutofit/>
          </a:bodyPr>
          <a:p>
            <a:pPr marL="274320">
              <a:lnSpc>
                <a:spcPct val="100000"/>
              </a:lnSpc>
            </a:pPr>
            <a:r>
              <a:rPr b="0" lang="en-IN" sz="1400" spc="-1" strike="noStrike">
                <a:solidFill>
                  <a:srgbClr val="000000"/>
                </a:solidFill>
                <a:latin typeface="Arial"/>
                <a:ea typeface="Arial"/>
              </a:rPr>
              <a:t>Test new components and all the interfaces.</a:t>
            </a:r>
            <a:endParaRPr b="0" lang="en-IN" sz="1400" spc="-1" strike="noStrike">
              <a:latin typeface="Arial"/>
            </a:endParaRPr>
          </a:p>
        </p:txBody>
      </p:sp>
      <p:sp>
        <p:nvSpPr>
          <p:cNvPr id="584" name="CustomShape 13"/>
          <p:cNvSpPr/>
          <p:nvPr/>
        </p:nvSpPr>
        <p:spPr>
          <a:xfrm>
            <a:off x="514440" y="4824000"/>
            <a:ext cx="2203200" cy="670320"/>
          </a:xfrm>
          <a:prstGeom prst="roundRect">
            <a:avLst>
              <a:gd name="adj" fmla="val 16667"/>
            </a:avLst>
          </a:prstGeom>
          <a:solidFill>
            <a:srgbClr val="0ec07d"/>
          </a:solidFill>
          <a:ln w="12600">
            <a:solidFill>
              <a:schemeClr val="lt1"/>
            </a:solidFill>
            <a:miter/>
          </a:ln>
        </p:spPr>
        <p:style>
          <a:lnRef idx="0"/>
          <a:fillRef idx="0"/>
          <a:effectRef idx="0"/>
          <a:fontRef idx="minor"/>
        </p:style>
        <p:txBody>
          <a:bodyPr lIns="111240" rIns="111240" tIns="73080" bIns="73080" anchor="ctr">
            <a:noAutofit/>
          </a:bodyPr>
          <a:p>
            <a:pPr>
              <a:lnSpc>
                <a:spcPct val="100000"/>
              </a:lnSpc>
            </a:pPr>
            <a:r>
              <a:rPr b="1" lang="en-IN" sz="1400" spc="-1" strike="noStrike">
                <a:solidFill>
                  <a:srgbClr val="ffffff"/>
                </a:solidFill>
                <a:latin typeface="Arial"/>
                <a:ea typeface="Arial"/>
              </a:rPr>
              <a:t>Testing and Turnover</a:t>
            </a:r>
            <a:endParaRPr b="0" lang="en-IN" sz="1400" spc="-1" strike="noStrike">
              <a:latin typeface="Arial"/>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85" name="TextShape 1"/>
          <p:cNvSpPr txBox="1"/>
          <p:nvPr/>
        </p:nvSpPr>
        <p:spPr>
          <a:xfrm>
            <a:off x="208800" y="633240"/>
            <a:ext cx="10515240" cy="491760"/>
          </a:xfrm>
          <a:prstGeom prst="rect">
            <a:avLst/>
          </a:prstGeom>
          <a:noFill/>
          <a:ln>
            <a:noFill/>
          </a:ln>
        </p:spPr>
        <p:txBody>
          <a:bodyPr>
            <a:noAutofit/>
          </a:bodyPr>
          <a:p>
            <a:pPr>
              <a:lnSpc>
                <a:spcPct val="90000"/>
              </a:lnSpc>
            </a:pPr>
            <a:r>
              <a:rPr b="1" lang="en-IN" sz="2800" spc="-1" strike="noStrike">
                <a:solidFill>
                  <a:srgbClr val="44546a"/>
                </a:solidFill>
                <a:latin typeface="Arial"/>
                <a:ea typeface="Arial"/>
              </a:rPr>
              <a:t>4.2 Essential Aspects of RAD</a:t>
            </a:r>
            <a:endParaRPr b="0" lang="en-IN" sz="2800" spc="-1" strike="noStrike">
              <a:solidFill>
                <a:srgbClr val="000000"/>
              </a:solidFill>
              <a:latin typeface="Arial"/>
            </a:endParaRPr>
          </a:p>
        </p:txBody>
      </p:sp>
      <p:sp>
        <p:nvSpPr>
          <p:cNvPr id="586" name="TextShape 2"/>
          <p:cNvSpPr txBox="1"/>
          <p:nvPr/>
        </p:nvSpPr>
        <p:spPr>
          <a:xfrm>
            <a:off x="208080" y="272880"/>
            <a:ext cx="10515240" cy="298080"/>
          </a:xfrm>
          <a:prstGeom prst="rect">
            <a:avLst/>
          </a:prstGeom>
          <a:noFill/>
          <a:ln>
            <a:noFill/>
          </a:ln>
        </p:spPr>
        <p:txBody>
          <a:bodyPr>
            <a:noAutofit/>
          </a:bodyPr>
          <a:p>
            <a:pPr>
              <a:lnSpc>
                <a:spcPct val="90000"/>
              </a:lnSpc>
            </a:pPr>
            <a:r>
              <a:rPr b="1" lang="en-IN" sz="1600" spc="-1" strike="noStrike">
                <a:solidFill>
                  <a:srgbClr val="0ec07d"/>
                </a:solidFill>
                <a:latin typeface="Arial"/>
                <a:ea typeface="Arial"/>
              </a:rPr>
              <a:t>Module 1</a:t>
            </a:r>
            <a:r>
              <a:rPr b="0" lang="en-IN" sz="1600" spc="-1" strike="noStrike">
                <a:solidFill>
                  <a:srgbClr val="0ec07d"/>
                </a:solidFill>
                <a:latin typeface="Arial"/>
                <a:ea typeface="Arial"/>
              </a:rPr>
              <a:t>: Introduction to Automation</a:t>
            </a:r>
            <a:endParaRPr b="0" lang="en-IN" sz="1600" spc="-1" strike="noStrike">
              <a:solidFill>
                <a:srgbClr val="000000"/>
              </a:solidFill>
              <a:latin typeface="Arial"/>
            </a:endParaRPr>
          </a:p>
        </p:txBody>
      </p:sp>
      <p:sp>
        <p:nvSpPr>
          <p:cNvPr id="587" name="TextShape 3"/>
          <p:cNvSpPr txBox="1"/>
          <p:nvPr/>
        </p:nvSpPr>
        <p:spPr>
          <a:xfrm>
            <a:off x="514440" y="1305000"/>
            <a:ext cx="10273320" cy="4840560"/>
          </a:xfrm>
          <a:prstGeom prst="rect">
            <a:avLst/>
          </a:prstGeom>
          <a:noFill/>
          <a:ln>
            <a:noFill/>
          </a:ln>
        </p:spPr>
        <p:txBody>
          <a:bodyPr>
            <a:noAutofit/>
          </a:bodyPr>
          <a:p>
            <a:pPr>
              <a:lnSpc>
                <a:spcPct val="90000"/>
              </a:lnSpc>
            </a:pPr>
            <a:r>
              <a:rPr b="0" lang="en-IN" sz="1800" spc="-1" strike="noStrike">
                <a:solidFill>
                  <a:srgbClr val="000000"/>
                </a:solidFill>
                <a:latin typeface="Arial"/>
                <a:ea typeface="Arial"/>
              </a:rPr>
              <a:t>The essential aspects of RAD are: </a:t>
            </a:r>
            <a:endParaRPr b="0" lang="en-IN" sz="1800" spc="-1" strike="noStrike">
              <a:solidFill>
                <a:srgbClr val="000000"/>
              </a:solidFill>
              <a:latin typeface="Arial"/>
            </a:endParaRPr>
          </a:p>
          <a:p>
            <a:pPr>
              <a:lnSpc>
                <a:spcPct val="90000"/>
              </a:lnSpc>
              <a:spcBef>
                <a:spcPts val="839"/>
              </a:spcBef>
            </a:pPr>
            <a:endParaRPr b="0" lang="en-IN" sz="1800" spc="-1" strike="noStrike">
              <a:solidFill>
                <a:srgbClr val="000000"/>
              </a:solidFill>
              <a:latin typeface="Arial"/>
            </a:endParaRPr>
          </a:p>
        </p:txBody>
      </p:sp>
      <p:grpSp>
        <p:nvGrpSpPr>
          <p:cNvPr id="588" name="Group 4"/>
          <p:cNvGrpSpPr/>
          <p:nvPr/>
        </p:nvGrpSpPr>
        <p:grpSpPr>
          <a:xfrm>
            <a:off x="0" y="4344120"/>
            <a:ext cx="12191760" cy="126360"/>
            <a:chOff x="0" y="4344120"/>
            <a:chExt cx="12191760" cy="126360"/>
          </a:xfrm>
        </p:grpSpPr>
        <p:sp>
          <p:nvSpPr>
            <p:cNvPr id="589" name="CustomShape 5"/>
            <p:cNvSpPr/>
            <p:nvPr/>
          </p:nvSpPr>
          <p:spPr>
            <a:xfrm>
              <a:off x="1951200" y="4344120"/>
              <a:ext cx="2547000" cy="126360"/>
            </a:xfrm>
            <a:prstGeom prst="rect">
              <a:avLst/>
            </a:prstGeom>
            <a:solidFill>
              <a:srgbClr val="96e2c0"/>
            </a:solidFill>
            <a:ln>
              <a:noFill/>
            </a:ln>
          </p:spPr>
          <p:style>
            <a:lnRef idx="0"/>
            <a:fillRef idx="0"/>
            <a:effectRef idx="0"/>
            <a:fontRef idx="minor"/>
          </p:style>
        </p:sp>
        <p:sp>
          <p:nvSpPr>
            <p:cNvPr id="590" name="CustomShape 6"/>
            <p:cNvSpPr/>
            <p:nvPr/>
          </p:nvSpPr>
          <p:spPr>
            <a:xfrm>
              <a:off x="4498560" y="4344120"/>
              <a:ext cx="2594880" cy="126360"/>
            </a:xfrm>
            <a:prstGeom prst="rect">
              <a:avLst/>
            </a:prstGeom>
            <a:solidFill>
              <a:srgbClr val="56687c"/>
            </a:solidFill>
            <a:ln>
              <a:noFill/>
            </a:ln>
          </p:spPr>
          <p:style>
            <a:lnRef idx="0"/>
            <a:fillRef idx="0"/>
            <a:effectRef idx="0"/>
            <a:fontRef idx="minor"/>
          </p:style>
        </p:sp>
        <p:sp>
          <p:nvSpPr>
            <p:cNvPr id="591" name="CustomShape 7"/>
            <p:cNvSpPr/>
            <p:nvPr/>
          </p:nvSpPr>
          <p:spPr>
            <a:xfrm>
              <a:off x="7088040" y="4344120"/>
              <a:ext cx="2513880" cy="126360"/>
            </a:xfrm>
            <a:prstGeom prst="rect">
              <a:avLst/>
            </a:prstGeom>
            <a:solidFill>
              <a:srgbClr val="44546a"/>
            </a:solidFill>
            <a:ln>
              <a:noFill/>
            </a:ln>
          </p:spPr>
          <p:style>
            <a:lnRef idx="0"/>
            <a:fillRef idx="0"/>
            <a:effectRef idx="0"/>
            <a:fontRef idx="minor"/>
          </p:style>
        </p:sp>
        <p:sp>
          <p:nvSpPr>
            <p:cNvPr id="592" name="CustomShape 8"/>
            <p:cNvSpPr/>
            <p:nvPr/>
          </p:nvSpPr>
          <p:spPr>
            <a:xfrm>
              <a:off x="9588240" y="4344120"/>
              <a:ext cx="2603520" cy="126360"/>
            </a:xfrm>
            <a:prstGeom prst="rect">
              <a:avLst/>
            </a:prstGeom>
            <a:solidFill>
              <a:srgbClr val="1cc083"/>
            </a:solidFill>
            <a:ln>
              <a:noFill/>
            </a:ln>
          </p:spPr>
          <p:style>
            <a:lnRef idx="0"/>
            <a:fillRef idx="0"/>
            <a:effectRef idx="0"/>
            <a:fontRef idx="minor"/>
          </p:style>
        </p:sp>
        <p:sp>
          <p:nvSpPr>
            <p:cNvPr id="593" name="CustomShape 9"/>
            <p:cNvSpPr/>
            <p:nvPr/>
          </p:nvSpPr>
          <p:spPr>
            <a:xfrm>
              <a:off x="0" y="4344120"/>
              <a:ext cx="1950840" cy="126360"/>
            </a:xfrm>
            <a:prstGeom prst="rect">
              <a:avLst/>
            </a:prstGeom>
            <a:solidFill>
              <a:srgbClr val="1cc083"/>
            </a:solidFill>
            <a:ln>
              <a:noFill/>
            </a:ln>
          </p:spPr>
          <p:style>
            <a:lnRef idx="0"/>
            <a:fillRef idx="0"/>
            <a:effectRef idx="0"/>
            <a:fontRef idx="minor"/>
          </p:style>
        </p:sp>
      </p:grpSp>
      <p:grpSp>
        <p:nvGrpSpPr>
          <p:cNvPr id="594" name="Group 10"/>
          <p:cNvGrpSpPr/>
          <p:nvPr/>
        </p:nvGrpSpPr>
        <p:grpSpPr>
          <a:xfrm>
            <a:off x="1580040" y="2239200"/>
            <a:ext cx="1304280" cy="2430720"/>
            <a:chOff x="1580040" y="2239200"/>
            <a:chExt cx="1304280" cy="2430720"/>
          </a:xfrm>
        </p:grpSpPr>
        <p:grpSp>
          <p:nvGrpSpPr>
            <p:cNvPr id="595" name="Group 11"/>
            <p:cNvGrpSpPr/>
            <p:nvPr/>
          </p:nvGrpSpPr>
          <p:grpSpPr>
            <a:xfrm>
              <a:off x="1580040" y="3112920"/>
              <a:ext cx="1304280" cy="1557000"/>
              <a:chOff x="1580040" y="3112920"/>
              <a:chExt cx="1304280" cy="1557000"/>
            </a:xfrm>
          </p:grpSpPr>
          <p:grpSp>
            <p:nvGrpSpPr>
              <p:cNvPr id="596" name="Group 12"/>
              <p:cNvGrpSpPr/>
              <p:nvPr/>
            </p:nvGrpSpPr>
            <p:grpSpPr>
              <a:xfrm>
                <a:off x="1580040" y="3112920"/>
                <a:ext cx="1304280" cy="1557000"/>
                <a:chOff x="1580040" y="3112920"/>
                <a:chExt cx="1304280" cy="1557000"/>
              </a:xfrm>
            </p:grpSpPr>
            <p:sp>
              <p:nvSpPr>
                <p:cNvPr id="597" name="CustomShape 13"/>
                <p:cNvSpPr/>
                <p:nvPr/>
              </p:nvSpPr>
              <p:spPr>
                <a:xfrm flipH="1" rot="10800000">
                  <a:off x="1579320" y="3112920"/>
                  <a:ext cx="1304280" cy="1019880"/>
                </a:xfrm>
                <a:prstGeom prst="triangle">
                  <a:avLst>
                    <a:gd name="adj" fmla="val 50000"/>
                  </a:avLst>
                </a:prstGeom>
                <a:gradFill rotWithShape="0">
                  <a:gsLst>
                    <a:gs pos="0">
                      <a:srgbClr val="1cc083"/>
                    </a:gs>
                    <a:gs pos="100000">
                      <a:srgbClr val="ddd9c3"/>
                    </a:gs>
                  </a:gsLst>
                  <a:lin ang="16200000"/>
                </a:gradFill>
                <a:ln>
                  <a:noFill/>
                </a:ln>
              </p:spPr>
              <p:style>
                <a:lnRef idx="0"/>
                <a:fillRef idx="0"/>
                <a:effectRef idx="0"/>
                <a:fontRef idx="minor"/>
              </p:style>
            </p:sp>
            <p:sp>
              <p:nvSpPr>
                <p:cNvPr id="598" name="CustomShape 14"/>
                <p:cNvSpPr/>
                <p:nvPr/>
              </p:nvSpPr>
              <p:spPr>
                <a:xfrm>
                  <a:off x="1921680" y="4084560"/>
                  <a:ext cx="585360" cy="585360"/>
                </a:xfrm>
                <a:prstGeom prst="roundRect">
                  <a:avLst>
                    <a:gd name="adj" fmla="val 16667"/>
                  </a:avLst>
                </a:prstGeom>
                <a:gradFill rotWithShape="0">
                  <a:gsLst>
                    <a:gs pos="0">
                      <a:srgbClr val="4ac990"/>
                    </a:gs>
                    <a:gs pos="100000">
                      <a:srgbClr val="12c884"/>
                    </a:gs>
                  </a:gsLst>
                  <a:lin ang="5400000"/>
                </a:gradFill>
                <a:ln>
                  <a:noFill/>
                </a:ln>
              </p:spPr>
              <p:style>
                <a:lnRef idx="0"/>
                <a:fillRef idx="0"/>
                <a:effectRef idx="0"/>
                <a:fontRef idx="minor"/>
              </p:style>
            </p:sp>
          </p:grpSp>
          <p:sp>
            <p:nvSpPr>
              <p:cNvPr id="599" name="CustomShape 15"/>
              <p:cNvSpPr/>
              <p:nvPr/>
            </p:nvSpPr>
            <p:spPr>
              <a:xfrm>
                <a:off x="2081160" y="4228560"/>
                <a:ext cx="279000" cy="279000"/>
              </a:xfrm>
              <a:custGeom>
                <a:avLst/>
                <a:gdLst/>
                <a:ahLst/>
                <a:rect l="l" t="t" r="r" b="b"/>
                <a:pathLst>
                  <a:path w="120000" h="120000">
                    <a:moveTo>
                      <a:pt x="97116" y="71977"/>
                    </a:moveTo>
                    <a:cubicBezTo>
                      <a:pt x="94833" y="68100"/>
                      <a:pt x="92088" y="64072"/>
                      <a:pt x="88950" y="59972"/>
                    </a:cubicBezTo>
                    <a:cubicBezTo>
                      <a:pt x="92072" y="55905"/>
                      <a:pt x="94844" y="51883"/>
                      <a:pt x="97116" y="48022"/>
                    </a:cubicBezTo>
                    <a:cubicBezTo>
                      <a:pt x="107833" y="51005"/>
                      <a:pt x="114544" y="55266"/>
                      <a:pt x="114544" y="60000"/>
                    </a:cubicBezTo>
                    <a:cubicBezTo>
                      <a:pt x="114544" y="64733"/>
                      <a:pt x="107833" y="68994"/>
                      <a:pt x="97116" y="71977"/>
                    </a:cubicBezTo>
                    <a:moveTo>
                      <a:pt x="98566" y="98572"/>
                    </a:moveTo>
                    <a:cubicBezTo>
                      <a:pt x="95222" y="101916"/>
                      <a:pt x="87444" y="100155"/>
                      <a:pt x="77755" y="94694"/>
                    </a:cubicBezTo>
                    <a:cubicBezTo>
                      <a:pt x="78877" y="90338"/>
                      <a:pt x="79805" y="85588"/>
                      <a:pt x="80483" y="80488"/>
                    </a:cubicBezTo>
                    <a:cubicBezTo>
                      <a:pt x="85583" y="79811"/>
                      <a:pt x="90338" y="78877"/>
                      <a:pt x="94688" y="77755"/>
                    </a:cubicBezTo>
                    <a:cubicBezTo>
                      <a:pt x="100155" y="87444"/>
                      <a:pt x="101916" y="95222"/>
                      <a:pt x="98566" y="98572"/>
                    </a:cubicBezTo>
                    <a:moveTo>
                      <a:pt x="85577" y="64227"/>
                    </a:moveTo>
                    <a:cubicBezTo>
                      <a:pt x="87983" y="67327"/>
                      <a:pt x="90105" y="70344"/>
                      <a:pt x="91966" y="73250"/>
                    </a:cubicBezTo>
                    <a:cubicBezTo>
                      <a:pt x="88611" y="73983"/>
                      <a:pt x="84972" y="74605"/>
                      <a:pt x="81094" y="75094"/>
                    </a:cubicBezTo>
                    <a:cubicBezTo>
                      <a:pt x="81283" y="73083"/>
                      <a:pt x="81416" y="71022"/>
                      <a:pt x="81538" y="68938"/>
                    </a:cubicBezTo>
                    <a:cubicBezTo>
                      <a:pt x="82944" y="67372"/>
                      <a:pt x="84277" y="65800"/>
                      <a:pt x="85577" y="64227"/>
                    </a:cubicBezTo>
                    <a:moveTo>
                      <a:pt x="85566" y="55733"/>
                    </a:moveTo>
                    <a:cubicBezTo>
                      <a:pt x="84277" y="54177"/>
                      <a:pt x="82933" y="52616"/>
                      <a:pt x="81538" y="51061"/>
                    </a:cubicBezTo>
                    <a:cubicBezTo>
                      <a:pt x="81416" y="48983"/>
                      <a:pt x="81283" y="46916"/>
                      <a:pt x="81094" y="44911"/>
                    </a:cubicBezTo>
                    <a:cubicBezTo>
                      <a:pt x="84972" y="45394"/>
                      <a:pt x="88611" y="46016"/>
                      <a:pt x="91966" y="46750"/>
                    </a:cubicBezTo>
                    <a:cubicBezTo>
                      <a:pt x="90116" y="49638"/>
                      <a:pt x="87955" y="52655"/>
                      <a:pt x="85566" y="55733"/>
                    </a:cubicBezTo>
                    <a:moveTo>
                      <a:pt x="98566" y="21427"/>
                    </a:moveTo>
                    <a:cubicBezTo>
                      <a:pt x="101916" y="24777"/>
                      <a:pt x="100155" y="32555"/>
                      <a:pt x="94688" y="42244"/>
                    </a:cubicBezTo>
                    <a:cubicBezTo>
                      <a:pt x="90338" y="41122"/>
                      <a:pt x="85583" y="40188"/>
                      <a:pt x="80483" y="39511"/>
                    </a:cubicBezTo>
                    <a:cubicBezTo>
                      <a:pt x="79805" y="34411"/>
                      <a:pt x="78877" y="29661"/>
                      <a:pt x="77755" y="25305"/>
                    </a:cubicBezTo>
                    <a:cubicBezTo>
                      <a:pt x="87444" y="19844"/>
                      <a:pt x="95222" y="18083"/>
                      <a:pt x="98566" y="21427"/>
                    </a:cubicBezTo>
                    <a:moveTo>
                      <a:pt x="76211" y="66733"/>
                    </a:moveTo>
                    <a:cubicBezTo>
                      <a:pt x="74711" y="68350"/>
                      <a:pt x="73177" y="69961"/>
                      <a:pt x="71566" y="71572"/>
                    </a:cubicBezTo>
                    <a:cubicBezTo>
                      <a:pt x="69961" y="73177"/>
                      <a:pt x="68350" y="74716"/>
                      <a:pt x="66733" y="76216"/>
                    </a:cubicBezTo>
                    <a:cubicBezTo>
                      <a:pt x="64522" y="76294"/>
                      <a:pt x="62288" y="76361"/>
                      <a:pt x="60000" y="76361"/>
                    </a:cubicBezTo>
                    <a:cubicBezTo>
                      <a:pt x="57705" y="76361"/>
                      <a:pt x="55472" y="76294"/>
                      <a:pt x="53261" y="76216"/>
                    </a:cubicBezTo>
                    <a:cubicBezTo>
                      <a:pt x="51650" y="74716"/>
                      <a:pt x="50033" y="73177"/>
                      <a:pt x="48427" y="71572"/>
                    </a:cubicBezTo>
                    <a:cubicBezTo>
                      <a:pt x="46822" y="69961"/>
                      <a:pt x="45288" y="68350"/>
                      <a:pt x="43783" y="66733"/>
                    </a:cubicBezTo>
                    <a:cubicBezTo>
                      <a:pt x="43700" y="64522"/>
                      <a:pt x="43638" y="62288"/>
                      <a:pt x="43638" y="60000"/>
                    </a:cubicBezTo>
                    <a:cubicBezTo>
                      <a:pt x="43638" y="57711"/>
                      <a:pt x="43700" y="55477"/>
                      <a:pt x="43783" y="53261"/>
                    </a:cubicBezTo>
                    <a:cubicBezTo>
                      <a:pt x="45288" y="51650"/>
                      <a:pt x="46822" y="50038"/>
                      <a:pt x="48427" y="48427"/>
                    </a:cubicBezTo>
                    <a:cubicBezTo>
                      <a:pt x="50033" y="46822"/>
                      <a:pt x="51650" y="45283"/>
                      <a:pt x="53261" y="43783"/>
                    </a:cubicBezTo>
                    <a:cubicBezTo>
                      <a:pt x="55472" y="43705"/>
                      <a:pt x="57705" y="43638"/>
                      <a:pt x="60000" y="43638"/>
                    </a:cubicBezTo>
                    <a:cubicBezTo>
                      <a:pt x="62288" y="43638"/>
                      <a:pt x="64522" y="43705"/>
                      <a:pt x="66733" y="43783"/>
                    </a:cubicBezTo>
                    <a:cubicBezTo>
                      <a:pt x="68350" y="45283"/>
                      <a:pt x="69961" y="46822"/>
                      <a:pt x="71566" y="48427"/>
                    </a:cubicBezTo>
                    <a:cubicBezTo>
                      <a:pt x="73177" y="50038"/>
                      <a:pt x="74711" y="51650"/>
                      <a:pt x="76211" y="53261"/>
                    </a:cubicBezTo>
                    <a:cubicBezTo>
                      <a:pt x="76294" y="55477"/>
                      <a:pt x="76361" y="57711"/>
                      <a:pt x="76361" y="60000"/>
                    </a:cubicBezTo>
                    <a:cubicBezTo>
                      <a:pt x="76361" y="62288"/>
                      <a:pt x="76294" y="64522"/>
                      <a:pt x="76211" y="66733"/>
                    </a:cubicBezTo>
                    <a:moveTo>
                      <a:pt x="73250" y="91972"/>
                    </a:moveTo>
                    <a:cubicBezTo>
                      <a:pt x="70344" y="90105"/>
                      <a:pt x="67333" y="87983"/>
                      <a:pt x="64227" y="85577"/>
                    </a:cubicBezTo>
                    <a:cubicBezTo>
                      <a:pt x="65800" y="84277"/>
                      <a:pt x="67372" y="82950"/>
                      <a:pt x="68938" y="81538"/>
                    </a:cubicBezTo>
                    <a:cubicBezTo>
                      <a:pt x="71016" y="81416"/>
                      <a:pt x="73083" y="81283"/>
                      <a:pt x="75094" y="81094"/>
                    </a:cubicBezTo>
                    <a:cubicBezTo>
                      <a:pt x="74605" y="84972"/>
                      <a:pt x="73977" y="88611"/>
                      <a:pt x="73250" y="91972"/>
                    </a:cubicBezTo>
                    <a:moveTo>
                      <a:pt x="60000" y="114544"/>
                    </a:moveTo>
                    <a:cubicBezTo>
                      <a:pt x="55266" y="114544"/>
                      <a:pt x="51005" y="107833"/>
                      <a:pt x="48016" y="97116"/>
                    </a:cubicBezTo>
                    <a:cubicBezTo>
                      <a:pt x="51883" y="94844"/>
                      <a:pt x="55900" y="92072"/>
                      <a:pt x="59972" y="88950"/>
                    </a:cubicBezTo>
                    <a:cubicBezTo>
                      <a:pt x="64066" y="92088"/>
                      <a:pt x="68100" y="94833"/>
                      <a:pt x="71983" y="97116"/>
                    </a:cubicBezTo>
                    <a:cubicBezTo>
                      <a:pt x="68994" y="107833"/>
                      <a:pt x="64733" y="114544"/>
                      <a:pt x="60000" y="114544"/>
                    </a:cubicBezTo>
                    <a:moveTo>
                      <a:pt x="44905" y="81094"/>
                    </a:moveTo>
                    <a:cubicBezTo>
                      <a:pt x="46916" y="81283"/>
                      <a:pt x="48977" y="81416"/>
                      <a:pt x="51055" y="81538"/>
                    </a:cubicBezTo>
                    <a:cubicBezTo>
                      <a:pt x="52616" y="82938"/>
                      <a:pt x="54172" y="84277"/>
                      <a:pt x="55733" y="85572"/>
                    </a:cubicBezTo>
                    <a:cubicBezTo>
                      <a:pt x="52655" y="87955"/>
                      <a:pt x="49638" y="90116"/>
                      <a:pt x="46750" y="91972"/>
                    </a:cubicBezTo>
                    <a:cubicBezTo>
                      <a:pt x="46016" y="88611"/>
                      <a:pt x="45394" y="84972"/>
                      <a:pt x="44905" y="81094"/>
                    </a:cubicBezTo>
                    <a:moveTo>
                      <a:pt x="46750" y="28027"/>
                    </a:moveTo>
                    <a:cubicBezTo>
                      <a:pt x="49655" y="29894"/>
                      <a:pt x="52666" y="32011"/>
                      <a:pt x="55766" y="34422"/>
                    </a:cubicBezTo>
                    <a:cubicBezTo>
                      <a:pt x="54200" y="35722"/>
                      <a:pt x="52627" y="37055"/>
                      <a:pt x="51055" y="38466"/>
                    </a:cubicBezTo>
                    <a:cubicBezTo>
                      <a:pt x="48977" y="38583"/>
                      <a:pt x="46916" y="38716"/>
                      <a:pt x="44905" y="38905"/>
                    </a:cubicBezTo>
                    <a:cubicBezTo>
                      <a:pt x="45394" y="35027"/>
                      <a:pt x="46016" y="31388"/>
                      <a:pt x="46750" y="28027"/>
                    </a:cubicBezTo>
                    <a:moveTo>
                      <a:pt x="60000" y="5455"/>
                    </a:moveTo>
                    <a:cubicBezTo>
                      <a:pt x="64733" y="5455"/>
                      <a:pt x="68994" y="12172"/>
                      <a:pt x="71983" y="22883"/>
                    </a:cubicBezTo>
                    <a:cubicBezTo>
                      <a:pt x="68116" y="25155"/>
                      <a:pt x="64094" y="27927"/>
                      <a:pt x="60022" y="31050"/>
                    </a:cubicBezTo>
                    <a:cubicBezTo>
                      <a:pt x="55927" y="27911"/>
                      <a:pt x="51894" y="25166"/>
                      <a:pt x="48016" y="22883"/>
                    </a:cubicBezTo>
                    <a:cubicBezTo>
                      <a:pt x="51005" y="12172"/>
                      <a:pt x="55266" y="5455"/>
                      <a:pt x="60000" y="5455"/>
                    </a:cubicBezTo>
                    <a:moveTo>
                      <a:pt x="75094" y="38905"/>
                    </a:moveTo>
                    <a:cubicBezTo>
                      <a:pt x="73083" y="38716"/>
                      <a:pt x="71016" y="38583"/>
                      <a:pt x="68938" y="38466"/>
                    </a:cubicBezTo>
                    <a:cubicBezTo>
                      <a:pt x="67383" y="37061"/>
                      <a:pt x="65822" y="35722"/>
                      <a:pt x="64266" y="34433"/>
                    </a:cubicBezTo>
                    <a:cubicBezTo>
                      <a:pt x="67344" y="32044"/>
                      <a:pt x="70361" y="29883"/>
                      <a:pt x="73250" y="28027"/>
                    </a:cubicBezTo>
                    <a:cubicBezTo>
                      <a:pt x="73977" y="31388"/>
                      <a:pt x="74605" y="35027"/>
                      <a:pt x="75094" y="38905"/>
                    </a:cubicBezTo>
                    <a:moveTo>
                      <a:pt x="39511" y="39511"/>
                    </a:moveTo>
                    <a:cubicBezTo>
                      <a:pt x="34411" y="40188"/>
                      <a:pt x="29661" y="41122"/>
                      <a:pt x="25305" y="42244"/>
                    </a:cubicBezTo>
                    <a:cubicBezTo>
                      <a:pt x="19844" y="32555"/>
                      <a:pt x="18083" y="24777"/>
                      <a:pt x="21433" y="21427"/>
                    </a:cubicBezTo>
                    <a:cubicBezTo>
                      <a:pt x="24777" y="18083"/>
                      <a:pt x="32555" y="19844"/>
                      <a:pt x="42244" y="25305"/>
                    </a:cubicBezTo>
                    <a:cubicBezTo>
                      <a:pt x="41122" y="29661"/>
                      <a:pt x="40188" y="34411"/>
                      <a:pt x="39511" y="39511"/>
                    </a:cubicBezTo>
                    <a:moveTo>
                      <a:pt x="21433" y="98572"/>
                    </a:moveTo>
                    <a:cubicBezTo>
                      <a:pt x="18083" y="95222"/>
                      <a:pt x="19844" y="87444"/>
                      <a:pt x="25305" y="77755"/>
                    </a:cubicBezTo>
                    <a:cubicBezTo>
                      <a:pt x="29661" y="78877"/>
                      <a:pt x="34411" y="79811"/>
                      <a:pt x="39511" y="80488"/>
                    </a:cubicBezTo>
                    <a:cubicBezTo>
                      <a:pt x="40188" y="85588"/>
                      <a:pt x="41122" y="90338"/>
                      <a:pt x="42244" y="94694"/>
                    </a:cubicBezTo>
                    <a:cubicBezTo>
                      <a:pt x="32555" y="100155"/>
                      <a:pt x="24777" y="101916"/>
                      <a:pt x="21433" y="98572"/>
                    </a:cubicBezTo>
                    <a:moveTo>
                      <a:pt x="38905" y="75094"/>
                    </a:moveTo>
                    <a:cubicBezTo>
                      <a:pt x="35027" y="74605"/>
                      <a:pt x="31388" y="73983"/>
                      <a:pt x="28027" y="73250"/>
                    </a:cubicBezTo>
                    <a:cubicBezTo>
                      <a:pt x="29883" y="70361"/>
                      <a:pt x="32044" y="67344"/>
                      <a:pt x="34427" y="64266"/>
                    </a:cubicBezTo>
                    <a:cubicBezTo>
                      <a:pt x="35716" y="65822"/>
                      <a:pt x="37061" y="67383"/>
                      <a:pt x="38461" y="68938"/>
                    </a:cubicBezTo>
                    <a:cubicBezTo>
                      <a:pt x="38577" y="71022"/>
                      <a:pt x="38711" y="73083"/>
                      <a:pt x="38905" y="75094"/>
                    </a:cubicBezTo>
                    <a:moveTo>
                      <a:pt x="38461" y="51061"/>
                    </a:moveTo>
                    <a:cubicBezTo>
                      <a:pt x="37050" y="52627"/>
                      <a:pt x="35716" y="54200"/>
                      <a:pt x="34422" y="55772"/>
                    </a:cubicBezTo>
                    <a:cubicBezTo>
                      <a:pt x="32016" y="52672"/>
                      <a:pt x="29894" y="49655"/>
                      <a:pt x="28027" y="46750"/>
                    </a:cubicBezTo>
                    <a:cubicBezTo>
                      <a:pt x="31388" y="46016"/>
                      <a:pt x="35027" y="45394"/>
                      <a:pt x="38905" y="44911"/>
                    </a:cubicBezTo>
                    <a:cubicBezTo>
                      <a:pt x="38711" y="46916"/>
                      <a:pt x="38577" y="48977"/>
                      <a:pt x="38461" y="51061"/>
                    </a:cubicBezTo>
                    <a:moveTo>
                      <a:pt x="5455" y="60000"/>
                    </a:moveTo>
                    <a:cubicBezTo>
                      <a:pt x="5455" y="55266"/>
                      <a:pt x="12166" y="51005"/>
                      <a:pt x="22883" y="48022"/>
                    </a:cubicBezTo>
                    <a:cubicBezTo>
                      <a:pt x="25166" y="51900"/>
                      <a:pt x="27905" y="55927"/>
                      <a:pt x="31044" y="60027"/>
                    </a:cubicBezTo>
                    <a:cubicBezTo>
                      <a:pt x="27927" y="64094"/>
                      <a:pt x="25155" y="68122"/>
                      <a:pt x="22883" y="71977"/>
                    </a:cubicBezTo>
                    <a:cubicBezTo>
                      <a:pt x="12166" y="68994"/>
                      <a:pt x="5455" y="64733"/>
                      <a:pt x="5455" y="60000"/>
                    </a:cubicBezTo>
                    <a:moveTo>
                      <a:pt x="120000" y="60000"/>
                    </a:moveTo>
                    <a:cubicBezTo>
                      <a:pt x="120000" y="53466"/>
                      <a:pt x="112072" y="47616"/>
                      <a:pt x="99544" y="43627"/>
                    </a:cubicBezTo>
                    <a:cubicBezTo>
                      <a:pt x="105566" y="31944"/>
                      <a:pt x="107050" y="22194"/>
                      <a:pt x="102427" y="17572"/>
                    </a:cubicBezTo>
                    <a:cubicBezTo>
                      <a:pt x="97805" y="12955"/>
                      <a:pt x="88055" y="14433"/>
                      <a:pt x="76377" y="20455"/>
                    </a:cubicBezTo>
                    <a:cubicBezTo>
                      <a:pt x="72383" y="7927"/>
                      <a:pt x="66533" y="0"/>
                      <a:pt x="60000" y="0"/>
                    </a:cubicBezTo>
                    <a:cubicBezTo>
                      <a:pt x="53461" y="0"/>
                      <a:pt x="47616" y="7927"/>
                      <a:pt x="43622" y="20455"/>
                    </a:cubicBezTo>
                    <a:cubicBezTo>
                      <a:pt x="31944" y="14433"/>
                      <a:pt x="22194" y="12955"/>
                      <a:pt x="17572" y="17572"/>
                    </a:cubicBezTo>
                    <a:cubicBezTo>
                      <a:pt x="12950" y="22194"/>
                      <a:pt x="14433" y="31944"/>
                      <a:pt x="20455" y="43627"/>
                    </a:cubicBezTo>
                    <a:cubicBezTo>
                      <a:pt x="7922" y="47616"/>
                      <a:pt x="0" y="53466"/>
                      <a:pt x="0" y="60000"/>
                    </a:cubicBezTo>
                    <a:cubicBezTo>
                      <a:pt x="0" y="66533"/>
                      <a:pt x="7922" y="72383"/>
                      <a:pt x="20455" y="76377"/>
                    </a:cubicBezTo>
                    <a:cubicBezTo>
                      <a:pt x="14433" y="88061"/>
                      <a:pt x="12950" y="97805"/>
                      <a:pt x="17572" y="102427"/>
                    </a:cubicBezTo>
                    <a:cubicBezTo>
                      <a:pt x="22194" y="107044"/>
                      <a:pt x="31944" y="105566"/>
                      <a:pt x="43622" y="99544"/>
                    </a:cubicBezTo>
                    <a:cubicBezTo>
                      <a:pt x="47616" y="112072"/>
                      <a:pt x="53461" y="120000"/>
                      <a:pt x="60000" y="120000"/>
                    </a:cubicBezTo>
                    <a:cubicBezTo>
                      <a:pt x="66533" y="120000"/>
                      <a:pt x="72383" y="112072"/>
                      <a:pt x="76377" y="99544"/>
                    </a:cubicBezTo>
                    <a:cubicBezTo>
                      <a:pt x="88055" y="105566"/>
                      <a:pt x="97805" y="107044"/>
                      <a:pt x="102427" y="102427"/>
                    </a:cubicBezTo>
                    <a:cubicBezTo>
                      <a:pt x="107050" y="97805"/>
                      <a:pt x="105566" y="88061"/>
                      <a:pt x="99544" y="76377"/>
                    </a:cubicBezTo>
                    <a:cubicBezTo>
                      <a:pt x="112072" y="72383"/>
                      <a:pt x="120000" y="66533"/>
                      <a:pt x="120000" y="60000"/>
                    </a:cubicBezTo>
                    <a:moveTo>
                      <a:pt x="60000" y="54544"/>
                    </a:moveTo>
                    <a:cubicBezTo>
                      <a:pt x="56988" y="54544"/>
                      <a:pt x="54544" y="56988"/>
                      <a:pt x="54544" y="60000"/>
                    </a:cubicBezTo>
                    <a:cubicBezTo>
                      <a:pt x="54544" y="63011"/>
                      <a:pt x="56988" y="65455"/>
                      <a:pt x="60000" y="65455"/>
                    </a:cubicBezTo>
                    <a:cubicBezTo>
                      <a:pt x="63011" y="65455"/>
                      <a:pt x="65455" y="63011"/>
                      <a:pt x="65455" y="60000"/>
                    </a:cubicBezTo>
                    <a:cubicBezTo>
                      <a:pt x="65455" y="56988"/>
                      <a:pt x="63011" y="54544"/>
                      <a:pt x="60000" y="54544"/>
                    </a:cubicBezTo>
                  </a:path>
                </a:pathLst>
              </a:custGeom>
              <a:solidFill>
                <a:srgbClr val="ffffff"/>
              </a:solidFill>
              <a:ln>
                <a:noFill/>
              </a:ln>
            </p:spPr>
            <p:style>
              <a:lnRef idx="0"/>
              <a:fillRef idx="0"/>
              <a:effectRef idx="0"/>
              <a:fontRef idx="minor"/>
            </p:style>
          </p:sp>
        </p:grpSp>
        <p:grpSp>
          <p:nvGrpSpPr>
            <p:cNvPr id="600" name="Group 16"/>
            <p:cNvGrpSpPr/>
            <p:nvPr/>
          </p:nvGrpSpPr>
          <p:grpSpPr>
            <a:xfrm>
              <a:off x="1652760" y="2239200"/>
              <a:ext cx="1135800" cy="1245960"/>
              <a:chOff x="1652760" y="2239200"/>
              <a:chExt cx="1135800" cy="1245960"/>
            </a:xfrm>
          </p:grpSpPr>
          <p:sp>
            <p:nvSpPr>
              <p:cNvPr id="601" name="CustomShape 17"/>
              <p:cNvSpPr/>
              <p:nvPr/>
            </p:nvSpPr>
            <p:spPr>
              <a:xfrm>
                <a:off x="2220840" y="2587680"/>
                <a:ext cx="567720" cy="897480"/>
              </a:xfrm>
              <a:custGeom>
                <a:avLst/>
                <a:gdLst/>
                <a:ahLst/>
                <a:rect l="l" t="t" r="r" b="b"/>
                <a:pathLst>
                  <a:path w="120000" h="120000">
                    <a:moveTo>
                      <a:pt x="120000" y="0"/>
                    </a:moveTo>
                    <a:lnTo>
                      <a:pt x="120000" y="73388"/>
                    </a:lnTo>
                    <a:lnTo>
                      <a:pt x="447" y="120000"/>
                    </a:lnTo>
                    <a:lnTo>
                      <a:pt x="0" y="46894"/>
                    </a:lnTo>
                    <a:lnTo>
                      <a:pt x="120000" y="0"/>
                    </a:lnTo>
                    <a:lnTo>
                      <a:pt x="120000" y="0"/>
                    </a:lnTo>
                    <a:close/>
                  </a:path>
                </a:pathLst>
              </a:custGeom>
              <a:solidFill>
                <a:srgbClr val="149062"/>
              </a:solidFill>
              <a:ln>
                <a:noFill/>
              </a:ln>
            </p:spPr>
            <p:style>
              <a:lnRef idx="0"/>
              <a:fillRef idx="0"/>
              <a:effectRef idx="0"/>
              <a:fontRef idx="minor"/>
            </p:style>
          </p:sp>
          <p:sp>
            <p:nvSpPr>
              <p:cNvPr id="602" name="CustomShape 18"/>
              <p:cNvSpPr/>
              <p:nvPr/>
            </p:nvSpPr>
            <p:spPr>
              <a:xfrm>
                <a:off x="1652760" y="2587680"/>
                <a:ext cx="569880" cy="897480"/>
              </a:xfrm>
              <a:custGeom>
                <a:avLst/>
                <a:gdLst/>
                <a:ahLst/>
                <a:rect l="l" t="t" r="r" b="b"/>
                <a:pathLst>
                  <a:path w="120000" h="120000">
                    <a:moveTo>
                      <a:pt x="120000" y="120000"/>
                    </a:moveTo>
                    <a:lnTo>
                      <a:pt x="119553" y="46894"/>
                    </a:lnTo>
                    <a:lnTo>
                      <a:pt x="0" y="0"/>
                    </a:lnTo>
                    <a:lnTo>
                      <a:pt x="446" y="73388"/>
                    </a:lnTo>
                    <a:lnTo>
                      <a:pt x="120000" y="120000"/>
                    </a:lnTo>
                    <a:lnTo>
                      <a:pt x="120000" y="120000"/>
                    </a:lnTo>
                    <a:close/>
                  </a:path>
                </a:pathLst>
              </a:custGeom>
              <a:solidFill>
                <a:srgbClr val="65e9b8"/>
              </a:solidFill>
              <a:ln>
                <a:noFill/>
              </a:ln>
            </p:spPr>
            <p:style>
              <a:lnRef idx="0"/>
              <a:fillRef idx="0"/>
              <a:effectRef idx="0"/>
              <a:fontRef idx="minor"/>
            </p:style>
          </p:sp>
          <p:sp>
            <p:nvSpPr>
              <p:cNvPr id="603" name="CustomShape 19"/>
              <p:cNvSpPr/>
              <p:nvPr/>
            </p:nvSpPr>
            <p:spPr>
              <a:xfrm>
                <a:off x="1652760" y="2239200"/>
                <a:ext cx="1135800" cy="699120"/>
              </a:xfrm>
              <a:custGeom>
                <a:avLst/>
                <a:gdLst/>
                <a:ahLst/>
                <a:rect l="l" t="t" r="r" b="b"/>
                <a:pathLst>
                  <a:path w="120000" h="120000">
                    <a:moveTo>
                      <a:pt x="60000" y="120000"/>
                    </a:moveTo>
                    <a:lnTo>
                      <a:pt x="120000" y="59818"/>
                    </a:lnTo>
                    <a:lnTo>
                      <a:pt x="60000" y="0"/>
                    </a:lnTo>
                    <a:lnTo>
                      <a:pt x="0" y="59818"/>
                    </a:lnTo>
                    <a:lnTo>
                      <a:pt x="60000" y="120000"/>
                    </a:lnTo>
                    <a:lnTo>
                      <a:pt x="60000" y="120000"/>
                    </a:lnTo>
                    <a:close/>
                  </a:path>
                </a:pathLst>
              </a:custGeom>
              <a:solidFill>
                <a:srgbClr val="1cc083"/>
              </a:solidFill>
              <a:ln>
                <a:noFill/>
              </a:ln>
            </p:spPr>
            <p:style>
              <a:lnRef idx="0"/>
              <a:fillRef idx="0"/>
              <a:effectRef idx="0"/>
              <a:fontRef idx="minor"/>
            </p:style>
          </p:sp>
        </p:grpSp>
      </p:grpSp>
      <p:grpSp>
        <p:nvGrpSpPr>
          <p:cNvPr id="604" name="Group 20"/>
          <p:cNvGrpSpPr/>
          <p:nvPr/>
        </p:nvGrpSpPr>
        <p:grpSpPr>
          <a:xfrm>
            <a:off x="4082400" y="2239200"/>
            <a:ext cx="1304280" cy="2483280"/>
            <a:chOff x="4082400" y="2239200"/>
            <a:chExt cx="1304280" cy="2483280"/>
          </a:xfrm>
        </p:grpSpPr>
        <p:grpSp>
          <p:nvGrpSpPr>
            <p:cNvPr id="605" name="Group 21"/>
            <p:cNvGrpSpPr/>
            <p:nvPr/>
          </p:nvGrpSpPr>
          <p:grpSpPr>
            <a:xfrm>
              <a:off x="4082400" y="3118680"/>
              <a:ext cx="1304280" cy="1603800"/>
              <a:chOff x="4082400" y="3118680"/>
              <a:chExt cx="1304280" cy="1603800"/>
            </a:xfrm>
          </p:grpSpPr>
          <p:grpSp>
            <p:nvGrpSpPr>
              <p:cNvPr id="606" name="Group 22"/>
              <p:cNvGrpSpPr/>
              <p:nvPr/>
            </p:nvGrpSpPr>
            <p:grpSpPr>
              <a:xfrm>
                <a:off x="4082400" y="3118680"/>
                <a:ext cx="1304280" cy="1603800"/>
                <a:chOff x="4082400" y="3118680"/>
                <a:chExt cx="1304280" cy="1603800"/>
              </a:xfrm>
            </p:grpSpPr>
            <p:sp>
              <p:nvSpPr>
                <p:cNvPr id="607" name="CustomShape 23"/>
                <p:cNvSpPr/>
                <p:nvPr/>
              </p:nvSpPr>
              <p:spPr>
                <a:xfrm flipH="1" rot="10800000">
                  <a:off x="4082040" y="3118680"/>
                  <a:ext cx="1304280" cy="1027080"/>
                </a:xfrm>
                <a:prstGeom prst="triangle">
                  <a:avLst>
                    <a:gd name="adj" fmla="val 50000"/>
                  </a:avLst>
                </a:prstGeom>
                <a:gradFill rotWithShape="0">
                  <a:gsLst>
                    <a:gs pos="0">
                      <a:srgbClr val="96e2c0"/>
                    </a:gs>
                    <a:gs pos="100000">
                      <a:srgbClr val="ddd9c3"/>
                    </a:gs>
                  </a:gsLst>
                  <a:lin ang="16200000"/>
                </a:gradFill>
                <a:ln>
                  <a:noFill/>
                </a:ln>
              </p:spPr>
              <p:style>
                <a:lnRef idx="0"/>
                <a:fillRef idx="0"/>
                <a:effectRef idx="0"/>
                <a:fontRef idx="minor"/>
              </p:style>
            </p:sp>
            <p:sp>
              <p:nvSpPr>
                <p:cNvPr id="608" name="CustomShape 24"/>
                <p:cNvSpPr/>
                <p:nvPr/>
              </p:nvSpPr>
              <p:spPr>
                <a:xfrm>
                  <a:off x="4434840" y="4132800"/>
                  <a:ext cx="585360" cy="589680"/>
                </a:xfrm>
                <a:prstGeom prst="roundRect">
                  <a:avLst>
                    <a:gd name="adj" fmla="val 16667"/>
                  </a:avLst>
                </a:prstGeom>
                <a:gradFill rotWithShape="0">
                  <a:gsLst>
                    <a:gs pos="0">
                      <a:srgbClr val="4ac990"/>
                    </a:gs>
                    <a:gs pos="100000">
                      <a:srgbClr val="12c884"/>
                    </a:gs>
                  </a:gsLst>
                  <a:lin ang="5400000"/>
                </a:gradFill>
                <a:ln>
                  <a:noFill/>
                </a:ln>
              </p:spPr>
              <p:style>
                <a:lnRef idx="0"/>
                <a:fillRef idx="0"/>
                <a:effectRef idx="0"/>
                <a:fontRef idx="minor"/>
              </p:style>
            </p:sp>
          </p:grpSp>
          <p:sp>
            <p:nvSpPr>
              <p:cNvPr id="609" name="CustomShape 25"/>
              <p:cNvSpPr/>
              <p:nvPr/>
            </p:nvSpPr>
            <p:spPr>
              <a:xfrm>
                <a:off x="4595040" y="4268520"/>
                <a:ext cx="279000" cy="279000"/>
              </a:xfrm>
              <a:custGeom>
                <a:avLst/>
                <a:gdLst/>
                <a:ahLst/>
                <a:rect l="l" t="t" r="r" b="b"/>
                <a:pathLst>
                  <a:path w="120000" h="120000">
                    <a:moveTo>
                      <a:pt x="60000" y="114544"/>
                    </a:moveTo>
                    <a:cubicBezTo>
                      <a:pt x="29872" y="114544"/>
                      <a:pt x="5455" y="90127"/>
                      <a:pt x="5455" y="60000"/>
                    </a:cubicBezTo>
                    <a:cubicBezTo>
                      <a:pt x="5455" y="29872"/>
                      <a:pt x="29872" y="5455"/>
                      <a:pt x="60000" y="5455"/>
                    </a:cubicBezTo>
                    <a:cubicBezTo>
                      <a:pt x="90127" y="5455"/>
                      <a:pt x="114544" y="29872"/>
                      <a:pt x="114544" y="60000"/>
                    </a:cubicBezTo>
                    <a:cubicBezTo>
                      <a:pt x="114544" y="90127"/>
                      <a:pt x="90127" y="114544"/>
                      <a:pt x="60000" y="114544"/>
                    </a:cubicBezTo>
                    <a:moveTo>
                      <a:pt x="101555" y="103216"/>
                    </a:moveTo>
                    <a:cubicBezTo>
                      <a:pt x="112905" y="92300"/>
                      <a:pt x="120000" y="76994"/>
                      <a:pt x="120000" y="60000"/>
                    </a:cubicBezTo>
                    <a:cubicBezTo>
                      <a:pt x="120000" y="26861"/>
                      <a:pt x="93133" y="0"/>
                      <a:pt x="60000" y="0"/>
                    </a:cubicBezTo>
                    <a:cubicBezTo>
                      <a:pt x="26866" y="0"/>
                      <a:pt x="0" y="26861"/>
                      <a:pt x="0" y="60000"/>
                    </a:cubicBezTo>
                    <a:cubicBezTo>
                      <a:pt x="0" y="76994"/>
                      <a:pt x="7094" y="92300"/>
                      <a:pt x="18444" y="103216"/>
                    </a:cubicBezTo>
                    <a:lnTo>
                      <a:pt x="11705" y="115344"/>
                    </a:lnTo>
                    <a:cubicBezTo>
                      <a:pt x="11216" y="115838"/>
                      <a:pt x="10911" y="116522"/>
                      <a:pt x="10911" y="117272"/>
                    </a:cubicBezTo>
                    <a:cubicBezTo>
                      <a:pt x="10911" y="118777"/>
                      <a:pt x="12133" y="120000"/>
                      <a:pt x="13638" y="120000"/>
                    </a:cubicBezTo>
                    <a:cubicBezTo>
                      <a:pt x="14388" y="120000"/>
                      <a:pt x="15072" y="119694"/>
                      <a:pt x="15566" y="119200"/>
                    </a:cubicBezTo>
                    <a:cubicBezTo>
                      <a:pt x="15877" y="118888"/>
                      <a:pt x="16077" y="118483"/>
                      <a:pt x="16205" y="118044"/>
                    </a:cubicBezTo>
                    <a:lnTo>
                      <a:pt x="22466" y="106772"/>
                    </a:lnTo>
                    <a:cubicBezTo>
                      <a:pt x="32750" y="115033"/>
                      <a:pt x="45788" y="120000"/>
                      <a:pt x="60000" y="120000"/>
                    </a:cubicBezTo>
                    <a:cubicBezTo>
                      <a:pt x="74211" y="120000"/>
                      <a:pt x="87250" y="115033"/>
                      <a:pt x="97527" y="106772"/>
                    </a:cubicBezTo>
                    <a:lnTo>
                      <a:pt x="103794" y="118044"/>
                    </a:lnTo>
                    <a:cubicBezTo>
                      <a:pt x="104127" y="119166"/>
                      <a:pt x="105127" y="120000"/>
                      <a:pt x="106361" y="120000"/>
                    </a:cubicBezTo>
                    <a:cubicBezTo>
                      <a:pt x="107866" y="120000"/>
                      <a:pt x="109088" y="118777"/>
                      <a:pt x="109088" y="117272"/>
                    </a:cubicBezTo>
                    <a:cubicBezTo>
                      <a:pt x="109088" y="116522"/>
                      <a:pt x="108783" y="115838"/>
                      <a:pt x="108294" y="115344"/>
                    </a:cubicBezTo>
                    <a:cubicBezTo>
                      <a:pt x="108294" y="115344"/>
                      <a:pt x="101555" y="103216"/>
                      <a:pt x="101555" y="103216"/>
                    </a:cubicBezTo>
                    <a:close/>
                    <a:moveTo>
                      <a:pt x="60000" y="92727"/>
                    </a:moveTo>
                    <a:cubicBezTo>
                      <a:pt x="41927" y="92727"/>
                      <a:pt x="27272" y="78072"/>
                      <a:pt x="27272" y="60000"/>
                    </a:cubicBezTo>
                    <a:cubicBezTo>
                      <a:pt x="27272" y="41927"/>
                      <a:pt x="41927" y="27272"/>
                      <a:pt x="60000" y="27272"/>
                    </a:cubicBezTo>
                    <a:cubicBezTo>
                      <a:pt x="78072" y="27272"/>
                      <a:pt x="92727" y="41927"/>
                      <a:pt x="92727" y="60000"/>
                    </a:cubicBezTo>
                    <a:cubicBezTo>
                      <a:pt x="92727" y="78072"/>
                      <a:pt x="78072" y="92727"/>
                      <a:pt x="60000" y="92727"/>
                    </a:cubicBezTo>
                    <a:moveTo>
                      <a:pt x="60000" y="21816"/>
                    </a:moveTo>
                    <a:cubicBezTo>
                      <a:pt x="38911" y="21816"/>
                      <a:pt x="21816" y="38911"/>
                      <a:pt x="21816" y="60000"/>
                    </a:cubicBezTo>
                    <a:cubicBezTo>
                      <a:pt x="21816" y="81088"/>
                      <a:pt x="38911" y="98183"/>
                      <a:pt x="60000" y="98183"/>
                    </a:cubicBezTo>
                    <a:cubicBezTo>
                      <a:pt x="81088" y="98183"/>
                      <a:pt x="98183" y="81088"/>
                      <a:pt x="98183" y="60000"/>
                    </a:cubicBezTo>
                    <a:cubicBezTo>
                      <a:pt x="98183" y="38911"/>
                      <a:pt x="81088" y="21816"/>
                      <a:pt x="60000" y="21816"/>
                    </a:cubicBezTo>
                    <a:moveTo>
                      <a:pt x="60000" y="70911"/>
                    </a:moveTo>
                    <a:cubicBezTo>
                      <a:pt x="53977" y="70911"/>
                      <a:pt x="49088" y="66022"/>
                      <a:pt x="49088" y="60000"/>
                    </a:cubicBezTo>
                    <a:cubicBezTo>
                      <a:pt x="49088" y="53977"/>
                      <a:pt x="53977" y="49088"/>
                      <a:pt x="60000" y="49088"/>
                    </a:cubicBezTo>
                    <a:cubicBezTo>
                      <a:pt x="66022" y="49088"/>
                      <a:pt x="70911" y="53977"/>
                      <a:pt x="70911" y="60000"/>
                    </a:cubicBezTo>
                    <a:cubicBezTo>
                      <a:pt x="70911" y="66022"/>
                      <a:pt x="66022" y="70911"/>
                      <a:pt x="60000" y="70911"/>
                    </a:cubicBezTo>
                    <a:moveTo>
                      <a:pt x="60000" y="43638"/>
                    </a:moveTo>
                    <a:cubicBezTo>
                      <a:pt x="50961" y="43638"/>
                      <a:pt x="43638" y="50961"/>
                      <a:pt x="43638" y="60000"/>
                    </a:cubicBezTo>
                    <a:cubicBezTo>
                      <a:pt x="43638" y="69038"/>
                      <a:pt x="50961" y="76361"/>
                      <a:pt x="60000" y="76361"/>
                    </a:cubicBezTo>
                    <a:cubicBezTo>
                      <a:pt x="69038" y="76361"/>
                      <a:pt x="76361" y="69038"/>
                      <a:pt x="76361" y="60000"/>
                    </a:cubicBezTo>
                    <a:cubicBezTo>
                      <a:pt x="76361" y="50961"/>
                      <a:pt x="69038" y="43638"/>
                      <a:pt x="60000" y="43638"/>
                    </a:cubicBezTo>
                  </a:path>
                </a:pathLst>
              </a:custGeom>
              <a:solidFill>
                <a:srgbClr val="ffffff"/>
              </a:solidFill>
              <a:ln>
                <a:noFill/>
              </a:ln>
            </p:spPr>
            <p:style>
              <a:lnRef idx="0"/>
              <a:fillRef idx="0"/>
              <a:effectRef idx="0"/>
              <a:fontRef idx="minor"/>
            </p:style>
          </p:sp>
        </p:grpSp>
        <p:grpSp>
          <p:nvGrpSpPr>
            <p:cNvPr id="610" name="Group 26"/>
            <p:cNvGrpSpPr/>
            <p:nvPr/>
          </p:nvGrpSpPr>
          <p:grpSpPr>
            <a:xfrm>
              <a:off x="4166640" y="2239200"/>
              <a:ext cx="1135800" cy="1245960"/>
              <a:chOff x="4166640" y="2239200"/>
              <a:chExt cx="1135800" cy="1245960"/>
            </a:xfrm>
          </p:grpSpPr>
          <p:sp>
            <p:nvSpPr>
              <p:cNvPr id="611" name="CustomShape 27"/>
              <p:cNvSpPr/>
              <p:nvPr/>
            </p:nvSpPr>
            <p:spPr>
              <a:xfrm>
                <a:off x="4734720" y="2587680"/>
                <a:ext cx="567720" cy="897480"/>
              </a:xfrm>
              <a:custGeom>
                <a:avLst/>
                <a:gdLst/>
                <a:ahLst/>
                <a:rect l="l" t="t" r="r" b="b"/>
                <a:pathLst>
                  <a:path w="120000" h="120000">
                    <a:moveTo>
                      <a:pt x="120000" y="0"/>
                    </a:moveTo>
                    <a:lnTo>
                      <a:pt x="120000" y="73388"/>
                    </a:lnTo>
                    <a:lnTo>
                      <a:pt x="447" y="120000"/>
                    </a:lnTo>
                    <a:lnTo>
                      <a:pt x="0" y="46894"/>
                    </a:lnTo>
                    <a:lnTo>
                      <a:pt x="120000" y="0"/>
                    </a:lnTo>
                    <a:lnTo>
                      <a:pt x="120000" y="0"/>
                    </a:lnTo>
                    <a:close/>
                  </a:path>
                </a:pathLst>
              </a:custGeom>
              <a:solidFill>
                <a:srgbClr val="149062"/>
              </a:solidFill>
              <a:ln>
                <a:noFill/>
              </a:ln>
            </p:spPr>
            <p:style>
              <a:lnRef idx="0"/>
              <a:fillRef idx="0"/>
              <a:effectRef idx="0"/>
              <a:fontRef idx="minor"/>
            </p:style>
          </p:sp>
          <p:sp>
            <p:nvSpPr>
              <p:cNvPr id="612" name="CustomShape 28"/>
              <p:cNvSpPr/>
              <p:nvPr/>
            </p:nvSpPr>
            <p:spPr>
              <a:xfrm>
                <a:off x="4166640" y="2587680"/>
                <a:ext cx="569880" cy="897480"/>
              </a:xfrm>
              <a:custGeom>
                <a:avLst/>
                <a:gdLst/>
                <a:ahLst/>
                <a:rect l="l" t="t" r="r" b="b"/>
                <a:pathLst>
                  <a:path w="120000" h="120000">
                    <a:moveTo>
                      <a:pt x="120000" y="120000"/>
                    </a:moveTo>
                    <a:lnTo>
                      <a:pt x="119553" y="46894"/>
                    </a:lnTo>
                    <a:lnTo>
                      <a:pt x="0" y="0"/>
                    </a:lnTo>
                    <a:lnTo>
                      <a:pt x="446" y="73388"/>
                    </a:lnTo>
                    <a:lnTo>
                      <a:pt x="120000" y="120000"/>
                    </a:lnTo>
                    <a:lnTo>
                      <a:pt x="120000" y="120000"/>
                    </a:lnTo>
                    <a:close/>
                  </a:path>
                </a:pathLst>
              </a:custGeom>
              <a:solidFill>
                <a:srgbClr val="65e9b8"/>
              </a:solidFill>
              <a:ln>
                <a:noFill/>
              </a:ln>
            </p:spPr>
            <p:style>
              <a:lnRef idx="0"/>
              <a:fillRef idx="0"/>
              <a:effectRef idx="0"/>
              <a:fontRef idx="minor"/>
            </p:style>
          </p:sp>
          <p:sp>
            <p:nvSpPr>
              <p:cNvPr id="613" name="CustomShape 29"/>
              <p:cNvSpPr/>
              <p:nvPr/>
            </p:nvSpPr>
            <p:spPr>
              <a:xfrm>
                <a:off x="4166640" y="2239200"/>
                <a:ext cx="1135800" cy="699120"/>
              </a:xfrm>
              <a:custGeom>
                <a:avLst/>
                <a:gdLst/>
                <a:ahLst/>
                <a:rect l="l" t="t" r="r" b="b"/>
                <a:pathLst>
                  <a:path w="120000" h="120000">
                    <a:moveTo>
                      <a:pt x="60000" y="120000"/>
                    </a:moveTo>
                    <a:lnTo>
                      <a:pt x="120000" y="59818"/>
                    </a:lnTo>
                    <a:lnTo>
                      <a:pt x="60000" y="0"/>
                    </a:lnTo>
                    <a:lnTo>
                      <a:pt x="0" y="59818"/>
                    </a:lnTo>
                    <a:lnTo>
                      <a:pt x="60000" y="120000"/>
                    </a:lnTo>
                    <a:lnTo>
                      <a:pt x="60000" y="120000"/>
                    </a:lnTo>
                    <a:close/>
                  </a:path>
                </a:pathLst>
              </a:custGeom>
              <a:solidFill>
                <a:srgbClr val="1cc083"/>
              </a:solidFill>
              <a:ln>
                <a:noFill/>
              </a:ln>
            </p:spPr>
            <p:style>
              <a:lnRef idx="0"/>
              <a:fillRef idx="0"/>
              <a:effectRef idx="0"/>
              <a:fontRef idx="minor"/>
            </p:style>
          </p:sp>
        </p:grpSp>
      </p:grpSp>
      <p:grpSp>
        <p:nvGrpSpPr>
          <p:cNvPr id="614" name="Group 30"/>
          <p:cNvGrpSpPr/>
          <p:nvPr/>
        </p:nvGrpSpPr>
        <p:grpSpPr>
          <a:xfrm>
            <a:off x="6780960" y="2235960"/>
            <a:ext cx="1304280" cy="2426040"/>
            <a:chOff x="6780960" y="2235960"/>
            <a:chExt cx="1304280" cy="2426040"/>
          </a:xfrm>
        </p:grpSpPr>
        <p:grpSp>
          <p:nvGrpSpPr>
            <p:cNvPr id="615" name="Group 31"/>
            <p:cNvGrpSpPr/>
            <p:nvPr/>
          </p:nvGrpSpPr>
          <p:grpSpPr>
            <a:xfrm>
              <a:off x="6780960" y="3109680"/>
              <a:ext cx="1304280" cy="1552320"/>
              <a:chOff x="6780960" y="3109680"/>
              <a:chExt cx="1304280" cy="1552320"/>
            </a:xfrm>
          </p:grpSpPr>
          <p:grpSp>
            <p:nvGrpSpPr>
              <p:cNvPr id="616" name="Group 32"/>
              <p:cNvGrpSpPr/>
              <p:nvPr/>
            </p:nvGrpSpPr>
            <p:grpSpPr>
              <a:xfrm>
                <a:off x="6780960" y="3109680"/>
                <a:ext cx="1304280" cy="1552320"/>
                <a:chOff x="6780960" y="3109680"/>
                <a:chExt cx="1304280" cy="1552320"/>
              </a:xfrm>
            </p:grpSpPr>
            <p:sp>
              <p:nvSpPr>
                <p:cNvPr id="617" name="CustomShape 33"/>
                <p:cNvSpPr/>
                <p:nvPr/>
              </p:nvSpPr>
              <p:spPr>
                <a:xfrm flipH="1" rot="10800000">
                  <a:off x="6780600" y="3109680"/>
                  <a:ext cx="1304280" cy="1015560"/>
                </a:xfrm>
                <a:prstGeom prst="triangle">
                  <a:avLst>
                    <a:gd name="adj" fmla="val 50000"/>
                  </a:avLst>
                </a:prstGeom>
                <a:gradFill rotWithShape="0">
                  <a:gsLst>
                    <a:gs pos="0">
                      <a:srgbClr val="56687c"/>
                    </a:gs>
                    <a:gs pos="100000">
                      <a:srgbClr val="ddd9c3"/>
                    </a:gs>
                  </a:gsLst>
                  <a:lin ang="16200000"/>
                </a:gradFill>
                <a:ln>
                  <a:noFill/>
                </a:ln>
              </p:spPr>
              <p:style>
                <a:lnRef idx="0"/>
                <a:fillRef idx="0"/>
                <a:effectRef idx="0"/>
                <a:fontRef idx="minor"/>
              </p:style>
            </p:sp>
            <p:sp>
              <p:nvSpPr>
                <p:cNvPr id="618" name="CustomShape 34"/>
                <p:cNvSpPr/>
                <p:nvPr/>
              </p:nvSpPr>
              <p:spPr>
                <a:xfrm>
                  <a:off x="7132680" y="4078800"/>
                  <a:ext cx="585360" cy="583200"/>
                </a:xfrm>
                <a:prstGeom prst="roundRect">
                  <a:avLst>
                    <a:gd name="adj" fmla="val 16667"/>
                  </a:avLst>
                </a:prstGeom>
                <a:gradFill rotWithShape="0">
                  <a:gsLst>
                    <a:gs pos="0">
                      <a:srgbClr val="6a798a"/>
                    </a:gs>
                    <a:gs pos="100000">
                      <a:srgbClr val="54677d"/>
                    </a:gs>
                  </a:gsLst>
                  <a:lin ang="5400000"/>
                </a:gradFill>
                <a:ln>
                  <a:noFill/>
                </a:ln>
              </p:spPr>
              <p:style>
                <a:lnRef idx="0"/>
                <a:fillRef idx="0"/>
                <a:effectRef idx="0"/>
                <a:fontRef idx="minor"/>
              </p:style>
            </p:sp>
          </p:grpSp>
          <p:sp>
            <p:nvSpPr>
              <p:cNvPr id="619" name="CustomShape 35"/>
              <p:cNvSpPr/>
              <p:nvPr/>
            </p:nvSpPr>
            <p:spPr>
              <a:xfrm>
                <a:off x="7310520" y="4224960"/>
                <a:ext cx="279000" cy="279000"/>
              </a:xfrm>
              <a:custGeom>
                <a:avLst/>
                <a:gdLst/>
                <a:ahLst/>
                <a:rect l="l" t="t" r="r" b="b"/>
                <a:pathLst>
                  <a:path w="120000" h="120000">
                    <a:moveTo>
                      <a:pt x="87272" y="103638"/>
                    </a:moveTo>
                    <a:lnTo>
                      <a:pt x="81816" y="103638"/>
                    </a:lnTo>
                    <a:lnTo>
                      <a:pt x="81816" y="109088"/>
                    </a:lnTo>
                    <a:lnTo>
                      <a:pt x="87272" y="109088"/>
                    </a:lnTo>
                    <a:cubicBezTo>
                      <a:pt x="87272" y="109088"/>
                      <a:pt x="87272" y="103638"/>
                      <a:pt x="87272" y="103638"/>
                    </a:cubicBezTo>
                    <a:close/>
                    <a:moveTo>
                      <a:pt x="87272" y="81816"/>
                    </a:moveTo>
                    <a:lnTo>
                      <a:pt x="81816" y="81816"/>
                    </a:lnTo>
                    <a:lnTo>
                      <a:pt x="81816" y="87272"/>
                    </a:lnTo>
                    <a:lnTo>
                      <a:pt x="87272" y="87272"/>
                    </a:lnTo>
                    <a:cubicBezTo>
                      <a:pt x="87272" y="87272"/>
                      <a:pt x="87272" y="81816"/>
                      <a:pt x="87272" y="81816"/>
                    </a:cubicBezTo>
                    <a:close/>
                    <a:moveTo>
                      <a:pt x="81816" y="60000"/>
                    </a:moveTo>
                    <a:lnTo>
                      <a:pt x="87272" y="60000"/>
                    </a:lnTo>
                    <a:lnTo>
                      <a:pt x="87272" y="54544"/>
                    </a:lnTo>
                    <a:lnTo>
                      <a:pt x="81816" y="54544"/>
                    </a:lnTo>
                    <a:cubicBezTo>
                      <a:pt x="81816" y="54544"/>
                      <a:pt x="81816" y="60000"/>
                      <a:pt x="81816" y="60000"/>
                    </a:cubicBezTo>
                    <a:close/>
                    <a:moveTo>
                      <a:pt x="87272" y="92727"/>
                    </a:moveTo>
                    <a:lnTo>
                      <a:pt x="81816" y="92727"/>
                    </a:lnTo>
                    <a:lnTo>
                      <a:pt x="81816" y="98183"/>
                    </a:lnTo>
                    <a:lnTo>
                      <a:pt x="87272" y="98183"/>
                    </a:lnTo>
                    <a:cubicBezTo>
                      <a:pt x="87272" y="98183"/>
                      <a:pt x="87272" y="92727"/>
                      <a:pt x="87272" y="92727"/>
                    </a:cubicBezTo>
                    <a:close/>
                    <a:moveTo>
                      <a:pt x="81816" y="49088"/>
                    </a:moveTo>
                    <a:lnTo>
                      <a:pt x="87272" y="49088"/>
                    </a:lnTo>
                    <a:lnTo>
                      <a:pt x="87272" y="43638"/>
                    </a:lnTo>
                    <a:lnTo>
                      <a:pt x="81816" y="43638"/>
                    </a:lnTo>
                    <a:cubicBezTo>
                      <a:pt x="81816" y="43638"/>
                      <a:pt x="81816" y="49088"/>
                      <a:pt x="81816" y="49088"/>
                    </a:cubicBezTo>
                    <a:close/>
                    <a:moveTo>
                      <a:pt x="109088" y="0"/>
                    </a:moveTo>
                    <a:lnTo>
                      <a:pt x="32727" y="0"/>
                    </a:lnTo>
                    <a:cubicBezTo>
                      <a:pt x="26700" y="0"/>
                      <a:pt x="21816" y="4883"/>
                      <a:pt x="21816" y="10911"/>
                    </a:cubicBezTo>
                    <a:lnTo>
                      <a:pt x="21816" y="13638"/>
                    </a:lnTo>
                    <a:cubicBezTo>
                      <a:pt x="21816" y="15144"/>
                      <a:pt x="23038" y="16361"/>
                      <a:pt x="24544" y="16361"/>
                    </a:cubicBezTo>
                    <a:cubicBezTo>
                      <a:pt x="26055" y="16361"/>
                      <a:pt x="27272" y="15144"/>
                      <a:pt x="27272" y="13638"/>
                    </a:cubicBezTo>
                    <a:lnTo>
                      <a:pt x="27272" y="10911"/>
                    </a:lnTo>
                    <a:cubicBezTo>
                      <a:pt x="27272" y="7900"/>
                      <a:pt x="29716" y="5455"/>
                      <a:pt x="32727" y="5455"/>
                    </a:cubicBezTo>
                    <a:lnTo>
                      <a:pt x="109088" y="5455"/>
                    </a:lnTo>
                    <a:cubicBezTo>
                      <a:pt x="112100" y="5455"/>
                      <a:pt x="114544" y="7900"/>
                      <a:pt x="114544" y="10911"/>
                    </a:cubicBezTo>
                    <a:lnTo>
                      <a:pt x="114544" y="87272"/>
                    </a:lnTo>
                    <a:cubicBezTo>
                      <a:pt x="114544" y="90283"/>
                      <a:pt x="112100" y="92727"/>
                      <a:pt x="109088" y="92727"/>
                    </a:cubicBezTo>
                    <a:lnTo>
                      <a:pt x="106361" y="92727"/>
                    </a:lnTo>
                    <a:cubicBezTo>
                      <a:pt x="104855" y="92727"/>
                      <a:pt x="103638" y="93950"/>
                      <a:pt x="103638" y="95455"/>
                    </a:cubicBezTo>
                    <a:cubicBezTo>
                      <a:pt x="103638" y="96961"/>
                      <a:pt x="104855" y="98183"/>
                      <a:pt x="106361" y="98183"/>
                    </a:cubicBezTo>
                    <a:lnTo>
                      <a:pt x="109088" y="98183"/>
                    </a:lnTo>
                    <a:cubicBezTo>
                      <a:pt x="115116" y="98183"/>
                      <a:pt x="120000" y="93300"/>
                      <a:pt x="120000" y="87272"/>
                    </a:cubicBezTo>
                    <a:lnTo>
                      <a:pt x="120000" y="10911"/>
                    </a:lnTo>
                    <a:cubicBezTo>
                      <a:pt x="120000" y="4883"/>
                      <a:pt x="115116" y="0"/>
                      <a:pt x="109088" y="0"/>
                    </a:cubicBezTo>
                    <a:moveTo>
                      <a:pt x="81816" y="38183"/>
                    </a:moveTo>
                    <a:lnTo>
                      <a:pt x="87272" y="38183"/>
                    </a:lnTo>
                    <a:lnTo>
                      <a:pt x="87272" y="32727"/>
                    </a:lnTo>
                    <a:lnTo>
                      <a:pt x="81816" y="32727"/>
                    </a:lnTo>
                    <a:cubicBezTo>
                      <a:pt x="81816" y="32727"/>
                      <a:pt x="81816" y="38183"/>
                      <a:pt x="81816" y="38183"/>
                    </a:cubicBezTo>
                    <a:close/>
                    <a:moveTo>
                      <a:pt x="92727" y="68183"/>
                    </a:moveTo>
                    <a:lnTo>
                      <a:pt x="76361" y="68183"/>
                    </a:lnTo>
                    <a:lnTo>
                      <a:pt x="76361" y="27272"/>
                    </a:lnTo>
                    <a:lnTo>
                      <a:pt x="87272" y="27272"/>
                    </a:lnTo>
                    <a:cubicBezTo>
                      <a:pt x="90283" y="27272"/>
                      <a:pt x="92727" y="29716"/>
                      <a:pt x="92727" y="32727"/>
                    </a:cubicBezTo>
                    <a:cubicBezTo>
                      <a:pt x="92727" y="32727"/>
                      <a:pt x="92727" y="68183"/>
                      <a:pt x="92727" y="68183"/>
                    </a:cubicBezTo>
                    <a:close/>
                    <a:moveTo>
                      <a:pt x="92727" y="109088"/>
                    </a:moveTo>
                    <a:cubicBezTo>
                      <a:pt x="92727" y="112100"/>
                      <a:pt x="90283" y="114544"/>
                      <a:pt x="87272" y="114544"/>
                    </a:cubicBezTo>
                    <a:lnTo>
                      <a:pt x="76361" y="114544"/>
                    </a:lnTo>
                    <a:lnTo>
                      <a:pt x="76361" y="73638"/>
                    </a:lnTo>
                    <a:lnTo>
                      <a:pt x="92727" y="73638"/>
                    </a:lnTo>
                    <a:cubicBezTo>
                      <a:pt x="92727" y="73638"/>
                      <a:pt x="92727" y="109088"/>
                      <a:pt x="92727" y="109088"/>
                    </a:cubicBezTo>
                    <a:close/>
                    <a:moveTo>
                      <a:pt x="70911" y="68183"/>
                    </a:moveTo>
                    <a:lnTo>
                      <a:pt x="27272" y="68183"/>
                    </a:lnTo>
                    <a:lnTo>
                      <a:pt x="27272" y="27272"/>
                    </a:lnTo>
                    <a:lnTo>
                      <a:pt x="70911" y="27272"/>
                    </a:lnTo>
                    <a:cubicBezTo>
                      <a:pt x="70911" y="27272"/>
                      <a:pt x="70911" y="68183"/>
                      <a:pt x="70911" y="68183"/>
                    </a:cubicBezTo>
                    <a:close/>
                    <a:moveTo>
                      <a:pt x="70911" y="114544"/>
                    </a:moveTo>
                    <a:lnTo>
                      <a:pt x="27272" y="114544"/>
                    </a:lnTo>
                    <a:lnTo>
                      <a:pt x="27272" y="73638"/>
                    </a:lnTo>
                    <a:lnTo>
                      <a:pt x="70911" y="73638"/>
                    </a:lnTo>
                    <a:cubicBezTo>
                      <a:pt x="70911" y="73638"/>
                      <a:pt x="70911" y="114544"/>
                      <a:pt x="70911" y="114544"/>
                    </a:cubicBezTo>
                    <a:close/>
                    <a:moveTo>
                      <a:pt x="21816" y="68183"/>
                    </a:moveTo>
                    <a:lnTo>
                      <a:pt x="5455" y="68183"/>
                    </a:lnTo>
                    <a:lnTo>
                      <a:pt x="5455" y="32727"/>
                    </a:lnTo>
                    <a:cubicBezTo>
                      <a:pt x="5455" y="29716"/>
                      <a:pt x="7900" y="27272"/>
                      <a:pt x="10911" y="27272"/>
                    </a:cubicBezTo>
                    <a:lnTo>
                      <a:pt x="21816" y="27272"/>
                    </a:lnTo>
                    <a:cubicBezTo>
                      <a:pt x="21816" y="27272"/>
                      <a:pt x="21816" y="68183"/>
                      <a:pt x="21816" y="68183"/>
                    </a:cubicBezTo>
                    <a:close/>
                    <a:moveTo>
                      <a:pt x="21816" y="114544"/>
                    </a:moveTo>
                    <a:lnTo>
                      <a:pt x="10911" y="114544"/>
                    </a:lnTo>
                    <a:cubicBezTo>
                      <a:pt x="7900" y="114544"/>
                      <a:pt x="5455" y="112100"/>
                      <a:pt x="5455" y="109088"/>
                    </a:cubicBezTo>
                    <a:lnTo>
                      <a:pt x="5455" y="73638"/>
                    </a:lnTo>
                    <a:lnTo>
                      <a:pt x="21816" y="73638"/>
                    </a:lnTo>
                    <a:cubicBezTo>
                      <a:pt x="21816" y="73638"/>
                      <a:pt x="21816" y="114544"/>
                      <a:pt x="21816" y="114544"/>
                    </a:cubicBezTo>
                    <a:close/>
                    <a:moveTo>
                      <a:pt x="87272" y="21816"/>
                    </a:moveTo>
                    <a:lnTo>
                      <a:pt x="10911" y="21816"/>
                    </a:lnTo>
                    <a:cubicBezTo>
                      <a:pt x="4883" y="21816"/>
                      <a:pt x="0" y="26700"/>
                      <a:pt x="0" y="32727"/>
                    </a:cubicBezTo>
                    <a:lnTo>
                      <a:pt x="0" y="109088"/>
                    </a:lnTo>
                    <a:cubicBezTo>
                      <a:pt x="0" y="115116"/>
                      <a:pt x="4883" y="120000"/>
                      <a:pt x="10911" y="120000"/>
                    </a:cubicBezTo>
                    <a:lnTo>
                      <a:pt x="87272" y="120000"/>
                    </a:lnTo>
                    <a:cubicBezTo>
                      <a:pt x="93300" y="120000"/>
                      <a:pt x="98183" y="115116"/>
                      <a:pt x="98183" y="109088"/>
                    </a:cubicBezTo>
                    <a:lnTo>
                      <a:pt x="98183" y="32727"/>
                    </a:lnTo>
                    <a:cubicBezTo>
                      <a:pt x="98183" y="26700"/>
                      <a:pt x="93300" y="21816"/>
                      <a:pt x="87272" y="21816"/>
                    </a:cubicBezTo>
                    <a:moveTo>
                      <a:pt x="10911" y="49088"/>
                    </a:moveTo>
                    <a:lnTo>
                      <a:pt x="16361" y="49088"/>
                    </a:lnTo>
                    <a:lnTo>
                      <a:pt x="16361" y="43638"/>
                    </a:lnTo>
                    <a:lnTo>
                      <a:pt x="10911" y="43638"/>
                    </a:lnTo>
                    <a:cubicBezTo>
                      <a:pt x="10911" y="43638"/>
                      <a:pt x="10911" y="49088"/>
                      <a:pt x="10911" y="49088"/>
                    </a:cubicBezTo>
                    <a:close/>
                    <a:moveTo>
                      <a:pt x="10911" y="60000"/>
                    </a:moveTo>
                    <a:lnTo>
                      <a:pt x="16361" y="60000"/>
                    </a:lnTo>
                    <a:lnTo>
                      <a:pt x="16361" y="54544"/>
                    </a:lnTo>
                    <a:lnTo>
                      <a:pt x="10911" y="54544"/>
                    </a:lnTo>
                    <a:cubicBezTo>
                      <a:pt x="10911" y="54544"/>
                      <a:pt x="10911" y="60000"/>
                      <a:pt x="10911" y="60000"/>
                    </a:cubicBezTo>
                    <a:close/>
                    <a:moveTo>
                      <a:pt x="16361" y="92727"/>
                    </a:moveTo>
                    <a:lnTo>
                      <a:pt x="10911" y="92727"/>
                    </a:lnTo>
                    <a:lnTo>
                      <a:pt x="10911" y="98183"/>
                    </a:lnTo>
                    <a:lnTo>
                      <a:pt x="16361" y="98183"/>
                    </a:lnTo>
                    <a:cubicBezTo>
                      <a:pt x="16361" y="98183"/>
                      <a:pt x="16361" y="92727"/>
                      <a:pt x="16361" y="92727"/>
                    </a:cubicBezTo>
                    <a:close/>
                    <a:moveTo>
                      <a:pt x="10911" y="38183"/>
                    </a:moveTo>
                    <a:lnTo>
                      <a:pt x="16361" y="38183"/>
                    </a:lnTo>
                    <a:lnTo>
                      <a:pt x="16361" y="32727"/>
                    </a:lnTo>
                    <a:lnTo>
                      <a:pt x="10911" y="32727"/>
                    </a:lnTo>
                    <a:cubicBezTo>
                      <a:pt x="10911" y="32727"/>
                      <a:pt x="10911" y="38183"/>
                      <a:pt x="10911" y="38183"/>
                    </a:cubicBezTo>
                    <a:close/>
                    <a:moveTo>
                      <a:pt x="16361" y="81816"/>
                    </a:moveTo>
                    <a:lnTo>
                      <a:pt x="10911" y="81816"/>
                    </a:lnTo>
                    <a:lnTo>
                      <a:pt x="10911" y="87272"/>
                    </a:lnTo>
                    <a:lnTo>
                      <a:pt x="16361" y="87272"/>
                    </a:lnTo>
                    <a:cubicBezTo>
                      <a:pt x="16361" y="87272"/>
                      <a:pt x="16361" y="81816"/>
                      <a:pt x="16361" y="81816"/>
                    </a:cubicBezTo>
                    <a:close/>
                    <a:moveTo>
                      <a:pt x="16361" y="103638"/>
                    </a:moveTo>
                    <a:lnTo>
                      <a:pt x="10911" y="103638"/>
                    </a:lnTo>
                    <a:lnTo>
                      <a:pt x="10911" y="109088"/>
                    </a:lnTo>
                    <a:lnTo>
                      <a:pt x="16361" y="109088"/>
                    </a:lnTo>
                    <a:cubicBezTo>
                      <a:pt x="16361" y="109088"/>
                      <a:pt x="16361" y="103638"/>
                      <a:pt x="16361" y="103638"/>
                    </a:cubicBezTo>
                    <a:close/>
                  </a:path>
                </a:pathLst>
              </a:custGeom>
              <a:solidFill>
                <a:srgbClr val="ffffff"/>
              </a:solidFill>
              <a:ln>
                <a:noFill/>
              </a:ln>
            </p:spPr>
            <p:style>
              <a:lnRef idx="0"/>
              <a:fillRef idx="0"/>
              <a:effectRef idx="0"/>
              <a:fontRef idx="minor"/>
            </p:style>
          </p:sp>
        </p:grpSp>
        <p:grpSp>
          <p:nvGrpSpPr>
            <p:cNvPr id="620" name="Group 36"/>
            <p:cNvGrpSpPr/>
            <p:nvPr/>
          </p:nvGrpSpPr>
          <p:grpSpPr>
            <a:xfrm>
              <a:off x="6885360" y="2235960"/>
              <a:ext cx="1135800" cy="1245960"/>
              <a:chOff x="6885360" y="2235960"/>
              <a:chExt cx="1135800" cy="1245960"/>
            </a:xfrm>
          </p:grpSpPr>
          <p:sp>
            <p:nvSpPr>
              <p:cNvPr id="621" name="CustomShape 37"/>
              <p:cNvSpPr/>
              <p:nvPr/>
            </p:nvSpPr>
            <p:spPr>
              <a:xfrm>
                <a:off x="7453440" y="2584440"/>
                <a:ext cx="567720" cy="897480"/>
              </a:xfrm>
              <a:custGeom>
                <a:avLst/>
                <a:gdLst/>
                <a:ahLst/>
                <a:rect l="l" t="t" r="r" b="b"/>
                <a:pathLst>
                  <a:path w="120000" h="120000">
                    <a:moveTo>
                      <a:pt x="120000" y="0"/>
                    </a:moveTo>
                    <a:lnTo>
                      <a:pt x="120000" y="73388"/>
                    </a:lnTo>
                    <a:lnTo>
                      <a:pt x="447" y="120000"/>
                    </a:lnTo>
                    <a:lnTo>
                      <a:pt x="0" y="46894"/>
                    </a:lnTo>
                    <a:lnTo>
                      <a:pt x="120000" y="0"/>
                    </a:lnTo>
                    <a:lnTo>
                      <a:pt x="120000" y="0"/>
                    </a:lnTo>
                    <a:close/>
                  </a:path>
                </a:pathLst>
              </a:custGeom>
              <a:solidFill>
                <a:srgbClr val="404e5c"/>
              </a:solidFill>
              <a:ln>
                <a:noFill/>
              </a:ln>
            </p:spPr>
            <p:style>
              <a:lnRef idx="0"/>
              <a:fillRef idx="0"/>
              <a:effectRef idx="0"/>
              <a:fontRef idx="minor"/>
            </p:style>
          </p:sp>
          <p:sp>
            <p:nvSpPr>
              <p:cNvPr id="622" name="CustomShape 38"/>
              <p:cNvSpPr/>
              <p:nvPr/>
            </p:nvSpPr>
            <p:spPr>
              <a:xfrm>
                <a:off x="6885360" y="2584440"/>
                <a:ext cx="569880" cy="897480"/>
              </a:xfrm>
              <a:custGeom>
                <a:avLst/>
                <a:gdLst/>
                <a:ahLst/>
                <a:rect l="l" t="t" r="r" b="b"/>
                <a:pathLst>
                  <a:path w="120000" h="120000">
                    <a:moveTo>
                      <a:pt x="120000" y="120000"/>
                    </a:moveTo>
                    <a:lnTo>
                      <a:pt x="119553" y="46894"/>
                    </a:lnTo>
                    <a:lnTo>
                      <a:pt x="0" y="0"/>
                    </a:lnTo>
                    <a:lnTo>
                      <a:pt x="446" y="73388"/>
                    </a:lnTo>
                    <a:lnTo>
                      <a:pt x="120000" y="120000"/>
                    </a:lnTo>
                    <a:lnTo>
                      <a:pt x="120000" y="120000"/>
                    </a:lnTo>
                    <a:close/>
                  </a:path>
                </a:pathLst>
              </a:custGeom>
              <a:solidFill>
                <a:srgbClr val="93a3b5"/>
              </a:solidFill>
              <a:ln>
                <a:noFill/>
              </a:ln>
            </p:spPr>
            <p:style>
              <a:lnRef idx="0"/>
              <a:fillRef idx="0"/>
              <a:effectRef idx="0"/>
              <a:fontRef idx="minor"/>
            </p:style>
          </p:sp>
          <p:sp>
            <p:nvSpPr>
              <p:cNvPr id="623" name="CustomShape 39"/>
              <p:cNvSpPr/>
              <p:nvPr/>
            </p:nvSpPr>
            <p:spPr>
              <a:xfrm>
                <a:off x="6885360" y="2235960"/>
                <a:ext cx="1135800" cy="699120"/>
              </a:xfrm>
              <a:custGeom>
                <a:avLst/>
                <a:gdLst/>
                <a:ahLst/>
                <a:rect l="l" t="t" r="r" b="b"/>
                <a:pathLst>
                  <a:path w="120000" h="120000">
                    <a:moveTo>
                      <a:pt x="60000" y="120000"/>
                    </a:moveTo>
                    <a:lnTo>
                      <a:pt x="120000" y="59818"/>
                    </a:lnTo>
                    <a:lnTo>
                      <a:pt x="60000" y="0"/>
                    </a:lnTo>
                    <a:lnTo>
                      <a:pt x="0" y="59818"/>
                    </a:lnTo>
                    <a:lnTo>
                      <a:pt x="60000" y="120000"/>
                    </a:lnTo>
                    <a:lnTo>
                      <a:pt x="60000" y="120000"/>
                    </a:lnTo>
                    <a:close/>
                  </a:path>
                </a:pathLst>
              </a:custGeom>
              <a:solidFill>
                <a:srgbClr val="56687c"/>
              </a:solidFill>
              <a:ln>
                <a:noFill/>
              </a:ln>
            </p:spPr>
            <p:style>
              <a:lnRef idx="0"/>
              <a:fillRef idx="0"/>
              <a:effectRef idx="0"/>
              <a:fontRef idx="minor"/>
            </p:style>
          </p:sp>
        </p:grpSp>
      </p:grpSp>
      <p:grpSp>
        <p:nvGrpSpPr>
          <p:cNvPr id="624" name="Group 40"/>
          <p:cNvGrpSpPr/>
          <p:nvPr/>
        </p:nvGrpSpPr>
        <p:grpSpPr>
          <a:xfrm>
            <a:off x="9186840" y="2235960"/>
            <a:ext cx="1304280" cy="2433960"/>
            <a:chOff x="9186840" y="2235960"/>
            <a:chExt cx="1304280" cy="2433960"/>
          </a:xfrm>
        </p:grpSpPr>
        <p:grpSp>
          <p:nvGrpSpPr>
            <p:cNvPr id="625" name="Group 41"/>
            <p:cNvGrpSpPr/>
            <p:nvPr/>
          </p:nvGrpSpPr>
          <p:grpSpPr>
            <a:xfrm>
              <a:off x="9186840" y="3112920"/>
              <a:ext cx="1304280" cy="1557000"/>
              <a:chOff x="9186840" y="3112920"/>
              <a:chExt cx="1304280" cy="1557000"/>
            </a:xfrm>
          </p:grpSpPr>
          <p:grpSp>
            <p:nvGrpSpPr>
              <p:cNvPr id="626" name="Group 42"/>
              <p:cNvGrpSpPr/>
              <p:nvPr/>
            </p:nvGrpSpPr>
            <p:grpSpPr>
              <a:xfrm>
                <a:off x="9186840" y="3112920"/>
                <a:ext cx="1304280" cy="1557000"/>
                <a:chOff x="9186840" y="3112920"/>
                <a:chExt cx="1304280" cy="1557000"/>
              </a:xfrm>
            </p:grpSpPr>
            <p:sp>
              <p:nvSpPr>
                <p:cNvPr id="627" name="CustomShape 43"/>
                <p:cNvSpPr/>
                <p:nvPr/>
              </p:nvSpPr>
              <p:spPr>
                <a:xfrm flipH="1" rot="10800000">
                  <a:off x="9186480" y="3112920"/>
                  <a:ext cx="1304280" cy="1019880"/>
                </a:xfrm>
                <a:prstGeom prst="triangle">
                  <a:avLst>
                    <a:gd name="adj" fmla="val 50000"/>
                  </a:avLst>
                </a:prstGeom>
                <a:gradFill rotWithShape="0">
                  <a:gsLst>
                    <a:gs pos="0">
                      <a:srgbClr val="44546a"/>
                    </a:gs>
                    <a:gs pos="100000">
                      <a:srgbClr val="ddd9c3"/>
                    </a:gs>
                  </a:gsLst>
                  <a:lin ang="16200000"/>
                </a:gradFill>
                <a:ln>
                  <a:noFill/>
                </a:ln>
              </p:spPr>
              <p:style>
                <a:lnRef idx="0"/>
                <a:fillRef idx="0"/>
                <a:effectRef idx="0"/>
                <a:fontRef idx="minor"/>
              </p:style>
            </p:sp>
            <p:sp>
              <p:nvSpPr>
                <p:cNvPr id="628" name="CustomShape 44"/>
                <p:cNvSpPr/>
                <p:nvPr/>
              </p:nvSpPr>
              <p:spPr>
                <a:xfrm>
                  <a:off x="9554040" y="4084560"/>
                  <a:ext cx="585360" cy="585360"/>
                </a:xfrm>
                <a:prstGeom prst="roundRect">
                  <a:avLst>
                    <a:gd name="adj" fmla="val 16667"/>
                  </a:avLst>
                </a:prstGeom>
                <a:gradFill rotWithShape="0">
                  <a:gsLst>
                    <a:gs pos="0">
                      <a:srgbClr val="5e697b"/>
                    </a:gs>
                    <a:gs pos="100000">
                      <a:srgbClr val="42536a"/>
                    </a:gs>
                  </a:gsLst>
                  <a:lin ang="5400000"/>
                </a:gradFill>
                <a:ln>
                  <a:noFill/>
                </a:ln>
              </p:spPr>
              <p:style>
                <a:lnRef idx="0"/>
                <a:fillRef idx="0"/>
                <a:effectRef idx="0"/>
                <a:fontRef idx="minor"/>
              </p:style>
            </p:sp>
          </p:grpSp>
          <p:sp>
            <p:nvSpPr>
              <p:cNvPr id="629" name="CustomShape 45"/>
              <p:cNvSpPr/>
              <p:nvPr/>
            </p:nvSpPr>
            <p:spPr>
              <a:xfrm>
                <a:off x="9716040" y="4237920"/>
                <a:ext cx="279000" cy="279000"/>
              </a:xfrm>
              <a:custGeom>
                <a:avLst/>
                <a:gdLst/>
                <a:ahLst/>
                <a:rect l="l" t="t" r="r" b="b"/>
                <a:pathLst>
                  <a:path w="120000" h="120000">
                    <a:moveTo>
                      <a:pt x="114544" y="16361"/>
                    </a:moveTo>
                    <a:lnTo>
                      <a:pt x="5455" y="16361"/>
                    </a:lnTo>
                    <a:lnTo>
                      <a:pt x="5455" y="10911"/>
                    </a:lnTo>
                    <a:lnTo>
                      <a:pt x="114544" y="10911"/>
                    </a:lnTo>
                    <a:cubicBezTo>
                      <a:pt x="114544" y="10911"/>
                      <a:pt x="114544" y="16361"/>
                      <a:pt x="114544" y="16361"/>
                    </a:cubicBezTo>
                    <a:close/>
                    <a:moveTo>
                      <a:pt x="109088" y="87272"/>
                    </a:moveTo>
                    <a:lnTo>
                      <a:pt x="10911" y="87272"/>
                    </a:lnTo>
                    <a:lnTo>
                      <a:pt x="10911" y="21816"/>
                    </a:lnTo>
                    <a:lnTo>
                      <a:pt x="109088" y="21816"/>
                    </a:lnTo>
                    <a:cubicBezTo>
                      <a:pt x="109088" y="21816"/>
                      <a:pt x="109088" y="87272"/>
                      <a:pt x="109088" y="87272"/>
                    </a:cubicBezTo>
                    <a:close/>
                    <a:moveTo>
                      <a:pt x="114544" y="5455"/>
                    </a:moveTo>
                    <a:lnTo>
                      <a:pt x="65455" y="5455"/>
                    </a:lnTo>
                    <a:cubicBezTo>
                      <a:pt x="65455" y="2444"/>
                      <a:pt x="63011" y="0"/>
                      <a:pt x="60000" y="0"/>
                    </a:cubicBezTo>
                    <a:cubicBezTo>
                      <a:pt x="56983" y="0"/>
                      <a:pt x="54544" y="2444"/>
                      <a:pt x="54544" y="5455"/>
                    </a:cubicBezTo>
                    <a:lnTo>
                      <a:pt x="5455" y="5455"/>
                    </a:lnTo>
                    <a:cubicBezTo>
                      <a:pt x="2438" y="5455"/>
                      <a:pt x="0" y="7900"/>
                      <a:pt x="0" y="10911"/>
                    </a:cubicBezTo>
                    <a:lnTo>
                      <a:pt x="0" y="16361"/>
                    </a:lnTo>
                    <a:cubicBezTo>
                      <a:pt x="0" y="19377"/>
                      <a:pt x="2438" y="21816"/>
                      <a:pt x="5455" y="21816"/>
                    </a:cubicBezTo>
                    <a:lnTo>
                      <a:pt x="5455" y="87272"/>
                    </a:lnTo>
                    <a:cubicBezTo>
                      <a:pt x="5455" y="90288"/>
                      <a:pt x="7894" y="92727"/>
                      <a:pt x="10911" y="92727"/>
                    </a:cubicBezTo>
                    <a:lnTo>
                      <a:pt x="57272" y="92727"/>
                    </a:lnTo>
                    <a:lnTo>
                      <a:pt x="57272" y="99777"/>
                    </a:lnTo>
                    <a:lnTo>
                      <a:pt x="41705" y="115344"/>
                    </a:lnTo>
                    <a:cubicBezTo>
                      <a:pt x="41216" y="115838"/>
                      <a:pt x="40911" y="116522"/>
                      <a:pt x="40911" y="117272"/>
                    </a:cubicBezTo>
                    <a:cubicBezTo>
                      <a:pt x="40911" y="118777"/>
                      <a:pt x="42127" y="120000"/>
                      <a:pt x="43638" y="120000"/>
                    </a:cubicBezTo>
                    <a:cubicBezTo>
                      <a:pt x="44388" y="120000"/>
                      <a:pt x="45072" y="119694"/>
                      <a:pt x="45566" y="119200"/>
                    </a:cubicBezTo>
                    <a:lnTo>
                      <a:pt x="60000" y="104766"/>
                    </a:lnTo>
                    <a:lnTo>
                      <a:pt x="74433" y="119200"/>
                    </a:lnTo>
                    <a:cubicBezTo>
                      <a:pt x="74933" y="119694"/>
                      <a:pt x="75611" y="120000"/>
                      <a:pt x="76361" y="120000"/>
                    </a:cubicBezTo>
                    <a:cubicBezTo>
                      <a:pt x="77872" y="120000"/>
                      <a:pt x="79088" y="118777"/>
                      <a:pt x="79088" y="117272"/>
                    </a:cubicBezTo>
                    <a:cubicBezTo>
                      <a:pt x="79088" y="116522"/>
                      <a:pt x="78788" y="115838"/>
                      <a:pt x="78294" y="115344"/>
                    </a:cubicBezTo>
                    <a:lnTo>
                      <a:pt x="62727" y="99777"/>
                    </a:lnTo>
                    <a:lnTo>
                      <a:pt x="62727" y="92727"/>
                    </a:lnTo>
                    <a:lnTo>
                      <a:pt x="109088" y="92727"/>
                    </a:lnTo>
                    <a:cubicBezTo>
                      <a:pt x="112100" y="92727"/>
                      <a:pt x="114544" y="90288"/>
                      <a:pt x="114544" y="87272"/>
                    </a:cubicBezTo>
                    <a:lnTo>
                      <a:pt x="114544" y="21816"/>
                    </a:lnTo>
                    <a:cubicBezTo>
                      <a:pt x="117555" y="21816"/>
                      <a:pt x="120000" y="19377"/>
                      <a:pt x="120000" y="16361"/>
                    </a:cubicBezTo>
                    <a:lnTo>
                      <a:pt x="120000" y="10911"/>
                    </a:lnTo>
                    <a:cubicBezTo>
                      <a:pt x="120000" y="7900"/>
                      <a:pt x="117555" y="5455"/>
                      <a:pt x="114544" y="5455"/>
                    </a:cubicBezTo>
                    <a:moveTo>
                      <a:pt x="90000" y="32727"/>
                    </a:moveTo>
                    <a:cubicBezTo>
                      <a:pt x="91505" y="32727"/>
                      <a:pt x="92727" y="33950"/>
                      <a:pt x="92727" y="35455"/>
                    </a:cubicBezTo>
                    <a:cubicBezTo>
                      <a:pt x="92727" y="36961"/>
                      <a:pt x="91505" y="38183"/>
                      <a:pt x="90000" y="38183"/>
                    </a:cubicBezTo>
                    <a:cubicBezTo>
                      <a:pt x="88494" y="38183"/>
                      <a:pt x="87272" y="36961"/>
                      <a:pt x="87272" y="35455"/>
                    </a:cubicBezTo>
                    <a:cubicBezTo>
                      <a:pt x="87272" y="33950"/>
                      <a:pt x="88494" y="32727"/>
                      <a:pt x="90000" y="32727"/>
                    </a:cubicBezTo>
                    <a:moveTo>
                      <a:pt x="90000" y="43638"/>
                    </a:moveTo>
                    <a:cubicBezTo>
                      <a:pt x="94516" y="43638"/>
                      <a:pt x="98183" y="39977"/>
                      <a:pt x="98183" y="35455"/>
                    </a:cubicBezTo>
                    <a:cubicBezTo>
                      <a:pt x="98183" y="30938"/>
                      <a:pt x="94516" y="27272"/>
                      <a:pt x="90000" y="27272"/>
                    </a:cubicBezTo>
                    <a:cubicBezTo>
                      <a:pt x="85483" y="27272"/>
                      <a:pt x="81816" y="30938"/>
                      <a:pt x="81816" y="35455"/>
                    </a:cubicBezTo>
                    <a:cubicBezTo>
                      <a:pt x="81816" y="39977"/>
                      <a:pt x="85483" y="43638"/>
                      <a:pt x="90000" y="43638"/>
                    </a:cubicBezTo>
                    <a:moveTo>
                      <a:pt x="46788" y="45194"/>
                    </a:moveTo>
                    <a:lnTo>
                      <a:pt x="66255" y="64655"/>
                    </a:lnTo>
                    <a:cubicBezTo>
                      <a:pt x="66750" y="65150"/>
                      <a:pt x="67433" y="65455"/>
                      <a:pt x="68183" y="65455"/>
                    </a:cubicBezTo>
                    <a:cubicBezTo>
                      <a:pt x="68933" y="65455"/>
                      <a:pt x="69616" y="65150"/>
                      <a:pt x="70111" y="64655"/>
                    </a:cubicBezTo>
                    <a:lnTo>
                      <a:pt x="78794" y="55972"/>
                    </a:lnTo>
                    <a:lnTo>
                      <a:pt x="90000" y="70911"/>
                    </a:lnTo>
                    <a:lnTo>
                      <a:pt x="29644" y="70911"/>
                    </a:lnTo>
                    <a:cubicBezTo>
                      <a:pt x="29644" y="70911"/>
                      <a:pt x="46788" y="45194"/>
                      <a:pt x="46788" y="45194"/>
                    </a:cubicBezTo>
                    <a:close/>
                    <a:moveTo>
                      <a:pt x="24544" y="76361"/>
                    </a:moveTo>
                    <a:lnTo>
                      <a:pt x="95455" y="76361"/>
                    </a:lnTo>
                    <a:cubicBezTo>
                      <a:pt x="96961" y="76361"/>
                      <a:pt x="98183" y="75144"/>
                      <a:pt x="98183" y="73638"/>
                    </a:cubicBezTo>
                    <a:cubicBezTo>
                      <a:pt x="98183" y="73022"/>
                      <a:pt x="97944" y="72483"/>
                      <a:pt x="97600" y="72027"/>
                    </a:cubicBezTo>
                    <a:lnTo>
                      <a:pt x="97638" y="72000"/>
                    </a:lnTo>
                    <a:lnTo>
                      <a:pt x="81272" y="50183"/>
                    </a:lnTo>
                    <a:lnTo>
                      <a:pt x="81233" y="50211"/>
                    </a:lnTo>
                    <a:cubicBezTo>
                      <a:pt x="80738" y="49550"/>
                      <a:pt x="79983" y="49088"/>
                      <a:pt x="79088" y="49088"/>
                    </a:cubicBezTo>
                    <a:cubicBezTo>
                      <a:pt x="78338" y="49088"/>
                      <a:pt x="77655" y="49394"/>
                      <a:pt x="77161" y="49888"/>
                    </a:cubicBezTo>
                    <a:lnTo>
                      <a:pt x="68183" y="58872"/>
                    </a:lnTo>
                    <a:lnTo>
                      <a:pt x="48294" y="38983"/>
                    </a:lnTo>
                    <a:cubicBezTo>
                      <a:pt x="47800" y="38488"/>
                      <a:pt x="47116" y="38183"/>
                      <a:pt x="46361" y="38183"/>
                    </a:cubicBezTo>
                    <a:cubicBezTo>
                      <a:pt x="45416" y="38183"/>
                      <a:pt x="44627" y="38694"/>
                      <a:pt x="44138" y="39427"/>
                    </a:cubicBezTo>
                    <a:lnTo>
                      <a:pt x="44094" y="39394"/>
                    </a:lnTo>
                    <a:lnTo>
                      <a:pt x="22277" y="72122"/>
                    </a:lnTo>
                    <a:lnTo>
                      <a:pt x="22316" y="72155"/>
                    </a:lnTo>
                    <a:cubicBezTo>
                      <a:pt x="22027" y="72588"/>
                      <a:pt x="21816" y="73077"/>
                      <a:pt x="21816" y="73638"/>
                    </a:cubicBezTo>
                    <a:cubicBezTo>
                      <a:pt x="21816" y="75144"/>
                      <a:pt x="23038" y="76361"/>
                      <a:pt x="24544" y="76361"/>
                    </a:cubicBezTo>
                  </a:path>
                </a:pathLst>
              </a:custGeom>
              <a:solidFill>
                <a:srgbClr val="ffffff"/>
              </a:solidFill>
              <a:ln>
                <a:noFill/>
              </a:ln>
            </p:spPr>
            <p:style>
              <a:lnRef idx="0"/>
              <a:fillRef idx="0"/>
              <a:effectRef idx="0"/>
              <a:fontRef idx="minor"/>
            </p:style>
          </p:sp>
        </p:grpSp>
        <p:grpSp>
          <p:nvGrpSpPr>
            <p:cNvPr id="630" name="Group 46"/>
            <p:cNvGrpSpPr/>
            <p:nvPr/>
          </p:nvGrpSpPr>
          <p:grpSpPr>
            <a:xfrm>
              <a:off x="9287280" y="2235960"/>
              <a:ext cx="1136160" cy="1245960"/>
              <a:chOff x="9287280" y="2235960"/>
              <a:chExt cx="1136160" cy="1245960"/>
            </a:xfrm>
          </p:grpSpPr>
          <p:sp>
            <p:nvSpPr>
              <p:cNvPr id="631" name="CustomShape 47"/>
              <p:cNvSpPr/>
              <p:nvPr/>
            </p:nvSpPr>
            <p:spPr>
              <a:xfrm>
                <a:off x="9855720" y="2584440"/>
                <a:ext cx="567720" cy="897480"/>
              </a:xfrm>
              <a:custGeom>
                <a:avLst/>
                <a:gdLst/>
                <a:ahLst/>
                <a:rect l="l" t="t" r="r" b="b"/>
                <a:pathLst>
                  <a:path w="120000" h="120000">
                    <a:moveTo>
                      <a:pt x="120000" y="0"/>
                    </a:moveTo>
                    <a:lnTo>
                      <a:pt x="120000" y="73388"/>
                    </a:lnTo>
                    <a:lnTo>
                      <a:pt x="447" y="120000"/>
                    </a:lnTo>
                    <a:lnTo>
                      <a:pt x="0" y="46894"/>
                    </a:lnTo>
                    <a:lnTo>
                      <a:pt x="120000" y="0"/>
                    </a:lnTo>
                    <a:lnTo>
                      <a:pt x="120000" y="0"/>
                    </a:lnTo>
                    <a:close/>
                  </a:path>
                </a:pathLst>
              </a:custGeom>
              <a:solidFill>
                <a:srgbClr val="323f4f"/>
              </a:solidFill>
              <a:ln>
                <a:noFill/>
              </a:ln>
            </p:spPr>
            <p:style>
              <a:lnRef idx="0"/>
              <a:fillRef idx="0"/>
              <a:effectRef idx="0"/>
              <a:fontRef idx="minor"/>
            </p:style>
          </p:sp>
          <p:sp>
            <p:nvSpPr>
              <p:cNvPr id="632" name="CustomShape 48"/>
              <p:cNvSpPr/>
              <p:nvPr/>
            </p:nvSpPr>
            <p:spPr>
              <a:xfrm>
                <a:off x="9287280" y="2584440"/>
                <a:ext cx="569880" cy="897480"/>
              </a:xfrm>
              <a:custGeom>
                <a:avLst/>
                <a:gdLst/>
                <a:ahLst/>
                <a:rect l="l" t="t" r="r" b="b"/>
                <a:pathLst>
                  <a:path w="120000" h="120000">
                    <a:moveTo>
                      <a:pt x="120000" y="120000"/>
                    </a:moveTo>
                    <a:lnTo>
                      <a:pt x="119553" y="46894"/>
                    </a:lnTo>
                    <a:lnTo>
                      <a:pt x="0" y="0"/>
                    </a:lnTo>
                    <a:lnTo>
                      <a:pt x="446" y="73388"/>
                    </a:lnTo>
                    <a:lnTo>
                      <a:pt x="120000" y="120000"/>
                    </a:lnTo>
                    <a:lnTo>
                      <a:pt x="120000" y="120000"/>
                    </a:lnTo>
                    <a:close/>
                  </a:path>
                </a:pathLst>
              </a:custGeom>
              <a:solidFill>
                <a:srgbClr val="8296b0"/>
              </a:solidFill>
              <a:ln>
                <a:noFill/>
              </a:ln>
            </p:spPr>
            <p:style>
              <a:lnRef idx="0"/>
              <a:fillRef idx="0"/>
              <a:effectRef idx="0"/>
              <a:fontRef idx="minor"/>
            </p:style>
          </p:sp>
          <p:sp>
            <p:nvSpPr>
              <p:cNvPr id="633" name="CustomShape 49"/>
              <p:cNvSpPr/>
              <p:nvPr/>
            </p:nvSpPr>
            <p:spPr>
              <a:xfrm>
                <a:off x="9287280" y="2235960"/>
                <a:ext cx="1135800" cy="699120"/>
              </a:xfrm>
              <a:custGeom>
                <a:avLst/>
                <a:gdLst/>
                <a:ahLst/>
                <a:rect l="l" t="t" r="r" b="b"/>
                <a:pathLst>
                  <a:path w="120000" h="120000">
                    <a:moveTo>
                      <a:pt x="60000" y="120000"/>
                    </a:moveTo>
                    <a:lnTo>
                      <a:pt x="120000" y="59818"/>
                    </a:lnTo>
                    <a:lnTo>
                      <a:pt x="60000" y="0"/>
                    </a:lnTo>
                    <a:lnTo>
                      <a:pt x="0" y="59818"/>
                    </a:lnTo>
                    <a:lnTo>
                      <a:pt x="60000" y="120000"/>
                    </a:lnTo>
                    <a:lnTo>
                      <a:pt x="60000" y="120000"/>
                    </a:lnTo>
                    <a:close/>
                  </a:path>
                </a:pathLst>
              </a:custGeom>
              <a:solidFill>
                <a:srgbClr val="44546a"/>
              </a:solidFill>
              <a:ln>
                <a:noFill/>
              </a:ln>
            </p:spPr>
            <p:style>
              <a:lnRef idx="0"/>
              <a:fillRef idx="0"/>
              <a:effectRef idx="0"/>
              <a:fontRef idx="minor"/>
            </p:style>
          </p:sp>
        </p:grpSp>
      </p:grpSp>
      <p:sp>
        <p:nvSpPr>
          <p:cNvPr id="634" name="CustomShape 50"/>
          <p:cNvSpPr/>
          <p:nvPr/>
        </p:nvSpPr>
        <p:spPr>
          <a:xfrm>
            <a:off x="1054440" y="4793760"/>
            <a:ext cx="2306160" cy="362520"/>
          </a:xfrm>
          <a:prstGeom prst="rect">
            <a:avLst/>
          </a:prstGeom>
          <a:noFill/>
          <a:ln>
            <a:noFill/>
          </a:ln>
        </p:spPr>
        <p:style>
          <a:lnRef idx="0"/>
          <a:fillRef idx="0"/>
          <a:effectRef idx="0"/>
          <a:fontRef idx="minor"/>
        </p:style>
        <p:txBody>
          <a:bodyPr>
            <a:noAutofit/>
          </a:bodyPr>
          <a:p>
            <a:pPr algn="ctr">
              <a:lnSpc>
                <a:spcPct val="90000"/>
              </a:lnSpc>
            </a:pPr>
            <a:r>
              <a:rPr b="1" lang="en-IN" sz="2400" spc="-1" strike="noStrike">
                <a:solidFill>
                  <a:srgbClr val="000000"/>
                </a:solidFill>
                <a:latin typeface="Arial"/>
                <a:ea typeface="Arial"/>
              </a:rPr>
              <a:t>People</a:t>
            </a:r>
            <a:endParaRPr b="0" lang="en-IN" sz="2400" spc="-1" strike="noStrike">
              <a:latin typeface="Arial"/>
            </a:endParaRPr>
          </a:p>
        </p:txBody>
      </p:sp>
      <p:sp>
        <p:nvSpPr>
          <p:cNvPr id="635" name="CustomShape 51"/>
          <p:cNvSpPr/>
          <p:nvPr/>
        </p:nvSpPr>
        <p:spPr>
          <a:xfrm>
            <a:off x="3562920" y="4793760"/>
            <a:ext cx="2306160" cy="362520"/>
          </a:xfrm>
          <a:prstGeom prst="rect">
            <a:avLst/>
          </a:prstGeom>
          <a:noFill/>
          <a:ln>
            <a:noFill/>
          </a:ln>
        </p:spPr>
        <p:style>
          <a:lnRef idx="0"/>
          <a:fillRef idx="0"/>
          <a:effectRef idx="0"/>
          <a:fontRef idx="minor"/>
        </p:style>
        <p:txBody>
          <a:bodyPr>
            <a:noAutofit/>
          </a:bodyPr>
          <a:p>
            <a:pPr algn="ctr">
              <a:lnSpc>
                <a:spcPct val="90000"/>
              </a:lnSpc>
            </a:pPr>
            <a:r>
              <a:rPr b="1" lang="en-IN" sz="2400" spc="-1" strike="noStrike">
                <a:solidFill>
                  <a:srgbClr val="000000"/>
                </a:solidFill>
                <a:latin typeface="Arial"/>
                <a:ea typeface="Arial"/>
              </a:rPr>
              <a:t>Management</a:t>
            </a:r>
            <a:endParaRPr b="0" lang="en-IN" sz="2400" spc="-1" strike="noStrike">
              <a:latin typeface="Arial"/>
            </a:endParaRPr>
          </a:p>
        </p:txBody>
      </p:sp>
      <p:sp>
        <p:nvSpPr>
          <p:cNvPr id="636" name="CustomShape 52"/>
          <p:cNvSpPr/>
          <p:nvPr/>
        </p:nvSpPr>
        <p:spPr>
          <a:xfrm>
            <a:off x="6280200" y="4793760"/>
            <a:ext cx="2306160" cy="362520"/>
          </a:xfrm>
          <a:prstGeom prst="rect">
            <a:avLst/>
          </a:prstGeom>
          <a:noFill/>
          <a:ln>
            <a:noFill/>
          </a:ln>
        </p:spPr>
        <p:style>
          <a:lnRef idx="0"/>
          <a:fillRef idx="0"/>
          <a:effectRef idx="0"/>
          <a:fontRef idx="minor"/>
        </p:style>
        <p:txBody>
          <a:bodyPr>
            <a:noAutofit/>
          </a:bodyPr>
          <a:p>
            <a:pPr algn="ctr">
              <a:lnSpc>
                <a:spcPct val="90000"/>
              </a:lnSpc>
            </a:pPr>
            <a:r>
              <a:rPr b="1" lang="en-IN" sz="2400" spc="-1" strike="noStrike">
                <a:solidFill>
                  <a:srgbClr val="000000"/>
                </a:solidFill>
                <a:latin typeface="Arial"/>
                <a:ea typeface="Arial"/>
              </a:rPr>
              <a:t>Tools</a:t>
            </a:r>
            <a:endParaRPr b="0" lang="en-IN" sz="2400" spc="-1" strike="noStrike">
              <a:latin typeface="Arial"/>
            </a:endParaRPr>
          </a:p>
        </p:txBody>
      </p:sp>
      <p:sp>
        <p:nvSpPr>
          <p:cNvPr id="637" name="CustomShape 53"/>
          <p:cNvSpPr/>
          <p:nvPr/>
        </p:nvSpPr>
        <p:spPr>
          <a:xfrm>
            <a:off x="8758440" y="4793760"/>
            <a:ext cx="2306160" cy="362520"/>
          </a:xfrm>
          <a:prstGeom prst="rect">
            <a:avLst/>
          </a:prstGeom>
          <a:noFill/>
          <a:ln>
            <a:noFill/>
          </a:ln>
        </p:spPr>
        <p:style>
          <a:lnRef idx="0"/>
          <a:fillRef idx="0"/>
          <a:effectRef idx="0"/>
          <a:fontRef idx="minor"/>
        </p:style>
        <p:txBody>
          <a:bodyPr>
            <a:noAutofit/>
          </a:bodyPr>
          <a:p>
            <a:pPr algn="ctr">
              <a:lnSpc>
                <a:spcPct val="90000"/>
              </a:lnSpc>
            </a:pPr>
            <a:r>
              <a:rPr b="1" lang="en-IN" sz="2400" spc="-1" strike="noStrike">
                <a:solidFill>
                  <a:srgbClr val="000000"/>
                </a:solidFill>
                <a:latin typeface="Arial"/>
                <a:ea typeface="Arial"/>
              </a:rPr>
              <a:t>Methodology</a:t>
            </a:r>
            <a:endParaRPr b="0" lang="en-IN" sz="2400" spc="-1" strike="noStrike">
              <a:latin typeface="Arial"/>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38" name="TextShape 1"/>
          <p:cNvSpPr txBox="1"/>
          <p:nvPr/>
        </p:nvSpPr>
        <p:spPr>
          <a:xfrm>
            <a:off x="208800" y="633240"/>
            <a:ext cx="11291400" cy="491760"/>
          </a:xfrm>
          <a:prstGeom prst="rect">
            <a:avLst/>
          </a:prstGeom>
          <a:noFill/>
          <a:ln>
            <a:noFill/>
          </a:ln>
        </p:spPr>
        <p:txBody>
          <a:bodyPr>
            <a:noAutofit/>
          </a:bodyPr>
          <a:p>
            <a:pPr>
              <a:lnSpc>
                <a:spcPct val="90000"/>
              </a:lnSpc>
            </a:pPr>
            <a:r>
              <a:rPr b="1" lang="en-IN" sz="2800" spc="-1" strike="noStrike">
                <a:solidFill>
                  <a:srgbClr val="44546a"/>
                </a:solidFill>
                <a:latin typeface="Arial"/>
                <a:ea typeface="Arial"/>
              </a:rPr>
              <a:t>What did you Grasp?</a:t>
            </a:r>
            <a:endParaRPr b="0" lang="en-IN" sz="2800" spc="-1" strike="noStrike">
              <a:solidFill>
                <a:srgbClr val="000000"/>
              </a:solidFill>
              <a:latin typeface="Arial"/>
            </a:endParaRPr>
          </a:p>
        </p:txBody>
      </p:sp>
      <p:sp>
        <p:nvSpPr>
          <p:cNvPr id="639" name="TextShape 2"/>
          <p:cNvSpPr txBox="1"/>
          <p:nvPr/>
        </p:nvSpPr>
        <p:spPr>
          <a:xfrm>
            <a:off x="208080" y="272880"/>
            <a:ext cx="11291400" cy="298080"/>
          </a:xfrm>
          <a:prstGeom prst="rect">
            <a:avLst/>
          </a:prstGeom>
          <a:noFill/>
          <a:ln>
            <a:noFill/>
          </a:ln>
        </p:spPr>
        <p:txBody>
          <a:bodyPr>
            <a:noAutofit/>
          </a:bodyPr>
          <a:p>
            <a:pPr>
              <a:lnSpc>
                <a:spcPct val="90000"/>
              </a:lnSpc>
            </a:pPr>
            <a:r>
              <a:rPr b="1" lang="en-IN" sz="1600" spc="-1" strike="noStrike">
                <a:solidFill>
                  <a:srgbClr val="0ec07d"/>
                </a:solidFill>
                <a:latin typeface="Arial"/>
                <a:ea typeface="Arial"/>
              </a:rPr>
              <a:t>Module 1</a:t>
            </a:r>
            <a:r>
              <a:rPr b="0" lang="en-IN" sz="1600" spc="-1" strike="noStrike">
                <a:solidFill>
                  <a:srgbClr val="0ec07d"/>
                </a:solidFill>
                <a:latin typeface="Arial"/>
                <a:ea typeface="Arial"/>
              </a:rPr>
              <a:t>: Introduction to Automation</a:t>
            </a:r>
            <a:endParaRPr b="0" lang="en-IN" sz="1600" spc="-1" strike="noStrike">
              <a:solidFill>
                <a:srgbClr val="000000"/>
              </a:solidFill>
              <a:latin typeface="Arial"/>
            </a:endParaRPr>
          </a:p>
          <a:p>
            <a:pPr>
              <a:lnSpc>
                <a:spcPct val="90000"/>
              </a:lnSpc>
              <a:spcBef>
                <a:spcPts val="1001"/>
              </a:spcBef>
            </a:pPr>
            <a:endParaRPr b="0" lang="en-IN" sz="1600" spc="-1" strike="noStrike">
              <a:solidFill>
                <a:srgbClr val="000000"/>
              </a:solidFill>
              <a:latin typeface="Arial"/>
            </a:endParaRPr>
          </a:p>
        </p:txBody>
      </p:sp>
      <p:sp>
        <p:nvSpPr>
          <p:cNvPr id="640" name="TextShape 3"/>
          <p:cNvSpPr txBox="1"/>
          <p:nvPr/>
        </p:nvSpPr>
        <p:spPr>
          <a:xfrm>
            <a:off x="4809240" y="1778760"/>
            <a:ext cx="7266960" cy="3749040"/>
          </a:xfrm>
          <a:prstGeom prst="rect">
            <a:avLst/>
          </a:prstGeom>
          <a:noFill/>
          <a:ln>
            <a:noFill/>
          </a:ln>
        </p:spPr>
        <p:txBody>
          <a:bodyPr>
            <a:noAutofit/>
          </a:bodyPr>
          <a:p>
            <a:pPr marL="343080" indent="-342720">
              <a:lnSpc>
                <a:spcPct val="90000"/>
              </a:lnSpc>
              <a:buClr>
                <a:srgbClr val="000000"/>
              </a:buClr>
              <a:buFont typeface="Calibri"/>
              <a:buAutoNum type="arabicPeriod"/>
            </a:pPr>
            <a:r>
              <a:rPr b="0" lang="en-IN" sz="1800" spc="-1" strike="noStrike">
                <a:solidFill>
                  <a:srgbClr val="000000"/>
                </a:solidFill>
                <a:latin typeface="Arial"/>
                <a:ea typeface="Arial"/>
              </a:rPr>
              <a:t>Which of the following statements about RAD is true?</a:t>
            </a:r>
            <a:endParaRPr b="0" lang="en-IN" sz="1800" spc="-1" strike="noStrike">
              <a:solidFill>
                <a:srgbClr val="000000"/>
              </a:solidFill>
              <a:latin typeface="Arial"/>
            </a:endParaRPr>
          </a:p>
          <a:p>
            <a:pPr marL="682560" indent="-342720">
              <a:lnSpc>
                <a:spcPct val="90000"/>
              </a:lnSpc>
              <a:spcBef>
                <a:spcPts val="1199"/>
              </a:spcBef>
              <a:buClr>
                <a:srgbClr val="000000"/>
              </a:buClr>
              <a:buFont typeface="Arial"/>
              <a:buAutoNum type="alphaUcParenR"/>
            </a:pPr>
            <a:r>
              <a:rPr b="1" lang="en-IN" sz="1800" spc="-1" strike="noStrike">
                <a:solidFill>
                  <a:srgbClr val="000000"/>
                </a:solidFill>
                <a:latin typeface="Arial"/>
                <a:ea typeface="Arial"/>
              </a:rPr>
              <a:t>RAD follows a sequential model and whole application is built and delivered at the end of project. </a:t>
            </a:r>
            <a:endParaRPr b="0" lang="en-IN" sz="1800" spc="-1" strike="noStrike">
              <a:solidFill>
                <a:srgbClr val="000000"/>
              </a:solidFill>
              <a:latin typeface="Arial"/>
            </a:endParaRPr>
          </a:p>
          <a:p>
            <a:pPr marL="682560" indent="-342720">
              <a:lnSpc>
                <a:spcPct val="90000"/>
              </a:lnSpc>
              <a:buClr>
                <a:srgbClr val="000000"/>
              </a:buClr>
              <a:buFont typeface="Arial"/>
              <a:buAutoNum type="alphaUcParenR"/>
            </a:pPr>
            <a:r>
              <a:rPr b="1" lang="en-IN" sz="1800" spc="-1" strike="noStrike">
                <a:solidFill>
                  <a:srgbClr val="000000"/>
                </a:solidFill>
                <a:latin typeface="Arial"/>
                <a:ea typeface="Arial"/>
              </a:rPr>
              <a:t>RAD involves minimal planning and rapid prototyping.</a:t>
            </a:r>
            <a:endParaRPr b="0" lang="en-IN" sz="1800" spc="-1" strike="noStrike">
              <a:solidFill>
                <a:srgbClr val="000000"/>
              </a:solidFill>
              <a:latin typeface="Arial"/>
            </a:endParaRPr>
          </a:p>
          <a:p>
            <a:pPr marL="682560" indent="-342720">
              <a:lnSpc>
                <a:spcPct val="90000"/>
              </a:lnSpc>
              <a:buClr>
                <a:srgbClr val="000000"/>
              </a:buClr>
              <a:buFont typeface="Arial"/>
              <a:buAutoNum type="alphaUcParenR"/>
            </a:pPr>
            <a:r>
              <a:rPr b="1" lang="en-IN" sz="1800" spc="-1" strike="noStrike">
                <a:solidFill>
                  <a:srgbClr val="000000"/>
                </a:solidFill>
                <a:latin typeface="Arial"/>
                <a:ea typeface="Arial"/>
              </a:rPr>
              <a:t>With RAD software is built over a long time. </a:t>
            </a:r>
            <a:endParaRPr b="0" lang="en-IN" sz="1800" spc="-1" strike="noStrike">
              <a:solidFill>
                <a:srgbClr val="000000"/>
              </a:solidFill>
              <a:latin typeface="Arial"/>
            </a:endParaRPr>
          </a:p>
          <a:p>
            <a:pPr marL="682560" indent="-342720">
              <a:lnSpc>
                <a:spcPct val="90000"/>
              </a:lnSpc>
              <a:buClr>
                <a:srgbClr val="000000"/>
              </a:buClr>
              <a:buFont typeface="Arial"/>
              <a:buAutoNum type="alphaUcParenR"/>
            </a:pPr>
            <a:r>
              <a:rPr b="1" lang="en-IN" sz="1800" spc="-1" strike="noStrike">
                <a:solidFill>
                  <a:srgbClr val="000000"/>
                </a:solidFill>
                <a:latin typeface="Arial"/>
                <a:ea typeface="Arial"/>
              </a:rPr>
              <a:t>RAD follows an incremental approach, where multiple phases are divided into short iterations</a:t>
            </a:r>
            <a:br/>
            <a:r>
              <a:rPr b="0" lang="en-IN" sz="1800" spc="-1" strike="noStrike">
                <a:solidFill>
                  <a:srgbClr val="000000"/>
                </a:solidFill>
                <a:latin typeface="Arial"/>
              </a:rPr>
              <a:t> </a:t>
            </a:r>
            <a:endParaRPr b="0" lang="en-IN" sz="1800" spc="-1" strike="noStrike">
              <a:solidFill>
                <a:srgbClr val="000000"/>
              </a:solidFill>
              <a:latin typeface="Arial"/>
            </a:endParaRPr>
          </a:p>
          <a:p>
            <a:pPr marL="343080" indent="-342720">
              <a:lnSpc>
                <a:spcPct val="90000"/>
              </a:lnSpc>
              <a:spcBef>
                <a:spcPts val="1199"/>
              </a:spcBef>
              <a:buClr>
                <a:srgbClr val="000000"/>
              </a:buClr>
              <a:buFont typeface="Calibri"/>
              <a:buAutoNum type="arabicPeriod" startAt="2"/>
            </a:pPr>
            <a:r>
              <a:rPr b="0" lang="en-IN" sz="1800" spc="-1" strike="noStrike">
                <a:solidFill>
                  <a:srgbClr val="000000"/>
                </a:solidFill>
                <a:latin typeface="Arial"/>
                <a:ea typeface="Arial"/>
              </a:rPr>
              <a:t>When is the prototype generated in RAD?</a:t>
            </a:r>
            <a:endParaRPr b="0" lang="en-IN" sz="1800" spc="-1" strike="noStrike">
              <a:solidFill>
                <a:srgbClr val="000000"/>
              </a:solidFill>
              <a:latin typeface="Arial"/>
            </a:endParaRPr>
          </a:p>
          <a:p>
            <a:pPr marL="682560" indent="-342720">
              <a:lnSpc>
                <a:spcPct val="90000"/>
              </a:lnSpc>
              <a:spcBef>
                <a:spcPts val="1199"/>
              </a:spcBef>
              <a:buClr>
                <a:srgbClr val="000000"/>
              </a:buClr>
              <a:buFont typeface="Arial"/>
              <a:buAutoNum type="alphaUcParenR"/>
            </a:pPr>
            <a:r>
              <a:rPr b="1" lang="en-IN" sz="1800" spc="-1" strike="noStrike">
                <a:solidFill>
                  <a:srgbClr val="000000"/>
                </a:solidFill>
                <a:latin typeface="Arial"/>
                <a:ea typeface="Arial"/>
              </a:rPr>
              <a:t>Business Modeling phase</a:t>
            </a:r>
            <a:endParaRPr b="0" lang="en-IN" sz="1800" spc="-1" strike="noStrike">
              <a:solidFill>
                <a:srgbClr val="000000"/>
              </a:solidFill>
              <a:latin typeface="Arial"/>
            </a:endParaRPr>
          </a:p>
          <a:p>
            <a:pPr marL="682560" indent="-342720">
              <a:lnSpc>
                <a:spcPct val="90000"/>
              </a:lnSpc>
              <a:buClr>
                <a:srgbClr val="000000"/>
              </a:buClr>
              <a:buFont typeface="Arial"/>
              <a:buAutoNum type="alphaUcParenR"/>
            </a:pPr>
            <a:r>
              <a:rPr b="1" lang="en-IN" sz="1800" spc="-1" strike="noStrike">
                <a:solidFill>
                  <a:srgbClr val="000000"/>
                </a:solidFill>
                <a:latin typeface="Arial"/>
                <a:ea typeface="Arial"/>
              </a:rPr>
              <a:t>Application generation</a:t>
            </a:r>
            <a:endParaRPr b="0" lang="en-IN" sz="1800" spc="-1" strike="noStrike">
              <a:solidFill>
                <a:srgbClr val="000000"/>
              </a:solidFill>
              <a:latin typeface="Arial"/>
            </a:endParaRPr>
          </a:p>
          <a:p>
            <a:pPr marL="682560" indent="-342720">
              <a:lnSpc>
                <a:spcPct val="90000"/>
              </a:lnSpc>
              <a:buClr>
                <a:srgbClr val="000000"/>
              </a:buClr>
              <a:buFont typeface="Arial"/>
              <a:buAutoNum type="alphaUcParenR"/>
            </a:pPr>
            <a:r>
              <a:rPr b="1" lang="en-IN" sz="1800" spc="-1" strike="noStrike">
                <a:solidFill>
                  <a:srgbClr val="000000"/>
                </a:solidFill>
                <a:latin typeface="Arial"/>
                <a:ea typeface="Arial"/>
              </a:rPr>
              <a:t>Testing and turnover</a:t>
            </a:r>
            <a:endParaRPr b="0" lang="en-IN" sz="1800" spc="-1" strike="noStrike">
              <a:solidFill>
                <a:srgbClr val="000000"/>
              </a:solidFill>
              <a:latin typeface="Arial"/>
            </a:endParaRPr>
          </a:p>
          <a:p>
            <a:pPr marL="682560" indent="-342720">
              <a:lnSpc>
                <a:spcPct val="90000"/>
              </a:lnSpc>
              <a:buClr>
                <a:srgbClr val="000000"/>
              </a:buClr>
              <a:buFont typeface="Arial"/>
              <a:buAutoNum type="alphaUcParenR"/>
            </a:pPr>
            <a:r>
              <a:rPr b="1" lang="en-IN" sz="1800" spc="-1" strike="noStrike">
                <a:solidFill>
                  <a:srgbClr val="000000"/>
                </a:solidFill>
                <a:latin typeface="Arial"/>
                <a:ea typeface="Arial"/>
              </a:rPr>
              <a:t>Data modeling</a:t>
            </a:r>
            <a:endParaRPr b="0" lang="en-IN"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41" name="TextShape 1"/>
          <p:cNvSpPr txBox="1"/>
          <p:nvPr/>
        </p:nvSpPr>
        <p:spPr>
          <a:xfrm>
            <a:off x="208800" y="633240"/>
            <a:ext cx="10515240" cy="491760"/>
          </a:xfrm>
          <a:prstGeom prst="rect">
            <a:avLst/>
          </a:prstGeom>
          <a:noFill/>
          <a:ln>
            <a:noFill/>
          </a:ln>
        </p:spPr>
        <p:txBody>
          <a:bodyPr>
            <a:noAutofit/>
          </a:bodyPr>
          <a:p>
            <a:pPr>
              <a:lnSpc>
                <a:spcPct val="90000"/>
              </a:lnSpc>
            </a:pPr>
            <a:r>
              <a:rPr b="1" lang="en-IN" sz="2800" spc="-1" strike="noStrike">
                <a:solidFill>
                  <a:srgbClr val="44546a"/>
                </a:solidFill>
                <a:latin typeface="Arial"/>
                <a:ea typeface="Arial"/>
              </a:rPr>
              <a:t>5. Code Generation - An Introduction</a:t>
            </a:r>
            <a:endParaRPr b="0" lang="en-IN" sz="2800" spc="-1" strike="noStrike">
              <a:solidFill>
                <a:srgbClr val="000000"/>
              </a:solidFill>
              <a:latin typeface="Arial"/>
            </a:endParaRPr>
          </a:p>
        </p:txBody>
      </p:sp>
      <p:sp>
        <p:nvSpPr>
          <p:cNvPr id="642" name="TextShape 2"/>
          <p:cNvSpPr txBox="1"/>
          <p:nvPr/>
        </p:nvSpPr>
        <p:spPr>
          <a:xfrm>
            <a:off x="208080" y="272880"/>
            <a:ext cx="10515240" cy="298080"/>
          </a:xfrm>
          <a:prstGeom prst="rect">
            <a:avLst/>
          </a:prstGeom>
          <a:noFill/>
          <a:ln>
            <a:noFill/>
          </a:ln>
        </p:spPr>
        <p:txBody>
          <a:bodyPr>
            <a:noAutofit/>
          </a:bodyPr>
          <a:p>
            <a:pPr>
              <a:lnSpc>
                <a:spcPct val="90000"/>
              </a:lnSpc>
            </a:pPr>
            <a:r>
              <a:rPr b="1" lang="en-IN" sz="1600" spc="-1" strike="noStrike">
                <a:solidFill>
                  <a:srgbClr val="0ec07d"/>
                </a:solidFill>
                <a:latin typeface="Arial"/>
                <a:ea typeface="Arial"/>
              </a:rPr>
              <a:t>Module 1</a:t>
            </a:r>
            <a:r>
              <a:rPr b="0" lang="en-IN" sz="1600" spc="-1" strike="noStrike">
                <a:solidFill>
                  <a:srgbClr val="0ec07d"/>
                </a:solidFill>
                <a:latin typeface="Arial"/>
                <a:ea typeface="Arial"/>
              </a:rPr>
              <a:t>: Introduction to Automation</a:t>
            </a:r>
            <a:endParaRPr b="0" lang="en-IN" sz="1600" spc="-1" strike="noStrike">
              <a:solidFill>
                <a:srgbClr val="000000"/>
              </a:solidFill>
              <a:latin typeface="Arial"/>
            </a:endParaRPr>
          </a:p>
        </p:txBody>
      </p:sp>
      <p:sp>
        <p:nvSpPr>
          <p:cNvPr id="643" name="TextShape 3"/>
          <p:cNvSpPr txBox="1"/>
          <p:nvPr/>
        </p:nvSpPr>
        <p:spPr>
          <a:xfrm>
            <a:off x="514440" y="1305000"/>
            <a:ext cx="10273320" cy="4840560"/>
          </a:xfrm>
          <a:prstGeom prst="rect">
            <a:avLst/>
          </a:prstGeom>
          <a:noFill/>
          <a:ln>
            <a:noFill/>
          </a:ln>
        </p:spPr>
        <p:txBody>
          <a:bodyPr>
            <a:noAutofit/>
          </a:bodyPr>
          <a:p>
            <a:pPr lvl="1" marL="285840" indent="-285480">
              <a:lnSpc>
                <a:spcPct val="90000"/>
              </a:lnSpc>
              <a:buClr>
                <a:srgbClr val="000000"/>
              </a:buClr>
              <a:buFont typeface="Noto Sans Symbols"/>
              <a:buChar char="⇥"/>
            </a:pPr>
            <a:r>
              <a:rPr b="0" lang="en-IN" sz="1800" spc="-1" strike="noStrike">
                <a:solidFill>
                  <a:srgbClr val="000000"/>
                </a:solidFill>
                <a:latin typeface="Arial"/>
                <a:ea typeface="Arial"/>
              </a:rPr>
              <a:t>Code generation tools  help in creating applications from scratch, that can run on a specific platform.</a:t>
            </a:r>
            <a:endParaRPr b="0" lang="en-IN" sz="1800" spc="-1" strike="noStrike">
              <a:solidFill>
                <a:srgbClr val="000000"/>
              </a:solidFill>
              <a:latin typeface="Arial"/>
            </a:endParaRPr>
          </a:p>
          <a:p>
            <a:pPr lvl="1" marL="285840" indent="-285480">
              <a:lnSpc>
                <a:spcPct val="90000"/>
              </a:lnSpc>
              <a:spcBef>
                <a:spcPts val="839"/>
              </a:spcBef>
              <a:buClr>
                <a:srgbClr val="000000"/>
              </a:buClr>
              <a:buFont typeface="Noto Sans Symbols"/>
              <a:buChar char="⇥"/>
            </a:pPr>
            <a:r>
              <a:rPr b="0" lang="en-IN" sz="1800" spc="-1" strike="noStrike">
                <a:solidFill>
                  <a:srgbClr val="000000"/>
                </a:solidFill>
                <a:latin typeface="Arial"/>
                <a:ea typeface="Arial"/>
              </a:rPr>
              <a:t>Have the capability to generate bug-free, reliable basic set of code.</a:t>
            </a:r>
            <a:endParaRPr b="0" lang="en-IN" sz="1800" spc="-1" strike="noStrike">
              <a:solidFill>
                <a:srgbClr val="000000"/>
              </a:solidFill>
              <a:latin typeface="Arial"/>
            </a:endParaRPr>
          </a:p>
          <a:p>
            <a:pPr lvl="1" marL="285840" indent="-285480">
              <a:lnSpc>
                <a:spcPct val="90000"/>
              </a:lnSpc>
              <a:spcBef>
                <a:spcPts val="839"/>
              </a:spcBef>
              <a:buClr>
                <a:srgbClr val="000000"/>
              </a:buClr>
              <a:buFont typeface="Noto Sans Symbols"/>
              <a:buChar char="⇥"/>
            </a:pPr>
            <a:r>
              <a:rPr b="0" lang="en-IN" sz="1800" spc="-1" strike="noStrike">
                <a:solidFill>
                  <a:srgbClr val="000000"/>
                </a:solidFill>
                <a:latin typeface="Arial"/>
                <a:ea typeface="Arial"/>
              </a:rPr>
              <a:t>There exists some code generators that can deliver code in accordance with predefined functionalities.. </a:t>
            </a:r>
            <a:endParaRPr b="0" lang="en-IN" sz="1800" spc="-1" strike="noStrike">
              <a:solidFill>
                <a:srgbClr val="000000"/>
              </a:solidFill>
              <a:latin typeface="Arial"/>
            </a:endParaRPr>
          </a:p>
          <a:p>
            <a:pPr marL="285840" indent="-171000">
              <a:lnSpc>
                <a:spcPct val="90000"/>
              </a:lnSpc>
              <a:spcBef>
                <a:spcPts val="839"/>
              </a:spcBef>
            </a:pPr>
            <a:endParaRPr b="0" lang="en-IN" sz="1800" spc="-1" strike="noStrike">
              <a:solidFill>
                <a:srgbClr val="000000"/>
              </a:solidFill>
              <a:latin typeface="Arial"/>
            </a:endParaRPr>
          </a:p>
        </p:txBody>
      </p:sp>
      <p:grpSp>
        <p:nvGrpSpPr>
          <p:cNvPr id="644" name="Group 4"/>
          <p:cNvGrpSpPr/>
          <p:nvPr/>
        </p:nvGrpSpPr>
        <p:grpSpPr>
          <a:xfrm>
            <a:off x="1974960" y="2838240"/>
            <a:ext cx="7351920" cy="3486960"/>
            <a:chOff x="1974960" y="2838240"/>
            <a:chExt cx="7351920" cy="3486960"/>
          </a:xfrm>
        </p:grpSpPr>
        <p:pic>
          <p:nvPicPr>
            <p:cNvPr id="645" name="Shape 1104" descr=""/>
            <p:cNvPicPr/>
            <p:nvPr/>
          </p:nvPicPr>
          <p:blipFill>
            <a:blip r:embed="rId1"/>
            <a:stretch/>
          </p:blipFill>
          <p:spPr>
            <a:xfrm>
              <a:off x="1974960" y="2838240"/>
              <a:ext cx="7351920" cy="3486960"/>
            </a:xfrm>
            <a:prstGeom prst="rect">
              <a:avLst/>
            </a:prstGeom>
            <a:ln>
              <a:noFill/>
            </a:ln>
          </p:spPr>
        </p:pic>
        <p:sp>
          <p:nvSpPr>
            <p:cNvPr id="646" name="CustomShape 5"/>
            <p:cNvSpPr/>
            <p:nvPr/>
          </p:nvSpPr>
          <p:spPr>
            <a:xfrm>
              <a:off x="3085200" y="3225240"/>
              <a:ext cx="695520" cy="338040"/>
            </a:xfrm>
            <a:prstGeom prst="rect">
              <a:avLst/>
            </a:prstGeom>
            <a:noFill/>
            <a:ln>
              <a:noFill/>
            </a:ln>
          </p:spPr>
          <p:style>
            <a:lnRef idx="0"/>
            <a:fillRef idx="0"/>
            <a:effectRef idx="0"/>
            <a:fontRef idx="minor"/>
          </p:style>
          <p:txBody>
            <a:bodyPr>
              <a:noAutofit/>
            </a:bodyPr>
            <a:p>
              <a:pPr>
                <a:lnSpc>
                  <a:spcPct val="100000"/>
                </a:lnSpc>
              </a:pPr>
              <a:r>
                <a:rPr b="1" lang="en-IN" sz="1600" spc="-1" strike="noStrike">
                  <a:solidFill>
                    <a:srgbClr val="000000"/>
                  </a:solidFill>
                  <a:latin typeface="Arial"/>
                  <a:ea typeface="Arial"/>
                </a:rPr>
                <a:t>Code</a:t>
              </a:r>
              <a:endParaRPr b="0" lang="en-IN" sz="1600" spc="-1" strike="noStrike">
                <a:latin typeface="Arial"/>
              </a:endParaRPr>
            </a:p>
          </p:txBody>
        </p:sp>
        <p:sp>
          <p:nvSpPr>
            <p:cNvPr id="647" name="CustomShape 6"/>
            <p:cNvSpPr/>
            <p:nvPr/>
          </p:nvSpPr>
          <p:spPr>
            <a:xfrm>
              <a:off x="4624560" y="3777840"/>
              <a:ext cx="617040" cy="338040"/>
            </a:xfrm>
            <a:prstGeom prst="rect">
              <a:avLst/>
            </a:prstGeom>
            <a:noFill/>
            <a:ln>
              <a:noFill/>
            </a:ln>
          </p:spPr>
          <p:style>
            <a:lnRef idx="0"/>
            <a:fillRef idx="0"/>
            <a:effectRef idx="0"/>
            <a:fontRef idx="minor"/>
          </p:style>
          <p:txBody>
            <a:bodyPr>
              <a:noAutofit/>
            </a:bodyPr>
            <a:p>
              <a:pPr>
                <a:lnSpc>
                  <a:spcPct val="100000"/>
                </a:lnSpc>
              </a:pPr>
              <a:r>
                <a:rPr b="1" lang="en-IN" sz="1600" spc="-1" strike="noStrike">
                  <a:solidFill>
                    <a:srgbClr val="000000"/>
                  </a:solidFill>
                  <a:latin typeface="Arial"/>
                  <a:ea typeface="Arial"/>
                </a:rPr>
                <a:t>Plan</a:t>
              </a:r>
              <a:endParaRPr b="0" lang="en-IN" sz="1600" spc="-1" strike="noStrike">
                <a:latin typeface="Arial"/>
              </a:endParaRPr>
            </a:p>
          </p:txBody>
        </p:sp>
        <p:sp>
          <p:nvSpPr>
            <p:cNvPr id="648" name="CustomShape 7"/>
            <p:cNvSpPr/>
            <p:nvPr/>
          </p:nvSpPr>
          <p:spPr>
            <a:xfrm>
              <a:off x="3551400" y="5680080"/>
              <a:ext cx="605880" cy="338040"/>
            </a:xfrm>
            <a:prstGeom prst="rect">
              <a:avLst/>
            </a:prstGeom>
            <a:noFill/>
            <a:ln>
              <a:noFill/>
            </a:ln>
          </p:spPr>
          <p:style>
            <a:lnRef idx="0"/>
            <a:fillRef idx="0"/>
            <a:effectRef idx="0"/>
            <a:fontRef idx="minor"/>
          </p:style>
          <p:txBody>
            <a:bodyPr>
              <a:noAutofit/>
            </a:bodyPr>
            <a:p>
              <a:pPr>
                <a:lnSpc>
                  <a:spcPct val="100000"/>
                </a:lnSpc>
              </a:pPr>
              <a:r>
                <a:rPr b="1" lang="en-IN" sz="1600" spc="-1" strike="noStrike">
                  <a:solidFill>
                    <a:srgbClr val="000000"/>
                  </a:solidFill>
                  <a:latin typeface="Arial"/>
                  <a:ea typeface="Arial"/>
                </a:rPr>
                <a:t>Test</a:t>
              </a:r>
              <a:endParaRPr b="0" lang="en-IN" sz="1600" spc="-1" strike="noStrike">
                <a:latin typeface="Arial"/>
              </a:endParaRPr>
            </a:p>
          </p:txBody>
        </p:sp>
        <p:sp>
          <p:nvSpPr>
            <p:cNvPr id="649" name="CustomShape 8"/>
            <p:cNvSpPr/>
            <p:nvPr/>
          </p:nvSpPr>
          <p:spPr>
            <a:xfrm>
              <a:off x="2117880" y="4707720"/>
              <a:ext cx="697320" cy="338040"/>
            </a:xfrm>
            <a:prstGeom prst="rect">
              <a:avLst/>
            </a:prstGeom>
            <a:noFill/>
            <a:ln>
              <a:noFill/>
            </a:ln>
          </p:spPr>
          <p:style>
            <a:lnRef idx="0"/>
            <a:fillRef idx="0"/>
            <a:effectRef idx="0"/>
            <a:fontRef idx="minor"/>
          </p:style>
          <p:txBody>
            <a:bodyPr>
              <a:noAutofit/>
            </a:bodyPr>
            <a:p>
              <a:pPr>
                <a:lnSpc>
                  <a:spcPct val="100000"/>
                </a:lnSpc>
              </a:pPr>
              <a:r>
                <a:rPr b="1" lang="en-IN" sz="1600" spc="-1" strike="noStrike">
                  <a:solidFill>
                    <a:srgbClr val="000000"/>
                  </a:solidFill>
                  <a:latin typeface="Arial"/>
                  <a:ea typeface="Arial"/>
                </a:rPr>
                <a:t>Build</a:t>
              </a:r>
              <a:endParaRPr b="0" lang="en-IN" sz="1600" spc="-1" strike="noStrike">
                <a:latin typeface="Arial"/>
              </a:endParaRPr>
            </a:p>
          </p:txBody>
        </p:sp>
        <p:sp>
          <p:nvSpPr>
            <p:cNvPr id="650" name="CustomShape 9"/>
            <p:cNvSpPr/>
            <p:nvPr/>
          </p:nvSpPr>
          <p:spPr>
            <a:xfrm>
              <a:off x="5257080" y="4381920"/>
              <a:ext cx="958680" cy="338040"/>
            </a:xfrm>
            <a:prstGeom prst="rect">
              <a:avLst/>
            </a:prstGeom>
            <a:noFill/>
            <a:ln>
              <a:noFill/>
            </a:ln>
          </p:spPr>
          <p:style>
            <a:lnRef idx="0"/>
            <a:fillRef idx="0"/>
            <a:effectRef idx="0"/>
            <a:fontRef idx="minor"/>
          </p:style>
          <p:txBody>
            <a:bodyPr>
              <a:noAutofit/>
            </a:bodyPr>
            <a:p>
              <a:pPr>
                <a:lnSpc>
                  <a:spcPct val="100000"/>
                </a:lnSpc>
              </a:pPr>
              <a:r>
                <a:rPr b="1" lang="en-IN" sz="1600" spc="-1" strike="noStrike">
                  <a:solidFill>
                    <a:srgbClr val="ffffff"/>
                  </a:solidFill>
                  <a:latin typeface="Arial"/>
                  <a:ea typeface="Arial"/>
                </a:rPr>
                <a:t>Release</a:t>
              </a:r>
              <a:endParaRPr b="0" lang="en-IN" sz="1600" spc="-1" strike="noStrike">
                <a:latin typeface="Arial"/>
              </a:endParaRPr>
            </a:p>
          </p:txBody>
        </p:sp>
        <p:sp>
          <p:nvSpPr>
            <p:cNvPr id="651" name="CustomShape 10"/>
            <p:cNvSpPr/>
            <p:nvPr/>
          </p:nvSpPr>
          <p:spPr>
            <a:xfrm>
              <a:off x="7653240" y="3301200"/>
              <a:ext cx="867240" cy="338040"/>
            </a:xfrm>
            <a:prstGeom prst="rect">
              <a:avLst/>
            </a:prstGeom>
            <a:noFill/>
            <a:ln>
              <a:noFill/>
            </a:ln>
          </p:spPr>
          <p:style>
            <a:lnRef idx="0"/>
            <a:fillRef idx="0"/>
            <a:effectRef idx="0"/>
            <a:fontRef idx="minor"/>
          </p:style>
          <p:txBody>
            <a:bodyPr>
              <a:noAutofit/>
            </a:bodyPr>
            <a:p>
              <a:pPr>
                <a:lnSpc>
                  <a:spcPct val="100000"/>
                </a:lnSpc>
              </a:pPr>
              <a:r>
                <a:rPr b="1" lang="en-IN" sz="1600" spc="-1" strike="noStrike">
                  <a:solidFill>
                    <a:srgbClr val="ffffff"/>
                  </a:solidFill>
                  <a:latin typeface="Arial"/>
                  <a:ea typeface="Arial"/>
                </a:rPr>
                <a:t>Deploy</a:t>
              </a:r>
              <a:endParaRPr b="0" lang="en-IN" sz="1600" spc="-1" strike="noStrike">
                <a:latin typeface="Arial"/>
              </a:endParaRPr>
            </a:p>
          </p:txBody>
        </p:sp>
        <p:sp>
          <p:nvSpPr>
            <p:cNvPr id="652" name="CustomShape 11"/>
            <p:cNvSpPr/>
            <p:nvPr/>
          </p:nvSpPr>
          <p:spPr>
            <a:xfrm>
              <a:off x="8333640" y="4867560"/>
              <a:ext cx="960120" cy="338040"/>
            </a:xfrm>
            <a:prstGeom prst="rect">
              <a:avLst/>
            </a:prstGeom>
            <a:noFill/>
            <a:ln>
              <a:noFill/>
            </a:ln>
          </p:spPr>
          <p:style>
            <a:lnRef idx="0"/>
            <a:fillRef idx="0"/>
            <a:effectRef idx="0"/>
            <a:fontRef idx="minor"/>
          </p:style>
          <p:txBody>
            <a:bodyPr>
              <a:noAutofit/>
            </a:bodyPr>
            <a:p>
              <a:pPr>
                <a:lnSpc>
                  <a:spcPct val="100000"/>
                </a:lnSpc>
              </a:pPr>
              <a:r>
                <a:rPr b="1" lang="en-IN" sz="1600" spc="-1" strike="noStrike">
                  <a:solidFill>
                    <a:srgbClr val="ffffff"/>
                  </a:solidFill>
                  <a:latin typeface="Arial"/>
                  <a:ea typeface="Arial"/>
                </a:rPr>
                <a:t>Operate</a:t>
              </a:r>
              <a:endParaRPr b="0" lang="en-IN" sz="1600" spc="-1" strike="noStrike">
                <a:latin typeface="Arial"/>
              </a:endParaRPr>
            </a:p>
          </p:txBody>
        </p:sp>
        <p:sp>
          <p:nvSpPr>
            <p:cNvPr id="653" name="CustomShape 12"/>
            <p:cNvSpPr/>
            <p:nvPr/>
          </p:nvSpPr>
          <p:spPr>
            <a:xfrm>
              <a:off x="6860880" y="5693400"/>
              <a:ext cx="937800" cy="338040"/>
            </a:xfrm>
            <a:prstGeom prst="rect">
              <a:avLst/>
            </a:prstGeom>
            <a:noFill/>
            <a:ln>
              <a:noFill/>
            </a:ln>
          </p:spPr>
          <p:style>
            <a:lnRef idx="0"/>
            <a:fillRef idx="0"/>
            <a:effectRef idx="0"/>
            <a:fontRef idx="minor"/>
          </p:style>
          <p:txBody>
            <a:bodyPr>
              <a:noAutofit/>
            </a:bodyPr>
            <a:p>
              <a:pPr>
                <a:lnSpc>
                  <a:spcPct val="100000"/>
                </a:lnSpc>
              </a:pPr>
              <a:r>
                <a:rPr b="1" lang="en-IN" sz="1600" spc="-1" strike="noStrike">
                  <a:solidFill>
                    <a:srgbClr val="ffffff"/>
                  </a:solidFill>
                  <a:latin typeface="Arial"/>
                  <a:ea typeface="Arial"/>
                </a:rPr>
                <a:t>Monitor</a:t>
              </a:r>
              <a:endParaRPr b="0" lang="en-IN" sz="1600" spc="-1" strike="noStrike">
                <a:latin typeface="Arial"/>
              </a:endParaRPr>
            </a:p>
          </p:txBody>
        </p:sp>
        <p:pic>
          <p:nvPicPr>
            <p:cNvPr id="654" name="Shape 1113" descr=""/>
            <p:cNvPicPr/>
            <p:nvPr/>
          </p:nvPicPr>
          <p:blipFill>
            <a:blip r:embed="rId2"/>
            <a:stretch/>
          </p:blipFill>
          <p:spPr>
            <a:xfrm>
              <a:off x="6481440" y="4271400"/>
              <a:ext cx="534240" cy="500040"/>
            </a:xfrm>
            <a:prstGeom prst="rect">
              <a:avLst/>
            </a:prstGeom>
            <a:ln>
              <a:noFill/>
            </a:ln>
          </p:spPr>
        </p:pic>
        <p:pic>
          <p:nvPicPr>
            <p:cNvPr id="655" name="Shape 1114" descr=""/>
            <p:cNvPicPr/>
            <p:nvPr/>
          </p:nvPicPr>
          <p:blipFill>
            <a:blip r:embed="rId3"/>
            <a:stretch/>
          </p:blipFill>
          <p:spPr>
            <a:xfrm>
              <a:off x="7178400" y="5018040"/>
              <a:ext cx="510120" cy="352440"/>
            </a:xfrm>
            <a:prstGeom prst="rect">
              <a:avLst/>
            </a:prstGeom>
            <a:ln>
              <a:noFill/>
            </a:ln>
          </p:spPr>
        </p:pic>
        <p:pic>
          <p:nvPicPr>
            <p:cNvPr id="656" name="Shape 1115" descr=""/>
            <p:cNvPicPr/>
            <p:nvPr/>
          </p:nvPicPr>
          <p:blipFill>
            <a:blip r:embed="rId4"/>
            <a:srcRect l="0" t="-4856" r="0" b="0"/>
            <a:stretch/>
          </p:blipFill>
          <p:spPr>
            <a:xfrm>
              <a:off x="3468960" y="4800240"/>
              <a:ext cx="527400" cy="612720"/>
            </a:xfrm>
            <a:prstGeom prst="rect">
              <a:avLst/>
            </a:prstGeom>
            <a:ln>
              <a:noFill/>
            </a:ln>
          </p:spPr>
        </p:pic>
        <p:pic>
          <p:nvPicPr>
            <p:cNvPr id="657" name="Shape 1116" descr=""/>
            <p:cNvPicPr/>
            <p:nvPr/>
          </p:nvPicPr>
          <p:blipFill>
            <a:blip r:embed="rId5"/>
            <a:srcRect l="0" t="0" r="0" b="-2265"/>
            <a:stretch/>
          </p:blipFill>
          <p:spPr>
            <a:xfrm>
              <a:off x="4245840" y="4187160"/>
              <a:ext cx="527400" cy="612720"/>
            </a:xfrm>
            <a:prstGeom prst="rect">
              <a:avLst/>
            </a:prstGeom>
            <a:ln>
              <a:noFill/>
            </a:ln>
          </p:spPr>
        </p:pic>
        <p:pic>
          <p:nvPicPr>
            <p:cNvPr id="658" name="Shape 1117" descr=""/>
            <p:cNvPicPr/>
            <p:nvPr/>
          </p:nvPicPr>
          <p:blipFill>
            <a:blip r:embed="rId6"/>
            <a:stretch/>
          </p:blipFill>
          <p:spPr>
            <a:xfrm>
              <a:off x="3329640" y="3711240"/>
              <a:ext cx="527400" cy="612720"/>
            </a:xfrm>
            <a:prstGeom prst="rect">
              <a:avLst/>
            </a:prstGeom>
            <a:ln>
              <a:noFill/>
            </a:ln>
          </p:spPr>
        </p:pic>
        <p:pic>
          <p:nvPicPr>
            <p:cNvPr id="659" name="Shape 1118" descr=""/>
            <p:cNvPicPr/>
            <p:nvPr/>
          </p:nvPicPr>
          <p:blipFill>
            <a:blip r:embed="rId7"/>
            <a:srcRect l="-6051" t="0" r="0" b="0"/>
            <a:stretch/>
          </p:blipFill>
          <p:spPr>
            <a:xfrm>
              <a:off x="7930440" y="4263840"/>
              <a:ext cx="527400" cy="612720"/>
            </a:xfrm>
            <a:prstGeom prst="rect">
              <a:avLst/>
            </a:prstGeom>
            <a:ln>
              <a:noFill/>
            </a:ln>
          </p:spPr>
        </p:pic>
        <p:pic>
          <p:nvPicPr>
            <p:cNvPr id="660" name="Shape 1119" descr=""/>
            <p:cNvPicPr/>
            <p:nvPr/>
          </p:nvPicPr>
          <p:blipFill>
            <a:blip r:embed="rId8"/>
            <a:stretch/>
          </p:blipFill>
          <p:spPr>
            <a:xfrm>
              <a:off x="2824200" y="4271400"/>
              <a:ext cx="527400" cy="612720"/>
            </a:xfrm>
            <a:prstGeom prst="rect">
              <a:avLst/>
            </a:prstGeom>
            <a:ln>
              <a:noFill/>
            </a:ln>
          </p:spPr>
        </p:pic>
        <p:pic>
          <p:nvPicPr>
            <p:cNvPr id="661" name="Shape 1120" descr=""/>
            <p:cNvPicPr/>
            <p:nvPr/>
          </p:nvPicPr>
          <p:blipFill>
            <a:blip r:embed="rId9"/>
            <a:srcRect l="0" t="0" r="0" b="-7469"/>
            <a:stretch/>
          </p:blipFill>
          <p:spPr>
            <a:xfrm>
              <a:off x="7471440" y="3701880"/>
              <a:ext cx="527400" cy="612720"/>
            </a:xfrm>
            <a:prstGeom prst="rect">
              <a:avLst/>
            </a:prstGeom>
            <a:ln>
              <a:noFill/>
            </a:ln>
          </p:spPr>
        </p:pic>
      </p:gr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7" name="TextShape 1"/>
          <p:cNvSpPr txBox="1"/>
          <p:nvPr/>
        </p:nvSpPr>
        <p:spPr>
          <a:xfrm>
            <a:off x="208800" y="633240"/>
            <a:ext cx="10515240" cy="491760"/>
          </a:xfrm>
          <a:prstGeom prst="rect">
            <a:avLst/>
          </a:prstGeom>
          <a:noFill/>
          <a:ln>
            <a:noFill/>
          </a:ln>
        </p:spPr>
        <p:txBody>
          <a:bodyPr>
            <a:noAutofit/>
          </a:bodyPr>
          <a:p>
            <a:pPr>
              <a:lnSpc>
                <a:spcPct val="90000"/>
              </a:lnSpc>
            </a:pPr>
            <a:r>
              <a:rPr b="1" lang="en-IN" sz="2800" spc="-1" strike="noStrike">
                <a:solidFill>
                  <a:srgbClr val="44546a"/>
                </a:solidFill>
                <a:latin typeface="Arial"/>
                <a:ea typeface="Arial"/>
              </a:rPr>
              <a:t>Module Topics</a:t>
            </a:r>
            <a:endParaRPr b="0" lang="en-IN" sz="2800" spc="-1" strike="noStrike">
              <a:solidFill>
                <a:srgbClr val="000000"/>
              </a:solidFill>
              <a:latin typeface="Arial"/>
            </a:endParaRPr>
          </a:p>
        </p:txBody>
      </p:sp>
      <p:sp>
        <p:nvSpPr>
          <p:cNvPr id="258" name="TextShape 2"/>
          <p:cNvSpPr txBox="1"/>
          <p:nvPr/>
        </p:nvSpPr>
        <p:spPr>
          <a:xfrm>
            <a:off x="208080" y="272880"/>
            <a:ext cx="10515240" cy="298080"/>
          </a:xfrm>
          <a:prstGeom prst="rect">
            <a:avLst/>
          </a:prstGeom>
          <a:noFill/>
          <a:ln>
            <a:noFill/>
          </a:ln>
        </p:spPr>
        <p:txBody>
          <a:bodyPr>
            <a:noAutofit/>
          </a:bodyPr>
          <a:p>
            <a:pPr>
              <a:lnSpc>
                <a:spcPct val="90000"/>
              </a:lnSpc>
            </a:pPr>
            <a:r>
              <a:rPr b="1" lang="en-IN" sz="1600" spc="-1" strike="noStrike">
                <a:solidFill>
                  <a:srgbClr val="0ec07d"/>
                </a:solidFill>
                <a:latin typeface="Arial"/>
                <a:ea typeface="Arial"/>
              </a:rPr>
              <a:t>Module 1</a:t>
            </a:r>
            <a:r>
              <a:rPr b="0" lang="en-IN" sz="1600" spc="-1" strike="noStrike">
                <a:solidFill>
                  <a:srgbClr val="0ec07d"/>
                </a:solidFill>
                <a:latin typeface="Arial"/>
                <a:ea typeface="Arial"/>
              </a:rPr>
              <a:t>: Introduction to Automation</a:t>
            </a:r>
            <a:endParaRPr b="0" lang="en-IN" sz="1600" spc="-1" strike="noStrike">
              <a:solidFill>
                <a:srgbClr val="000000"/>
              </a:solidFill>
              <a:latin typeface="Arial"/>
            </a:endParaRPr>
          </a:p>
        </p:txBody>
      </p:sp>
      <p:sp>
        <p:nvSpPr>
          <p:cNvPr id="259" name="TextShape 3"/>
          <p:cNvSpPr txBox="1"/>
          <p:nvPr/>
        </p:nvSpPr>
        <p:spPr>
          <a:xfrm>
            <a:off x="514440" y="1305000"/>
            <a:ext cx="6880680" cy="4840560"/>
          </a:xfrm>
          <a:prstGeom prst="rect">
            <a:avLst/>
          </a:prstGeom>
          <a:noFill/>
          <a:ln>
            <a:noFill/>
          </a:ln>
        </p:spPr>
        <p:txBody>
          <a:bodyPr>
            <a:noAutofit/>
          </a:bodyPr>
          <a:p>
            <a:pPr>
              <a:lnSpc>
                <a:spcPct val="90000"/>
              </a:lnSpc>
            </a:pPr>
            <a:r>
              <a:rPr b="0" lang="en-IN" sz="1800" spc="-1" strike="noStrike">
                <a:solidFill>
                  <a:srgbClr val="000000"/>
                </a:solidFill>
                <a:latin typeface="Arial"/>
                <a:ea typeface="Arial"/>
              </a:rPr>
              <a:t>Let us take a quick look at the topics we will cover in this module:</a:t>
            </a:r>
            <a:endParaRPr b="0" lang="en-IN" sz="1800" spc="-1" strike="noStrike">
              <a:solidFill>
                <a:srgbClr val="000000"/>
              </a:solidFill>
              <a:latin typeface="Arial"/>
            </a:endParaRPr>
          </a:p>
          <a:p>
            <a:pPr marL="343080" indent="-342720">
              <a:lnSpc>
                <a:spcPct val="90000"/>
              </a:lnSpc>
              <a:spcBef>
                <a:spcPts val="839"/>
              </a:spcBef>
              <a:buClr>
                <a:srgbClr val="000000"/>
              </a:buClr>
              <a:buFont typeface="Calibri"/>
              <a:buAutoNum type="arabicPeriod"/>
            </a:pPr>
            <a:r>
              <a:rPr b="0" lang="en-IN" sz="1800" spc="-1" strike="noStrike">
                <a:solidFill>
                  <a:srgbClr val="000000"/>
                </a:solidFill>
                <a:latin typeface="Arial"/>
                <a:ea typeface="Arial"/>
              </a:rPr>
              <a:t>Introduction to Automation</a:t>
            </a:r>
            <a:endParaRPr b="0" lang="en-IN" sz="1800" spc="-1" strike="noStrike">
              <a:solidFill>
                <a:srgbClr val="000000"/>
              </a:solidFill>
              <a:latin typeface="Arial"/>
            </a:endParaRPr>
          </a:p>
          <a:p>
            <a:pPr marL="343080" indent="-342720">
              <a:lnSpc>
                <a:spcPct val="90000"/>
              </a:lnSpc>
              <a:spcBef>
                <a:spcPts val="839"/>
              </a:spcBef>
              <a:buClr>
                <a:srgbClr val="000000"/>
              </a:buClr>
              <a:buFont typeface="Calibri"/>
              <a:buAutoNum type="arabicPeriod"/>
            </a:pPr>
            <a:r>
              <a:rPr b="0" lang="en-IN" sz="1800" spc="-1" strike="noStrike">
                <a:solidFill>
                  <a:srgbClr val="000000"/>
                </a:solidFill>
                <a:latin typeface="Arial"/>
                <a:ea typeface="Arial"/>
              </a:rPr>
              <a:t>Development Delivery Pipeline Overview.</a:t>
            </a:r>
            <a:endParaRPr b="0" lang="en-IN" sz="1800" spc="-1" strike="noStrike">
              <a:solidFill>
                <a:srgbClr val="000000"/>
              </a:solidFill>
              <a:latin typeface="Arial"/>
            </a:endParaRPr>
          </a:p>
          <a:p>
            <a:pPr marL="343080" indent="-342720">
              <a:lnSpc>
                <a:spcPct val="90000"/>
              </a:lnSpc>
              <a:spcBef>
                <a:spcPts val="839"/>
              </a:spcBef>
              <a:buClr>
                <a:srgbClr val="000000"/>
              </a:buClr>
              <a:buFont typeface="Calibri"/>
              <a:buAutoNum type="arabicPeriod"/>
            </a:pPr>
            <a:r>
              <a:rPr b="0" lang="en-IN" sz="1800" spc="-1" strike="noStrike">
                <a:solidFill>
                  <a:srgbClr val="000000"/>
                </a:solidFill>
                <a:latin typeface="Arial"/>
                <a:ea typeface="Arial"/>
              </a:rPr>
              <a:t>Automation of Software Delivery Process.</a:t>
            </a:r>
            <a:endParaRPr b="0" lang="en-IN" sz="1800" spc="-1" strike="noStrike">
              <a:solidFill>
                <a:srgbClr val="000000"/>
              </a:solidFill>
              <a:latin typeface="Arial"/>
            </a:endParaRPr>
          </a:p>
          <a:p>
            <a:pPr lvl="2" marL="685800" indent="-339480">
              <a:lnSpc>
                <a:spcPct val="90000"/>
              </a:lnSpc>
              <a:spcBef>
                <a:spcPts val="839"/>
              </a:spcBef>
              <a:buClr>
                <a:srgbClr val="000000"/>
              </a:buClr>
              <a:buFont typeface="Wingdings 3" charset="2"/>
              <a:buChar char=""/>
            </a:pPr>
            <a:r>
              <a:rPr b="0" lang="en-IN" sz="1600" spc="-1" strike="noStrike">
                <a:solidFill>
                  <a:srgbClr val="000000"/>
                </a:solidFill>
                <a:latin typeface="Arial"/>
                <a:ea typeface="Arial"/>
              </a:rPr>
              <a:t>Automated Build</a:t>
            </a:r>
            <a:endParaRPr b="0" lang="en-IN" sz="1600" spc="-1" strike="noStrike">
              <a:solidFill>
                <a:srgbClr val="000000"/>
              </a:solidFill>
              <a:latin typeface="Arial"/>
            </a:endParaRPr>
          </a:p>
          <a:p>
            <a:pPr lvl="2" marL="685800" indent="-339480">
              <a:lnSpc>
                <a:spcPct val="90000"/>
              </a:lnSpc>
              <a:spcBef>
                <a:spcPts val="839"/>
              </a:spcBef>
              <a:buClr>
                <a:srgbClr val="000000"/>
              </a:buClr>
              <a:buFont typeface="Wingdings 3" charset="2"/>
              <a:buChar char=""/>
            </a:pPr>
            <a:r>
              <a:rPr b="0" lang="en-IN" sz="1600" spc="-1" strike="noStrike">
                <a:solidFill>
                  <a:srgbClr val="000000"/>
                </a:solidFill>
                <a:latin typeface="Arial"/>
                <a:ea typeface="Arial"/>
              </a:rPr>
              <a:t>Automated Test</a:t>
            </a:r>
            <a:endParaRPr b="0" lang="en-IN" sz="1600" spc="-1" strike="noStrike">
              <a:solidFill>
                <a:srgbClr val="000000"/>
              </a:solidFill>
              <a:latin typeface="Arial"/>
            </a:endParaRPr>
          </a:p>
          <a:p>
            <a:pPr lvl="2" marL="685800" indent="-339480">
              <a:lnSpc>
                <a:spcPct val="90000"/>
              </a:lnSpc>
              <a:spcBef>
                <a:spcPts val="839"/>
              </a:spcBef>
              <a:buClr>
                <a:srgbClr val="000000"/>
              </a:buClr>
              <a:buFont typeface="Wingdings 3" charset="2"/>
              <a:buChar char=""/>
            </a:pPr>
            <a:r>
              <a:rPr b="0" lang="en-IN" sz="1600" spc="-1" strike="noStrike">
                <a:solidFill>
                  <a:srgbClr val="000000"/>
                </a:solidFill>
                <a:latin typeface="Arial"/>
                <a:ea typeface="Arial"/>
              </a:rPr>
              <a:t>Automated Deployment</a:t>
            </a:r>
            <a:endParaRPr b="0" lang="en-IN" sz="1600" spc="-1" strike="noStrike">
              <a:solidFill>
                <a:srgbClr val="000000"/>
              </a:solidFill>
              <a:latin typeface="Arial"/>
            </a:endParaRPr>
          </a:p>
          <a:p>
            <a:pPr lvl="2" marL="685800" indent="-339480">
              <a:lnSpc>
                <a:spcPct val="90000"/>
              </a:lnSpc>
              <a:spcBef>
                <a:spcPts val="839"/>
              </a:spcBef>
              <a:buClr>
                <a:srgbClr val="000000"/>
              </a:buClr>
              <a:buFont typeface="Wingdings 3" charset="2"/>
              <a:buChar char=""/>
            </a:pPr>
            <a:r>
              <a:rPr b="0" lang="en-IN" sz="1600" spc="-1" strike="noStrike">
                <a:solidFill>
                  <a:srgbClr val="000000"/>
                </a:solidFill>
                <a:latin typeface="Arial"/>
                <a:ea typeface="Arial"/>
              </a:rPr>
              <a:t>Automated Provisioning</a:t>
            </a:r>
            <a:endParaRPr b="0" lang="en-IN" sz="1600" spc="-1" strike="noStrike">
              <a:solidFill>
                <a:srgbClr val="000000"/>
              </a:solidFill>
              <a:latin typeface="Arial"/>
            </a:endParaRPr>
          </a:p>
          <a:p>
            <a:pPr marL="343080" indent="-342720">
              <a:lnSpc>
                <a:spcPct val="90000"/>
              </a:lnSpc>
              <a:spcBef>
                <a:spcPts val="839"/>
              </a:spcBef>
              <a:buClr>
                <a:srgbClr val="000000"/>
              </a:buClr>
              <a:buFont typeface="Calibri"/>
              <a:buAutoNum type="arabicPeriod"/>
            </a:pPr>
            <a:r>
              <a:rPr b="0" lang="en-IN" sz="1800" spc="-1" strike="noStrike">
                <a:solidFill>
                  <a:srgbClr val="000000"/>
                </a:solidFill>
                <a:latin typeface="Arial"/>
                <a:ea typeface="Arial"/>
              </a:rPr>
              <a:t>RAD (Rapid Application Development).</a:t>
            </a:r>
            <a:endParaRPr b="0" lang="en-IN" sz="1800" spc="-1" strike="noStrike">
              <a:solidFill>
                <a:srgbClr val="000000"/>
              </a:solidFill>
              <a:latin typeface="Arial"/>
            </a:endParaRPr>
          </a:p>
          <a:p>
            <a:pPr marL="343080" indent="-342720">
              <a:lnSpc>
                <a:spcPct val="90000"/>
              </a:lnSpc>
              <a:spcBef>
                <a:spcPts val="839"/>
              </a:spcBef>
              <a:buClr>
                <a:srgbClr val="000000"/>
              </a:buClr>
              <a:buFont typeface="Calibri"/>
              <a:buAutoNum type="arabicPeriod"/>
            </a:pPr>
            <a:r>
              <a:rPr b="0" lang="en-IN" sz="1800" spc="-1" strike="noStrike">
                <a:solidFill>
                  <a:srgbClr val="000000"/>
                </a:solidFill>
                <a:latin typeface="Arial"/>
                <a:ea typeface="Arial"/>
              </a:rPr>
              <a:t>Code Generation.</a:t>
            </a:r>
            <a:endParaRPr b="0" lang="en-IN" sz="1800" spc="-1" strike="noStrike">
              <a:solidFill>
                <a:srgbClr val="000000"/>
              </a:solidFill>
              <a:latin typeface="Arial"/>
            </a:endParaRPr>
          </a:p>
          <a:p>
            <a:pPr marL="343080" indent="-342720">
              <a:lnSpc>
                <a:spcPct val="90000"/>
              </a:lnSpc>
              <a:spcBef>
                <a:spcPts val="839"/>
              </a:spcBef>
              <a:buClr>
                <a:srgbClr val="000000"/>
              </a:buClr>
              <a:buFont typeface="Calibri"/>
              <a:buAutoNum type="arabicPeriod"/>
            </a:pPr>
            <a:r>
              <a:rPr b="0" lang="en-IN" sz="1800" spc="-1" strike="noStrike">
                <a:solidFill>
                  <a:srgbClr val="000000"/>
                </a:solidFill>
                <a:latin typeface="Arial"/>
                <a:ea typeface="Arial"/>
              </a:rPr>
              <a:t>MDA/MDD (Model-Driven Architecture/Development).</a:t>
            </a:r>
            <a:endParaRPr b="0" lang="en-IN" sz="1800" spc="-1" strike="noStrike">
              <a:solidFill>
                <a:srgbClr val="000000"/>
              </a:solidFill>
              <a:latin typeface="Arial"/>
            </a:endParaRPr>
          </a:p>
        </p:txBody>
      </p:sp>
      <p:pic>
        <p:nvPicPr>
          <p:cNvPr id="260" name="Shape 753" descr=""/>
          <p:cNvPicPr/>
          <p:nvPr/>
        </p:nvPicPr>
        <p:blipFill>
          <a:blip r:embed="rId1"/>
          <a:stretch/>
        </p:blipFill>
        <p:spPr>
          <a:xfrm>
            <a:off x="7647840" y="2653920"/>
            <a:ext cx="3712320" cy="3570480"/>
          </a:xfrm>
          <a:prstGeom prst="rect">
            <a:avLst/>
          </a:prstGeom>
          <a:ln>
            <a:noFill/>
          </a:ln>
        </p:spPr>
      </p:pic>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62" name="CustomShape 1"/>
          <p:cNvSpPr/>
          <p:nvPr/>
        </p:nvSpPr>
        <p:spPr>
          <a:xfrm>
            <a:off x="854280" y="3048120"/>
            <a:ext cx="3148560" cy="2742840"/>
          </a:xfrm>
          <a:prstGeom prst="roundRect">
            <a:avLst>
              <a:gd name="adj" fmla="val 9524"/>
            </a:avLst>
          </a:prstGeom>
          <a:solidFill>
            <a:srgbClr val="c4e0b2"/>
          </a:solidFill>
          <a:ln>
            <a:noFill/>
          </a:ln>
        </p:spPr>
        <p:style>
          <a:lnRef idx="0"/>
          <a:fillRef idx="0"/>
          <a:effectRef idx="0"/>
          <a:fontRef idx="minor"/>
        </p:style>
        <p:txBody>
          <a:bodyPr tIns="457200">
            <a:noAutofit/>
          </a:bodyPr>
          <a:p>
            <a:pPr marL="285840" indent="-285480">
              <a:lnSpc>
                <a:spcPct val="100000"/>
              </a:lnSpc>
              <a:spcBef>
                <a:spcPts val="1199"/>
              </a:spcBef>
              <a:buClr>
                <a:srgbClr val="000000"/>
              </a:buClr>
              <a:buFont typeface="Noto Sans Symbols"/>
              <a:buChar char="⇥"/>
            </a:pPr>
            <a:r>
              <a:rPr b="0" lang="en-IN" sz="1800" spc="-1" strike="noStrike">
                <a:solidFill>
                  <a:srgbClr val="000000"/>
                </a:solidFill>
                <a:latin typeface="Arial"/>
                <a:ea typeface="Arial"/>
              </a:rPr>
              <a:t>Editable source code generated in single attempt.</a:t>
            </a:r>
            <a:endParaRPr b="0" lang="en-IN" sz="1800" spc="-1" strike="noStrike">
              <a:latin typeface="Arial"/>
            </a:endParaRPr>
          </a:p>
        </p:txBody>
      </p:sp>
      <p:sp>
        <p:nvSpPr>
          <p:cNvPr id="663" name="CustomShape 2"/>
          <p:cNvSpPr/>
          <p:nvPr/>
        </p:nvSpPr>
        <p:spPr>
          <a:xfrm>
            <a:off x="4607280" y="3048120"/>
            <a:ext cx="3148560" cy="2742840"/>
          </a:xfrm>
          <a:prstGeom prst="roundRect">
            <a:avLst>
              <a:gd name="adj" fmla="val 9524"/>
            </a:avLst>
          </a:prstGeom>
          <a:solidFill>
            <a:srgbClr val="c4e0b2"/>
          </a:solidFill>
          <a:ln>
            <a:noFill/>
          </a:ln>
        </p:spPr>
        <p:style>
          <a:lnRef idx="0"/>
          <a:fillRef idx="0"/>
          <a:effectRef idx="0"/>
          <a:fontRef idx="minor"/>
        </p:style>
        <p:txBody>
          <a:bodyPr tIns="457200">
            <a:noAutofit/>
          </a:bodyPr>
          <a:p>
            <a:pPr marL="285840" indent="-285480">
              <a:lnSpc>
                <a:spcPct val="100000"/>
              </a:lnSpc>
              <a:spcBef>
                <a:spcPts val="1199"/>
              </a:spcBef>
              <a:buClr>
                <a:srgbClr val="000000"/>
              </a:buClr>
              <a:buFont typeface="Noto Sans Symbols"/>
              <a:buChar char="⇥"/>
            </a:pPr>
            <a:r>
              <a:rPr b="0" lang="en-IN" sz="1800" spc="-1" strike="noStrike">
                <a:solidFill>
                  <a:srgbClr val="000000"/>
                </a:solidFill>
                <a:latin typeface="Arial"/>
                <a:ea typeface="Arial"/>
              </a:rPr>
              <a:t>Editable source code that can be re-imported into the generator.</a:t>
            </a:r>
            <a:endParaRPr b="0" lang="en-IN" sz="1800" spc="-1" strike="noStrike">
              <a:latin typeface="Arial"/>
            </a:endParaRPr>
          </a:p>
        </p:txBody>
      </p:sp>
      <p:sp>
        <p:nvSpPr>
          <p:cNvPr id="664" name="CustomShape 3"/>
          <p:cNvSpPr/>
          <p:nvPr/>
        </p:nvSpPr>
        <p:spPr>
          <a:xfrm>
            <a:off x="8359920" y="3048120"/>
            <a:ext cx="3148560" cy="2742840"/>
          </a:xfrm>
          <a:prstGeom prst="roundRect">
            <a:avLst>
              <a:gd name="adj" fmla="val 9524"/>
            </a:avLst>
          </a:prstGeom>
          <a:solidFill>
            <a:srgbClr val="c4e0b2"/>
          </a:solidFill>
          <a:ln>
            <a:noFill/>
          </a:ln>
        </p:spPr>
        <p:style>
          <a:lnRef idx="0"/>
          <a:fillRef idx="0"/>
          <a:effectRef idx="0"/>
          <a:fontRef idx="minor"/>
        </p:style>
        <p:txBody>
          <a:bodyPr tIns="457200">
            <a:noAutofit/>
          </a:bodyPr>
          <a:p>
            <a:pPr marL="285840" indent="-285480">
              <a:lnSpc>
                <a:spcPct val="100000"/>
              </a:lnSpc>
              <a:buClr>
                <a:srgbClr val="000000"/>
              </a:buClr>
              <a:buFont typeface="Noto Sans Symbols"/>
              <a:buChar char="⇥"/>
            </a:pPr>
            <a:r>
              <a:rPr b="0" lang="en-IN" sz="1800" spc="-1" strike="noStrike">
                <a:solidFill>
                  <a:srgbClr val="000000"/>
                </a:solidFill>
                <a:latin typeface="Arial"/>
                <a:ea typeface="Arial"/>
              </a:rPr>
              <a:t>Non-editable source code.</a:t>
            </a:r>
            <a:endParaRPr b="0" lang="en-IN" sz="1800" spc="-1" strike="noStrike">
              <a:latin typeface="Arial"/>
            </a:endParaRPr>
          </a:p>
        </p:txBody>
      </p:sp>
      <p:sp>
        <p:nvSpPr>
          <p:cNvPr id="665" name="TextShape 4"/>
          <p:cNvSpPr txBox="1"/>
          <p:nvPr/>
        </p:nvSpPr>
        <p:spPr>
          <a:xfrm>
            <a:off x="208800" y="633240"/>
            <a:ext cx="10515240" cy="491760"/>
          </a:xfrm>
          <a:prstGeom prst="rect">
            <a:avLst/>
          </a:prstGeom>
          <a:noFill/>
          <a:ln>
            <a:noFill/>
          </a:ln>
        </p:spPr>
        <p:txBody>
          <a:bodyPr>
            <a:noAutofit/>
          </a:bodyPr>
          <a:p>
            <a:pPr>
              <a:lnSpc>
                <a:spcPct val="90000"/>
              </a:lnSpc>
            </a:pPr>
            <a:r>
              <a:rPr b="1" lang="en-IN" sz="2800" spc="-1" strike="noStrike">
                <a:solidFill>
                  <a:srgbClr val="44546a"/>
                </a:solidFill>
                <a:latin typeface="Arial"/>
                <a:ea typeface="Arial"/>
              </a:rPr>
              <a:t>5.1 Categories of Code Generators</a:t>
            </a:r>
            <a:endParaRPr b="0" lang="en-IN" sz="2800" spc="-1" strike="noStrike">
              <a:solidFill>
                <a:srgbClr val="000000"/>
              </a:solidFill>
              <a:latin typeface="Arial"/>
            </a:endParaRPr>
          </a:p>
        </p:txBody>
      </p:sp>
      <p:sp>
        <p:nvSpPr>
          <p:cNvPr id="666" name="TextShape 5"/>
          <p:cNvSpPr txBox="1"/>
          <p:nvPr/>
        </p:nvSpPr>
        <p:spPr>
          <a:xfrm>
            <a:off x="208080" y="272880"/>
            <a:ext cx="10515240" cy="298080"/>
          </a:xfrm>
          <a:prstGeom prst="rect">
            <a:avLst/>
          </a:prstGeom>
          <a:noFill/>
          <a:ln>
            <a:noFill/>
          </a:ln>
        </p:spPr>
        <p:txBody>
          <a:bodyPr>
            <a:noAutofit/>
          </a:bodyPr>
          <a:p>
            <a:pPr>
              <a:lnSpc>
                <a:spcPct val="90000"/>
              </a:lnSpc>
            </a:pPr>
            <a:r>
              <a:rPr b="1" lang="en-IN" sz="1600" spc="-1" strike="noStrike">
                <a:solidFill>
                  <a:srgbClr val="0ec07d"/>
                </a:solidFill>
                <a:latin typeface="Arial"/>
                <a:ea typeface="Arial"/>
              </a:rPr>
              <a:t>Module 1</a:t>
            </a:r>
            <a:r>
              <a:rPr b="0" lang="en-IN" sz="1600" spc="-1" strike="noStrike">
                <a:solidFill>
                  <a:srgbClr val="0ec07d"/>
                </a:solidFill>
                <a:latin typeface="Arial"/>
                <a:ea typeface="Arial"/>
              </a:rPr>
              <a:t>: Introduction to Automation</a:t>
            </a:r>
            <a:endParaRPr b="0" lang="en-IN" sz="1600" spc="-1" strike="noStrike">
              <a:solidFill>
                <a:srgbClr val="000000"/>
              </a:solidFill>
              <a:latin typeface="Arial"/>
            </a:endParaRPr>
          </a:p>
        </p:txBody>
      </p:sp>
      <p:sp>
        <p:nvSpPr>
          <p:cNvPr id="667" name="CustomShape 6"/>
          <p:cNvSpPr/>
          <p:nvPr/>
        </p:nvSpPr>
        <p:spPr>
          <a:xfrm>
            <a:off x="723960" y="1924200"/>
            <a:ext cx="3409560" cy="1333080"/>
          </a:xfrm>
          <a:prstGeom prst="roundRect">
            <a:avLst>
              <a:gd name="adj" fmla="val 9524"/>
            </a:avLst>
          </a:prstGeom>
          <a:solidFill>
            <a:srgbClr val="1cc083"/>
          </a:solidFill>
          <a:ln>
            <a:noFill/>
          </a:ln>
        </p:spPr>
        <p:style>
          <a:lnRef idx="0"/>
          <a:fillRef idx="0"/>
          <a:effectRef idx="0"/>
          <a:fontRef idx="minor"/>
        </p:style>
        <p:txBody>
          <a:bodyPr anchor="ctr">
            <a:noAutofit/>
          </a:bodyPr>
          <a:p>
            <a:pPr algn="ctr">
              <a:lnSpc>
                <a:spcPct val="100000"/>
              </a:lnSpc>
            </a:pPr>
            <a:r>
              <a:rPr b="1" lang="en-IN" sz="2800" spc="-1" strike="noStrike">
                <a:solidFill>
                  <a:srgbClr val="000000"/>
                </a:solidFill>
                <a:latin typeface="Arial"/>
                <a:ea typeface="Arial"/>
              </a:rPr>
              <a:t> </a:t>
            </a:r>
            <a:r>
              <a:rPr b="1" lang="en-IN" sz="2800" spc="-1" strike="noStrike">
                <a:solidFill>
                  <a:srgbClr val="000000"/>
                </a:solidFill>
                <a:latin typeface="Arial"/>
                <a:ea typeface="Arial"/>
              </a:rPr>
              <a:t>Templating </a:t>
            </a:r>
            <a:endParaRPr b="0" lang="en-IN" sz="2800" spc="-1" strike="noStrike">
              <a:latin typeface="Arial"/>
            </a:endParaRPr>
          </a:p>
        </p:txBody>
      </p:sp>
      <p:sp>
        <p:nvSpPr>
          <p:cNvPr id="668" name="CustomShape 7"/>
          <p:cNvSpPr/>
          <p:nvPr/>
        </p:nvSpPr>
        <p:spPr>
          <a:xfrm>
            <a:off x="4476600" y="1924200"/>
            <a:ext cx="3409560" cy="1333080"/>
          </a:xfrm>
          <a:prstGeom prst="roundRect">
            <a:avLst>
              <a:gd name="adj" fmla="val 9524"/>
            </a:avLst>
          </a:prstGeom>
          <a:solidFill>
            <a:srgbClr val="1cc083"/>
          </a:solidFill>
          <a:ln>
            <a:noFill/>
          </a:ln>
        </p:spPr>
        <p:style>
          <a:lnRef idx="0"/>
          <a:fillRef idx="0"/>
          <a:effectRef idx="0"/>
          <a:fontRef idx="minor"/>
        </p:style>
        <p:txBody>
          <a:bodyPr anchor="ctr">
            <a:noAutofit/>
          </a:bodyPr>
          <a:p>
            <a:pPr algn="ctr">
              <a:lnSpc>
                <a:spcPct val="100000"/>
              </a:lnSpc>
            </a:pPr>
            <a:r>
              <a:rPr b="1" lang="en-IN" sz="2800" spc="-1" strike="noStrike">
                <a:solidFill>
                  <a:srgbClr val="000000"/>
                </a:solidFill>
                <a:latin typeface="Arial"/>
                <a:ea typeface="Arial"/>
              </a:rPr>
              <a:t>Round-tripping</a:t>
            </a:r>
            <a:endParaRPr b="0" lang="en-IN" sz="2800" spc="-1" strike="noStrike">
              <a:latin typeface="Arial"/>
            </a:endParaRPr>
          </a:p>
        </p:txBody>
      </p:sp>
      <p:sp>
        <p:nvSpPr>
          <p:cNvPr id="669" name="CustomShape 8"/>
          <p:cNvSpPr/>
          <p:nvPr/>
        </p:nvSpPr>
        <p:spPr>
          <a:xfrm>
            <a:off x="8229600" y="1924200"/>
            <a:ext cx="3409560" cy="1333080"/>
          </a:xfrm>
          <a:prstGeom prst="roundRect">
            <a:avLst>
              <a:gd name="adj" fmla="val 9524"/>
            </a:avLst>
          </a:prstGeom>
          <a:solidFill>
            <a:srgbClr val="1cc083"/>
          </a:solidFill>
          <a:ln>
            <a:noFill/>
          </a:ln>
        </p:spPr>
        <p:style>
          <a:lnRef idx="0"/>
          <a:fillRef idx="0"/>
          <a:effectRef idx="0"/>
          <a:fontRef idx="minor"/>
        </p:style>
        <p:txBody>
          <a:bodyPr anchor="ctr">
            <a:noAutofit/>
          </a:bodyPr>
          <a:p>
            <a:pPr algn="ctr">
              <a:lnSpc>
                <a:spcPct val="100000"/>
              </a:lnSpc>
            </a:pPr>
            <a:r>
              <a:rPr b="1" lang="en-IN" sz="2800" spc="-1" strike="noStrike">
                <a:solidFill>
                  <a:srgbClr val="000000"/>
                </a:solidFill>
                <a:latin typeface="Arial"/>
                <a:ea typeface="Arial"/>
              </a:rPr>
              <a:t>Compiling</a:t>
            </a:r>
            <a:endParaRPr b="0" lang="en-IN" sz="2800" spc="-1" strike="noStrike">
              <a:latin typeface="Arial"/>
            </a:endParaRPr>
          </a:p>
        </p:txBody>
      </p:sp>
      <p:sp>
        <p:nvSpPr>
          <p:cNvPr id="670" name="TextShape 9"/>
          <p:cNvSpPr txBox="1"/>
          <p:nvPr/>
        </p:nvSpPr>
        <p:spPr>
          <a:xfrm>
            <a:off x="450360" y="1418400"/>
            <a:ext cx="10273320" cy="4840560"/>
          </a:xfrm>
          <a:prstGeom prst="rect">
            <a:avLst/>
          </a:prstGeom>
          <a:noFill/>
          <a:ln>
            <a:noFill/>
          </a:ln>
        </p:spPr>
        <p:txBody>
          <a:bodyPr>
            <a:noAutofit/>
          </a:bodyPr>
          <a:p>
            <a:pPr>
              <a:lnSpc>
                <a:spcPct val="90000"/>
              </a:lnSpc>
            </a:pPr>
            <a:r>
              <a:rPr b="0" lang="en-IN" sz="1800" spc="-1" strike="noStrike">
                <a:solidFill>
                  <a:srgbClr val="000000"/>
                </a:solidFill>
                <a:latin typeface="Arial"/>
                <a:ea typeface="Arial"/>
              </a:rPr>
              <a:t>Three categories of Code Generators:   </a:t>
            </a:r>
            <a:endParaRPr b="0" lang="en-IN" sz="1800" spc="-1" strike="noStrike">
              <a:solidFill>
                <a:srgbClr val="000000"/>
              </a:solidFill>
              <a:latin typeface="Arial"/>
            </a:endParaRPr>
          </a:p>
          <a:p>
            <a:pPr>
              <a:lnSpc>
                <a:spcPct val="90000"/>
              </a:lnSpc>
              <a:spcBef>
                <a:spcPts val="839"/>
              </a:spcBef>
            </a:pPr>
            <a:endParaRPr b="0" lang="en-IN"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71" name="TextShape 1"/>
          <p:cNvSpPr txBox="1"/>
          <p:nvPr/>
        </p:nvSpPr>
        <p:spPr>
          <a:xfrm>
            <a:off x="208800" y="633240"/>
            <a:ext cx="10515240" cy="491760"/>
          </a:xfrm>
          <a:prstGeom prst="rect">
            <a:avLst/>
          </a:prstGeom>
          <a:noFill/>
          <a:ln>
            <a:noFill/>
          </a:ln>
        </p:spPr>
        <p:txBody>
          <a:bodyPr>
            <a:noAutofit/>
          </a:bodyPr>
          <a:p>
            <a:pPr>
              <a:lnSpc>
                <a:spcPct val="90000"/>
              </a:lnSpc>
            </a:pPr>
            <a:r>
              <a:rPr b="1" lang="en-IN" sz="2800" spc="-1" strike="noStrike">
                <a:solidFill>
                  <a:srgbClr val="44546a"/>
                </a:solidFill>
                <a:latin typeface="Arial"/>
                <a:ea typeface="Arial"/>
              </a:rPr>
              <a:t>5.2 Common Code Generation Tools</a:t>
            </a:r>
            <a:endParaRPr b="0" lang="en-IN" sz="2800" spc="-1" strike="noStrike">
              <a:solidFill>
                <a:srgbClr val="000000"/>
              </a:solidFill>
              <a:latin typeface="Arial"/>
            </a:endParaRPr>
          </a:p>
        </p:txBody>
      </p:sp>
      <p:sp>
        <p:nvSpPr>
          <p:cNvPr id="672" name="TextShape 2"/>
          <p:cNvSpPr txBox="1"/>
          <p:nvPr/>
        </p:nvSpPr>
        <p:spPr>
          <a:xfrm>
            <a:off x="208080" y="272880"/>
            <a:ext cx="10515240" cy="298080"/>
          </a:xfrm>
          <a:prstGeom prst="rect">
            <a:avLst/>
          </a:prstGeom>
          <a:noFill/>
          <a:ln>
            <a:noFill/>
          </a:ln>
        </p:spPr>
        <p:txBody>
          <a:bodyPr>
            <a:noAutofit/>
          </a:bodyPr>
          <a:p>
            <a:pPr>
              <a:lnSpc>
                <a:spcPct val="90000"/>
              </a:lnSpc>
            </a:pPr>
            <a:r>
              <a:rPr b="1" lang="en-IN" sz="1600" spc="-1" strike="noStrike">
                <a:solidFill>
                  <a:srgbClr val="0ec07d"/>
                </a:solidFill>
                <a:latin typeface="Arial"/>
                <a:ea typeface="Arial"/>
              </a:rPr>
              <a:t>Module 1</a:t>
            </a:r>
            <a:r>
              <a:rPr b="0" lang="en-IN" sz="1600" spc="-1" strike="noStrike">
                <a:solidFill>
                  <a:srgbClr val="0ec07d"/>
                </a:solidFill>
                <a:latin typeface="Arial"/>
                <a:ea typeface="Arial"/>
              </a:rPr>
              <a:t>: Introduction to Automation</a:t>
            </a:r>
            <a:endParaRPr b="0" lang="en-IN" sz="1600" spc="-1" strike="noStrike">
              <a:solidFill>
                <a:srgbClr val="000000"/>
              </a:solidFill>
              <a:latin typeface="Arial"/>
            </a:endParaRPr>
          </a:p>
        </p:txBody>
      </p:sp>
      <p:sp>
        <p:nvSpPr>
          <p:cNvPr id="673" name="TextShape 3"/>
          <p:cNvSpPr txBox="1"/>
          <p:nvPr/>
        </p:nvSpPr>
        <p:spPr>
          <a:xfrm>
            <a:off x="514440" y="1305000"/>
            <a:ext cx="10273320" cy="4840560"/>
          </a:xfrm>
          <a:prstGeom prst="rect">
            <a:avLst/>
          </a:prstGeom>
          <a:noFill/>
          <a:ln>
            <a:noFill/>
          </a:ln>
        </p:spPr>
        <p:txBody>
          <a:bodyPr>
            <a:noAutofit/>
          </a:bodyPr>
          <a:p>
            <a:pPr>
              <a:lnSpc>
                <a:spcPct val="90000"/>
              </a:lnSpc>
            </a:pPr>
            <a:r>
              <a:rPr b="0" lang="en-IN" sz="1800" spc="-1" strike="noStrike">
                <a:solidFill>
                  <a:srgbClr val="000000"/>
                </a:solidFill>
                <a:latin typeface="Arial"/>
                <a:ea typeface="Arial"/>
              </a:rPr>
              <a:t> </a:t>
            </a:r>
            <a:endParaRPr b="0" lang="en-IN" sz="1800" spc="-1" strike="noStrike">
              <a:solidFill>
                <a:srgbClr val="000000"/>
              </a:solidFill>
              <a:latin typeface="Arial"/>
            </a:endParaRPr>
          </a:p>
        </p:txBody>
      </p:sp>
      <p:grpSp>
        <p:nvGrpSpPr>
          <p:cNvPr id="674" name="Group 4"/>
          <p:cNvGrpSpPr/>
          <p:nvPr/>
        </p:nvGrpSpPr>
        <p:grpSpPr>
          <a:xfrm>
            <a:off x="3176280" y="1451160"/>
            <a:ext cx="6306120" cy="4694400"/>
            <a:chOff x="3176280" y="1451160"/>
            <a:chExt cx="6306120" cy="4694400"/>
          </a:xfrm>
        </p:grpSpPr>
        <p:sp>
          <p:nvSpPr>
            <p:cNvPr id="675" name="CustomShape 5"/>
            <p:cNvSpPr/>
            <p:nvPr/>
          </p:nvSpPr>
          <p:spPr>
            <a:xfrm>
              <a:off x="3176280" y="1451160"/>
              <a:ext cx="6306120" cy="4694400"/>
            </a:xfrm>
            <a:prstGeom prst="roundRect">
              <a:avLst>
                <a:gd name="adj" fmla="val 4100"/>
              </a:avLst>
            </a:prstGeom>
            <a:solidFill>
              <a:srgbClr val="0ec07d"/>
            </a:solidFill>
            <a:ln>
              <a:noFill/>
            </a:ln>
          </p:spPr>
          <p:style>
            <a:lnRef idx="0"/>
            <a:fillRef idx="0"/>
            <a:effectRef idx="0"/>
            <a:fontRef idx="minor"/>
          </p:style>
        </p:sp>
        <p:sp>
          <p:nvSpPr>
            <p:cNvPr id="676" name="CustomShape 6"/>
            <p:cNvSpPr/>
            <p:nvPr/>
          </p:nvSpPr>
          <p:spPr>
            <a:xfrm>
              <a:off x="3471120" y="1644840"/>
              <a:ext cx="5766480" cy="447840"/>
            </a:xfrm>
            <a:prstGeom prst="roundRect">
              <a:avLst>
                <a:gd name="adj" fmla="val 16667"/>
              </a:avLst>
            </a:prstGeom>
            <a:solidFill>
              <a:schemeClr val="lt1"/>
            </a:solidFill>
            <a:ln>
              <a:noFill/>
            </a:ln>
          </p:spPr>
          <p:style>
            <a:lnRef idx="0"/>
            <a:fillRef idx="0"/>
            <a:effectRef idx="0"/>
            <a:fontRef idx="minor"/>
          </p:style>
          <p:txBody>
            <a:bodyPr lIns="457200" rIns="0" tIns="0" bIns="0" anchor="ctr">
              <a:noAutofit/>
            </a:bodyPr>
            <a:p>
              <a:pPr>
                <a:lnSpc>
                  <a:spcPct val="90000"/>
                </a:lnSpc>
              </a:pPr>
              <a:r>
                <a:rPr b="0" lang="en-IN" sz="1800" spc="-1" strike="noStrike">
                  <a:solidFill>
                    <a:srgbClr val="000000"/>
                  </a:solidFill>
                  <a:latin typeface="Arial"/>
                  <a:ea typeface="Arial"/>
                </a:rPr>
                <a:t>Acceleo </a:t>
              </a:r>
              <a:endParaRPr b="0" lang="en-IN" sz="1800" spc="-1" strike="noStrike">
                <a:latin typeface="Arial"/>
              </a:endParaRPr>
            </a:p>
          </p:txBody>
        </p:sp>
        <p:sp>
          <p:nvSpPr>
            <p:cNvPr id="677" name="CustomShape 7"/>
            <p:cNvSpPr/>
            <p:nvPr/>
          </p:nvSpPr>
          <p:spPr>
            <a:xfrm>
              <a:off x="3471120" y="2278080"/>
              <a:ext cx="5766480" cy="447840"/>
            </a:xfrm>
            <a:prstGeom prst="roundRect">
              <a:avLst>
                <a:gd name="adj" fmla="val 16667"/>
              </a:avLst>
            </a:prstGeom>
            <a:solidFill>
              <a:schemeClr val="lt1"/>
            </a:solidFill>
            <a:ln>
              <a:noFill/>
            </a:ln>
          </p:spPr>
          <p:style>
            <a:lnRef idx="0"/>
            <a:fillRef idx="0"/>
            <a:effectRef idx="0"/>
            <a:fontRef idx="minor"/>
          </p:style>
          <p:txBody>
            <a:bodyPr lIns="457200" rIns="0" tIns="0" bIns="0" anchor="ctr">
              <a:noAutofit/>
            </a:bodyPr>
            <a:p>
              <a:pPr>
                <a:lnSpc>
                  <a:spcPct val="90000"/>
                </a:lnSpc>
              </a:pPr>
              <a:r>
                <a:rPr b="0" lang="en-IN" sz="1800" spc="-1" strike="noStrike">
                  <a:solidFill>
                    <a:srgbClr val="000000"/>
                  </a:solidFill>
                  <a:latin typeface="Arial"/>
                  <a:ea typeface="Arial"/>
                </a:rPr>
                <a:t>Actifsource </a:t>
              </a:r>
              <a:endParaRPr b="0" lang="en-IN" sz="1800" spc="-1" strike="noStrike">
                <a:latin typeface="Arial"/>
              </a:endParaRPr>
            </a:p>
          </p:txBody>
        </p:sp>
        <p:sp>
          <p:nvSpPr>
            <p:cNvPr id="678" name="CustomShape 8"/>
            <p:cNvSpPr/>
            <p:nvPr/>
          </p:nvSpPr>
          <p:spPr>
            <a:xfrm>
              <a:off x="3471120" y="2911320"/>
              <a:ext cx="5766480" cy="447840"/>
            </a:xfrm>
            <a:prstGeom prst="roundRect">
              <a:avLst>
                <a:gd name="adj" fmla="val 16667"/>
              </a:avLst>
            </a:prstGeom>
            <a:solidFill>
              <a:schemeClr val="lt1"/>
            </a:solidFill>
            <a:ln>
              <a:noFill/>
            </a:ln>
          </p:spPr>
          <p:style>
            <a:lnRef idx="0"/>
            <a:fillRef idx="0"/>
            <a:effectRef idx="0"/>
            <a:fontRef idx="minor"/>
          </p:style>
          <p:txBody>
            <a:bodyPr lIns="457200" rIns="0" tIns="0" bIns="0" anchor="ctr">
              <a:noAutofit/>
            </a:bodyPr>
            <a:p>
              <a:pPr>
                <a:lnSpc>
                  <a:spcPct val="90000"/>
                </a:lnSpc>
              </a:pPr>
              <a:r>
                <a:rPr b="0" lang="en-IN" sz="1800" spc="-1" strike="noStrike">
                  <a:solidFill>
                    <a:srgbClr val="000000"/>
                  </a:solidFill>
                  <a:latin typeface="Arial"/>
                  <a:ea typeface="Arial"/>
                </a:rPr>
                <a:t>Altova MapForce</a:t>
              </a:r>
              <a:endParaRPr b="0" lang="en-IN" sz="1800" spc="-1" strike="noStrike">
                <a:latin typeface="Arial"/>
              </a:endParaRPr>
            </a:p>
          </p:txBody>
        </p:sp>
        <p:sp>
          <p:nvSpPr>
            <p:cNvPr id="679" name="CustomShape 9"/>
            <p:cNvSpPr/>
            <p:nvPr/>
          </p:nvSpPr>
          <p:spPr>
            <a:xfrm>
              <a:off x="3471120" y="3544200"/>
              <a:ext cx="5766480" cy="447840"/>
            </a:xfrm>
            <a:prstGeom prst="roundRect">
              <a:avLst>
                <a:gd name="adj" fmla="val 16667"/>
              </a:avLst>
            </a:prstGeom>
            <a:solidFill>
              <a:schemeClr val="lt1"/>
            </a:solidFill>
            <a:ln>
              <a:noFill/>
            </a:ln>
          </p:spPr>
          <p:style>
            <a:lnRef idx="0"/>
            <a:fillRef idx="0"/>
            <a:effectRef idx="0"/>
            <a:fontRef idx="minor"/>
          </p:style>
          <p:txBody>
            <a:bodyPr lIns="457200" rIns="0" tIns="0" bIns="0" anchor="ctr">
              <a:noAutofit/>
            </a:bodyPr>
            <a:p>
              <a:pPr>
                <a:lnSpc>
                  <a:spcPct val="90000"/>
                </a:lnSpc>
              </a:pPr>
              <a:r>
                <a:rPr b="0" lang="en-IN" sz="1800" spc="-1" strike="noStrike">
                  <a:solidFill>
                    <a:srgbClr val="000000"/>
                  </a:solidFill>
                  <a:latin typeface="Arial"/>
                  <a:ea typeface="Arial"/>
                </a:rPr>
                <a:t>Spring Roo</a:t>
              </a:r>
              <a:endParaRPr b="0" lang="en-IN" sz="1800" spc="-1" strike="noStrike">
                <a:latin typeface="Arial"/>
              </a:endParaRPr>
            </a:p>
          </p:txBody>
        </p:sp>
        <p:sp>
          <p:nvSpPr>
            <p:cNvPr id="680" name="CustomShape 10"/>
            <p:cNvSpPr/>
            <p:nvPr/>
          </p:nvSpPr>
          <p:spPr>
            <a:xfrm>
              <a:off x="3471120" y="4177440"/>
              <a:ext cx="5766480" cy="447840"/>
            </a:xfrm>
            <a:prstGeom prst="roundRect">
              <a:avLst>
                <a:gd name="adj" fmla="val 16667"/>
              </a:avLst>
            </a:prstGeom>
            <a:solidFill>
              <a:schemeClr val="lt1"/>
            </a:solidFill>
            <a:ln>
              <a:noFill/>
            </a:ln>
          </p:spPr>
          <p:style>
            <a:lnRef idx="0"/>
            <a:fillRef idx="0"/>
            <a:effectRef idx="0"/>
            <a:fontRef idx="minor"/>
          </p:style>
          <p:txBody>
            <a:bodyPr lIns="457200" rIns="0" tIns="0" bIns="0" anchor="ctr">
              <a:noAutofit/>
            </a:bodyPr>
            <a:p>
              <a:pPr>
                <a:lnSpc>
                  <a:spcPct val="90000"/>
                </a:lnSpc>
              </a:pPr>
              <a:r>
                <a:rPr b="0" lang="en-IN" sz="1800" spc="-1" strike="noStrike">
                  <a:solidFill>
                    <a:srgbClr val="000000"/>
                  </a:solidFill>
                  <a:latin typeface="Arial"/>
                  <a:ea typeface="Arial"/>
                </a:rPr>
                <a:t>RISE</a:t>
              </a:r>
              <a:endParaRPr b="0" lang="en-IN" sz="1800" spc="-1" strike="noStrike">
                <a:latin typeface="Arial"/>
              </a:endParaRPr>
            </a:p>
          </p:txBody>
        </p:sp>
        <p:sp>
          <p:nvSpPr>
            <p:cNvPr id="681" name="CustomShape 11"/>
            <p:cNvSpPr/>
            <p:nvPr/>
          </p:nvSpPr>
          <p:spPr>
            <a:xfrm>
              <a:off x="3471120" y="4810680"/>
              <a:ext cx="5766480" cy="447840"/>
            </a:xfrm>
            <a:prstGeom prst="roundRect">
              <a:avLst>
                <a:gd name="adj" fmla="val 16667"/>
              </a:avLst>
            </a:prstGeom>
            <a:solidFill>
              <a:schemeClr val="lt1"/>
            </a:solidFill>
            <a:ln>
              <a:noFill/>
            </a:ln>
          </p:spPr>
          <p:style>
            <a:lnRef idx="0"/>
            <a:fillRef idx="0"/>
            <a:effectRef idx="0"/>
            <a:fontRef idx="minor"/>
          </p:style>
          <p:txBody>
            <a:bodyPr lIns="457200" rIns="0" tIns="0" bIns="0" anchor="ctr">
              <a:noAutofit/>
            </a:bodyPr>
            <a:p>
              <a:pPr>
                <a:lnSpc>
                  <a:spcPct val="90000"/>
                </a:lnSpc>
              </a:pPr>
              <a:r>
                <a:rPr b="0" lang="en-IN" sz="1800" spc="-1" strike="noStrike">
                  <a:solidFill>
                    <a:srgbClr val="000000"/>
                  </a:solidFill>
                  <a:latin typeface="Arial"/>
                  <a:ea typeface="Arial"/>
                </a:rPr>
                <a:t>MyGeneration</a:t>
              </a:r>
              <a:endParaRPr b="0" lang="en-IN" sz="1800" spc="-1" strike="noStrike">
                <a:latin typeface="Arial"/>
              </a:endParaRPr>
            </a:p>
          </p:txBody>
        </p:sp>
        <p:sp>
          <p:nvSpPr>
            <p:cNvPr id="682" name="CustomShape 12"/>
            <p:cNvSpPr/>
            <p:nvPr/>
          </p:nvSpPr>
          <p:spPr>
            <a:xfrm>
              <a:off x="3471120" y="5443560"/>
              <a:ext cx="5766480" cy="447840"/>
            </a:xfrm>
            <a:prstGeom prst="roundRect">
              <a:avLst>
                <a:gd name="adj" fmla="val 16667"/>
              </a:avLst>
            </a:prstGeom>
            <a:solidFill>
              <a:schemeClr val="lt1"/>
            </a:solidFill>
            <a:ln>
              <a:noFill/>
            </a:ln>
          </p:spPr>
          <p:style>
            <a:lnRef idx="0"/>
            <a:fillRef idx="0"/>
            <a:effectRef idx="0"/>
            <a:fontRef idx="minor"/>
          </p:style>
          <p:txBody>
            <a:bodyPr lIns="457200" rIns="0" tIns="0" bIns="0" anchor="ctr">
              <a:noAutofit/>
            </a:bodyPr>
            <a:p>
              <a:pPr>
                <a:lnSpc>
                  <a:spcPct val="90000"/>
                </a:lnSpc>
              </a:pPr>
              <a:r>
                <a:rPr b="0" lang="en-IN" sz="1800" spc="-1" strike="noStrike">
                  <a:solidFill>
                    <a:srgbClr val="000000"/>
                  </a:solidFill>
                  <a:latin typeface="Arial"/>
                  <a:ea typeface="Arial"/>
                </a:rPr>
                <a:t>CodeSmith Generator</a:t>
              </a:r>
              <a:endParaRPr b="0" lang="en-IN" sz="1800" spc="-1" strike="noStrike">
                <a:latin typeface="Arial"/>
              </a:endParaRPr>
            </a:p>
          </p:txBody>
        </p:sp>
        <p:grpSp>
          <p:nvGrpSpPr>
            <p:cNvPr id="683" name="Group 13"/>
            <p:cNvGrpSpPr/>
            <p:nvPr/>
          </p:nvGrpSpPr>
          <p:grpSpPr>
            <a:xfrm>
              <a:off x="3315240" y="1645920"/>
              <a:ext cx="447840" cy="447840"/>
              <a:chOff x="3315240" y="1645920"/>
              <a:chExt cx="447840" cy="447840"/>
            </a:xfrm>
          </p:grpSpPr>
          <p:sp>
            <p:nvSpPr>
              <p:cNvPr id="684" name="CustomShape 14"/>
              <p:cNvSpPr/>
              <p:nvPr/>
            </p:nvSpPr>
            <p:spPr>
              <a:xfrm rot="16200000">
                <a:off x="3315240" y="1645920"/>
                <a:ext cx="447840" cy="447840"/>
              </a:xfrm>
              <a:prstGeom prst="ellipse">
                <a:avLst/>
              </a:prstGeom>
              <a:solidFill>
                <a:srgbClr val="0ec07d"/>
              </a:solidFill>
              <a:ln w="38160">
                <a:solidFill>
                  <a:schemeClr val="lt1"/>
                </a:solidFill>
                <a:miter/>
              </a:ln>
              <a:effectLst>
                <a:outerShdw algn="ctr" blurRad="63500" rotWithShape="0" sx="102000" sy="102000">
                  <a:srgbClr val="000000">
                    <a:alpha val="40000"/>
                  </a:srgbClr>
                </a:outerShdw>
              </a:effectLst>
            </p:spPr>
            <p:style>
              <a:lnRef idx="0"/>
              <a:fillRef idx="0"/>
              <a:effectRef idx="0"/>
              <a:fontRef idx="minor"/>
            </p:style>
          </p:sp>
          <p:sp>
            <p:nvSpPr>
              <p:cNvPr id="685" name="CustomShape 15"/>
              <p:cNvSpPr/>
              <p:nvPr/>
            </p:nvSpPr>
            <p:spPr>
              <a:xfrm rot="16200000">
                <a:off x="3450600" y="1765080"/>
                <a:ext cx="177120" cy="209520"/>
              </a:xfrm>
              <a:prstGeom prst="downArrow">
                <a:avLst>
                  <a:gd name="adj1" fmla="val 50000"/>
                  <a:gd name="adj2" fmla="val 50000"/>
                </a:avLst>
              </a:prstGeom>
              <a:solidFill>
                <a:schemeClr val="lt1"/>
              </a:solidFill>
              <a:ln w="12600">
                <a:solidFill>
                  <a:schemeClr val="lt1"/>
                </a:solidFill>
                <a:miter/>
              </a:ln>
            </p:spPr>
            <p:style>
              <a:lnRef idx="0"/>
              <a:fillRef idx="0"/>
              <a:effectRef idx="0"/>
              <a:fontRef idx="minor"/>
            </p:style>
          </p:sp>
        </p:grpSp>
        <p:grpSp>
          <p:nvGrpSpPr>
            <p:cNvPr id="686" name="Group 16"/>
            <p:cNvGrpSpPr/>
            <p:nvPr/>
          </p:nvGrpSpPr>
          <p:grpSpPr>
            <a:xfrm>
              <a:off x="3315240" y="2278440"/>
              <a:ext cx="447840" cy="447840"/>
              <a:chOff x="3315240" y="2278440"/>
              <a:chExt cx="447840" cy="447840"/>
            </a:xfrm>
          </p:grpSpPr>
          <p:sp>
            <p:nvSpPr>
              <p:cNvPr id="687" name="CustomShape 17"/>
              <p:cNvSpPr/>
              <p:nvPr/>
            </p:nvSpPr>
            <p:spPr>
              <a:xfrm rot="16200000">
                <a:off x="3315240" y="2278440"/>
                <a:ext cx="447840" cy="447840"/>
              </a:xfrm>
              <a:prstGeom prst="ellipse">
                <a:avLst/>
              </a:prstGeom>
              <a:solidFill>
                <a:srgbClr val="0ec07d"/>
              </a:solidFill>
              <a:ln w="38160">
                <a:solidFill>
                  <a:schemeClr val="lt1"/>
                </a:solidFill>
                <a:miter/>
              </a:ln>
              <a:effectLst>
                <a:outerShdw algn="ctr" blurRad="63500" rotWithShape="0" sx="102000" sy="102000">
                  <a:srgbClr val="000000">
                    <a:alpha val="40000"/>
                  </a:srgbClr>
                </a:outerShdw>
              </a:effectLst>
            </p:spPr>
            <p:style>
              <a:lnRef idx="0"/>
              <a:fillRef idx="0"/>
              <a:effectRef idx="0"/>
              <a:fontRef idx="minor"/>
            </p:style>
          </p:sp>
          <p:sp>
            <p:nvSpPr>
              <p:cNvPr id="688" name="CustomShape 18"/>
              <p:cNvSpPr/>
              <p:nvPr/>
            </p:nvSpPr>
            <p:spPr>
              <a:xfrm rot="16200000">
                <a:off x="3450600" y="2397600"/>
                <a:ext cx="177120" cy="209520"/>
              </a:xfrm>
              <a:prstGeom prst="downArrow">
                <a:avLst>
                  <a:gd name="adj1" fmla="val 50000"/>
                  <a:gd name="adj2" fmla="val 50000"/>
                </a:avLst>
              </a:prstGeom>
              <a:solidFill>
                <a:schemeClr val="lt1"/>
              </a:solidFill>
              <a:ln w="12600">
                <a:solidFill>
                  <a:schemeClr val="lt1"/>
                </a:solidFill>
                <a:miter/>
              </a:ln>
            </p:spPr>
            <p:style>
              <a:lnRef idx="0"/>
              <a:fillRef idx="0"/>
              <a:effectRef idx="0"/>
              <a:fontRef idx="minor"/>
            </p:style>
          </p:sp>
        </p:grpSp>
        <p:grpSp>
          <p:nvGrpSpPr>
            <p:cNvPr id="689" name="Group 19"/>
            <p:cNvGrpSpPr/>
            <p:nvPr/>
          </p:nvGrpSpPr>
          <p:grpSpPr>
            <a:xfrm>
              <a:off x="3315240" y="2910600"/>
              <a:ext cx="447840" cy="447840"/>
              <a:chOff x="3315240" y="2910600"/>
              <a:chExt cx="447840" cy="447840"/>
            </a:xfrm>
          </p:grpSpPr>
          <p:sp>
            <p:nvSpPr>
              <p:cNvPr id="690" name="CustomShape 20"/>
              <p:cNvSpPr/>
              <p:nvPr/>
            </p:nvSpPr>
            <p:spPr>
              <a:xfrm rot="16200000">
                <a:off x="3315240" y="2910600"/>
                <a:ext cx="447840" cy="447840"/>
              </a:xfrm>
              <a:prstGeom prst="ellipse">
                <a:avLst/>
              </a:prstGeom>
              <a:solidFill>
                <a:srgbClr val="0ec07d"/>
              </a:solidFill>
              <a:ln w="38160">
                <a:solidFill>
                  <a:schemeClr val="lt1"/>
                </a:solidFill>
                <a:miter/>
              </a:ln>
              <a:effectLst>
                <a:outerShdw algn="ctr" blurRad="63500" rotWithShape="0" sx="102000" sy="102000">
                  <a:srgbClr val="000000">
                    <a:alpha val="40000"/>
                  </a:srgbClr>
                </a:outerShdw>
              </a:effectLst>
            </p:spPr>
            <p:style>
              <a:lnRef idx="0"/>
              <a:fillRef idx="0"/>
              <a:effectRef idx="0"/>
              <a:fontRef idx="minor"/>
            </p:style>
          </p:sp>
          <p:sp>
            <p:nvSpPr>
              <p:cNvPr id="691" name="CustomShape 21"/>
              <p:cNvSpPr/>
              <p:nvPr/>
            </p:nvSpPr>
            <p:spPr>
              <a:xfrm rot="16200000">
                <a:off x="3450600" y="3030120"/>
                <a:ext cx="177120" cy="209520"/>
              </a:xfrm>
              <a:prstGeom prst="downArrow">
                <a:avLst>
                  <a:gd name="adj1" fmla="val 50000"/>
                  <a:gd name="adj2" fmla="val 50000"/>
                </a:avLst>
              </a:prstGeom>
              <a:solidFill>
                <a:schemeClr val="lt1"/>
              </a:solidFill>
              <a:ln w="12600">
                <a:solidFill>
                  <a:schemeClr val="lt1"/>
                </a:solidFill>
                <a:miter/>
              </a:ln>
            </p:spPr>
            <p:style>
              <a:lnRef idx="0"/>
              <a:fillRef idx="0"/>
              <a:effectRef idx="0"/>
              <a:fontRef idx="minor"/>
            </p:style>
          </p:sp>
        </p:grpSp>
        <p:grpSp>
          <p:nvGrpSpPr>
            <p:cNvPr id="692" name="Group 22"/>
            <p:cNvGrpSpPr/>
            <p:nvPr/>
          </p:nvGrpSpPr>
          <p:grpSpPr>
            <a:xfrm>
              <a:off x="3315240" y="3543120"/>
              <a:ext cx="447840" cy="447840"/>
              <a:chOff x="3315240" y="3543120"/>
              <a:chExt cx="447840" cy="447840"/>
            </a:xfrm>
          </p:grpSpPr>
          <p:sp>
            <p:nvSpPr>
              <p:cNvPr id="693" name="CustomShape 23"/>
              <p:cNvSpPr/>
              <p:nvPr/>
            </p:nvSpPr>
            <p:spPr>
              <a:xfrm rot="16200000">
                <a:off x="3315240" y="3543120"/>
                <a:ext cx="447840" cy="447840"/>
              </a:xfrm>
              <a:prstGeom prst="ellipse">
                <a:avLst/>
              </a:prstGeom>
              <a:solidFill>
                <a:srgbClr val="0ec07d"/>
              </a:solidFill>
              <a:ln w="38160">
                <a:solidFill>
                  <a:schemeClr val="lt1"/>
                </a:solidFill>
                <a:miter/>
              </a:ln>
              <a:effectLst>
                <a:outerShdw algn="ctr" blurRad="63500" rotWithShape="0" sx="102000" sy="102000">
                  <a:srgbClr val="000000">
                    <a:alpha val="40000"/>
                  </a:srgbClr>
                </a:outerShdw>
              </a:effectLst>
            </p:spPr>
            <p:style>
              <a:lnRef idx="0"/>
              <a:fillRef idx="0"/>
              <a:effectRef idx="0"/>
              <a:fontRef idx="minor"/>
            </p:style>
          </p:sp>
          <p:sp>
            <p:nvSpPr>
              <p:cNvPr id="694" name="CustomShape 24"/>
              <p:cNvSpPr/>
              <p:nvPr/>
            </p:nvSpPr>
            <p:spPr>
              <a:xfrm rot="16200000">
                <a:off x="3450600" y="3662280"/>
                <a:ext cx="177120" cy="209520"/>
              </a:xfrm>
              <a:prstGeom prst="downArrow">
                <a:avLst>
                  <a:gd name="adj1" fmla="val 50000"/>
                  <a:gd name="adj2" fmla="val 50000"/>
                </a:avLst>
              </a:prstGeom>
              <a:solidFill>
                <a:schemeClr val="lt1"/>
              </a:solidFill>
              <a:ln w="12600">
                <a:solidFill>
                  <a:schemeClr val="lt1"/>
                </a:solidFill>
                <a:miter/>
              </a:ln>
            </p:spPr>
            <p:style>
              <a:lnRef idx="0"/>
              <a:fillRef idx="0"/>
              <a:effectRef idx="0"/>
              <a:fontRef idx="minor"/>
            </p:style>
          </p:sp>
        </p:grpSp>
        <p:grpSp>
          <p:nvGrpSpPr>
            <p:cNvPr id="695" name="Group 25"/>
            <p:cNvGrpSpPr/>
            <p:nvPr/>
          </p:nvGrpSpPr>
          <p:grpSpPr>
            <a:xfrm>
              <a:off x="3315240" y="4175640"/>
              <a:ext cx="447840" cy="447840"/>
              <a:chOff x="3315240" y="4175640"/>
              <a:chExt cx="447840" cy="447840"/>
            </a:xfrm>
          </p:grpSpPr>
          <p:sp>
            <p:nvSpPr>
              <p:cNvPr id="696" name="CustomShape 26"/>
              <p:cNvSpPr/>
              <p:nvPr/>
            </p:nvSpPr>
            <p:spPr>
              <a:xfrm rot="16200000">
                <a:off x="3315240" y="4175640"/>
                <a:ext cx="447840" cy="447840"/>
              </a:xfrm>
              <a:prstGeom prst="ellipse">
                <a:avLst/>
              </a:prstGeom>
              <a:solidFill>
                <a:srgbClr val="0ec07d"/>
              </a:solidFill>
              <a:ln w="38160">
                <a:solidFill>
                  <a:schemeClr val="lt1"/>
                </a:solidFill>
                <a:miter/>
              </a:ln>
              <a:effectLst>
                <a:outerShdw algn="ctr" blurRad="63500" rotWithShape="0" sx="102000" sy="102000">
                  <a:srgbClr val="000000">
                    <a:alpha val="40000"/>
                  </a:srgbClr>
                </a:outerShdw>
              </a:effectLst>
            </p:spPr>
            <p:style>
              <a:lnRef idx="0"/>
              <a:fillRef idx="0"/>
              <a:effectRef idx="0"/>
              <a:fontRef idx="minor"/>
            </p:style>
          </p:sp>
          <p:sp>
            <p:nvSpPr>
              <p:cNvPr id="697" name="CustomShape 27"/>
              <p:cNvSpPr/>
              <p:nvPr/>
            </p:nvSpPr>
            <p:spPr>
              <a:xfrm rot="16200000">
                <a:off x="3450600" y="4294800"/>
                <a:ext cx="177120" cy="209520"/>
              </a:xfrm>
              <a:prstGeom prst="downArrow">
                <a:avLst>
                  <a:gd name="adj1" fmla="val 50000"/>
                  <a:gd name="adj2" fmla="val 50000"/>
                </a:avLst>
              </a:prstGeom>
              <a:solidFill>
                <a:schemeClr val="lt1"/>
              </a:solidFill>
              <a:ln w="12600">
                <a:solidFill>
                  <a:schemeClr val="lt1"/>
                </a:solidFill>
                <a:miter/>
              </a:ln>
            </p:spPr>
            <p:style>
              <a:lnRef idx="0"/>
              <a:fillRef idx="0"/>
              <a:effectRef idx="0"/>
              <a:fontRef idx="minor"/>
            </p:style>
          </p:sp>
        </p:grpSp>
        <p:grpSp>
          <p:nvGrpSpPr>
            <p:cNvPr id="698" name="Group 28"/>
            <p:cNvGrpSpPr/>
            <p:nvPr/>
          </p:nvGrpSpPr>
          <p:grpSpPr>
            <a:xfrm>
              <a:off x="3315240" y="4807800"/>
              <a:ext cx="447840" cy="447840"/>
              <a:chOff x="3315240" y="4807800"/>
              <a:chExt cx="447840" cy="447840"/>
            </a:xfrm>
          </p:grpSpPr>
          <p:sp>
            <p:nvSpPr>
              <p:cNvPr id="699" name="CustomShape 29"/>
              <p:cNvSpPr/>
              <p:nvPr/>
            </p:nvSpPr>
            <p:spPr>
              <a:xfrm rot="16200000">
                <a:off x="3315240" y="4807800"/>
                <a:ext cx="447840" cy="447840"/>
              </a:xfrm>
              <a:prstGeom prst="ellipse">
                <a:avLst/>
              </a:prstGeom>
              <a:solidFill>
                <a:srgbClr val="0ec07d"/>
              </a:solidFill>
              <a:ln w="38160">
                <a:solidFill>
                  <a:schemeClr val="lt1"/>
                </a:solidFill>
                <a:miter/>
              </a:ln>
              <a:effectLst>
                <a:outerShdw algn="ctr" blurRad="63500" rotWithShape="0" sx="102000" sy="102000">
                  <a:srgbClr val="000000">
                    <a:alpha val="40000"/>
                  </a:srgbClr>
                </a:outerShdw>
              </a:effectLst>
            </p:spPr>
            <p:style>
              <a:lnRef idx="0"/>
              <a:fillRef idx="0"/>
              <a:effectRef idx="0"/>
              <a:fontRef idx="minor"/>
            </p:style>
          </p:sp>
          <p:sp>
            <p:nvSpPr>
              <p:cNvPr id="700" name="CustomShape 30"/>
              <p:cNvSpPr/>
              <p:nvPr/>
            </p:nvSpPr>
            <p:spPr>
              <a:xfrm rot="16200000">
                <a:off x="3450600" y="4926960"/>
                <a:ext cx="177120" cy="209520"/>
              </a:xfrm>
              <a:prstGeom prst="downArrow">
                <a:avLst>
                  <a:gd name="adj1" fmla="val 50000"/>
                  <a:gd name="adj2" fmla="val 50000"/>
                </a:avLst>
              </a:prstGeom>
              <a:solidFill>
                <a:schemeClr val="lt1"/>
              </a:solidFill>
              <a:ln w="12600">
                <a:solidFill>
                  <a:schemeClr val="lt1"/>
                </a:solidFill>
                <a:miter/>
              </a:ln>
            </p:spPr>
            <p:style>
              <a:lnRef idx="0"/>
              <a:fillRef idx="0"/>
              <a:effectRef idx="0"/>
              <a:fontRef idx="minor"/>
            </p:style>
          </p:sp>
        </p:grpSp>
        <p:grpSp>
          <p:nvGrpSpPr>
            <p:cNvPr id="701" name="Group 31"/>
            <p:cNvGrpSpPr/>
            <p:nvPr/>
          </p:nvGrpSpPr>
          <p:grpSpPr>
            <a:xfrm>
              <a:off x="3315240" y="5440320"/>
              <a:ext cx="447840" cy="447840"/>
              <a:chOff x="3315240" y="5440320"/>
              <a:chExt cx="447840" cy="447840"/>
            </a:xfrm>
          </p:grpSpPr>
          <p:sp>
            <p:nvSpPr>
              <p:cNvPr id="702" name="CustomShape 32"/>
              <p:cNvSpPr/>
              <p:nvPr/>
            </p:nvSpPr>
            <p:spPr>
              <a:xfrm rot="16200000">
                <a:off x="3315240" y="5440320"/>
                <a:ext cx="447840" cy="447840"/>
              </a:xfrm>
              <a:prstGeom prst="ellipse">
                <a:avLst/>
              </a:prstGeom>
              <a:solidFill>
                <a:srgbClr val="0ec07d"/>
              </a:solidFill>
              <a:ln w="38160">
                <a:solidFill>
                  <a:schemeClr val="lt1"/>
                </a:solidFill>
                <a:miter/>
              </a:ln>
              <a:effectLst>
                <a:outerShdw algn="ctr" blurRad="63500" rotWithShape="0" sx="102000" sy="102000">
                  <a:srgbClr val="000000">
                    <a:alpha val="40000"/>
                  </a:srgbClr>
                </a:outerShdw>
              </a:effectLst>
            </p:spPr>
            <p:style>
              <a:lnRef idx="0"/>
              <a:fillRef idx="0"/>
              <a:effectRef idx="0"/>
              <a:fontRef idx="minor"/>
            </p:style>
          </p:sp>
          <p:sp>
            <p:nvSpPr>
              <p:cNvPr id="703" name="CustomShape 33"/>
              <p:cNvSpPr/>
              <p:nvPr/>
            </p:nvSpPr>
            <p:spPr>
              <a:xfrm rot="16200000">
                <a:off x="3450600" y="5559480"/>
                <a:ext cx="177120" cy="209520"/>
              </a:xfrm>
              <a:prstGeom prst="downArrow">
                <a:avLst>
                  <a:gd name="adj1" fmla="val 50000"/>
                  <a:gd name="adj2" fmla="val 50000"/>
                </a:avLst>
              </a:prstGeom>
              <a:solidFill>
                <a:schemeClr val="lt1"/>
              </a:solidFill>
              <a:ln w="12600">
                <a:solidFill>
                  <a:schemeClr val="lt1"/>
                </a:solidFill>
                <a:miter/>
              </a:ln>
            </p:spPr>
            <p:style>
              <a:lnRef idx="0"/>
              <a:fillRef idx="0"/>
              <a:effectRef idx="0"/>
              <a:fontRef idx="minor"/>
            </p:style>
          </p:sp>
        </p:grpSp>
      </p:grpSp>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04" name="TextShape 1"/>
          <p:cNvSpPr txBox="1"/>
          <p:nvPr/>
        </p:nvSpPr>
        <p:spPr>
          <a:xfrm>
            <a:off x="208800" y="633240"/>
            <a:ext cx="11291400" cy="491760"/>
          </a:xfrm>
          <a:prstGeom prst="rect">
            <a:avLst/>
          </a:prstGeom>
          <a:noFill/>
          <a:ln>
            <a:noFill/>
          </a:ln>
        </p:spPr>
        <p:txBody>
          <a:bodyPr>
            <a:noAutofit/>
          </a:bodyPr>
          <a:p>
            <a:pPr>
              <a:lnSpc>
                <a:spcPct val="90000"/>
              </a:lnSpc>
            </a:pPr>
            <a:r>
              <a:rPr b="1" lang="en-IN" sz="2800" spc="-1" strike="noStrike">
                <a:solidFill>
                  <a:srgbClr val="44546a"/>
                </a:solidFill>
                <a:latin typeface="Arial"/>
                <a:ea typeface="Arial"/>
              </a:rPr>
              <a:t>What did you Grasp?</a:t>
            </a:r>
            <a:endParaRPr b="0" lang="en-IN" sz="2800" spc="-1" strike="noStrike">
              <a:solidFill>
                <a:srgbClr val="000000"/>
              </a:solidFill>
              <a:latin typeface="Arial"/>
            </a:endParaRPr>
          </a:p>
        </p:txBody>
      </p:sp>
      <p:sp>
        <p:nvSpPr>
          <p:cNvPr id="705" name="TextShape 2"/>
          <p:cNvSpPr txBox="1"/>
          <p:nvPr/>
        </p:nvSpPr>
        <p:spPr>
          <a:xfrm>
            <a:off x="208080" y="272880"/>
            <a:ext cx="11291400" cy="298080"/>
          </a:xfrm>
          <a:prstGeom prst="rect">
            <a:avLst/>
          </a:prstGeom>
          <a:noFill/>
          <a:ln>
            <a:noFill/>
          </a:ln>
        </p:spPr>
        <p:txBody>
          <a:bodyPr>
            <a:noAutofit/>
          </a:bodyPr>
          <a:p>
            <a:pPr>
              <a:lnSpc>
                <a:spcPct val="90000"/>
              </a:lnSpc>
            </a:pPr>
            <a:r>
              <a:rPr b="1" lang="en-IN" sz="1600" spc="-1" strike="noStrike">
                <a:solidFill>
                  <a:srgbClr val="0ec07d"/>
                </a:solidFill>
                <a:latin typeface="Arial"/>
                <a:ea typeface="Arial"/>
              </a:rPr>
              <a:t>Module 1</a:t>
            </a:r>
            <a:r>
              <a:rPr b="0" lang="en-IN" sz="1600" spc="-1" strike="noStrike">
                <a:solidFill>
                  <a:srgbClr val="0ec07d"/>
                </a:solidFill>
                <a:latin typeface="Arial"/>
                <a:ea typeface="Arial"/>
              </a:rPr>
              <a:t>: Introduction to Automation</a:t>
            </a:r>
            <a:endParaRPr b="0" lang="en-IN" sz="1600" spc="-1" strike="noStrike">
              <a:solidFill>
                <a:srgbClr val="000000"/>
              </a:solidFill>
              <a:latin typeface="Arial"/>
            </a:endParaRPr>
          </a:p>
          <a:p>
            <a:pPr>
              <a:lnSpc>
                <a:spcPct val="90000"/>
              </a:lnSpc>
              <a:spcBef>
                <a:spcPts val="1001"/>
              </a:spcBef>
            </a:pPr>
            <a:endParaRPr b="0" lang="en-IN" sz="1600" spc="-1" strike="noStrike">
              <a:solidFill>
                <a:srgbClr val="000000"/>
              </a:solidFill>
              <a:latin typeface="Arial"/>
            </a:endParaRPr>
          </a:p>
        </p:txBody>
      </p:sp>
      <p:sp>
        <p:nvSpPr>
          <p:cNvPr id="706" name="TextShape 3"/>
          <p:cNvSpPr txBox="1"/>
          <p:nvPr/>
        </p:nvSpPr>
        <p:spPr>
          <a:xfrm>
            <a:off x="4809240" y="1778760"/>
            <a:ext cx="7266960" cy="3749040"/>
          </a:xfrm>
          <a:prstGeom prst="rect">
            <a:avLst/>
          </a:prstGeom>
          <a:noFill/>
          <a:ln>
            <a:noFill/>
          </a:ln>
        </p:spPr>
        <p:txBody>
          <a:bodyPr>
            <a:noAutofit/>
          </a:bodyPr>
          <a:p>
            <a:pPr marL="343080" indent="-342720">
              <a:lnSpc>
                <a:spcPct val="90000"/>
              </a:lnSpc>
              <a:buClr>
                <a:srgbClr val="000000"/>
              </a:buClr>
              <a:buFont typeface="Calibri"/>
              <a:buAutoNum type="arabicPeriod"/>
            </a:pPr>
            <a:r>
              <a:rPr b="0" lang="en-IN" sz="1800" spc="-1" strike="noStrike">
                <a:solidFill>
                  <a:srgbClr val="000000"/>
                </a:solidFill>
                <a:latin typeface="Arial"/>
                <a:ea typeface="Arial"/>
              </a:rPr>
              <a:t>Which of the following is not a category of code generator?</a:t>
            </a:r>
            <a:endParaRPr b="0" lang="en-IN" sz="1800" spc="-1" strike="noStrike">
              <a:solidFill>
                <a:srgbClr val="000000"/>
              </a:solidFill>
              <a:latin typeface="Arial"/>
            </a:endParaRPr>
          </a:p>
          <a:p>
            <a:pPr marL="682560" indent="-342720">
              <a:lnSpc>
                <a:spcPct val="90000"/>
              </a:lnSpc>
              <a:spcBef>
                <a:spcPts val="1199"/>
              </a:spcBef>
              <a:buClr>
                <a:srgbClr val="000000"/>
              </a:buClr>
              <a:buFont typeface="Arial"/>
              <a:buAutoNum type="alphaUcParenR"/>
            </a:pPr>
            <a:r>
              <a:rPr b="1" lang="en-IN" sz="1800" spc="-1" strike="noStrike">
                <a:solidFill>
                  <a:srgbClr val="000000"/>
                </a:solidFill>
                <a:latin typeface="Arial"/>
                <a:ea typeface="Arial"/>
              </a:rPr>
              <a:t>Prototyping</a:t>
            </a:r>
            <a:endParaRPr b="0" lang="en-IN" sz="1800" spc="-1" strike="noStrike">
              <a:solidFill>
                <a:srgbClr val="000000"/>
              </a:solidFill>
              <a:latin typeface="Arial"/>
            </a:endParaRPr>
          </a:p>
          <a:p>
            <a:pPr marL="682560" indent="-342720">
              <a:lnSpc>
                <a:spcPct val="90000"/>
              </a:lnSpc>
              <a:buClr>
                <a:srgbClr val="000000"/>
              </a:buClr>
              <a:buFont typeface="Arial"/>
              <a:buAutoNum type="alphaUcParenR"/>
            </a:pPr>
            <a:r>
              <a:rPr b="1" lang="en-IN" sz="1800" spc="-1" strike="noStrike">
                <a:solidFill>
                  <a:srgbClr val="000000"/>
                </a:solidFill>
                <a:latin typeface="Arial"/>
                <a:ea typeface="Arial"/>
              </a:rPr>
              <a:t>Templating</a:t>
            </a:r>
            <a:endParaRPr b="0" lang="en-IN" sz="1800" spc="-1" strike="noStrike">
              <a:solidFill>
                <a:srgbClr val="000000"/>
              </a:solidFill>
              <a:latin typeface="Arial"/>
            </a:endParaRPr>
          </a:p>
          <a:p>
            <a:pPr marL="682560" indent="-342720">
              <a:lnSpc>
                <a:spcPct val="90000"/>
              </a:lnSpc>
              <a:buClr>
                <a:srgbClr val="000000"/>
              </a:buClr>
              <a:buFont typeface="Arial"/>
              <a:buAutoNum type="alphaUcParenR"/>
            </a:pPr>
            <a:r>
              <a:rPr b="1" lang="en-IN" sz="1800" spc="-1" strike="noStrike">
                <a:solidFill>
                  <a:srgbClr val="000000"/>
                </a:solidFill>
                <a:latin typeface="Arial"/>
                <a:ea typeface="Arial"/>
              </a:rPr>
              <a:t>Compiling</a:t>
            </a:r>
            <a:endParaRPr b="0" lang="en-IN" sz="1800" spc="-1" strike="noStrike">
              <a:solidFill>
                <a:srgbClr val="000000"/>
              </a:solidFill>
              <a:latin typeface="Arial"/>
            </a:endParaRPr>
          </a:p>
          <a:p>
            <a:pPr marL="682560" indent="-342720">
              <a:lnSpc>
                <a:spcPct val="90000"/>
              </a:lnSpc>
              <a:buClr>
                <a:srgbClr val="000000"/>
              </a:buClr>
              <a:buFont typeface="Arial"/>
              <a:buAutoNum type="alphaUcParenR"/>
            </a:pPr>
            <a:r>
              <a:rPr b="1" lang="en-IN" sz="1800" spc="-1" strike="noStrike">
                <a:solidFill>
                  <a:srgbClr val="000000"/>
                </a:solidFill>
                <a:latin typeface="Arial"/>
                <a:ea typeface="Arial"/>
              </a:rPr>
              <a:t>Round-tripping</a:t>
            </a:r>
            <a:endParaRPr b="0" lang="en-IN" sz="1800" spc="-1" strike="noStrike">
              <a:solidFill>
                <a:srgbClr val="000000"/>
              </a:solidFill>
              <a:latin typeface="Arial"/>
            </a:endParaRPr>
          </a:p>
          <a:p>
            <a:pPr marL="682560" indent="-228240">
              <a:lnSpc>
                <a:spcPct val="90000"/>
              </a:lnSpc>
            </a:pPr>
            <a:endParaRPr b="0" lang="en-IN" sz="1800" spc="-1" strike="noStrike">
              <a:solidFill>
                <a:srgbClr val="000000"/>
              </a:solidFill>
              <a:latin typeface="Arial"/>
            </a:endParaRPr>
          </a:p>
          <a:p>
            <a:pPr marL="343080" indent="-342720">
              <a:lnSpc>
                <a:spcPct val="90000"/>
              </a:lnSpc>
              <a:spcBef>
                <a:spcPts val="1199"/>
              </a:spcBef>
              <a:buClr>
                <a:srgbClr val="000000"/>
              </a:buClr>
              <a:buFont typeface="Calibri"/>
              <a:buAutoNum type="arabicPeriod" startAt="2"/>
            </a:pPr>
            <a:r>
              <a:rPr b="0" lang="en-IN" sz="1800" spc="-1" strike="noStrike">
                <a:solidFill>
                  <a:srgbClr val="000000"/>
                </a:solidFill>
                <a:latin typeface="Arial"/>
                <a:ea typeface="Arial"/>
              </a:rPr>
              <a:t>Customizations  and modifications done over subsequent generations, if code is generated using code generators.</a:t>
            </a:r>
            <a:endParaRPr b="0" lang="en-IN" sz="1800" spc="-1" strike="noStrike">
              <a:solidFill>
                <a:srgbClr val="000000"/>
              </a:solidFill>
              <a:latin typeface="Arial"/>
            </a:endParaRPr>
          </a:p>
          <a:p>
            <a:pPr marL="682560" indent="-342720">
              <a:lnSpc>
                <a:spcPct val="90000"/>
              </a:lnSpc>
              <a:spcBef>
                <a:spcPts val="1199"/>
              </a:spcBef>
              <a:buClr>
                <a:srgbClr val="000000"/>
              </a:buClr>
              <a:buFont typeface="Arial"/>
              <a:buAutoNum type="alphaUcParenR"/>
            </a:pPr>
            <a:r>
              <a:rPr b="1" lang="en-IN" sz="1800" spc="-1" strike="noStrike">
                <a:solidFill>
                  <a:srgbClr val="000000"/>
                </a:solidFill>
                <a:latin typeface="Arial"/>
                <a:ea typeface="Arial"/>
              </a:rPr>
              <a:t>True</a:t>
            </a:r>
            <a:endParaRPr b="0" lang="en-IN" sz="1800" spc="-1" strike="noStrike">
              <a:solidFill>
                <a:srgbClr val="000000"/>
              </a:solidFill>
              <a:latin typeface="Arial"/>
            </a:endParaRPr>
          </a:p>
          <a:p>
            <a:pPr marL="682560" indent="-342720">
              <a:lnSpc>
                <a:spcPct val="90000"/>
              </a:lnSpc>
              <a:buClr>
                <a:srgbClr val="000000"/>
              </a:buClr>
              <a:buFont typeface="Arial"/>
              <a:buAutoNum type="alphaUcParenR"/>
            </a:pPr>
            <a:r>
              <a:rPr b="1" lang="en-IN" sz="1800" spc="-1" strike="noStrike">
                <a:solidFill>
                  <a:srgbClr val="000000"/>
                </a:solidFill>
                <a:latin typeface="Arial"/>
                <a:ea typeface="Arial"/>
              </a:rPr>
              <a:t>False</a:t>
            </a:r>
            <a:endParaRPr b="0" lang="en-IN" sz="1800" spc="-1" strike="noStrike">
              <a:solidFill>
                <a:srgbClr val="000000"/>
              </a:solidFill>
              <a:latin typeface="Arial"/>
            </a:endParaRPr>
          </a:p>
          <a:p>
            <a:pPr marL="682560" indent="-228240">
              <a:lnSpc>
                <a:spcPct val="90000"/>
              </a:lnSpc>
            </a:pPr>
            <a:endParaRPr b="0" lang="en-IN"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07" name="TextShape 1"/>
          <p:cNvSpPr txBox="1"/>
          <p:nvPr/>
        </p:nvSpPr>
        <p:spPr>
          <a:xfrm>
            <a:off x="208800" y="633240"/>
            <a:ext cx="10515240" cy="491760"/>
          </a:xfrm>
          <a:prstGeom prst="rect">
            <a:avLst/>
          </a:prstGeom>
          <a:noFill/>
          <a:ln>
            <a:noFill/>
          </a:ln>
        </p:spPr>
        <p:txBody>
          <a:bodyPr>
            <a:noAutofit/>
          </a:bodyPr>
          <a:p>
            <a:pPr>
              <a:lnSpc>
                <a:spcPct val="90000"/>
              </a:lnSpc>
            </a:pPr>
            <a:r>
              <a:rPr b="1" lang="en-IN" sz="2800" spc="-1" strike="noStrike">
                <a:solidFill>
                  <a:srgbClr val="44546a"/>
                </a:solidFill>
                <a:latin typeface="Arial"/>
                <a:ea typeface="Arial"/>
              </a:rPr>
              <a:t>6. Model-Driven Architecture (MDA) - An Introduction</a:t>
            </a:r>
            <a:endParaRPr b="0" lang="en-IN" sz="2800" spc="-1" strike="noStrike">
              <a:solidFill>
                <a:srgbClr val="000000"/>
              </a:solidFill>
              <a:latin typeface="Arial"/>
            </a:endParaRPr>
          </a:p>
        </p:txBody>
      </p:sp>
      <p:sp>
        <p:nvSpPr>
          <p:cNvPr id="708" name="TextShape 2"/>
          <p:cNvSpPr txBox="1"/>
          <p:nvPr/>
        </p:nvSpPr>
        <p:spPr>
          <a:xfrm>
            <a:off x="208080" y="272880"/>
            <a:ext cx="10515240" cy="298080"/>
          </a:xfrm>
          <a:prstGeom prst="rect">
            <a:avLst/>
          </a:prstGeom>
          <a:noFill/>
          <a:ln>
            <a:noFill/>
          </a:ln>
        </p:spPr>
        <p:txBody>
          <a:bodyPr>
            <a:noAutofit/>
          </a:bodyPr>
          <a:p>
            <a:pPr>
              <a:lnSpc>
                <a:spcPct val="90000"/>
              </a:lnSpc>
            </a:pPr>
            <a:r>
              <a:rPr b="1" lang="en-IN" sz="1600" spc="-1" strike="noStrike">
                <a:solidFill>
                  <a:srgbClr val="0ec07d"/>
                </a:solidFill>
                <a:latin typeface="Arial"/>
                <a:ea typeface="Arial"/>
              </a:rPr>
              <a:t>Module 1</a:t>
            </a:r>
            <a:r>
              <a:rPr b="0" lang="en-IN" sz="1600" spc="-1" strike="noStrike">
                <a:solidFill>
                  <a:srgbClr val="0ec07d"/>
                </a:solidFill>
                <a:latin typeface="Arial"/>
                <a:ea typeface="Arial"/>
              </a:rPr>
              <a:t>: Introduction to Automation</a:t>
            </a:r>
            <a:endParaRPr b="0" lang="en-IN" sz="1600" spc="-1" strike="noStrike">
              <a:solidFill>
                <a:srgbClr val="000000"/>
              </a:solidFill>
              <a:latin typeface="Arial"/>
            </a:endParaRPr>
          </a:p>
        </p:txBody>
      </p:sp>
      <p:sp>
        <p:nvSpPr>
          <p:cNvPr id="709" name="TextShape 3"/>
          <p:cNvSpPr txBox="1"/>
          <p:nvPr/>
        </p:nvSpPr>
        <p:spPr>
          <a:xfrm>
            <a:off x="514440" y="1305000"/>
            <a:ext cx="10273320" cy="4840560"/>
          </a:xfrm>
          <a:prstGeom prst="rect">
            <a:avLst/>
          </a:prstGeom>
          <a:noFill/>
          <a:ln>
            <a:noFill/>
          </a:ln>
        </p:spPr>
        <p:txBody>
          <a:bodyPr>
            <a:noAutofit/>
          </a:bodyPr>
          <a:p>
            <a:pPr lvl="1" marL="285840" indent="-285480">
              <a:lnSpc>
                <a:spcPct val="100000"/>
              </a:lnSpc>
              <a:buClr>
                <a:srgbClr val="000000"/>
              </a:buClr>
              <a:buFont typeface="Noto Sans Symbols"/>
              <a:buChar char="⇥"/>
            </a:pPr>
            <a:r>
              <a:rPr b="0" lang="en-IN" sz="1800" spc="-1" strike="noStrike">
                <a:solidFill>
                  <a:srgbClr val="000000"/>
                </a:solidFill>
                <a:latin typeface="Arial"/>
                <a:ea typeface="Arial"/>
              </a:rPr>
              <a:t>A software design approach launched in 2001 by Object Management Group (OMG). </a:t>
            </a:r>
            <a:endParaRPr b="0" lang="en-IN" sz="1800" spc="-1" strike="noStrike">
              <a:solidFill>
                <a:srgbClr val="000000"/>
              </a:solidFill>
              <a:latin typeface="Arial"/>
            </a:endParaRPr>
          </a:p>
          <a:p>
            <a:pPr lvl="1" marL="285840" indent="-285480">
              <a:lnSpc>
                <a:spcPct val="100000"/>
              </a:lnSpc>
              <a:spcBef>
                <a:spcPts val="1199"/>
              </a:spcBef>
              <a:buClr>
                <a:srgbClr val="000000"/>
              </a:buClr>
              <a:buFont typeface="Noto Sans Symbols"/>
              <a:buChar char="⇥"/>
            </a:pPr>
            <a:r>
              <a:rPr b="0" lang="en-IN" sz="1800" spc="-1" strike="noStrike">
                <a:solidFill>
                  <a:srgbClr val="000000"/>
                </a:solidFill>
                <a:latin typeface="Arial"/>
                <a:ea typeface="Arial"/>
              </a:rPr>
              <a:t>System functionality is first defined as Platform Independent Model (PIM) through domain-specific language like CORBA, .Net, the Web etc.. </a:t>
            </a:r>
            <a:endParaRPr b="0" lang="en-IN" sz="1800" spc="-1" strike="noStrike">
              <a:solidFill>
                <a:srgbClr val="000000"/>
              </a:solidFill>
              <a:latin typeface="Arial"/>
            </a:endParaRPr>
          </a:p>
          <a:p>
            <a:pPr lvl="1" marL="285840" indent="-285480">
              <a:lnSpc>
                <a:spcPct val="100000"/>
              </a:lnSpc>
              <a:spcBef>
                <a:spcPts val="1199"/>
              </a:spcBef>
              <a:buClr>
                <a:srgbClr val="000000"/>
              </a:buClr>
              <a:buFont typeface="Noto Sans Symbols"/>
              <a:buChar char="⇥"/>
            </a:pPr>
            <a:r>
              <a:rPr b="0" lang="en-IN" sz="1800" spc="-1" strike="noStrike">
                <a:solidFill>
                  <a:srgbClr val="000000"/>
                </a:solidFill>
                <a:latin typeface="Arial"/>
                <a:ea typeface="Arial"/>
              </a:rPr>
              <a:t>PIM then translated to platform-specific models (PSM) through domain-specific or general purpose language like Java, C#, Python, etc.</a:t>
            </a:r>
            <a:endParaRPr b="0" lang="en-IN" sz="1800" spc="-1" strike="noStrike">
              <a:solidFill>
                <a:srgbClr val="000000"/>
              </a:solidFill>
              <a:latin typeface="Arial"/>
            </a:endParaRPr>
          </a:p>
          <a:p>
            <a:pPr lvl="1" marL="285840" indent="-285480">
              <a:lnSpc>
                <a:spcPct val="100000"/>
              </a:lnSpc>
              <a:spcBef>
                <a:spcPts val="1199"/>
              </a:spcBef>
              <a:buClr>
                <a:srgbClr val="000000"/>
              </a:buClr>
              <a:buFont typeface="Noto Sans Symbols"/>
              <a:buChar char="⇥"/>
            </a:pPr>
            <a:r>
              <a:rPr b="0" lang="en-IN" sz="1800" spc="-1" strike="noStrike">
                <a:solidFill>
                  <a:srgbClr val="000000"/>
                </a:solidFill>
                <a:latin typeface="Arial"/>
                <a:ea typeface="Arial"/>
              </a:rPr>
              <a:t>Translations between PIM and PSMs done using automated tools, like model transformation tools.</a:t>
            </a:r>
            <a:endParaRPr b="0" lang="en-IN" sz="1800" spc="-1" strike="noStrike">
              <a:solidFill>
                <a:srgbClr val="000000"/>
              </a:solidFill>
              <a:latin typeface="Arial"/>
            </a:endParaRPr>
          </a:p>
          <a:p>
            <a:pPr lvl="1" marL="285840" indent="-285480">
              <a:lnSpc>
                <a:spcPct val="100000"/>
              </a:lnSpc>
              <a:spcBef>
                <a:spcPts val="1199"/>
              </a:spcBef>
              <a:buClr>
                <a:srgbClr val="000000"/>
              </a:buClr>
              <a:buFont typeface="Noto Sans Symbols"/>
              <a:buChar char="⇥"/>
            </a:pPr>
            <a:r>
              <a:rPr b="0" lang="en-IN" sz="1800" spc="-1" strike="noStrike">
                <a:solidFill>
                  <a:srgbClr val="000000"/>
                </a:solidFill>
                <a:latin typeface="Arial"/>
                <a:ea typeface="Arial"/>
              </a:rPr>
              <a:t>MDA model is related to multiple standards, such as Unified Modeling Language (UML).</a:t>
            </a:r>
            <a:endParaRPr b="0" lang="en-IN" sz="1800" spc="-1" strike="noStrike">
              <a:solidFill>
                <a:srgbClr val="000000"/>
              </a:solidFill>
              <a:latin typeface="Arial"/>
            </a:endParaRPr>
          </a:p>
          <a:p>
            <a:pPr marL="285840" indent="-171000">
              <a:lnSpc>
                <a:spcPct val="100000"/>
              </a:lnSpc>
              <a:spcBef>
                <a:spcPts val="1199"/>
              </a:spcBef>
            </a:pPr>
            <a:endParaRPr b="0" lang="en-IN"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710" name="Shape 1261" descr=""/>
          <p:cNvPicPr/>
          <p:nvPr/>
        </p:nvPicPr>
        <p:blipFill>
          <a:blip r:embed="rId1"/>
          <a:stretch/>
        </p:blipFill>
        <p:spPr>
          <a:xfrm>
            <a:off x="5299920" y="1305000"/>
            <a:ext cx="6720120" cy="4958280"/>
          </a:xfrm>
          <a:prstGeom prst="rect">
            <a:avLst/>
          </a:prstGeom>
          <a:ln>
            <a:noFill/>
          </a:ln>
        </p:spPr>
      </p:pic>
      <p:sp>
        <p:nvSpPr>
          <p:cNvPr id="711" name="TextShape 1"/>
          <p:cNvSpPr txBox="1"/>
          <p:nvPr/>
        </p:nvSpPr>
        <p:spPr>
          <a:xfrm>
            <a:off x="208800" y="633240"/>
            <a:ext cx="10891440" cy="553680"/>
          </a:xfrm>
          <a:prstGeom prst="rect">
            <a:avLst/>
          </a:prstGeom>
          <a:noFill/>
          <a:ln>
            <a:noFill/>
          </a:ln>
        </p:spPr>
        <p:txBody>
          <a:bodyPr>
            <a:noAutofit/>
          </a:bodyPr>
          <a:p>
            <a:pPr>
              <a:lnSpc>
                <a:spcPct val="90000"/>
              </a:lnSpc>
            </a:pPr>
            <a:r>
              <a:rPr b="1" lang="en-IN" sz="2800" spc="-1" strike="noStrike">
                <a:solidFill>
                  <a:srgbClr val="44546a"/>
                </a:solidFill>
                <a:latin typeface="Arial"/>
                <a:ea typeface="Arial"/>
              </a:rPr>
              <a:t>6. Model-Driven Architecture (MDA) - An Introduction (Contd.)</a:t>
            </a:r>
            <a:endParaRPr b="0" lang="en-IN" sz="2800" spc="-1" strike="noStrike">
              <a:solidFill>
                <a:srgbClr val="000000"/>
              </a:solidFill>
              <a:latin typeface="Arial"/>
            </a:endParaRPr>
          </a:p>
        </p:txBody>
      </p:sp>
      <p:sp>
        <p:nvSpPr>
          <p:cNvPr id="712" name="TextShape 2"/>
          <p:cNvSpPr txBox="1"/>
          <p:nvPr/>
        </p:nvSpPr>
        <p:spPr>
          <a:xfrm>
            <a:off x="208080" y="272880"/>
            <a:ext cx="10515240" cy="298080"/>
          </a:xfrm>
          <a:prstGeom prst="rect">
            <a:avLst/>
          </a:prstGeom>
          <a:noFill/>
          <a:ln>
            <a:noFill/>
          </a:ln>
        </p:spPr>
        <p:txBody>
          <a:bodyPr>
            <a:noAutofit/>
          </a:bodyPr>
          <a:p>
            <a:pPr>
              <a:lnSpc>
                <a:spcPct val="90000"/>
              </a:lnSpc>
            </a:pPr>
            <a:r>
              <a:rPr b="1" lang="en-IN" sz="1600" spc="-1" strike="noStrike">
                <a:solidFill>
                  <a:srgbClr val="0ec07d"/>
                </a:solidFill>
                <a:latin typeface="Arial"/>
                <a:ea typeface="Arial"/>
              </a:rPr>
              <a:t>Module 1</a:t>
            </a:r>
            <a:r>
              <a:rPr b="0" lang="en-IN" sz="1600" spc="-1" strike="noStrike">
                <a:solidFill>
                  <a:srgbClr val="0ec07d"/>
                </a:solidFill>
                <a:latin typeface="Arial"/>
                <a:ea typeface="Arial"/>
              </a:rPr>
              <a:t>: Introduction to Automation</a:t>
            </a:r>
            <a:endParaRPr b="0" lang="en-IN" sz="1600" spc="-1" strike="noStrike">
              <a:solidFill>
                <a:srgbClr val="000000"/>
              </a:solidFill>
              <a:latin typeface="Arial"/>
            </a:endParaRPr>
          </a:p>
        </p:txBody>
      </p:sp>
      <p:sp>
        <p:nvSpPr>
          <p:cNvPr id="713" name="TextShape 3"/>
          <p:cNvSpPr txBox="1"/>
          <p:nvPr/>
        </p:nvSpPr>
        <p:spPr>
          <a:xfrm>
            <a:off x="514440" y="1305000"/>
            <a:ext cx="4952520" cy="4840560"/>
          </a:xfrm>
          <a:prstGeom prst="rect">
            <a:avLst/>
          </a:prstGeom>
          <a:noFill/>
          <a:ln>
            <a:noFill/>
          </a:ln>
        </p:spPr>
        <p:txBody>
          <a:bodyPr>
            <a:noAutofit/>
          </a:bodyPr>
          <a:p>
            <a:pPr lvl="1" marL="285840" indent="-285480">
              <a:lnSpc>
                <a:spcPct val="100000"/>
              </a:lnSpc>
              <a:buClr>
                <a:srgbClr val="000000"/>
              </a:buClr>
              <a:buFont typeface="Noto Sans Symbols"/>
              <a:buChar char="⇥"/>
            </a:pPr>
            <a:r>
              <a:rPr b="0" lang="en-IN" sz="1800" spc="-1" strike="noStrike">
                <a:solidFill>
                  <a:srgbClr val="000000"/>
                </a:solidFill>
                <a:latin typeface="Arial"/>
                <a:ea typeface="Arial"/>
              </a:rPr>
              <a:t>A software design approach launched in 2001 by Object Management Group (OMG). </a:t>
            </a:r>
            <a:endParaRPr b="0" lang="en-IN" sz="1800" spc="-1" strike="noStrike">
              <a:solidFill>
                <a:srgbClr val="000000"/>
              </a:solidFill>
              <a:latin typeface="Arial"/>
            </a:endParaRPr>
          </a:p>
          <a:p>
            <a:pPr lvl="1" marL="285840" indent="-285480">
              <a:lnSpc>
                <a:spcPct val="100000"/>
              </a:lnSpc>
              <a:spcBef>
                <a:spcPts val="1199"/>
              </a:spcBef>
              <a:buClr>
                <a:srgbClr val="000000"/>
              </a:buClr>
              <a:buFont typeface="Noto Sans Symbols"/>
              <a:buChar char="⇥"/>
            </a:pPr>
            <a:r>
              <a:rPr b="0" lang="en-IN" sz="1800" spc="-1" strike="noStrike">
                <a:solidFill>
                  <a:srgbClr val="000000"/>
                </a:solidFill>
                <a:latin typeface="Arial"/>
                <a:ea typeface="Arial"/>
              </a:rPr>
              <a:t>System functionality is first defined as Platform Independent Model (PIM) through domain-specific language like CORBA, .Net, the Web etc.. </a:t>
            </a:r>
            <a:endParaRPr b="0" lang="en-IN" sz="1800" spc="-1" strike="noStrike">
              <a:solidFill>
                <a:srgbClr val="000000"/>
              </a:solidFill>
              <a:latin typeface="Arial"/>
            </a:endParaRPr>
          </a:p>
          <a:p>
            <a:pPr lvl="1" marL="285840" indent="-285480">
              <a:lnSpc>
                <a:spcPct val="100000"/>
              </a:lnSpc>
              <a:spcBef>
                <a:spcPts val="1199"/>
              </a:spcBef>
              <a:buClr>
                <a:srgbClr val="000000"/>
              </a:buClr>
              <a:buFont typeface="Noto Sans Symbols"/>
              <a:buChar char="⇥"/>
            </a:pPr>
            <a:r>
              <a:rPr b="0" lang="en-IN" sz="1800" spc="-1" strike="noStrike">
                <a:solidFill>
                  <a:srgbClr val="000000"/>
                </a:solidFill>
                <a:latin typeface="Arial"/>
                <a:ea typeface="Arial"/>
              </a:rPr>
              <a:t>PIM then translated to platform-specific models (PSM) through domain-specific or general purpose language like Java, C#, Python, etc.</a:t>
            </a:r>
            <a:endParaRPr b="0" lang="en-IN" sz="1800" spc="-1" strike="noStrike">
              <a:solidFill>
                <a:srgbClr val="000000"/>
              </a:solidFill>
              <a:latin typeface="Arial"/>
            </a:endParaRPr>
          </a:p>
          <a:p>
            <a:pPr lvl="1" marL="285840" indent="-285480">
              <a:lnSpc>
                <a:spcPct val="100000"/>
              </a:lnSpc>
              <a:spcBef>
                <a:spcPts val="1199"/>
              </a:spcBef>
              <a:buClr>
                <a:srgbClr val="000000"/>
              </a:buClr>
              <a:buFont typeface="Noto Sans Symbols"/>
              <a:buChar char="⇥"/>
            </a:pPr>
            <a:r>
              <a:rPr b="0" lang="en-IN" sz="1800" spc="-1" strike="noStrike">
                <a:solidFill>
                  <a:srgbClr val="000000"/>
                </a:solidFill>
                <a:latin typeface="Arial"/>
                <a:ea typeface="Arial"/>
              </a:rPr>
              <a:t>Translations between PIM and PSMs done using automated tools, like model transformation tools.</a:t>
            </a:r>
            <a:endParaRPr b="0" lang="en-IN" sz="1800" spc="-1" strike="noStrike">
              <a:solidFill>
                <a:srgbClr val="000000"/>
              </a:solidFill>
              <a:latin typeface="Arial"/>
            </a:endParaRPr>
          </a:p>
          <a:p>
            <a:pPr lvl="1" marL="285840" indent="-285480">
              <a:lnSpc>
                <a:spcPct val="100000"/>
              </a:lnSpc>
              <a:spcBef>
                <a:spcPts val="1199"/>
              </a:spcBef>
              <a:buClr>
                <a:srgbClr val="000000"/>
              </a:buClr>
              <a:buFont typeface="Noto Sans Symbols"/>
              <a:buChar char="⇥"/>
            </a:pPr>
            <a:r>
              <a:rPr b="0" lang="en-IN" sz="1800" spc="-1" strike="noStrike">
                <a:solidFill>
                  <a:srgbClr val="000000"/>
                </a:solidFill>
                <a:latin typeface="Arial"/>
                <a:ea typeface="Arial"/>
              </a:rPr>
              <a:t>MDA model is related to multiple standards, such as Unified Modeling Language (UML).</a:t>
            </a:r>
            <a:endParaRPr b="0" lang="en-IN" sz="1800" spc="-1" strike="noStrike">
              <a:solidFill>
                <a:srgbClr val="000000"/>
              </a:solidFill>
              <a:latin typeface="Arial"/>
            </a:endParaRPr>
          </a:p>
          <a:p>
            <a:pPr marL="285840" indent="-171000">
              <a:lnSpc>
                <a:spcPct val="100000"/>
              </a:lnSpc>
              <a:spcBef>
                <a:spcPts val="1199"/>
              </a:spcBef>
            </a:pPr>
            <a:endParaRPr b="0" lang="en-IN"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14" name="TextShape 1"/>
          <p:cNvSpPr txBox="1"/>
          <p:nvPr/>
        </p:nvSpPr>
        <p:spPr>
          <a:xfrm>
            <a:off x="208800" y="633240"/>
            <a:ext cx="10515240" cy="491760"/>
          </a:xfrm>
          <a:prstGeom prst="rect">
            <a:avLst/>
          </a:prstGeom>
          <a:noFill/>
          <a:ln>
            <a:noFill/>
          </a:ln>
        </p:spPr>
        <p:txBody>
          <a:bodyPr>
            <a:noAutofit/>
          </a:bodyPr>
          <a:p>
            <a:pPr>
              <a:lnSpc>
                <a:spcPct val="90000"/>
              </a:lnSpc>
            </a:pPr>
            <a:r>
              <a:rPr b="1" lang="en-IN" sz="2800" spc="-1" strike="noStrike">
                <a:solidFill>
                  <a:srgbClr val="44546a"/>
                </a:solidFill>
                <a:latin typeface="Arial"/>
                <a:ea typeface="Arial"/>
              </a:rPr>
              <a:t>6.1 MDA - Concepts</a:t>
            </a:r>
            <a:endParaRPr b="0" lang="en-IN" sz="2800" spc="-1" strike="noStrike">
              <a:solidFill>
                <a:srgbClr val="000000"/>
              </a:solidFill>
              <a:latin typeface="Arial"/>
            </a:endParaRPr>
          </a:p>
        </p:txBody>
      </p:sp>
      <p:sp>
        <p:nvSpPr>
          <p:cNvPr id="715" name="TextShape 2"/>
          <p:cNvSpPr txBox="1"/>
          <p:nvPr/>
        </p:nvSpPr>
        <p:spPr>
          <a:xfrm>
            <a:off x="208080" y="272880"/>
            <a:ext cx="10515240" cy="298080"/>
          </a:xfrm>
          <a:prstGeom prst="rect">
            <a:avLst/>
          </a:prstGeom>
          <a:noFill/>
          <a:ln>
            <a:noFill/>
          </a:ln>
        </p:spPr>
        <p:txBody>
          <a:bodyPr>
            <a:noAutofit/>
          </a:bodyPr>
          <a:p>
            <a:pPr>
              <a:lnSpc>
                <a:spcPct val="90000"/>
              </a:lnSpc>
            </a:pPr>
            <a:r>
              <a:rPr b="1" lang="en-IN" sz="1600" spc="-1" strike="noStrike">
                <a:solidFill>
                  <a:srgbClr val="0ec07d"/>
                </a:solidFill>
                <a:latin typeface="Arial"/>
                <a:ea typeface="Arial"/>
              </a:rPr>
              <a:t>Module 1</a:t>
            </a:r>
            <a:r>
              <a:rPr b="0" lang="en-IN" sz="1600" spc="-1" strike="noStrike">
                <a:solidFill>
                  <a:srgbClr val="0ec07d"/>
                </a:solidFill>
                <a:latin typeface="Arial"/>
                <a:ea typeface="Arial"/>
              </a:rPr>
              <a:t>: Introduction to Automation</a:t>
            </a:r>
            <a:endParaRPr b="0" lang="en-IN" sz="1600" spc="-1" strike="noStrike">
              <a:solidFill>
                <a:srgbClr val="000000"/>
              </a:solidFill>
              <a:latin typeface="Arial"/>
            </a:endParaRPr>
          </a:p>
        </p:txBody>
      </p:sp>
      <p:sp>
        <p:nvSpPr>
          <p:cNvPr id="716" name="TextShape 3"/>
          <p:cNvSpPr txBox="1"/>
          <p:nvPr/>
        </p:nvSpPr>
        <p:spPr>
          <a:xfrm>
            <a:off x="514440" y="1305000"/>
            <a:ext cx="10273320" cy="4840560"/>
          </a:xfrm>
          <a:prstGeom prst="rect">
            <a:avLst/>
          </a:prstGeom>
          <a:noFill/>
          <a:ln>
            <a:noFill/>
          </a:ln>
        </p:spPr>
        <p:txBody>
          <a:bodyPr>
            <a:noAutofit/>
          </a:bodyPr>
          <a:p>
            <a:pPr>
              <a:lnSpc>
                <a:spcPct val="90000"/>
              </a:lnSpc>
            </a:pPr>
            <a:r>
              <a:rPr b="0" lang="en-IN" sz="1800" spc="-1" strike="noStrike">
                <a:solidFill>
                  <a:srgbClr val="000000"/>
                </a:solidFill>
                <a:latin typeface="Arial"/>
                <a:ea typeface="Arial"/>
              </a:rPr>
              <a:t> </a:t>
            </a:r>
            <a:endParaRPr b="0" lang="en-IN" sz="1800" spc="-1" strike="noStrike">
              <a:solidFill>
                <a:srgbClr val="000000"/>
              </a:solidFill>
              <a:latin typeface="Arial"/>
            </a:endParaRPr>
          </a:p>
        </p:txBody>
      </p:sp>
      <p:grpSp>
        <p:nvGrpSpPr>
          <p:cNvPr id="717" name="Group 4"/>
          <p:cNvGrpSpPr/>
          <p:nvPr/>
        </p:nvGrpSpPr>
        <p:grpSpPr>
          <a:xfrm>
            <a:off x="673200" y="1165320"/>
            <a:ext cx="8296200" cy="5280480"/>
            <a:chOff x="673200" y="1165320"/>
            <a:chExt cx="8296200" cy="5280480"/>
          </a:xfrm>
        </p:grpSpPr>
        <p:sp>
          <p:nvSpPr>
            <p:cNvPr id="718" name="CustomShape 5"/>
            <p:cNvSpPr/>
            <p:nvPr/>
          </p:nvSpPr>
          <p:spPr>
            <a:xfrm>
              <a:off x="673200" y="1165320"/>
              <a:ext cx="8296200" cy="5280480"/>
            </a:xfrm>
            <a:prstGeom prst="roundRect">
              <a:avLst>
                <a:gd name="adj" fmla="val 1788"/>
              </a:avLst>
            </a:prstGeom>
            <a:solidFill>
              <a:srgbClr val="149062"/>
            </a:solidFill>
            <a:ln>
              <a:noFill/>
            </a:ln>
          </p:spPr>
          <p:style>
            <a:lnRef idx="2">
              <a:schemeClr val="accent1">
                <a:shade val="50000"/>
              </a:schemeClr>
            </a:lnRef>
            <a:fillRef idx="1">
              <a:schemeClr val="accent1"/>
            </a:fillRef>
            <a:effectRef idx="0">
              <a:schemeClr val="accent1"/>
            </a:effectRef>
            <a:fontRef idx="minor"/>
          </p:style>
          <p:txBody>
            <a:bodyPr lIns="90000" rIns="90000" tIns="45000" bIns="45000">
              <a:noAutofit/>
            </a:bodyPr>
            <a:p>
              <a:pPr>
                <a:lnSpc>
                  <a:spcPct val="100000"/>
                </a:lnSpc>
              </a:pPr>
              <a:r>
                <a:rPr b="0" lang="en-IN" sz="1800" spc="-1" strike="noStrike">
                  <a:solidFill>
                    <a:srgbClr val="ffffff"/>
                  </a:solidFill>
                  <a:latin typeface="Arial"/>
                  <a:ea typeface="Arial"/>
                </a:rPr>
                <a:t>The important concepts associated with MDA are:</a:t>
              </a:r>
              <a:endParaRPr b="0" lang="en-IN" sz="1800" spc="-1" strike="noStrike">
                <a:latin typeface="Arial"/>
              </a:endParaRPr>
            </a:p>
            <a:p>
              <a:pPr>
                <a:lnSpc>
                  <a:spcPct val="100000"/>
                </a:lnSpc>
              </a:pPr>
              <a:endParaRPr b="0" lang="en-IN" sz="1800" spc="-1" strike="noStrike">
                <a:latin typeface="Arial"/>
              </a:endParaRPr>
            </a:p>
          </p:txBody>
        </p:sp>
        <p:grpSp>
          <p:nvGrpSpPr>
            <p:cNvPr id="719" name="Group 6"/>
            <p:cNvGrpSpPr/>
            <p:nvPr/>
          </p:nvGrpSpPr>
          <p:grpSpPr>
            <a:xfrm>
              <a:off x="761040" y="1602360"/>
              <a:ext cx="8092440" cy="357120"/>
              <a:chOff x="761040" y="1602360"/>
              <a:chExt cx="8092440" cy="357120"/>
            </a:xfrm>
          </p:grpSpPr>
          <p:sp>
            <p:nvSpPr>
              <p:cNvPr id="720" name="CustomShape 7"/>
              <p:cNvSpPr/>
              <p:nvPr/>
            </p:nvSpPr>
            <p:spPr>
              <a:xfrm>
                <a:off x="761040" y="1602360"/>
                <a:ext cx="8092440" cy="357120"/>
              </a:xfrm>
              <a:custGeom>
                <a:avLst/>
                <a:gdLst/>
                <a:ahLst/>
                <a:rect l="l" t="t" r="r" b="b"/>
                <a:pathLst>
                  <a:path w="11201399" h="413411">
                    <a:moveTo>
                      <a:pt x="0" y="41341"/>
                    </a:moveTo>
                    <a:cubicBezTo>
                      <a:pt x="0" y="18509"/>
                      <a:pt x="18509" y="0"/>
                      <a:pt x="41341" y="0"/>
                    </a:cubicBezTo>
                    <a:lnTo>
                      <a:pt x="11160058" y="0"/>
                    </a:lnTo>
                    <a:cubicBezTo>
                      <a:pt x="11182890" y="0"/>
                      <a:pt x="11201399" y="18509"/>
                      <a:pt x="11201399" y="41341"/>
                    </a:cubicBezTo>
                    <a:lnTo>
                      <a:pt x="11201399" y="372070"/>
                    </a:lnTo>
                    <a:cubicBezTo>
                      <a:pt x="11201399" y="394902"/>
                      <a:pt x="11182890" y="413411"/>
                      <a:pt x="11160058" y="413411"/>
                    </a:cubicBezTo>
                    <a:lnTo>
                      <a:pt x="41341" y="413411"/>
                    </a:lnTo>
                    <a:cubicBezTo>
                      <a:pt x="18509" y="413411"/>
                      <a:pt x="0" y="394902"/>
                      <a:pt x="0" y="372070"/>
                    </a:cubicBezTo>
                    <a:lnTo>
                      <a:pt x="0" y="41341"/>
                    </a:lnTo>
                    <a:close/>
                  </a:path>
                </a:pathLst>
              </a:custGeom>
              <a:solidFill>
                <a:schemeClr val="bg1"/>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p:style>
            <p:txBody>
              <a:bodyPr lIns="457200" rIns="41760" tIns="41760" bIns="41760" anchor="ctr">
                <a:noAutofit/>
              </a:bodyPr>
              <a:p>
                <a:pPr>
                  <a:lnSpc>
                    <a:spcPct val="90000"/>
                  </a:lnSpc>
                  <a:spcAft>
                    <a:spcPts val="561"/>
                  </a:spcAft>
                </a:pPr>
                <a:r>
                  <a:rPr b="0" lang="en-IN" sz="1600" spc="-1" strike="noStrike">
                    <a:solidFill>
                      <a:srgbClr val="000000"/>
                    </a:solidFill>
                    <a:latin typeface="Arial"/>
                    <a:ea typeface="Arial"/>
                  </a:rPr>
                  <a:t>System</a:t>
                </a:r>
                <a:endParaRPr b="0" lang="en-IN" sz="1600" spc="-1" strike="noStrike">
                  <a:latin typeface="Arial"/>
                </a:endParaRPr>
              </a:p>
            </p:txBody>
          </p:sp>
          <p:sp>
            <p:nvSpPr>
              <p:cNvPr id="721" name="CustomShape 8"/>
              <p:cNvSpPr/>
              <p:nvPr/>
            </p:nvSpPr>
            <p:spPr>
              <a:xfrm>
                <a:off x="790200" y="1623600"/>
                <a:ext cx="232200" cy="314280"/>
              </a:xfrm>
              <a:prstGeom prst="roundRect">
                <a:avLst>
                  <a:gd name="adj" fmla="val 10000"/>
                </a:avLst>
              </a:prstGeom>
              <a:solidFill>
                <a:srgbClr val="149062"/>
              </a:solidFill>
              <a:ln>
                <a:round/>
              </a:ln>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p:style>
            <p:txBody>
              <a:bodyPr lIns="0" rIns="0" tIns="0" bIns="0" anchor="ctr">
                <a:noAutofit/>
              </a:bodyPr>
              <a:p>
                <a:pPr algn="ctr">
                  <a:lnSpc>
                    <a:spcPct val="100000"/>
                  </a:lnSpc>
                </a:pPr>
                <a:r>
                  <a:rPr b="1" lang="en-IN" sz="1400" spc="-1" strike="noStrike">
                    <a:solidFill>
                      <a:srgbClr val="ffffff"/>
                    </a:solidFill>
                    <a:latin typeface="Arial"/>
                    <a:ea typeface="Arial"/>
                  </a:rPr>
                  <a:t>1</a:t>
                </a:r>
                <a:endParaRPr b="0" lang="en-IN" sz="1400" spc="-1" strike="noStrike">
                  <a:latin typeface="Arial"/>
                </a:endParaRPr>
              </a:p>
            </p:txBody>
          </p:sp>
        </p:grpSp>
        <p:grpSp>
          <p:nvGrpSpPr>
            <p:cNvPr id="722" name="Group 9"/>
            <p:cNvGrpSpPr/>
            <p:nvPr/>
          </p:nvGrpSpPr>
          <p:grpSpPr>
            <a:xfrm>
              <a:off x="761040" y="2088720"/>
              <a:ext cx="8092440" cy="357120"/>
              <a:chOff x="761040" y="2088720"/>
              <a:chExt cx="8092440" cy="357120"/>
            </a:xfrm>
          </p:grpSpPr>
          <p:sp>
            <p:nvSpPr>
              <p:cNvPr id="723" name="CustomShape 10"/>
              <p:cNvSpPr/>
              <p:nvPr/>
            </p:nvSpPr>
            <p:spPr>
              <a:xfrm>
                <a:off x="761040" y="2088720"/>
                <a:ext cx="8092440" cy="357120"/>
              </a:xfrm>
              <a:custGeom>
                <a:avLst/>
                <a:gdLst/>
                <a:ahLst/>
                <a:rect l="l" t="t" r="r" b="b"/>
                <a:pathLst>
                  <a:path w="11201399" h="413411">
                    <a:moveTo>
                      <a:pt x="0" y="41341"/>
                    </a:moveTo>
                    <a:cubicBezTo>
                      <a:pt x="0" y="18509"/>
                      <a:pt x="18509" y="0"/>
                      <a:pt x="41341" y="0"/>
                    </a:cubicBezTo>
                    <a:lnTo>
                      <a:pt x="11160058" y="0"/>
                    </a:lnTo>
                    <a:cubicBezTo>
                      <a:pt x="11182890" y="0"/>
                      <a:pt x="11201399" y="18509"/>
                      <a:pt x="11201399" y="41341"/>
                    </a:cubicBezTo>
                    <a:lnTo>
                      <a:pt x="11201399" y="372070"/>
                    </a:lnTo>
                    <a:cubicBezTo>
                      <a:pt x="11201399" y="394902"/>
                      <a:pt x="11182890" y="413411"/>
                      <a:pt x="11160058" y="413411"/>
                    </a:cubicBezTo>
                    <a:lnTo>
                      <a:pt x="41341" y="413411"/>
                    </a:lnTo>
                    <a:cubicBezTo>
                      <a:pt x="18509" y="413411"/>
                      <a:pt x="0" y="394902"/>
                      <a:pt x="0" y="372070"/>
                    </a:cubicBezTo>
                    <a:lnTo>
                      <a:pt x="0" y="41341"/>
                    </a:lnTo>
                    <a:close/>
                  </a:path>
                </a:pathLst>
              </a:custGeom>
              <a:solidFill>
                <a:schemeClr val="bg1"/>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p:style>
            <p:txBody>
              <a:bodyPr lIns="457200" rIns="41760" tIns="41760" bIns="41760" anchor="ctr">
                <a:noAutofit/>
              </a:bodyPr>
              <a:p>
                <a:pPr>
                  <a:lnSpc>
                    <a:spcPct val="90000"/>
                  </a:lnSpc>
                  <a:spcAft>
                    <a:spcPts val="561"/>
                  </a:spcAft>
                </a:pPr>
                <a:r>
                  <a:rPr b="0" lang="en-IN" sz="1600" spc="-1" strike="noStrike">
                    <a:solidFill>
                      <a:srgbClr val="000000"/>
                    </a:solidFill>
                    <a:latin typeface="Arial"/>
                    <a:ea typeface="Arial"/>
                  </a:rPr>
                  <a:t>Model</a:t>
                </a:r>
                <a:endParaRPr b="0" lang="en-IN" sz="1600" spc="-1" strike="noStrike">
                  <a:latin typeface="Arial"/>
                </a:endParaRPr>
              </a:p>
            </p:txBody>
          </p:sp>
          <p:sp>
            <p:nvSpPr>
              <p:cNvPr id="724" name="CustomShape 11"/>
              <p:cNvSpPr/>
              <p:nvPr/>
            </p:nvSpPr>
            <p:spPr>
              <a:xfrm>
                <a:off x="790200" y="2110320"/>
                <a:ext cx="232200" cy="314280"/>
              </a:xfrm>
              <a:prstGeom prst="roundRect">
                <a:avLst>
                  <a:gd name="adj" fmla="val 10000"/>
                </a:avLst>
              </a:prstGeom>
              <a:solidFill>
                <a:srgbClr val="149062"/>
              </a:solidFill>
              <a:ln>
                <a:round/>
              </a:ln>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p:style>
            <p:txBody>
              <a:bodyPr lIns="0" rIns="0" tIns="0" bIns="0" anchor="ctr">
                <a:noAutofit/>
              </a:bodyPr>
              <a:p>
                <a:pPr algn="ctr">
                  <a:lnSpc>
                    <a:spcPct val="100000"/>
                  </a:lnSpc>
                </a:pPr>
                <a:r>
                  <a:rPr b="1" lang="en-IN" sz="1400" spc="-1" strike="noStrike">
                    <a:solidFill>
                      <a:srgbClr val="ffffff"/>
                    </a:solidFill>
                    <a:latin typeface="Arial"/>
                    <a:ea typeface="Arial"/>
                  </a:rPr>
                  <a:t>2</a:t>
                </a:r>
                <a:endParaRPr b="0" lang="en-IN" sz="1400" spc="-1" strike="noStrike">
                  <a:latin typeface="Arial"/>
                </a:endParaRPr>
              </a:p>
            </p:txBody>
          </p:sp>
        </p:grpSp>
        <p:grpSp>
          <p:nvGrpSpPr>
            <p:cNvPr id="725" name="Group 12"/>
            <p:cNvGrpSpPr/>
            <p:nvPr/>
          </p:nvGrpSpPr>
          <p:grpSpPr>
            <a:xfrm>
              <a:off x="761040" y="2575080"/>
              <a:ext cx="8092440" cy="357120"/>
              <a:chOff x="761040" y="2575080"/>
              <a:chExt cx="8092440" cy="357120"/>
            </a:xfrm>
          </p:grpSpPr>
          <p:sp>
            <p:nvSpPr>
              <p:cNvPr id="726" name="CustomShape 13"/>
              <p:cNvSpPr/>
              <p:nvPr/>
            </p:nvSpPr>
            <p:spPr>
              <a:xfrm>
                <a:off x="761040" y="2575080"/>
                <a:ext cx="8092440" cy="357120"/>
              </a:xfrm>
              <a:custGeom>
                <a:avLst/>
                <a:gdLst/>
                <a:ahLst/>
                <a:rect l="l" t="t" r="r" b="b"/>
                <a:pathLst>
                  <a:path w="11201399" h="413411">
                    <a:moveTo>
                      <a:pt x="0" y="41341"/>
                    </a:moveTo>
                    <a:cubicBezTo>
                      <a:pt x="0" y="18509"/>
                      <a:pt x="18509" y="0"/>
                      <a:pt x="41341" y="0"/>
                    </a:cubicBezTo>
                    <a:lnTo>
                      <a:pt x="11160058" y="0"/>
                    </a:lnTo>
                    <a:cubicBezTo>
                      <a:pt x="11182890" y="0"/>
                      <a:pt x="11201399" y="18509"/>
                      <a:pt x="11201399" y="41341"/>
                    </a:cubicBezTo>
                    <a:lnTo>
                      <a:pt x="11201399" y="372070"/>
                    </a:lnTo>
                    <a:cubicBezTo>
                      <a:pt x="11201399" y="394902"/>
                      <a:pt x="11182890" y="413411"/>
                      <a:pt x="11160058" y="413411"/>
                    </a:cubicBezTo>
                    <a:lnTo>
                      <a:pt x="41341" y="413411"/>
                    </a:lnTo>
                    <a:cubicBezTo>
                      <a:pt x="18509" y="413411"/>
                      <a:pt x="0" y="394902"/>
                      <a:pt x="0" y="372070"/>
                    </a:cubicBezTo>
                    <a:lnTo>
                      <a:pt x="0" y="41341"/>
                    </a:lnTo>
                    <a:close/>
                  </a:path>
                </a:pathLst>
              </a:custGeom>
              <a:solidFill>
                <a:schemeClr val="bg1"/>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p:style>
            <p:txBody>
              <a:bodyPr lIns="457200" rIns="41760" tIns="41760" bIns="41760" anchor="ctr">
                <a:noAutofit/>
              </a:bodyPr>
              <a:p>
                <a:pPr>
                  <a:lnSpc>
                    <a:spcPct val="90000"/>
                  </a:lnSpc>
                  <a:spcAft>
                    <a:spcPts val="561"/>
                  </a:spcAft>
                </a:pPr>
                <a:r>
                  <a:rPr b="0" lang="en-IN" sz="1600" spc="-1" strike="noStrike">
                    <a:solidFill>
                      <a:srgbClr val="000000"/>
                    </a:solidFill>
                    <a:latin typeface="Arial"/>
                    <a:ea typeface="Arial"/>
                  </a:rPr>
                  <a:t>Model-driven</a:t>
                </a:r>
                <a:endParaRPr b="0" lang="en-IN" sz="1600" spc="-1" strike="noStrike">
                  <a:latin typeface="Arial"/>
                </a:endParaRPr>
              </a:p>
            </p:txBody>
          </p:sp>
          <p:sp>
            <p:nvSpPr>
              <p:cNvPr id="727" name="CustomShape 14"/>
              <p:cNvSpPr/>
              <p:nvPr/>
            </p:nvSpPr>
            <p:spPr>
              <a:xfrm>
                <a:off x="790200" y="2596680"/>
                <a:ext cx="232200" cy="314280"/>
              </a:xfrm>
              <a:prstGeom prst="roundRect">
                <a:avLst>
                  <a:gd name="adj" fmla="val 10000"/>
                </a:avLst>
              </a:prstGeom>
              <a:solidFill>
                <a:srgbClr val="149062"/>
              </a:solidFill>
              <a:ln>
                <a:round/>
              </a:ln>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p:style>
            <p:txBody>
              <a:bodyPr lIns="0" rIns="0" tIns="0" bIns="0" anchor="ctr">
                <a:noAutofit/>
              </a:bodyPr>
              <a:p>
                <a:pPr algn="ctr">
                  <a:lnSpc>
                    <a:spcPct val="100000"/>
                  </a:lnSpc>
                </a:pPr>
                <a:r>
                  <a:rPr b="1" lang="en-IN" sz="1400" spc="-1" strike="noStrike">
                    <a:solidFill>
                      <a:srgbClr val="ffffff"/>
                    </a:solidFill>
                    <a:latin typeface="Arial"/>
                    <a:ea typeface="Arial"/>
                  </a:rPr>
                  <a:t>3</a:t>
                </a:r>
                <a:endParaRPr b="0" lang="en-IN" sz="1400" spc="-1" strike="noStrike">
                  <a:latin typeface="Arial"/>
                </a:endParaRPr>
              </a:p>
            </p:txBody>
          </p:sp>
        </p:grpSp>
        <p:grpSp>
          <p:nvGrpSpPr>
            <p:cNvPr id="728" name="Group 15"/>
            <p:cNvGrpSpPr/>
            <p:nvPr/>
          </p:nvGrpSpPr>
          <p:grpSpPr>
            <a:xfrm>
              <a:off x="761040" y="3061440"/>
              <a:ext cx="8092440" cy="357120"/>
              <a:chOff x="761040" y="3061440"/>
              <a:chExt cx="8092440" cy="357120"/>
            </a:xfrm>
          </p:grpSpPr>
          <p:sp>
            <p:nvSpPr>
              <p:cNvPr id="729" name="CustomShape 16"/>
              <p:cNvSpPr/>
              <p:nvPr/>
            </p:nvSpPr>
            <p:spPr>
              <a:xfrm>
                <a:off x="761040" y="3061440"/>
                <a:ext cx="8092440" cy="357120"/>
              </a:xfrm>
              <a:custGeom>
                <a:avLst/>
                <a:gdLst/>
                <a:ahLst/>
                <a:rect l="l" t="t" r="r" b="b"/>
                <a:pathLst>
                  <a:path w="11201399" h="413411">
                    <a:moveTo>
                      <a:pt x="0" y="41341"/>
                    </a:moveTo>
                    <a:cubicBezTo>
                      <a:pt x="0" y="18509"/>
                      <a:pt x="18509" y="0"/>
                      <a:pt x="41341" y="0"/>
                    </a:cubicBezTo>
                    <a:lnTo>
                      <a:pt x="11160058" y="0"/>
                    </a:lnTo>
                    <a:cubicBezTo>
                      <a:pt x="11182890" y="0"/>
                      <a:pt x="11201399" y="18509"/>
                      <a:pt x="11201399" y="41341"/>
                    </a:cubicBezTo>
                    <a:lnTo>
                      <a:pt x="11201399" y="372070"/>
                    </a:lnTo>
                    <a:cubicBezTo>
                      <a:pt x="11201399" y="394902"/>
                      <a:pt x="11182890" y="413411"/>
                      <a:pt x="11160058" y="413411"/>
                    </a:cubicBezTo>
                    <a:lnTo>
                      <a:pt x="41341" y="413411"/>
                    </a:lnTo>
                    <a:cubicBezTo>
                      <a:pt x="18509" y="413411"/>
                      <a:pt x="0" y="394902"/>
                      <a:pt x="0" y="372070"/>
                    </a:cubicBezTo>
                    <a:lnTo>
                      <a:pt x="0" y="41341"/>
                    </a:lnTo>
                    <a:close/>
                  </a:path>
                </a:pathLst>
              </a:custGeom>
              <a:solidFill>
                <a:schemeClr val="bg1"/>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p:style>
            <p:txBody>
              <a:bodyPr lIns="457200" rIns="41760" tIns="41760" bIns="41760" anchor="ctr">
                <a:noAutofit/>
              </a:bodyPr>
              <a:p>
                <a:pPr>
                  <a:lnSpc>
                    <a:spcPct val="90000"/>
                  </a:lnSpc>
                  <a:spcAft>
                    <a:spcPts val="561"/>
                  </a:spcAft>
                </a:pPr>
                <a:r>
                  <a:rPr b="0" lang="en-IN" sz="1600" spc="-1" strike="noStrike">
                    <a:solidFill>
                      <a:srgbClr val="000000"/>
                    </a:solidFill>
                    <a:latin typeface="Arial"/>
                    <a:ea typeface="Arial"/>
                  </a:rPr>
                  <a:t>Architecture</a:t>
                </a:r>
                <a:endParaRPr b="0" lang="en-IN" sz="1600" spc="-1" strike="noStrike">
                  <a:latin typeface="Arial"/>
                </a:endParaRPr>
              </a:p>
            </p:txBody>
          </p:sp>
          <p:sp>
            <p:nvSpPr>
              <p:cNvPr id="730" name="CustomShape 17"/>
              <p:cNvSpPr/>
              <p:nvPr/>
            </p:nvSpPr>
            <p:spPr>
              <a:xfrm>
                <a:off x="790200" y="3083040"/>
                <a:ext cx="232200" cy="314280"/>
              </a:xfrm>
              <a:prstGeom prst="roundRect">
                <a:avLst>
                  <a:gd name="adj" fmla="val 10000"/>
                </a:avLst>
              </a:prstGeom>
              <a:solidFill>
                <a:srgbClr val="149062"/>
              </a:solidFill>
              <a:ln>
                <a:round/>
              </a:ln>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p:style>
            <p:txBody>
              <a:bodyPr lIns="0" rIns="0" tIns="0" bIns="0" anchor="ctr">
                <a:noAutofit/>
              </a:bodyPr>
              <a:p>
                <a:pPr algn="ctr">
                  <a:lnSpc>
                    <a:spcPct val="100000"/>
                  </a:lnSpc>
                </a:pPr>
                <a:r>
                  <a:rPr b="1" lang="en-IN" sz="1400" spc="-1" strike="noStrike">
                    <a:solidFill>
                      <a:srgbClr val="ffffff"/>
                    </a:solidFill>
                    <a:latin typeface="Arial"/>
                    <a:ea typeface="Arial"/>
                  </a:rPr>
                  <a:t>4</a:t>
                </a:r>
                <a:endParaRPr b="0" lang="en-IN" sz="1400" spc="-1" strike="noStrike">
                  <a:latin typeface="Arial"/>
                </a:endParaRPr>
              </a:p>
            </p:txBody>
          </p:sp>
        </p:grpSp>
        <p:grpSp>
          <p:nvGrpSpPr>
            <p:cNvPr id="731" name="Group 18"/>
            <p:cNvGrpSpPr/>
            <p:nvPr/>
          </p:nvGrpSpPr>
          <p:grpSpPr>
            <a:xfrm>
              <a:off x="761040" y="3547800"/>
              <a:ext cx="8092440" cy="357120"/>
              <a:chOff x="761040" y="3547800"/>
              <a:chExt cx="8092440" cy="357120"/>
            </a:xfrm>
          </p:grpSpPr>
          <p:sp>
            <p:nvSpPr>
              <p:cNvPr id="732" name="CustomShape 19"/>
              <p:cNvSpPr/>
              <p:nvPr/>
            </p:nvSpPr>
            <p:spPr>
              <a:xfrm>
                <a:off x="761040" y="3547800"/>
                <a:ext cx="8092440" cy="357120"/>
              </a:xfrm>
              <a:custGeom>
                <a:avLst/>
                <a:gdLst/>
                <a:ahLst/>
                <a:rect l="l" t="t" r="r" b="b"/>
                <a:pathLst>
                  <a:path w="11201399" h="413411">
                    <a:moveTo>
                      <a:pt x="0" y="41341"/>
                    </a:moveTo>
                    <a:cubicBezTo>
                      <a:pt x="0" y="18509"/>
                      <a:pt x="18509" y="0"/>
                      <a:pt x="41341" y="0"/>
                    </a:cubicBezTo>
                    <a:lnTo>
                      <a:pt x="11160058" y="0"/>
                    </a:lnTo>
                    <a:cubicBezTo>
                      <a:pt x="11182890" y="0"/>
                      <a:pt x="11201399" y="18509"/>
                      <a:pt x="11201399" y="41341"/>
                    </a:cubicBezTo>
                    <a:lnTo>
                      <a:pt x="11201399" y="372070"/>
                    </a:lnTo>
                    <a:cubicBezTo>
                      <a:pt x="11201399" y="394902"/>
                      <a:pt x="11182890" y="413411"/>
                      <a:pt x="11160058" y="413411"/>
                    </a:cubicBezTo>
                    <a:lnTo>
                      <a:pt x="41341" y="413411"/>
                    </a:lnTo>
                    <a:cubicBezTo>
                      <a:pt x="18509" y="413411"/>
                      <a:pt x="0" y="394902"/>
                      <a:pt x="0" y="372070"/>
                    </a:cubicBezTo>
                    <a:lnTo>
                      <a:pt x="0" y="41341"/>
                    </a:lnTo>
                    <a:close/>
                  </a:path>
                </a:pathLst>
              </a:custGeom>
              <a:solidFill>
                <a:schemeClr val="bg1"/>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p:style>
            <p:txBody>
              <a:bodyPr lIns="457200" rIns="41760" tIns="41760" bIns="41760" anchor="ctr">
                <a:noAutofit/>
              </a:bodyPr>
              <a:p>
                <a:pPr>
                  <a:lnSpc>
                    <a:spcPct val="90000"/>
                  </a:lnSpc>
                  <a:spcAft>
                    <a:spcPts val="561"/>
                  </a:spcAft>
                </a:pPr>
                <a:r>
                  <a:rPr b="0" lang="en-IN" sz="1600" spc="-1" strike="noStrike">
                    <a:solidFill>
                      <a:srgbClr val="000000"/>
                    </a:solidFill>
                    <a:latin typeface="Arial"/>
                    <a:ea typeface="Arial"/>
                  </a:rPr>
                  <a:t>Viewpoint</a:t>
                </a:r>
                <a:endParaRPr b="0" lang="en-IN" sz="1600" spc="-1" strike="noStrike">
                  <a:latin typeface="Arial"/>
                </a:endParaRPr>
              </a:p>
            </p:txBody>
          </p:sp>
          <p:sp>
            <p:nvSpPr>
              <p:cNvPr id="733" name="CustomShape 20"/>
              <p:cNvSpPr/>
              <p:nvPr/>
            </p:nvSpPr>
            <p:spPr>
              <a:xfrm>
                <a:off x="790200" y="3569400"/>
                <a:ext cx="232200" cy="314280"/>
              </a:xfrm>
              <a:prstGeom prst="roundRect">
                <a:avLst>
                  <a:gd name="adj" fmla="val 10000"/>
                </a:avLst>
              </a:prstGeom>
              <a:solidFill>
                <a:srgbClr val="149062"/>
              </a:solidFill>
              <a:ln>
                <a:round/>
              </a:ln>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p:style>
            <p:txBody>
              <a:bodyPr lIns="0" rIns="0" tIns="0" bIns="0" anchor="ctr">
                <a:noAutofit/>
              </a:bodyPr>
              <a:p>
                <a:pPr algn="ctr">
                  <a:lnSpc>
                    <a:spcPct val="100000"/>
                  </a:lnSpc>
                </a:pPr>
                <a:r>
                  <a:rPr b="1" lang="en-IN" sz="1400" spc="-1" strike="noStrike">
                    <a:solidFill>
                      <a:srgbClr val="ffffff"/>
                    </a:solidFill>
                    <a:latin typeface="Arial"/>
                    <a:ea typeface="Arial"/>
                  </a:rPr>
                  <a:t>5</a:t>
                </a:r>
                <a:endParaRPr b="0" lang="en-IN" sz="1400" spc="-1" strike="noStrike">
                  <a:latin typeface="Arial"/>
                </a:endParaRPr>
              </a:p>
            </p:txBody>
          </p:sp>
        </p:grpSp>
        <p:grpSp>
          <p:nvGrpSpPr>
            <p:cNvPr id="734" name="Group 21"/>
            <p:cNvGrpSpPr/>
            <p:nvPr/>
          </p:nvGrpSpPr>
          <p:grpSpPr>
            <a:xfrm>
              <a:off x="761040" y="4034520"/>
              <a:ext cx="8092440" cy="357120"/>
              <a:chOff x="761040" y="4034520"/>
              <a:chExt cx="8092440" cy="357120"/>
            </a:xfrm>
          </p:grpSpPr>
          <p:sp>
            <p:nvSpPr>
              <p:cNvPr id="735" name="CustomShape 22"/>
              <p:cNvSpPr/>
              <p:nvPr/>
            </p:nvSpPr>
            <p:spPr>
              <a:xfrm>
                <a:off x="761040" y="4034520"/>
                <a:ext cx="8092440" cy="357120"/>
              </a:xfrm>
              <a:custGeom>
                <a:avLst/>
                <a:gdLst/>
                <a:ahLst/>
                <a:rect l="l" t="t" r="r" b="b"/>
                <a:pathLst>
                  <a:path w="11201399" h="413411">
                    <a:moveTo>
                      <a:pt x="0" y="41341"/>
                    </a:moveTo>
                    <a:cubicBezTo>
                      <a:pt x="0" y="18509"/>
                      <a:pt x="18509" y="0"/>
                      <a:pt x="41341" y="0"/>
                    </a:cubicBezTo>
                    <a:lnTo>
                      <a:pt x="11160058" y="0"/>
                    </a:lnTo>
                    <a:cubicBezTo>
                      <a:pt x="11182890" y="0"/>
                      <a:pt x="11201399" y="18509"/>
                      <a:pt x="11201399" y="41341"/>
                    </a:cubicBezTo>
                    <a:lnTo>
                      <a:pt x="11201399" y="372070"/>
                    </a:lnTo>
                    <a:cubicBezTo>
                      <a:pt x="11201399" y="394902"/>
                      <a:pt x="11182890" y="413411"/>
                      <a:pt x="11160058" y="413411"/>
                    </a:cubicBezTo>
                    <a:lnTo>
                      <a:pt x="41341" y="413411"/>
                    </a:lnTo>
                    <a:cubicBezTo>
                      <a:pt x="18509" y="413411"/>
                      <a:pt x="0" y="394902"/>
                      <a:pt x="0" y="372070"/>
                    </a:cubicBezTo>
                    <a:lnTo>
                      <a:pt x="0" y="41341"/>
                    </a:lnTo>
                    <a:close/>
                  </a:path>
                </a:pathLst>
              </a:custGeom>
              <a:solidFill>
                <a:schemeClr val="bg1"/>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p:style>
            <p:txBody>
              <a:bodyPr lIns="457200" rIns="41760" tIns="41760" bIns="41760" anchor="ctr">
                <a:noAutofit/>
              </a:bodyPr>
              <a:p>
                <a:pPr>
                  <a:lnSpc>
                    <a:spcPct val="90000"/>
                  </a:lnSpc>
                  <a:spcAft>
                    <a:spcPts val="561"/>
                  </a:spcAft>
                </a:pPr>
                <a:r>
                  <a:rPr b="0" lang="en-IN" sz="1600" spc="-1" strike="noStrike">
                    <a:solidFill>
                      <a:srgbClr val="000000"/>
                    </a:solidFill>
                    <a:latin typeface="Arial"/>
                    <a:ea typeface="Arial"/>
                  </a:rPr>
                  <a:t>Platform</a:t>
                </a:r>
                <a:endParaRPr b="0" lang="en-IN" sz="1600" spc="-1" strike="noStrike">
                  <a:latin typeface="Arial"/>
                </a:endParaRPr>
              </a:p>
            </p:txBody>
          </p:sp>
          <p:sp>
            <p:nvSpPr>
              <p:cNvPr id="736" name="CustomShape 23"/>
              <p:cNvSpPr/>
              <p:nvPr/>
            </p:nvSpPr>
            <p:spPr>
              <a:xfrm>
                <a:off x="790200" y="4055760"/>
                <a:ext cx="232200" cy="314280"/>
              </a:xfrm>
              <a:prstGeom prst="roundRect">
                <a:avLst>
                  <a:gd name="adj" fmla="val 10000"/>
                </a:avLst>
              </a:prstGeom>
              <a:solidFill>
                <a:srgbClr val="149062"/>
              </a:solidFill>
              <a:ln>
                <a:round/>
              </a:ln>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p:style>
            <p:txBody>
              <a:bodyPr lIns="0" rIns="0" tIns="0" bIns="0" anchor="ctr">
                <a:noAutofit/>
              </a:bodyPr>
              <a:p>
                <a:pPr algn="ctr">
                  <a:lnSpc>
                    <a:spcPct val="100000"/>
                  </a:lnSpc>
                </a:pPr>
                <a:r>
                  <a:rPr b="1" lang="en-IN" sz="1400" spc="-1" strike="noStrike">
                    <a:solidFill>
                      <a:srgbClr val="ffffff"/>
                    </a:solidFill>
                    <a:latin typeface="Arial"/>
                    <a:ea typeface="Arial"/>
                  </a:rPr>
                  <a:t>6</a:t>
                </a:r>
                <a:endParaRPr b="0" lang="en-IN" sz="1400" spc="-1" strike="noStrike">
                  <a:latin typeface="Arial"/>
                </a:endParaRPr>
              </a:p>
            </p:txBody>
          </p:sp>
        </p:grpSp>
        <p:grpSp>
          <p:nvGrpSpPr>
            <p:cNvPr id="737" name="Group 24"/>
            <p:cNvGrpSpPr/>
            <p:nvPr/>
          </p:nvGrpSpPr>
          <p:grpSpPr>
            <a:xfrm>
              <a:off x="761040" y="4520880"/>
              <a:ext cx="8092440" cy="357120"/>
              <a:chOff x="761040" y="4520880"/>
              <a:chExt cx="8092440" cy="357120"/>
            </a:xfrm>
          </p:grpSpPr>
          <p:sp>
            <p:nvSpPr>
              <p:cNvPr id="738" name="CustomShape 25"/>
              <p:cNvSpPr/>
              <p:nvPr/>
            </p:nvSpPr>
            <p:spPr>
              <a:xfrm>
                <a:off x="761040" y="4520880"/>
                <a:ext cx="8092440" cy="357120"/>
              </a:xfrm>
              <a:custGeom>
                <a:avLst/>
                <a:gdLst/>
                <a:ahLst/>
                <a:rect l="l" t="t" r="r" b="b"/>
                <a:pathLst>
                  <a:path w="11201399" h="413411">
                    <a:moveTo>
                      <a:pt x="0" y="41341"/>
                    </a:moveTo>
                    <a:cubicBezTo>
                      <a:pt x="0" y="18509"/>
                      <a:pt x="18509" y="0"/>
                      <a:pt x="41341" y="0"/>
                    </a:cubicBezTo>
                    <a:lnTo>
                      <a:pt x="11160058" y="0"/>
                    </a:lnTo>
                    <a:cubicBezTo>
                      <a:pt x="11182890" y="0"/>
                      <a:pt x="11201399" y="18509"/>
                      <a:pt x="11201399" y="41341"/>
                    </a:cubicBezTo>
                    <a:lnTo>
                      <a:pt x="11201399" y="372070"/>
                    </a:lnTo>
                    <a:cubicBezTo>
                      <a:pt x="11201399" y="394902"/>
                      <a:pt x="11182890" y="413411"/>
                      <a:pt x="11160058" y="413411"/>
                    </a:cubicBezTo>
                    <a:lnTo>
                      <a:pt x="41341" y="413411"/>
                    </a:lnTo>
                    <a:cubicBezTo>
                      <a:pt x="18509" y="413411"/>
                      <a:pt x="0" y="394902"/>
                      <a:pt x="0" y="372070"/>
                    </a:cubicBezTo>
                    <a:lnTo>
                      <a:pt x="0" y="41341"/>
                    </a:lnTo>
                    <a:close/>
                  </a:path>
                </a:pathLst>
              </a:custGeom>
              <a:solidFill>
                <a:schemeClr val="bg1"/>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p:style>
            <p:txBody>
              <a:bodyPr lIns="457200" rIns="41760" tIns="41760" bIns="41760" anchor="ctr">
                <a:noAutofit/>
              </a:bodyPr>
              <a:p>
                <a:pPr>
                  <a:lnSpc>
                    <a:spcPct val="90000"/>
                  </a:lnSpc>
                  <a:spcAft>
                    <a:spcPts val="561"/>
                  </a:spcAft>
                </a:pPr>
                <a:r>
                  <a:rPr b="0" lang="en-IN" sz="1600" spc="-1" strike="noStrike">
                    <a:solidFill>
                      <a:srgbClr val="000000"/>
                    </a:solidFill>
                    <a:latin typeface="Arial"/>
                    <a:ea typeface="Arial"/>
                  </a:rPr>
                  <a:t>Platform Independence</a:t>
                </a:r>
                <a:endParaRPr b="0" lang="en-IN" sz="1600" spc="-1" strike="noStrike">
                  <a:latin typeface="Arial"/>
                </a:endParaRPr>
              </a:p>
            </p:txBody>
          </p:sp>
          <p:sp>
            <p:nvSpPr>
              <p:cNvPr id="739" name="CustomShape 26"/>
              <p:cNvSpPr/>
              <p:nvPr/>
            </p:nvSpPr>
            <p:spPr>
              <a:xfrm>
                <a:off x="790200" y="4542120"/>
                <a:ext cx="232200" cy="314280"/>
              </a:xfrm>
              <a:prstGeom prst="roundRect">
                <a:avLst>
                  <a:gd name="adj" fmla="val 10000"/>
                </a:avLst>
              </a:prstGeom>
              <a:solidFill>
                <a:srgbClr val="149062"/>
              </a:solidFill>
              <a:ln>
                <a:round/>
              </a:ln>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p:style>
            <p:txBody>
              <a:bodyPr lIns="0" rIns="0" tIns="0" bIns="0" anchor="ctr">
                <a:noAutofit/>
              </a:bodyPr>
              <a:p>
                <a:pPr algn="ctr">
                  <a:lnSpc>
                    <a:spcPct val="100000"/>
                  </a:lnSpc>
                </a:pPr>
                <a:r>
                  <a:rPr b="1" lang="en-IN" sz="1400" spc="-1" strike="noStrike">
                    <a:solidFill>
                      <a:srgbClr val="ffffff"/>
                    </a:solidFill>
                    <a:latin typeface="Arial"/>
                    <a:ea typeface="Arial"/>
                  </a:rPr>
                  <a:t>7</a:t>
                </a:r>
                <a:endParaRPr b="0" lang="en-IN" sz="1400" spc="-1" strike="noStrike">
                  <a:latin typeface="Arial"/>
                </a:endParaRPr>
              </a:p>
            </p:txBody>
          </p:sp>
        </p:grpSp>
        <p:grpSp>
          <p:nvGrpSpPr>
            <p:cNvPr id="740" name="Group 27"/>
            <p:cNvGrpSpPr/>
            <p:nvPr/>
          </p:nvGrpSpPr>
          <p:grpSpPr>
            <a:xfrm>
              <a:off x="761040" y="5007240"/>
              <a:ext cx="8092440" cy="357120"/>
              <a:chOff x="761040" y="5007240"/>
              <a:chExt cx="8092440" cy="357120"/>
            </a:xfrm>
          </p:grpSpPr>
          <p:sp>
            <p:nvSpPr>
              <p:cNvPr id="741" name="CustomShape 28"/>
              <p:cNvSpPr/>
              <p:nvPr/>
            </p:nvSpPr>
            <p:spPr>
              <a:xfrm>
                <a:off x="761040" y="5007240"/>
                <a:ext cx="8092440" cy="357120"/>
              </a:xfrm>
              <a:custGeom>
                <a:avLst/>
                <a:gdLst/>
                <a:ahLst/>
                <a:rect l="l" t="t" r="r" b="b"/>
                <a:pathLst>
                  <a:path w="11201399" h="413411">
                    <a:moveTo>
                      <a:pt x="0" y="41341"/>
                    </a:moveTo>
                    <a:cubicBezTo>
                      <a:pt x="0" y="18509"/>
                      <a:pt x="18509" y="0"/>
                      <a:pt x="41341" y="0"/>
                    </a:cubicBezTo>
                    <a:lnTo>
                      <a:pt x="11160058" y="0"/>
                    </a:lnTo>
                    <a:cubicBezTo>
                      <a:pt x="11182890" y="0"/>
                      <a:pt x="11201399" y="18509"/>
                      <a:pt x="11201399" y="41341"/>
                    </a:cubicBezTo>
                    <a:lnTo>
                      <a:pt x="11201399" y="372070"/>
                    </a:lnTo>
                    <a:cubicBezTo>
                      <a:pt x="11201399" y="394902"/>
                      <a:pt x="11182890" y="413411"/>
                      <a:pt x="11160058" y="413411"/>
                    </a:cubicBezTo>
                    <a:lnTo>
                      <a:pt x="41341" y="413411"/>
                    </a:lnTo>
                    <a:cubicBezTo>
                      <a:pt x="18509" y="413411"/>
                      <a:pt x="0" y="394902"/>
                      <a:pt x="0" y="372070"/>
                    </a:cubicBezTo>
                    <a:lnTo>
                      <a:pt x="0" y="41341"/>
                    </a:lnTo>
                    <a:close/>
                  </a:path>
                </a:pathLst>
              </a:custGeom>
              <a:solidFill>
                <a:schemeClr val="bg1"/>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p:style>
            <p:txBody>
              <a:bodyPr lIns="457200" rIns="41760" tIns="41760" bIns="41760" anchor="ctr">
                <a:noAutofit/>
              </a:bodyPr>
              <a:p>
                <a:pPr>
                  <a:lnSpc>
                    <a:spcPct val="90000"/>
                  </a:lnSpc>
                  <a:spcAft>
                    <a:spcPts val="561"/>
                  </a:spcAft>
                </a:pPr>
                <a:r>
                  <a:rPr b="0" lang="en-IN" sz="1600" spc="-32" strike="noStrike">
                    <a:solidFill>
                      <a:srgbClr val="000000"/>
                    </a:solidFill>
                    <a:latin typeface="Arial"/>
                    <a:ea typeface="Arial"/>
                  </a:rPr>
                  <a:t>Platform Model</a:t>
                </a:r>
                <a:endParaRPr b="0" lang="en-IN" sz="1600" spc="-1" strike="noStrike">
                  <a:latin typeface="Arial"/>
                </a:endParaRPr>
              </a:p>
            </p:txBody>
          </p:sp>
          <p:sp>
            <p:nvSpPr>
              <p:cNvPr id="742" name="CustomShape 29"/>
              <p:cNvSpPr/>
              <p:nvPr/>
            </p:nvSpPr>
            <p:spPr>
              <a:xfrm>
                <a:off x="790200" y="5028840"/>
                <a:ext cx="232200" cy="314280"/>
              </a:xfrm>
              <a:prstGeom prst="roundRect">
                <a:avLst>
                  <a:gd name="adj" fmla="val 10000"/>
                </a:avLst>
              </a:prstGeom>
              <a:solidFill>
                <a:srgbClr val="149062"/>
              </a:solidFill>
              <a:ln>
                <a:round/>
              </a:ln>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p:style>
            <p:txBody>
              <a:bodyPr lIns="0" rIns="0" tIns="0" bIns="0" anchor="ctr">
                <a:noAutofit/>
              </a:bodyPr>
              <a:p>
                <a:pPr algn="ctr">
                  <a:lnSpc>
                    <a:spcPct val="100000"/>
                  </a:lnSpc>
                </a:pPr>
                <a:r>
                  <a:rPr b="1" lang="en-IN" sz="1400" spc="-1" strike="noStrike">
                    <a:solidFill>
                      <a:srgbClr val="ffffff"/>
                    </a:solidFill>
                    <a:latin typeface="Arial"/>
                    <a:ea typeface="Arial"/>
                  </a:rPr>
                  <a:t>8</a:t>
                </a:r>
                <a:endParaRPr b="0" lang="en-IN" sz="1400" spc="-1" strike="noStrike">
                  <a:latin typeface="Arial"/>
                </a:endParaRPr>
              </a:p>
            </p:txBody>
          </p:sp>
        </p:grpSp>
        <p:grpSp>
          <p:nvGrpSpPr>
            <p:cNvPr id="743" name="Group 30"/>
            <p:cNvGrpSpPr/>
            <p:nvPr/>
          </p:nvGrpSpPr>
          <p:grpSpPr>
            <a:xfrm>
              <a:off x="761040" y="5493600"/>
              <a:ext cx="8092440" cy="357120"/>
              <a:chOff x="761040" y="5493600"/>
              <a:chExt cx="8092440" cy="357120"/>
            </a:xfrm>
          </p:grpSpPr>
          <p:sp>
            <p:nvSpPr>
              <p:cNvPr id="744" name="CustomShape 31"/>
              <p:cNvSpPr/>
              <p:nvPr/>
            </p:nvSpPr>
            <p:spPr>
              <a:xfrm>
                <a:off x="761040" y="5493600"/>
                <a:ext cx="8092440" cy="357120"/>
              </a:xfrm>
              <a:custGeom>
                <a:avLst/>
                <a:gdLst/>
                <a:ahLst/>
                <a:rect l="l" t="t" r="r" b="b"/>
                <a:pathLst>
                  <a:path w="11201399" h="413411">
                    <a:moveTo>
                      <a:pt x="0" y="41341"/>
                    </a:moveTo>
                    <a:cubicBezTo>
                      <a:pt x="0" y="18509"/>
                      <a:pt x="18509" y="0"/>
                      <a:pt x="41341" y="0"/>
                    </a:cubicBezTo>
                    <a:lnTo>
                      <a:pt x="11160058" y="0"/>
                    </a:lnTo>
                    <a:cubicBezTo>
                      <a:pt x="11182890" y="0"/>
                      <a:pt x="11201399" y="18509"/>
                      <a:pt x="11201399" y="41341"/>
                    </a:cubicBezTo>
                    <a:lnTo>
                      <a:pt x="11201399" y="372070"/>
                    </a:lnTo>
                    <a:cubicBezTo>
                      <a:pt x="11201399" y="394902"/>
                      <a:pt x="11182890" y="413411"/>
                      <a:pt x="11160058" y="413411"/>
                    </a:cubicBezTo>
                    <a:lnTo>
                      <a:pt x="41341" y="413411"/>
                    </a:lnTo>
                    <a:cubicBezTo>
                      <a:pt x="18509" y="413411"/>
                      <a:pt x="0" y="394902"/>
                      <a:pt x="0" y="372070"/>
                    </a:cubicBezTo>
                    <a:lnTo>
                      <a:pt x="0" y="41341"/>
                    </a:lnTo>
                    <a:close/>
                  </a:path>
                </a:pathLst>
              </a:custGeom>
              <a:solidFill>
                <a:schemeClr val="bg1"/>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p:style>
            <p:txBody>
              <a:bodyPr lIns="457200" rIns="41760" tIns="41760" bIns="41760" anchor="ctr">
                <a:noAutofit/>
              </a:bodyPr>
              <a:p>
                <a:pPr>
                  <a:lnSpc>
                    <a:spcPct val="90000"/>
                  </a:lnSpc>
                  <a:spcAft>
                    <a:spcPts val="561"/>
                  </a:spcAft>
                </a:pPr>
                <a:r>
                  <a:rPr b="0" lang="en-IN" sz="1600" spc="-1" strike="noStrike">
                    <a:solidFill>
                      <a:srgbClr val="000000"/>
                    </a:solidFill>
                    <a:latin typeface="Arial"/>
                    <a:ea typeface="Arial"/>
                  </a:rPr>
                  <a:t>Model Transformation</a:t>
                </a:r>
                <a:endParaRPr b="0" lang="en-IN" sz="1600" spc="-1" strike="noStrike">
                  <a:latin typeface="Arial"/>
                </a:endParaRPr>
              </a:p>
            </p:txBody>
          </p:sp>
          <p:sp>
            <p:nvSpPr>
              <p:cNvPr id="745" name="CustomShape 32"/>
              <p:cNvSpPr/>
              <p:nvPr/>
            </p:nvSpPr>
            <p:spPr>
              <a:xfrm>
                <a:off x="790200" y="5515200"/>
                <a:ext cx="232200" cy="314280"/>
              </a:xfrm>
              <a:prstGeom prst="roundRect">
                <a:avLst>
                  <a:gd name="adj" fmla="val 10000"/>
                </a:avLst>
              </a:prstGeom>
              <a:solidFill>
                <a:srgbClr val="149062"/>
              </a:solidFill>
              <a:ln>
                <a:round/>
              </a:ln>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p:style>
            <p:txBody>
              <a:bodyPr lIns="0" rIns="0" tIns="0" bIns="0" anchor="ctr">
                <a:noAutofit/>
              </a:bodyPr>
              <a:p>
                <a:pPr algn="ctr">
                  <a:lnSpc>
                    <a:spcPct val="100000"/>
                  </a:lnSpc>
                </a:pPr>
                <a:r>
                  <a:rPr b="1" lang="en-IN" sz="1400" spc="-1" strike="noStrike">
                    <a:solidFill>
                      <a:srgbClr val="ffffff"/>
                    </a:solidFill>
                    <a:latin typeface="Arial"/>
                    <a:ea typeface="Arial"/>
                  </a:rPr>
                  <a:t>9</a:t>
                </a:r>
                <a:endParaRPr b="0" lang="en-IN" sz="1400" spc="-1" strike="noStrike">
                  <a:latin typeface="Arial"/>
                </a:endParaRPr>
              </a:p>
            </p:txBody>
          </p:sp>
        </p:grpSp>
        <p:grpSp>
          <p:nvGrpSpPr>
            <p:cNvPr id="746" name="Group 33"/>
            <p:cNvGrpSpPr/>
            <p:nvPr/>
          </p:nvGrpSpPr>
          <p:grpSpPr>
            <a:xfrm>
              <a:off x="761040" y="5979960"/>
              <a:ext cx="8092440" cy="357120"/>
              <a:chOff x="761040" y="5979960"/>
              <a:chExt cx="8092440" cy="357120"/>
            </a:xfrm>
          </p:grpSpPr>
          <p:sp>
            <p:nvSpPr>
              <p:cNvPr id="747" name="CustomShape 34"/>
              <p:cNvSpPr/>
              <p:nvPr/>
            </p:nvSpPr>
            <p:spPr>
              <a:xfrm>
                <a:off x="761040" y="5979960"/>
                <a:ext cx="8092440" cy="357120"/>
              </a:xfrm>
              <a:custGeom>
                <a:avLst/>
                <a:gdLst/>
                <a:ahLst/>
                <a:rect l="l" t="t" r="r" b="b"/>
                <a:pathLst>
                  <a:path w="11201399" h="413411">
                    <a:moveTo>
                      <a:pt x="0" y="41341"/>
                    </a:moveTo>
                    <a:cubicBezTo>
                      <a:pt x="0" y="18509"/>
                      <a:pt x="18509" y="0"/>
                      <a:pt x="41341" y="0"/>
                    </a:cubicBezTo>
                    <a:lnTo>
                      <a:pt x="11160058" y="0"/>
                    </a:lnTo>
                    <a:cubicBezTo>
                      <a:pt x="11182890" y="0"/>
                      <a:pt x="11201399" y="18509"/>
                      <a:pt x="11201399" y="41341"/>
                    </a:cubicBezTo>
                    <a:lnTo>
                      <a:pt x="11201399" y="372070"/>
                    </a:lnTo>
                    <a:cubicBezTo>
                      <a:pt x="11201399" y="394902"/>
                      <a:pt x="11182890" y="413411"/>
                      <a:pt x="11160058" y="413411"/>
                    </a:cubicBezTo>
                    <a:lnTo>
                      <a:pt x="41341" y="413411"/>
                    </a:lnTo>
                    <a:cubicBezTo>
                      <a:pt x="18509" y="413411"/>
                      <a:pt x="0" y="394902"/>
                      <a:pt x="0" y="372070"/>
                    </a:cubicBezTo>
                    <a:lnTo>
                      <a:pt x="0" y="41341"/>
                    </a:lnTo>
                    <a:close/>
                  </a:path>
                </a:pathLst>
              </a:custGeom>
              <a:solidFill>
                <a:schemeClr val="bg1"/>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p:style>
            <p:txBody>
              <a:bodyPr lIns="457200" rIns="41760" tIns="41760" bIns="41760" anchor="ctr">
                <a:noAutofit/>
              </a:bodyPr>
              <a:p>
                <a:pPr>
                  <a:lnSpc>
                    <a:spcPct val="90000"/>
                  </a:lnSpc>
                  <a:spcAft>
                    <a:spcPts val="561"/>
                  </a:spcAft>
                </a:pPr>
                <a:r>
                  <a:rPr b="0" lang="en-IN" sz="1600" spc="-1" strike="noStrike">
                    <a:solidFill>
                      <a:srgbClr val="000000"/>
                    </a:solidFill>
                    <a:latin typeface="Arial"/>
                    <a:ea typeface="Arial"/>
                  </a:rPr>
                  <a:t>Implementation</a:t>
                </a:r>
                <a:endParaRPr b="0" lang="en-IN" sz="1600" spc="-1" strike="noStrike">
                  <a:latin typeface="Arial"/>
                </a:endParaRPr>
              </a:p>
            </p:txBody>
          </p:sp>
          <p:sp>
            <p:nvSpPr>
              <p:cNvPr id="748" name="CustomShape 35"/>
              <p:cNvSpPr/>
              <p:nvPr/>
            </p:nvSpPr>
            <p:spPr>
              <a:xfrm>
                <a:off x="790200" y="6001560"/>
                <a:ext cx="232200" cy="314280"/>
              </a:xfrm>
              <a:prstGeom prst="roundRect">
                <a:avLst>
                  <a:gd name="adj" fmla="val 10000"/>
                </a:avLst>
              </a:prstGeom>
              <a:solidFill>
                <a:srgbClr val="149062"/>
              </a:solidFill>
              <a:ln>
                <a:round/>
              </a:ln>
            </p:spPr>
            <p:style>
              <a:lnRef idx="2">
                <a:schemeClr val="lt1">
                  <a:hueOff val="0"/>
                  <a:satOff val="0"/>
                  <a:lumOff val="0"/>
                  <a:alphaOff val="0"/>
                </a:schemeClr>
              </a:lnRef>
              <a:fillRef idx="1">
                <a:schemeClr val="accent1">
                  <a:tint val="50000"/>
                  <a:hueOff val="0"/>
                  <a:satOff val="0"/>
                  <a:lumOff val="0"/>
                  <a:alphaOff val="0"/>
                </a:schemeClr>
              </a:fillRef>
              <a:effectRef idx="0">
                <a:schemeClr val="accent1">
                  <a:tint val="50000"/>
                  <a:hueOff val="0"/>
                  <a:satOff val="0"/>
                  <a:lumOff val="0"/>
                  <a:alphaOff val="0"/>
                </a:schemeClr>
              </a:effectRef>
              <a:fontRef idx="minor"/>
            </p:style>
            <p:txBody>
              <a:bodyPr lIns="0" rIns="0" tIns="0" bIns="0" anchor="ctr">
                <a:noAutofit/>
              </a:bodyPr>
              <a:p>
                <a:pPr algn="ctr">
                  <a:lnSpc>
                    <a:spcPct val="100000"/>
                  </a:lnSpc>
                </a:pPr>
                <a:r>
                  <a:rPr b="1" lang="en-IN" sz="1400" spc="-1" strike="noStrike">
                    <a:solidFill>
                      <a:srgbClr val="ffffff"/>
                    </a:solidFill>
                    <a:latin typeface="Arial"/>
                    <a:ea typeface="Arial"/>
                  </a:rPr>
                  <a:t>10</a:t>
                </a:r>
                <a:endParaRPr b="0" lang="en-IN" sz="1400" spc="-1" strike="noStrike">
                  <a:latin typeface="Arial"/>
                </a:endParaRPr>
              </a:p>
            </p:txBody>
          </p:sp>
        </p:grpSp>
      </p:grpSp>
    </p:spTree>
  </p:cSld>
  <mc:AlternateContent>
    <mc:Choice Requires="p14">
      <p:transition spd="slow" p14:dur="2000"/>
    </mc:Choice>
    <mc:Fallback>
      <p:transition spd="slow"/>
    </mc:Fallback>
  </mc:AlternateContent>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49" name="TextShape 1"/>
          <p:cNvSpPr txBox="1"/>
          <p:nvPr/>
        </p:nvSpPr>
        <p:spPr>
          <a:xfrm>
            <a:off x="208800" y="633240"/>
            <a:ext cx="10515240" cy="491760"/>
          </a:xfrm>
          <a:prstGeom prst="rect">
            <a:avLst/>
          </a:prstGeom>
          <a:noFill/>
          <a:ln>
            <a:noFill/>
          </a:ln>
        </p:spPr>
        <p:txBody>
          <a:bodyPr>
            <a:noAutofit/>
          </a:bodyPr>
          <a:p>
            <a:pPr>
              <a:lnSpc>
                <a:spcPct val="90000"/>
              </a:lnSpc>
            </a:pPr>
            <a:r>
              <a:rPr b="1" lang="en-IN" sz="2800" spc="-1" strike="noStrike">
                <a:solidFill>
                  <a:srgbClr val="44546a"/>
                </a:solidFill>
                <a:latin typeface="Arial"/>
                <a:ea typeface="Arial"/>
              </a:rPr>
              <a:t>6.2 MDA Models</a:t>
            </a:r>
            <a:endParaRPr b="0" lang="en-IN" sz="2800" spc="-1" strike="noStrike">
              <a:solidFill>
                <a:srgbClr val="000000"/>
              </a:solidFill>
              <a:latin typeface="Arial"/>
            </a:endParaRPr>
          </a:p>
        </p:txBody>
      </p:sp>
      <p:sp>
        <p:nvSpPr>
          <p:cNvPr id="750" name="TextShape 2"/>
          <p:cNvSpPr txBox="1"/>
          <p:nvPr/>
        </p:nvSpPr>
        <p:spPr>
          <a:xfrm>
            <a:off x="208080" y="272880"/>
            <a:ext cx="10515240" cy="298080"/>
          </a:xfrm>
          <a:prstGeom prst="rect">
            <a:avLst/>
          </a:prstGeom>
          <a:noFill/>
          <a:ln>
            <a:noFill/>
          </a:ln>
        </p:spPr>
        <p:txBody>
          <a:bodyPr>
            <a:noAutofit/>
          </a:bodyPr>
          <a:p>
            <a:pPr>
              <a:lnSpc>
                <a:spcPct val="90000"/>
              </a:lnSpc>
            </a:pPr>
            <a:r>
              <a:rPr b="1" lang="en-IN" sz="1600" spc="-1" strike="noStrike">
                <a:solidFill>
                  <a:srgbClr val="0ec07d"/>
                </a:solidFill>
                <a:latin typeface="Arial"/>
                <a:ea typeface="Arial"/>
              </a:rPr>
              <a:t>Module 1</a:t>
            </a:r>
            <a:r>
              <a:rPr b="0" lang="en-IN" sz="1600" spc="-1" strike="noStrike">
                <a:solidFill>
                  <a:srgbClr val="0ec07d"/>
                </a:solidFill>
                <a:latin typeface="Arial"/>
                <a:ea typeface="Arial"/>
              </a:rPr>
              <a:t>: Introduction to Automation</a:t>
            </a:r>
            <a:endParaRPr b="0" lang="en-IN" sz="1600" spc="-1" strike="noStrike">
              <a:solidFill>
                <a:srgbClr val="000000"/>
              </a:solidFill>
              <a:latin typeface="Arial"/>
            </a:endParaRPr>
          </a:p>
        </p:txBody>
      </p:sp>
      <p:sp>
        <p:nvSpPr>
          <p:cNvPr id="751" name="TextShape 3"/>
          <p:cNvSpPr txBox="1"/>
          <p:nvPr/>
        </p:nvSpPr>
        <p:spPr>
          <a:xfrm>
            <a:off x="514440" y="1305000"/>
            <a:ext cx="10273320" cy="4840560"/>
          </a:xfrm>
          <a:prstGeom prst="rect">
            <a:avLst/>
          </a:prstGeom>
          <a:noFill/>
          <a:ln>
            <a:noFill/>
          </a:ln>
        </p:spPr>
        <p:txBody>
          <a:bodyPr>
            <a:noAutofit/>
          </a:bodyPr>
          <a:p>
            <a:pPr>
              <a:lnSpc>
                <a:spcPct val="90000"/>
              </a:lnSpc>
            </a:pPr>
            <a:r>
              <a:rPr b="0" lang="en-IN" sz="1800" spc="-1" strike="noStrike">
                <a:solidFill>
                  <a:srgbClr val="000000"/>
                </a:solidFill>
                <a:latin typeface="Arial"/>
                <a:ea typeface="Arial"/>
              </a:rPr>
              <a:t>The three major models of MDA based on three MDA-Viewpoints are: </a:t>
            </a:r>
            <a:endParaRPr b="0" lang="en-IN" sz="1800" spc="-1" strike="noStrike">
              <a:solidFill>
                <a:srgbClr val="000000"/>
              </a:solidFill>
              <a:latin typeface="Arial"/>
            </a:endParaRPr>
          </a:p>
          <a:p>
            <a:pPr>
              <a:lnSpc>
                <a:spcPct val="90000"/>
              </a:lnSpc>
              <a:spcBef>
                <a:spcPts val="839"/>
              </a:spcBef>
            </a:pPr>
            <a:endParaRPr b="0" lang="en-IN" sz="1800" spc="-1" strike="noStrike">
              <a:solidFill>
                <a:srgbClr val="000000"/>
              </a:solidFill>
              <a:latin typeface="Arial"/>
            </a:endParaRPr>
          </a:p>
        </p:txBody>
      </p:sp>
      <p:grpSp>
        <p:nvGrpSpPr>
          <p:cNvPr id="752" name="Group 4"/>
          <p:cNvGrpSpPr/>
          <p:nvPr/>
        </p:nvGrpSpPr>
        <p:grpSpPr>
          <a:xfrm>
            <a:off x="3535920" y="1771560"/>
            <a:ext cx="4799160" cy="4373280"/>
            <a:chOff x="3535920" y="1771560"/>
            <a:chExt cx="4799160" cy="4373280"/>
          </a:xfrm>
        </p:grpSpPr>
        <p:sp>
          <p:nvSpPr>
            <p:cNvPr id="753" name="CustomShape 5"/>
            <p:cNvSpPr/>
            <p:nvPr/>
          </p:nvSpPr>
          <p:spPr>
            <a:xfrm>
              <a:off x="4197600" y="2635200"/>
              <a:ext cx="3475800" cy="3475800"/>
            </a:xfrm>
            <a:prstGeom prst="donut">
              <a:avLst>
                <a:gd name="adj" fmla="val 28168"/>
              </a:avLst>
            </a:prstGeom>
            <a:solidFill>
              <a:srgbClr val="0ec07d"/>
            </a:solidFill>
            <a:ln w="76320">
              <a:solidFill>
                <a:schemeClr val="bg2">
                  <a:lumMod val="25000"/>
                </a:schemeClr>
              </a:solidFill>
              <a:round/>
            </a:ln>
          </p:spPr>
          <p:style>
            <a:lnRef idx="2">
              <a:schemeClr val="accent1">
                <a:shade val="50000"/>
              </a:schemeClr>
            </a:lnRef>
            <a:fillRef idx="1">
              <a:schemeClr val="accent1"/>
            </a:fillRef>
            <a:effectRef idx="0">
              <a:schemeClr val="accent1"/>
            </a:effectRef>
            <a:fontRef idx="minor"/>
          </p:style>
        </p:sp>
        <p:grpSp>
          <p:nvGrpSpPr>
            <p:cNvPr id="754" name="Group 6"/>
            <p:cNvGrpSpPr/>
            <p:nvPr/>
          </p:nvGrpSpPr>
          <p:grpSpPr>
            <a:xfrm>
              <a:off x="3535920" y="1771560"/>
              <a:ext cx="4799160" cy="4373280"/>
              <a:chOff x="3535920" y="1771560"/>
              <a:chExt cx="4799160" cy="4373280"/>
            </a:xfrm>
          </p:grpSpPr>
          <p:sp>
            <p:nvSpPr>
              <p:cNvPr id="755" name="CustomShape 7"/>
              <p:cNvSpPr/>
              <p:nvPr/>
            </p:nvSpPr>
            <p:spPr>
              <a:xfrm>
                <a:off x="5339520" y="3773160"/>
                <a:ext cx="1192320" cy="1192320"/>
              </a:xfrm>
              <a:custGeom>
                <a:avLst/>
                <a:gdLst/>
                <a:ahLst/>
                <a:rect l="l" t="t" r="r" b="b"/>
                <a:pathLst>
                  <a:path w="1587499" h="1587499">
                    <a:moveTo>
                      <a:pt x="0" y="793750"/>
                    </a:moveTo>
                    <a:cubicBezTo>
                      <a:pt x="0" y="355374"/>
                      <a:pt x="355374" y="0"/>
                      <a:pt x="793750" y="0"/>
                    </a:cubicBezTo>
                    <a:cubicBezTo>
                      <a:pt x="1232126" y="0"/>
                      <a:pt x="1587500" y="355374"/>
                      <a:pt x="1587500" y="793750"/>
                    </a:cubicBezTo>
                    <a:cubicBezTo>
                      <a:pt x="1587500" y="1232126"/>
                      <a:pt x="1232126" y="1587500"/>
                      <a:pt x="793750" y="1587500"/>
                    </a:cubicBezTo>
                    <a:cubicBezTo>
                      <a:pt x="355374" y="1587500"/>
                      <a:pt x="0" y="1232126"/>
                      <a:pt x="0" y="793750"/>
                    </a:cubicBezTo>
                    <a:close/>
                  </a:path>
                </a:pathLst>
              </a:custGeom>
              <a:solidFill>
                <a:srgbClr val="96e2c0"/>
              </a:solidFill>
              <a:ln>
                <a:no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p:style>
          </p:sp>
          <p:sp>
            <p:nvSpPr>
              <p:cNvPr id="756" name="CustomShape 8"/>
              <p:cNvSpPr/>
              <p:nvPr/>
            </p:nvSpPr>
            <p:spPr>
              <a:xfrm rot="16200000">
                <a:off x="5796720" y="3339000"/>
                <a:ext cx="277560" cy="445680"/>
              </a:xfrm>
              <a:custGeom>
                <a:avLst/>
                <a:gdLst/>
                <a:ahLst/>
                <a:rect l="l" t="t" r="r" b="b"/>
                <a:pathLst>
                  <a:path w="336162" h="539749">
                    <a:moveTo>
                      <a:pt x="0" y="107950"/>
                    </a:moveTo>
                    <a:lnTo>
                      <a:pt x="168081" y="107950"/>
                    </a:lnTo>
                    <a:lnTo>
                      <a:pt x="168081" y="0"/>
                    </a:lnTo>
                    <a:lnTo>
                      <a:pt x="336162" y="269875"/>
                    </a:lnTo>
                    <a:lnTo>
                      <a:pt x="168081" y="539749"/>
                    </a:lnTo>
                    <a:lnTo>
                      <a:pt x="168081" y="431799"/>
                    </a:lnTo>
                    <a:lnTo>
                      <a:pt x="0" y="431799"/>
                    </a:lnTo>
                    <a:lnTo>
                      <a:pt x="0" y="107950"/>
                    </a:lnTo>
                    <a:close/>
                  </a:path>
                </a:pathLst>
              </a:custGeom>
              <a:solidFill>
                <a:schemeClr val="bg1"/>
              </a:solidFill>
              <a:ln>
                <a:noFill/>
              </a:ln>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p:style>
          </p:sp>
          <p:sp>
            <p:nvSpPr>
              <p:cNvPr id="757" name="CustomShape 9"/>
              <p:cNvSpPr/>
              <p:nvPr/>
            </p:nvSpPr>
            <p:spPr>
              <a:xfrm>
                <a:off x="5126040" y="1771560"/>
                <a:ext cx="1618920" cy="1618920"/>
              </a:xfrm>
              <a:custGeom>
                <a:avLst/>
                <a:gdLst/>
                <a:ahLst/>
                <a:rect l="l" t="t" r="r" b="b"/>
                <a:pathLst>
                  <a:path w="1587499" h="1587499">
                    <a:moveTo>
                      <a:pt x="0" y="793750"/>
                    </a:moveTo>
                    <a:cubicBezTo>
                      <a:pt x="0" y="355374"/>
                      <a:pt x="355374" y="0"/>
                      <a:pt x="793750" y="0"/>
                    </a:cubicBezTo>
                    <a:cubicBezTo>
                      <a:pt x="1232126" y="0"/>
                      <a:pt x="1587500" y="355374"/>
                      <a:pt x="1587500" y="793750"/>
                    </a:cubicBezTo>
                    <a:cubicBezTo>
                      <a:pt x="1587500" y="1232126"/>
                      <a:pt x="1232126" y="1587500"/>
                      <a:pt x="793750" y="1587500"/>
                    </a:cubicBezTo>
                    <a:cubicBezTo>
                      <a:pt x="355374" y="1587500"/>
                      <a:pt x="0" y="1232126"/>
                      <a:pt x="0" y="793750"/>
                    </a:cubicBezTo>
                    <a:close/>
                  </a:path>
                </a:pathLst>
              </a:custGeom>
              <a:solidFill>
                <a:schemeClr val="bg1"/>
              </a:solidFill>
              <a:ln w="76320">
                <a:solidFill>
                  <a:srgbClr val="0ec07d"/>
                </a:solidFill>
                <a:round/>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p:style>
            <p:txBody>
              <a:bodyPr lIns="0" rIns="0" tIns="0" bIns="0" anchor="ctr">
                <a:noAutofit/>
              </a:bodyPr>
              <a:p>
                <a:pPr algn="ctr">
                  <a:lnSpc>
                    <a:spcPct val="90000"/>
                  </a:lnSpc>
                  <a:spcAft>
                    <a:spcPts val="629"/>
                  </a:spcAft>
                </a:pPr>
                <a:r>
                  <a:rPr b="1" lang="en-IN" sz="1800" spc="-1" strike="noStrike">
                    <a:solidFill>
                      <a:srgbClr val="000000"/>
                    </a:solidFill>
                    <a:latin typeface="Arial"/>
                    <a:ea typeface="Arial"/>
                  </a:rPr>
                  <a:t>Computation Independent Model (CIM)</a:t>
                </a:r>
                <a:endParaRPr b="0" lang="en-IN" sz="1800" spc="-1" strike="noStrike">
                  <a:latin typeface="Arial"/>
                </a:endParaRPr>
              </a:p>
            </p:txBody>
          </p:sp>
          <p:sp>
            <p:nvSpPr>
              <p:cNvPr id="758" name="CustomShape 10"/>
              <p:cNvSpPr/>
              <p:nvPr/>
            </p:nvSpPr>
            <p:spPr>
              <a:xfrm rot="1800000">
                <a:off x="6486120" y="4574160"/>
                <a:ext cx="277560" cy="445680"/>
              </a:xfrm>
              <a:custGeom>
                <a:avLst/>
                <a:gdLst/>
                <a:ahLst/>
                <a:rect l="l" t="t" r="r" b="b"/>
                <a:pathLst>
                  <a:path w="336162" h="539749">
                    <a:moveTo>
                      <a:pt x="0" y="107950"/>
                    </a:moveTo>
                    <a:lnTo>
                      <a:pt x="168081" y="107950"/>
                    </a:lnTo>
                    <a:lnTo>
                      <a:pt x="168081" y="0"/>
                    </a:lnTo>
                    <a:lnTo>
                      <a:pt x="336162" y="269875"/>
                    </a:lnTo>
                    <a:lnTo>
                      <a:pt x="168081" y="539749"/>
                    </a:lnTo>
                    <a:lnTo>
                      <a:pt x="168081" y="431799"/>
                    </a:lnTo>
                    <a:lnTo>
                      <a:pt x="0" y="431799"/>
                    </a:lnTo>
                    <a:lnTo>
                      <a:pt x="0" y="107950"/>
                    </a:lnTo>
                    <a:close/>
                  </a:path>
                </a:pathLst>
              </a:custGeom>
              <a:solidFill>
                <a:schemeClr val="bg1"/>
              </a:solidFill>
              <a:ln>
                <a:noFill/>
              </a:ln>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p:style>
          </p:sp>
          <p:sp>
            <p:nvSpPr>
              <p:cNvPr id="759" name="CustomShape 11"/>
              <p:cNvSpPr/>
              <p:nvPr/>
            </p:nvSpPr>
            <p:spPr>
              <a:xfrm>
                <a:off x="6716160" y="4525920"/>
                <a:ext cx="1618920" cy="1618920"/>
              </a:xfrm>
              <a:custGeom>
                <a:avLst/>
                <a:gdLst/>
                <a:ahLst/>
                <a:rect l="l" t="t" r="r" b="b"/>
                <a:pathLst>
                  <a:path w="1587499" h="1587499">
                    <a:moveTo>
                      <a:pt x="0" y="793750"/>
                    </a:moveTo>
                    <a:cubicBezTo>
                      <a:pt x="0" y="355374"/>
                      <a:pt x="355374" y="0"/>
                      <a:pt x="793750" y="0"/>
                    </a:cubicBezTo>
                    <a:cubicBezTo>
                      <a:pt x="1232126" y="0"/>
                      <a:pt x="1587500" y="355374"/>
                      <a:pt x="1587500" y="793750"/>
                    </a:cubicBezTo>
                    <a:cubicBezTo>
                      <a:pt x="1587500" y="1232126"/>
                      <a:pt x="1232126" y="1587500"/>
                      <a:pt x="793750" y="1587500"/>
                    </a:cubicBezTo>
                    <a:cubicBezTo>
                      <a:pt x="355374" y="1587500"/>
                      <a:pt x="0" y="1232126"/>
                      <a:pt x="0" y="793750"/>
                    </a:cubicBezTo>
                    <a:close/>
                  </a:path>
                </a:pathLst>
              </a:custGeom>
              <a:solidFill>
                <a:schemeClr val="bg1"/>
              </a:solidFill>
              <a:ln w="76320">
                <a:solidFill>
                  <a:srgbClr val="0ec07d"/>
                </a:solidFill>
                <a:round/>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p:style>
            <p:txBody>
              <a:bodyPr lIns="0" rIns="0" tIns="0" bIns="0" anchor="ctr">
                <a:noAutofit/>
              </a:bodyPr>
              <a:p>
                <a:pPr algn="ctr">
                  <a:lnSpc>
                    <a:spcPct val="90000"/>
                  </a:lnSpc>
                  <a:spcAft>
                    <a:spcPts val="629"/>
                  </a:spcAft>
                </a:pPr>
                <a:r>
                  <a:rPr b="1" lang="en-IN" sz="1800" spc="-1" strike="noStrike">
                    <a:solidFill>
                      <a:srgbClr val="000000"/>
                    </a:solidFill>
                    <a:latin typeface="Arial"/>
                    <a:ea typeface="Arial"/>
                  </a:rPr>
                  <a:t>Platform Specific </a:t>
                </a:r>
                <a:br/>
                <a:r>
                  <a:rPr b="1" lang="en-IN" sz="1800" spc="-1" strike="noStrike">
                    <a:solidFill>
                      <a:srgbClr val="000000"/>
                    </a:solidFill>
                    <a:latin typeface="Arial"/>
                    <a:ea typeface="Arial"/>
                  </a:rPr>
                  <a:t>Model (PSM)</a:t>
                </a:r>
                <a:endParaRPr b="0" lang="en-IN" sz="1800" spc="-1" strike="noStrike">
                  <a:latin typeface="Arial"/>
                </a:endParaRPr>
              </a:p>
            </p:txBody>
          </p:sp>
          <p:sp>
            <p:nvSpPr>
              <p:cNvPr id="760" name="CustomShape 12"/>
              <p:cNvSpPr/>
              <p:nvPr/>
            </p:nvSpPr>
            <p:spPr>
              <a:xfrm rot="19800000">
                <a:off x="5095080" y="4562640"/>
                <a:ext cx="277560" cy="445680"/>
              </a:xfrm>
              <a:custGeom>
                <a:avLst/>
                <a:gdLst/>
                <a:ahLst/>
                <a:rect l="l" t="t" r="r" b="b"/>
                <a:pathLst>
                  <a:path w="336162" h="539749">
                    <a:moveTo>
                      <a:pt x="336162" y="431799"/>
                    </a:moveTo>
                    <a:lnTo>
                      <a:pt x="168081" y="431799"/>
                    </a:lnTo>
                    <a:lnTo>
                      <a:pt x="168081" y="539749"/>
                    </a:lnTo>
                    <a:lnTo>
                      <a:pt x="0" y="269874"/>
                    </a:lnTo>
                    <a:lnTo>
                      <a:pt x="168081" y="0"/>
                    </a:lnTo>
                    <a:lnTo>
                      <a:pt x="168081" y="107950"/>
                    </a:lnTo>
                    <a:lnTo>
                      <a:pt x="336162" y="107950"/>
                    </a:lnTo>
                    <a:lnTo>
                      <a:pt x="336162" y="431799"/>
                    </a:lnTo>
                    <a:close/>
                  </a:path>
                </a:pathLst>
              </a:custGeom>
              <a:solidFill>
                <a:schemeClr val="bg1"/>
              </a:solidFill>
              <a:ln>
                <a:noFill/>
              </a:ln>
            </p:spPr>
            <p:style>
              <a:lnRef idx="0">
                <a:schemeClr val="accent1">
                  <a:tint val="60000"/>
                  <a:hueOff val="0"/>
                  <a:satOff val="0"/>
                  <a:lumOff val="0"/>
                  <a:alphaOff val="0"/>
                </a:schemeClr>
              </a:lnRef>
              <a:fillRef idx="1">
                <a:schemeClr val="accent1">
                  <a:tint val="60000"/>
                  <a:hueOff val="0"/>
                  <a:satOff val="0"/>
                  <a:lumOff val="0"/>
                  <a:alphaOff val="0"/>
                </a:schemeClr>
              </a:fillRef>
              <a:effectRef idx="0">
                <a:schemeClr val="accent1">
                  <a:tint val="60000"/>
                  <a:hueOff val="0"/>
                  <a:satOff val="0"/>
                  <a:lumOff val="0"/>
                  <a:alphaOff val="0"/>
                </a:schemeClr>
              </a:effectRef>
              <a:fontRef idx="minor"/>
            </p:style>
          </p:sp>
          <p:sp>
            <p:nvSpPr>
              <p:cNvPr id="761" name="CustomShape 13"/>
              <p:cNvSpPr/>
              <p:nvPr/>
            </p:nvSpPr>
            <p:spPr>
              <a:xfrm>
                <a:off x="3535920" y="4525920"/>
                <a:ext cx="1618920" cy="1618920"/>
              </a:xfrm>
              <a:custGeom>
                <a:avLst/>
                <a:gdLst/>
                <a:ahLst/>
                <a:rect l="l" t="t" r="r" b="b"/>
                <a:pathLst>
                  <a:path w="1587499" h="1587499">
                    <a:moveTo>
                      <a:pt x="0" y="793750"/>
                    </a:moveTo>
                    <a:cubicBezTo>
                      <a:pt x="0" y="355374"/>
                      <a:pt x="355374" y="0"/>
                      <a:pt x="793750" y="0"/>
                    </a:cubicBezTo>
                    <a:cubicBezTo>
                      <a:pt x="1232126" y="0"/>
                      <a:pt x="1587500" y="355374"/>
                      <a:pt x="1587500" y="793750"/>
                    </a:cubicBezTo>
                    <a:cubicBezTo>
                      <a:pt x="1587500" y="1232126"/>
                      <a:pt x="1232126" y="1587500"/>
                      <a:pt x="793750" y="1587500"/>
                    </a:cubicBezTo>
                    <a:cubicBezTo>
                      <a:pt x="355374" y="1587500"/>
                      <a:pt x="0" y="1232126"/>
                      <a:pt x="0" y="793750"/>
                    </a:cubicBezTo>
                    <a:close/>
                  </a:path>
                </a:pathLst>
              </a:custGeom>
              <a:solidFill>
                <a:schemeClr val="bg1"/>
              </a:solidFill>
              <a:ln w="76320">
                <a:solidFill>
                  <a:srgbClr val="0ec07d"/>
                </a:solidFill>
                <a:round/>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p:style>
            <p:txBody>
              <a:bodyPr lIns="0" rIns="0" tIns="0" bIns="0" anchor="ctr">
                <a:noAutofit/>
              </a:bodyPr>
              <a:p>
                <a:pPr algn="ctr">
                  <a:lnSpc>
                    <a:spcPct val="90000"/>
                  </a:lnSpc>
                  <a:spcAft>
                    <a:spcPts val="629"/>
                  </a:spcAft>
                </a:pPr>
                <a:r>
                  <a:rPr b="1" lang="en-IN" sz="1800" spc="-1" strike="noStrike">
                    <a:solidFill>
                      <a:srgbClr val="000000"/>
                    </a:solidFill>
                    <a:latin typeface="Arial"/>
                    <a:ea typeface="Arial"/>
                  </a:rPr>
                  <a:t>Platform Independent Model (PIM)</a:t>
                </a:r>
                <a:endParaRPr b="0" lang="en-IN" sz="1800" spc="-1" strike="noStrike">
                  <a:latin typeface="Arial"/>
                </a:endParaRPr>
              </a:p>
            </p:txBody>
          </p:sp>
        </p:grpSp>
      </p:grpSp>
      <p:sp>
        <p:nvSpPr>
          <p:cNvPr id="762" name="CustomShape 14"/>
          <p:cNvSpPr/>
          <p:nvPr/>
        </p:nvSpPr>
        <p:spPr>
          <a:xfrm>
            <a:off x="6984720" y="1901520"/>
            <a:ext cx="2999160" cy="1095120"/>
          </a:xfrm>
          <a:prstGeom prst="rect">
            <a:avLst/>
          </a:prstGeom>
          <a:noFill/>
          <a:ln>
            <a:noFill/>
          </a:ln>
        </p:spPr>
        <p:style>
          <a:lnRef idx="0"/>
          <a:fillRef idx="0"/>
          <a:effectRef idx="0"/>
          <a:fontRef idx="minor"/>
        </p:style>
        <p:txBody>
          <a:bodyPr lIns="90000" rIns="90000" tIns="45000" bIns="45000">
            <a:spAutoFit/>
          </a:bodyPr>
          <a:p>
            <a:pPr marL="285840" indent="-285480">
              <a:lnSpc>
                <a:spcPct val="100000"/>
              </a:lnSpc>
              <a:spcBef>
                <a:spcPts val="1199"/>
              </a:spcBef>
              <a:buClr>
                <a:srgbClr val="000000"/>
              </a:buClr>
              <a:buFont typeface="Wingdings 3" charset="2"/>
              <a:buChar char=""/>
            </a:pPr>
            <a:r>
              <a:rPr b="0" lang="en-IN" sz="1400" spc="-1" strike="noStrike">
                <a:solidFill>
                  <a:srgbClr val="000000"/>
                </a:solidFill>
                <a:latin typeface="Arial"/>
                <a:ea typeface="Arial"/>
              </a:rPr>
              <a:t>Also known as business or domain model</a:t>
            </a:r>
            <a:endParaRPr b="0" lang="en-IN" sz="1400" spc="-1" strike="noStrike">
              <a:latin typeface="Arial"/>
            </a:endParaRPr>
          </a:p>
          <a:p>
            <a:pPr marL="285840" indent="-285480">
              <a:lnSpc>
                <a:spcPct val="100000"/>
              </a:lnSpc>
              <a:spcBef>
                <a:spcPts val="1199"/>
              </a:spcBef>
              <a:buClr>
                <a:srgbClr val="000000"/>
              </a:buClr>
              <a:buFont typeface="Wingdings 3" charset="2"/>
              <a:buChar char=""/>
            </a:pPr>
            <a:r>
              <a:rPr b="0" lang="en-IN" sz="1400" spc="-1" strike="noStrike">
                <a:solidFill>
                  <a:srgbClr val="000000"/>
                </a:solidFill>
                <a:latin typeface="Arial"/>
                <a:ea typeface="Arial"/>
              </a:rPr>
              <a:t>Provides system specifications but not IT specifications</a:t>
            </a:r>
            <a:endParaRPr b="0" lang="en-IN" sz="1400" spc="-1" strike="noStrike">
              <a:latin typeface="Arial"/>
            </a:endParaRPr>
          </a:p>
        </p:txBody>
      </p:sp>
      <p:sp>
        <p:nvSpPr>
          <p:cNvPr id="763" name="CustomShape 15"/>
          <p:cNvSpPr/>
          <p:nvPr/>
        </p:nvSpPr>
        <p:spPr>
          <a:xfrm>
            <a:off x="433800" y="4510440"/>
            <a:ext cx="3117600" cy="1521360"/>
          </a:xfrm>
          <a:prstGeom prst="rect">
            <a:avLst/>
          </a:prstGeom>
          <a:noFill/>
          <a:ln>
            <a:noFill/>
          </a:ln>
        </p:spPr>
        <p:style>
          <a:lnRef idx="0"/>
          <a:fillRef idx="0"/>
          <a:effectRef idx="0"/>
          <a:fontRef idx="minor"/>
        </p:style>
        <p:txBody>
          <a:bodyPr lIns="90000" rIns="90000" tIns="45000" bIns="45000">
            <a:spAutoFit/>
          </a:bodyPr>
          <a:p>
            <a:pPr marL="285840" indent="-285480">
              <a:lnSpc>
                <a:spcPct val="100000"/>
              </a:lnSpc>
              <a:spcBef>
                <a:spcPts val="1199"/>
              </a:spcBef>
              <a:buClr>
                <a:srgbClr val="000000"/>
              </a:buClr>
              <a:buFont typeface="Wingdings 3" charset="2"/>
              <a:buChar char=""/>
            </a:pPr>
            <a:r>
              <a:rPr b="0" lang="en-IN" sz="1400" spc="-1" strike="noStrike">
                <a:solidFill>
                  <a:srgbClr val="000000"/>
                </a:solidFill>
                <a:latin typeface="Arial"/>
                <a:ea typeface="Arial"/>
              </a:rPr>
              <a:t>Set of services defined in a way that abstracts out technical details.</a:t>
            </a:r>
            <a:endParaRPr b="0" lang="en-IN" sz="1400" spc="-1" strike="noStrike">
              <a:latin typeface="Arial"/>
            </a:endParaRPr>
          </a:p>
          <a:p>
            <a:pPr marL="285840" indent="-285480">
              <a:lnSpc>
                <a:spcPct val="100000"/>
              </a:lnSpc>
              <a:spcBef>
                <a:spcPts val="1199"/>
              </a:spcBef>
              <a:buClr>
                <a:srgbClr val="000000"/>
              </a:buClr>
              <a:buFont typeface="Wingdings 3" charset="2"/>
              <a:buChar char=""/>
            </a:pPr>
            <a:r>
              <a:rPr b="0" lang="en-IN" sz="1400" spc="-1" strike="noStrike">
                <a:solidFill>
                  <a:srgbClr val="000000"/>
                </a:solidFill>
                <a:latin typeface="Arial"/>
                <a:ea typeface="Arial"/>
              </a:rPr>
              <a:t>Other models specify the realization of the services in a platform-specific manner</a:t>
            </a:r>
            <a:endParaRPr b="0" lang="en-IN" sz="1400" spc="-1" strike="noStrike">
              <a:latin typeface="Arial"/>
            </a:endParaRPr>
          </a:p>
        </p:txBody>
      </p:sp>
      <p:sp>
        <p:nvSpPr>
          <p:cNvPr id="764" name="CustomShape 16"/>
          <p:cNvSpPr/>
          <p:nvPr/>
        </p:nvSpPr>
        <p:spPr>
          <a:xfrm>
            <a:off x="8449920" y="4661280"/>
            <a:ext cx="3200040" cy="1095120"/>
          </a:xfrm>
          <a:prstGeom prst="rect">
            <a:avLst/>
          </a:prstGeom>
          <a:noFill/>
          <a:ln>
            <a:noFill/>
          </a:ln>
        </p:spPr>
        <p:style>
          <a:lnRef idx="0"/>
          <a:fillRef idx="0"/>
          <a:effectRef idx="0"/>
          <a:fontRef idx="minor"/>
        </p:style>
        <p:txBody>
          <a:bodyPr lIns="90000" rIns="90000" tIns="45000" bIns="45000">
            <a:spAutoFit/>
          </a:bodyPr>
          <a:p>
            <a:pPr marL="285840" indent="-285480">
              <a:lnSpc>
                <a:spcPct val="100000"/>
              </a:lnSpc>
              <a:spcBef>
                <a:spcPts val="1199"/>
              </a:spcBef>
              <a:buClr>
                <a:srgbClr val="000000"/>
              </a:buClr>
              <a:buFont typeface="Wingdings 3" charset="2"/>
              <a:buChar char=""/>
            </a:pPr>
            <a:r>
              <a:rPr b="0" lang="en-IN" sz="1400" spc="-1" strike="noStrike">
                <a:solidFill>
                  <a:srgbClr val="000000"/>
                </a:solidFill>
                <a:latin typeface="Arial"/>
                <a:ea typeface="Arial"/>
              </a:rPr>
              <a:t>Details of how a system uses a particular platform</a:t>
            </a:r>
            <a:endParaRPr b="0" lang="en-IN" sz="1400" spc="-1" strike="noStrike">
              <a:latin typeface="Arial"/>
            </a:endParaRPr>
          </a:p>
          <a:p>
            <a:pPr marL="285840" indent="-285480">
              <a:lnSpc>
                <a:spcPct val="100000"/>
              </a:lnSpc>
              <a:spcBef>
                <a:spcPts val="1199"/>
              </a:spcBef>
              <a:buClr>
                <a:srgbClr val="000000"/>
              </a:buClr>
              <a:buFont typeface="Wingdings 3" charset="2"/>
              <a:buChar char=""/>
            </a:pPr>
            <a:r>
              <a:rPr b="0" lang="en-IN" sz="1400" spc="-1" strike="noStrike">
                <a:solidFill>
                  <a:srgbClr val="000000"/>
                </a:solidFill>
                <a:latin typeface="Arial"/>
                <a:ea typeface="Arial"/>
              </a:rPr>
              <a:t>Combines the specifications mentioned in the PIM</a:t>
            </a:r>
            <a:endParaRPr b="0" lang="en-IN" sz="1400" spc="-1" strike="noStrike">
              <a:latin typeface="Arial"/>
            </a:endParaRPr>
          </a:p>
        </p:txBody>
      </p:sp>
      <p:sp>
        <p:nvSpPr>
          <p:cNvPr id="765" name="CustomShape 17"/>
          <p:cNvSpPr/>
          <p:nvPr/>
        </p:nvSpPr>
        <p:spPr>
          <a:xfrm>
            <a:off x="6081480" y="1770840"/>
            <a:ext cx="3902400" cy="1306080"/>
          </a:xfrm>
          <a:custGeom>
            <a:avLst/>
            <a:gdLst/>
            <a:ahLst/>
            <a:rect l="l" t="t" r="r" b="b"/>
            <a:pathLst>
              <a:path w="4354285" h="1306286">
                <a:moveTo>
                  <a:pt x="0" y="0"/>
                </a:moveTo>
                <a:lnTo>
                  <a:pt x="4354285" y="0"/>
                </a:lnTo>
                <a:lnTo>
                  <a:pt x="4354285" y="1306286"/>
                </a:lnTo>
              </a:path>
            </a:pathLst>
          </a:custGeom>
          <a:noFill/>
          <a:ln w="19080">
            <a:solidFill>
              <a:schemeClr val="bg2">
                <a:lumMod val="25000"/>
              </a:schemeClr>
            </a:solidFill>
            <a:prstDash val="dash"/>
            <a:round/>
          </a:ln>
        </p:spPr>
        <p:style>
          <a:lnRef idx="2">
            <a:schemeClr val="accent1">
              <a:shade val="50000"/>
            </a:schemeClr>
          </a:lnRef>
          <a:fillRef idx="1">
            <a:schemeClr val="accent1"/>
          </a:fillRef>
          <a:effectRef idx="0">
            <a:schemeClr val="accent1"/>
          </a:effectRef>
          <a:fontRef idx="minor"/>
        </p:style>
      </p:sp>
      <p:sp>
        <p:nvSpPr>
          <p:cNvPr id="766" name="CustomShape 18"/>
          <p:cNvSpPr/>
          <p:nvPr/>
        </p:nvSpPr>
        <p:spPr>
          <a:xfrm flipV="1">
            <a:off x="8177040" y="4701600"/>
            <a:ext cx="3416040" cy="1153800"/>
          </a:xfrm>
          <a:custGeom>
            <a:avLst/>
            <a:gdLst/>
            <a:ahLst/>
            <a:rect l="l" t="t" r="r" b="b"/>
            <a:pathLst>
              <a:path w="4354285" h="1306286">
                <a:moveTo>
                  <a:pt x="0" y="0"/>
                </a:moveTo>
                <a:lnTo>
                  <a:pt x="4354285" y="0"/>
                </a:lnTo>
                <a:lnTo>
                  <a:pt x="4354285" y="1306286"/>
                </a:lnTo>
              </a:path>
            </a:pathLst>
          </a:custGeom>
          <a:noFill/>
          <a:ln w="19080">
            <a:solidFill>
              <a:schemeClr val="bg2">
                <a:lumMod val="25000"/>
              </a:schemeClr>
            </a:solidFill>
            <a:prstDash val="dash"/>
            <a:round/>
          </a:ln>
        </p:spPr>
        <p:style>
          <a:lnRef idx="2">
            <a:schemeClr val="accent1">
              <a:shade val="50000"/>
            </a:schemeClr>
          </a:lnRef>
          <a:fillRef idx="1">
            <a:schemeClr val="accent1"/>
          </a:fillRef>
          <a:effectRef idx="0">
            <a:schemeClr val="accent1"/>
          </a:effectRef>
          <a:fontRef idx="minor"/>
        </p:style>
      </p:sp>
      <p:sp>
        <p:nvSpPr>
          <p:cNvPr id="767" name="CustomShape 19"/>
          <p:cNvSpPr/>
          <p:nvPr/>
        </p:nvSpPr>
        <p:spPr>
          <a:xfrm flipH="1" flipV="1">
            <a:off x="333720" y="4362120"/>
            <a:ext cx="3720960" cy="1765440"/>
          </a:xfrm>
          <a:custGeom>
            <a:avLst/>
            <a:gdLst/>
            <a:ahLst/>
            <a:rect l="l" t="t" r="r" b="b"/>
            <a:pathLst>
              <a:path w="4354285" h="1306286">
                <a:moveTo>
                  <a:pt x="0" y="0"/>
                </a:moveTo>
                <a:lnTo>
                  <a:pt x="4354285" y="0"/>
                </a:lnTo>
                <a:lnTo>
                  <a:pt x="4354285" y="1306286"/>
                </a:lnTo>
              </a:path>
            </a:pathLst>
          </a:custGeom>
          <a:noFill/>
          <a:ln w="19080">
            <a:solidFill>
              <a:schemeClr val="bg2">
                <a:lumMod val="25000"/>
              </a:schemeClr>
            </a:solidFill>
            <a:prstDash val="dash"/>
            <a:round/>
          </a:ln>
        </p:spPr>
        <p:style>
          <a:lnRef idx="2">
            <a:schemeClr val="accent1">
              <a:shade val="50000"/>
            </a:schemeClr>
          </a:lnRef>
          <a:fillRef idx="1">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68" name="TextShape 1"/>
          <p:cNvSpPr txBox="1"/>
          <p:nvPr/>
        </p:nvSpPr>
        <p:spPr>
          <a:xfrm>
            <a:off x="208800" y="633240"/>
            <a:ext cx="11291400" cy="491760"/>
          </a:xfrm>
          <a:prstGeom prst="rect">
            <a:avLst/>
          </a:prstGeom>
          <a:noFill/>
          <a:ln>
            <a:noFill/>
          </a:ln>
        </p:spPr>
        <p:txBody>
          <a:bodyPr>
            <a:noAutofit/>
          </a:bodyPr>
          <a:p>
            <a:pPr>
              <a:lnSpc>
                <a:spcPct val="90000"/>
              </a:lnSpc>
            </a:pPr>
            <a:r>
              <a:rPr b="1" lang="en-IN" sz="2800" spc="-1" strike="noStrike">
                <a:solidFill>
                  <a:srgbClr val="44546a"/>
                </a:solidFill>
                <a:latin typeface="Arial"/>
                <a:ea typeface="Arial"/>
              </a:rPr>
              <a:t>What did you Grasp?</a:t>
            </a:r>
            <a:endParaRPr b="0" lang="en-IN" sz="2800" spc="-1" strike="noStrike">
              <a:solidFill>
                <a:srgbClr val="000000"/>
              </a:solidFill>
              <a:latin typeface="Arial"/>
            </a:endParaRPr>
          </a:p>
        </p:txBody>
      </p:sp>
      <p:sp>
        <p:nvSpPr>
          <p:cNvPr id="769" name="TextShape 2"/>
          <p:cNvSpPr txBox="1"/>
          <p:nvPr/>
        </p:nvSpPr>
        <p:spPr>
          <a:xfrm>
            <a:off x="208080" y="272880"/>
            <a:ext cx="11291400" cy="298080"/>
          </a:xfrm>
          <a:prstGeom prst="rect">
            <a:avLst/>
          </a:prstGeom>
          <a:noFill/>
          <a:ln>
            <a:noFill/>
          </a:ln>
        </p:spPr>
        <p:txBody>
          <a:bodyPr>
            <a:noAutofit/>
          </a:bodyPr>
          <a:p>
            <a:pPr>
              <a:lnSpc>
                <a:spcPct val="90000"/>
              </a:lnSpc>
            </a:pPr>
            <a:r>
              <a:rPr b="1" lang="en-IN" sz="1600" spc="-1" strike="noStrike">
                <a:solidFill>
                  <a:srgbClr val="0ec07d"/>
                </a:solidFill>
                <a:latin typeface="Arial"/>
                <a:ea typeface="Arial"/>
              </a:rPr>
              <a:t>Module 1</a:t>
            </a:r>
            <a:r>
              <a:rPr b="0" lang="en-IN" sz="1600" spc="-1" strike="noStrike">
                <a:solidFill>
                  <a:srgbClr val="0ec07d"/>
                </a:solidFill>
                <a:latin typeface="Arial"/>
                <a:ea typeface="Arial"/>
              </a:rPr>
              <a:t>: Introduction to Automation</a:t>
            </a:r>
            <a:endParaRPr b="0" lang="en-IN" sz="1600" spc="-1" strike="noStrike">
              <a:solidFill>
                <a:srgbClr val="000000"/>
              </a:solidFill>
              <a:latin typeface="Arial"/>
            </a:endParaRPr>
          </a:p>
          <a:p>
            <a:pPr>
              <a:lnSpc>
                <a:spcPct val="90000"/>
              </a:lnSpc>
              <a:spcBef>
                <a:spcPts val="1001"/>
              </a:spcBef>
            </a:pPr>
            <a:endParaRPr b="0" lang="en-IN" sz="1600" spc="-1" strike="noStrike">
              <a:solidFill>
                <a:srgbClr val="000000"/>
              </a:solidFill>
              <a:latin typeface="Arial"/>
            </a:endParaRPr>
          </a:p>
        </p:txBody>
      </p:sp>
      <p:sp>
        <p:nvSpPr>
          <p:cNvPr id="770" name="TextShape 3"/>
          <p:cNvSpPr txBox="1"/>
          <p:nvPr/>
        </p:nvSpPr>
        <p:spPr>
          <a:xfrm>
            <a:off x="4809240" y="1778760"/>
            <a:ext cx="7266960" cy="3749040"/>
          </a:xfrm>
          <a:prstGeom prst="rect">
            <a:avLst/>
          </a:prstGeom>
          <a:noFill/>
          <a:ln>
            <a:noFill/>
          </a:ln>
        </p:spPr>
        <p:txBody>
          <a:bodyPr>
            <a:noAutofit/>
          </a:bodyPr>
          <a:p>
            <a:pPr marL="343080" indent="-342720">
              <a:lnSpc>
                <a:spcPct val="90000"/>
              </a:lnSpc>
              <a:buClr>
                <a:srgbClr val="000000"/>
              </a:buClr>
              <a:buFont typeface="Calibri"/>
              <a:buAutoNum type="arabicPeriod"/>
            </a:pPr>
            <a:r>
              <a:rPr b="0" lang="en-IN" sz="1800" spc="-1" strike="noStrike">
                <a:solidFill>
                  <a:srgbClr val="000000"/>
                </a:solidFill>
                <a:latin typeface="Arial"/>
                <a:ea typeface="Arial"/>
              </a:rPr>
              <a:t>Which of the following options explain the function, structure and behaviour of the system being built?</a:t>
            </a:r>
            <a:endParaRPr b="0" lang="en-IN" sz="1800" spc="-1" strike="noStrike">
              <a:solidFill>
                <a:srgbClr val="000000"/>
              </a:solidFill>
              <a:latin typeface="Arial"/>
            </a:endParaRPr>
          </a:p>
          <a:p>
            <a:pPr marL="682560" indent="-342720">
              <a:lnSpc>
                <a:spcPct val="90000"/>
              </a:lnSpc>
              <a:spcBef>
                <a:spcPts val="1199"/>
              </a:spcBef>
              <a:buClr>
                <a:srgbClr val="000000"/>
              </a:buClr>
              <a:buFont typeface="Arial"/>
              <a:buAutoNum type="alphaUcParenR"/>
            </a:pPr>
            <a:r>
              <a:rPr b="1" lang="en-IN" sz="1800" spc="-1" strike="noStrike">
                <a:solidFill>
                  <a:srgbClr val="000000"/>
                </a:solidFill>
                <a:latin typeface="Arial"/>
                <a:ea typeface="Arial"/>
              </a:rPr>
              <a:t>Viewpoint</a:t>
            </a:r>
            <a:endParaRPr b="0" lang="en-IN" sz="1800" spc="-1" strike="noStrike">
              <a:solidFill>
                <a:srgbClr val="000000"/>
              </a:solidFill>
              <a:latin typeface="Arial"/>
            </a:endParaRPr>
          </a:p>
          <a:p>
            <a:pPr marL="682560" indent="-342720">
              <a:lnSpc>
                <a:spcPct val="90000"/>
              </a:lnSpc>
              <a:buClr>
                <a:srgbClr val="000000"/>
              </a:buClr>
              <a:buFont typeface="Arial"/>
              <a:buAutoNum type="alphaUcParenR"/>
            </a:pPr>
            <a:r>
              <a:rPr b="1" lang="en-IN" sz="1800" spc="-1" strike="noStrike">
                <a:solidFill>
                  <a:srgbClr val="000000"/>
                </a:solidFill>
                <a:latin typeface="Arial"/>
                <a:ea typeface="Arial"/>
              </a:rPr>
              <a:t>Model</a:t>
            </a:r>
            <a:endParaRPr b="0" lang="en-IN" sz="1800" spc="-1" strike="noStrike">
              <a:solidFill>
                <a:srgbClr val="000000"/>
              </a:solidFill>
              <a:latin typeface="Arial"/>
            </a:endParaRPr>
          </a:p>
          <a:p>
            <a:pPr marL="682560" indent="-342720">
              <a:lnSpc>
                <a:spcPct val="90000"/>
              </a:lnSpc>
              <a:buClr>
                <a:srgbClr val="000000"/>
              </a:buClr>
              <a:buFont typeface="Arial"/>
              <a:buAutoNum type="alphaUcParenR"/>
            </a:pPr>
            <a:r>
              <a:rPr b="1" lang="en-IN" sz="1800" spc="-1" strike="noStrike">
                <a:solidFill>
                  <a:srgbClr val="000000"/>
                </a:solidFill>
                <a:latin typeface="Arial"/>
                <a:ea typeface="Arial"/>
              </a:rPr>
              <a:t>Platform</a:t>
            </a:r>
            <a:endParaRPr b="0" lang="en-IN" sz="1800" spc="-1" strike="noStrike">
              <a:solidFill>
                <a:srgbClr val="000000"/>
              </a:solidFill>
              <a:latin typeface="Arial"/>
            </a:endParaRPr>
          </a:p>
          <a:p>
            <a:pPr marL="682560" indent="-342720">
              <a:lnSpc>
                <a:spcPct val="90000"/>
              </a:lnSpc>
              <a:buClr>
                <a:srgbClr val="000000"/>
              </a:buClr>
              <a:buFont typeface="Arial"/>
              <a:buAutoNum type="alphaUcParenR"/>
            </a:pPr>
            <a:r>
              <a:rPr b="1" lang="en-IN" sz="1800" spc="-1" strike="noStrike">
                <a:solidFill>
                  <a:srgbClr val="000000"/>
                </a:solidFill>
                <a:latin typeface="Arial"/>
                <a:ea typeface="Arial"/>
              </a:rPr>
              <a:t>Model transformation</a:t>
            </a:r>
            <a:endParaRPr b="0" lang="en-IN" sz="1800" spc="-1" strike="noStrike">
              <a:solidFill>
                <a:srgbClr val="000000"/>
              </a:solidFill>
              <a:latin typeface="Arial"/>
            </a:endParaRPr>
          </a:p>
          <a:p>
            <a:pPr marL="682560" indent="-228240">
              <a:lnSpc>
                <a:spcPct val="90000"/>
              </a:lnSpc>
            </a:pPr>
            <a:endParaRPr b="0" lang="en-IN" sz="1800" spc="-1" strike="noStrike">
              <a:solidFill>
                <a:srgbClr val="000000"/>
              </a:solidFill>
              <a:latin typeface="Arial"/>
            </a:endParaRPr>
          </a:p>
          <a:p>
            <a:pPr marL="343080" indent="-342720">
              <a:lnSpc>
                <a:spcPct val="90000"/>
              </a:lnSpc>
              <a:spcBef>
                <a:spcPts val="1199"/>
              </a:spcBef>
              <a:buClr>
                <a:srgbClr val="000000"/>
              </a:buClr>
              <a:buFont typeface="Calibri"/>
              <a:buAutoNum type="arabicPeriod" startAt="2"/>
            </a:pPr>
            <a:r>
              <a:rPr b="0" lang="en-IN" sz="1800" spc="-1" strike="noStrike">
                <a:solidFill>
                  <a:srgbClr val="000000"/>
                </a:solidFill>
                <a:latin typeface="Arial"/>
                <a:ea typeface="Arial"/>
              </a:rPr>
              <a:t>The term ‘Architecture’ with reference to MDA, refers to the architecture of the system being built.</a:t>
            </a:r>
            <a:endParaRPr b="0" lang="en-IN" sz="1800" spc="-1" strike="noStrike">
              <a:solidFill>
                <a:srgbClr val="000000"/>
              </a:solidFill>
              <a:latin typeface="Arial"/>
            </a:endParaRPr>
          </a:p>
          <a:p>
            <a:pPr marL="682560" indent="-342720">
              <a:lnSpc>
                <a:spcPct val="90000"/>
              </a:lnSpc>
              <a:spcBef>
                <a:spcPts val="1199"/>
              </a:spcBef>
              <a:buClr>
                <a:srgbClr val="000000"/>
              </a:buClr>
              <a:buFont typeface="Arial"/>
              <a:buAutoNum type="alphaUcParenR"/>
            </a:pPr>
            <a:r>
              <a:rPr b="1" lang="en-IN" sz="1800" spc="-1" strike="noStrike">
                <a:solidFill>
                  <a:srgbClr val="000000"/>
                </a:solidFill>
                <a:latin typeface="Arial"/>
                <a:ea typeface="Arial"/>
              </a:rPr>
              <a:t>True</a:t>
            </a:r>
            <a:endParaRPr b="0" lang="en-IN" sz="1800" spc="-1" strike="noStrike">
              <a:solidFill>
                <a:srgbClr val="000000"/>
              </a:solidFill>
              <a:latin typeface="Arial"/>
            </a:endParaRPr>
          </a:p>
          <a:p>
            <a:pPr marL="682560" indent="-342720">
              <a:lnSpc>
                <a:spcPct val="90000"/>
              </a:lnSpc>
              <a:buClr>
                <a:srgbClr val="000000"/>
              </a:buClr>
              <a:buFont typeface="Arial"/>
              <a:buAutoNum type="alphaUcParenR"/>
            </a:pPr>
            <a:r>
              <a:rPr b="1" lang="en-IN" sz="1800" spc="-1" strike="noStrike">
                <a:solidFill>
                  <a:srgbClr val="000000"/>
                </a:solidFill>
                <a:latin typeface="Arial"/>
                <a:ea typeface="Arial"/>
              </a:rPr>
              <a:t>False</a:t>
            </a:r>
            <a:endParaRPr b="0" lang="en-IN" sz="1800" spc="-1" strike="noStrike">
              <a:solidFill>
                <a:srgbClr val="000000"/>
              </a:solidFill>
              <a:latin typeface="Arial"/>
            </a:endParaRPr>
          </a:p>
          <a:p>
            <a:pPr marL="682560" indent="-228240">
              <a:lnSpc>
                <a:spcPct val="90000"/>
              </a:lnSpc>
            </a:pPr>
            <a:endParaRPr b="0" lang="en-IN"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71" name="TextShape 1"/>
          <p:cNvSpPr txBox="1"/>
          <p:nvPr/>
        </p:nvSpPr>
        <p:spPr>
          <a:xfrm>
            <a:off x="208800" y="633240"/>
            <a:ext cx="11291400" cy="491760"/>
          </a:xfrm>
          <a:prstGeom prst="rect">
            <a:avLst/>
          </a:prstGeom>
          <a:noFill/>
          <a:ln>
            <a:noFill/>
          </a:ln>
        </p:spPr>
        <p:txBody>
          <a:bodyPr>
            <a:noAutofit/>
          </a:bodyPr>
          <a:p>
            <a:pPr>
              <a:lnSpc>
                <a:spcPct val="100000"/>
              </a:lnSpc>
            </a:pPr>
            <a:r>
              <a:rPr b="1" lang="en-IN" sz="2800" spc="-1" strike="noStrike">
                <a:solidFill>
                  <a:srgbClr val="44546a"/>
                </a:solidFill>
                <a:latin typeface="Arial"/>
                <a:ea typeface="Arial"/>
              </a:rPr>
              <a:t>In a nutshell, we learnt:</a:t>
            </a:r>
            <a:endParaRPr b="0" lang="en-IN" sz="2800" spc="-1" strike="noStrike">
              <a:solidFill>
                <a:srgbClr val="000000"/>
              </a:solidFill>
              <a:latin typeface="Arial"/>
            </a:endParaRPr>
          </a:p>
        </p:txBody>
      </p:sp>
      <p:sp>
        <p:nvSpPr>
          <p:cNvPr id="772" name="TextShape 2"/>
          <p:cNvSpPr txBox="1"/>
          <p:nvPr/>
        </p:nvSpPr>
        <p:spPr>
          <a:xfrm>
            <a:off x="208080" y="272880"/>
            <a:ext cx="11291400" cy="298080"/>
          </a:xfrm>
          <a:prstGeom prst="rect">
            <a:avLst/>
          </a:prstGeom>
          <a:noFill/>
          <a:ln>
            <a:noFill/>
          </a:ln>
        </p:spPr>
        <p:txBody>
          <a:bodyPr>
            <a:noAutofit/>
          </a:bodyPr>
          <a:p>
            <a:pPr>
              <a:lnSpc>
                <a:spcPct val="100000"/>
              </a:lnSpc>
            </a:pPr>
            <a:r>
              <a:rPr b="1" lang="en-IN" sz="1600" spc="-1" strike="noStrike">
                <a:solidFill>
                  <a:srgbClr val="0ec07d"/>
                </a:solidFill>
                <a:latin typeface="Arial"/>
                <a:ea typeface="Arial"/>
              </a:rPr>
              <a:t>Module 1</a:t>
            </a:r>
            <a:r>
              <a:rPr b="0" lang="en-IN" sz="1600" spc="-1" strike="noStrike">
                <a:solidFill>
                  <a:srgbClr val="0ec07d"/>
                </a:solidFill>
                <a:latin typeface="Arial"/>
                <a:ea typeface="Arial"/>
              </a:rPr>
              <a:t>: Introduction to Automation</a:t>
            </a:r>
            <a:endParaRPr b="0" lang="en-IN" sz="1600" spc="-1" strike="noStrike">
              <a:solidFill>
                <a:srgbClr val="000000"/>
              </a:solidFill>
              <a:latin typeface="Arial"/>
            </a:endParaRPr>
          </a:p>
        </p:txBody>
      </p:sp>
      <p:sp>
        <p:nvSpPr>
          <p:cNvPr id="773" name="TextShape 3"/>
          <p:cNvSpPr txBox="1"/>
          <p:nvPr/>
        </p:nvSpPr>
        <p:spPr>
          <a:xfrm>
            <a:off x="6213600" y="1967400"/>
            <a:ext cx="5285520" cy="3749040"/>
          </a:xfrm>
          <a:prstGeom prst="rect">
            <a:avLst/>
          </a:prstGeom>
          <a:noFill/>
          <a:ln>
            <a:noFill/>
          </a:ln>
        </p:spPr>
        <p:txBody>
          <a:bodyPr>
            <a:noAutofit/>
          </a:bodyPr>
          <a:p>
            <a:pPr marL="343080" indent="-342720">
              <a:lnSpc>
                <a:spcPct val="90000"/>
              </a:lnSpc>
              <a:buClr>
                <a:srgbClr val="000000"/>
              </a:buClr>
              <a:buFont typeface="Arial"/>
              <a:buAutoNum type="arabicPeriod"/>
            </a:pPr>
            <a:r>
              <a:rPr b="0" lang="en-IN" sz="1800" spc="-1" strike="noStrike">
                <a:solidFill>
                  <a:srgbClr val="000000"/>
                </a:solidFill>
                <a:latin typeface="Arial"/>
                <a:ea typeface="Arial"/>
              </a:rPr>
              <a:t>Introduction to automation</a:t>
            </a:r>
            <a:endParaRPr b="0" lang="en-IN" sz="1800" spc="-1" strike="noStrike">
              <a:solidFill>
                <a:srgbClr val="000000"/>
              </a:solidFill>
              <a:latin typeface="Arial"/>
            </a:endParaRPr>
          </a:p>
          <a:p>
            <a:pPr marL="343080" indent="-342720">
              <a:lnSpc>
                <a:spcPct val="90000"/>
              </a:lnSpc>
              <a:buClr>
                <a:srgbClr val="000000"/>
              </a:buClr>
              <a:buFont typeface="Arial"/>
              <a:buAutoNum type="arabicPeriod"/>
            </a:pPr>
            <a:r>
              <a:rPr b="0" lang="en-IN" sz="1800" spc="-1" strike="noStrike">
                <a:solidFill>
                  <a:srgbClr val="000000"/>
                </a:solidFill>
                <a:latin typeface="Arial"/>
                <a:ea typeface="Arial"/>
              </a:rPr>
              <a:t>The stages in a software delivery pipeline. </a:t>
            </a:r>
            <a:endParaRPr b="0" lang="en-IN" sz="1800" spc="-1" strike="noStrike">
              <a:solidFill>
                <a:srgbClr val="000000"/>
              </a:solidFill>
              <a:latin typeface="Arial"/>
            </a:endParaRPr>
          </a:p>
          <a:p>
            <a:pPr marL="343080" indent="-342720">
              <a:lnSpc>
                <a:spcPct val="90000"/>
              </a:lnSpc>
              <a:spcBef>
                <a:spcPts val="839"/>
              </a:spcBef>
              <a:buClr>
                <a:srgbClr val="000000"/>
              </a:buClr>
              <a:buFont typeface="Arial"/>
              <a:buAutoNum type="arabicPeriod"/>
            </a:pPr>
            <a:r>
              <a:rPr b="0" lang="en-IN" sz="1800" spc="-1" strike="noStrike">
                <a:solidFill>
                  <a:srgbClr val="000000"/>
                </a:solidFill>
                <a:latin typeface="Arial"/>
                <a:ea typeface="Arial"/>
              </a:rPr>
              <a:t>How a continuous delivery pipeline is structured. </a:t>
            </a:r>
            <a:endParaRPr b="0" lang="en-IN" sz="1800" spc="-1" strike="noStrike">
              <a:solidFill>
                <a:srgbClr val="000000"/>
              </a:solidFill>
              <a:latin typeface="Arial"/>
            </a:endParaRPr>
          </a:p>
          <a:p>
            <a:pPr marL="343080" indent="-342720">
              <a:lnSpc>
                <a:spcPct val="90000"/>
              </a:lnSpc>
              <a:spcBef>
                <a:spcPts val="839"/>
              </a:spcBef>
              <a:buClr>
                <a:srgbClr val="000000"/>
              </a:buClr>
              <a:buFont typeface="Arial"/>
              <a:buAutoNum type="arabicPeriod"/>
            </a:pPr>
            <a:r>
              <a:rPr b="0" lang="en-IN" sz="1800" spc="-1" strike="noStrike">
                <a:solidFill>
                  <a:srgbClr val="000000"/>
                </a:solidFill>
                <a:latin typeface="Arial"/>
                <a:ea typeface="Arial"/>
              </a:rPr>
              <a:t>The various steps involved in automating the build process. </a:t>
            </a:r>
            <a:endParaRPr b="0" lang="en-IN" sz="1800" spc="-1" strike="noStrike">
              <a:solidFill>
                <a:srgbClr val="000000"/>
              </a:solidFill>
              <a:latin typeface="Arial"/>
            </a:endParaRPr>
          </a:p>
          <a:p>
            <a:pPr marL="343080" indent="-342720">
              <a:lnSpc>
                <a:spcPct val="90000"/>
              </a:lnSpc>
              <a:spcBef>
                <a:spcPts val="839"/>
              </a:spcBef>
              <a:buClr>
                <a:srgbClr val="000000"/>
              </a:buClr>
              <a:buFont typeface="Arial"/>
              <a:buAutoNum type="arabicPeriod"/>
            </a:pPr>
            <a:r>
              <a:rPr b="0" lang="en-IN" sz="1800" spc="-1" strike="noStrike">
                <a:solidFill>
                  <a:srgbClr val="000000"/>
                </a:solidFill>
                <a:latin typeface="Arial"/>
                <a:ea typeface="Arial"/>
              </a:rPr>
              <a:t>The Rapid application development, phases involved, important aspects, advantages and disadvantages. </a:t>
            </a:r>
            <a:endParaRPr b="0" lang="en-IN" sz="1800" spc="-1" strike="noStrike">
              <a:solidFill>
                <a:srgbClr val="000000"/>
              </a:solidFill>
              <a:latin typeface="Arial"/>
            </a:endParaRPr>
          </a:p>
          <a:p>
            <a:pPr marL="343080" indent="-342720">
              <a:lnSpc>
                <a:spcPct val="90000"/>
              </a:lnSpc>
              <a:spcBef>
                <a:spcPts val="839"/>
              </a:spcBef>
              <a:buClr>
                <a:srgbClr val="000000"/>
              </a:buClr>
              <a:buFont typeface="Arial"/>
              <a:buAutoNum type="arabicPeriod"/>
            </a:pPr>
            <a:r>
              <a:rPr b="0" lang="en-IN" sz="1800" spc="-1" strike="noStrike">
                <a:solidFill>
                  <a:srgbClr val="000000"/>
                </a:solidFill>
                <a:latin typeface="Arial"/>
                <a:ea typeface="Arial"/>
              </a:rPr>
              <a:t>Introduction to code generation and types of code generators. </a:t>
            </a:r>
            <a:endParaRPr b="0" lang="en-IN" sz="1800" spc="-1" strike="noStrike">
              <a:solidFill>
                <a:srgbClr val="000000"/>
              </a:solidFill>
              <a:latin typeface="Arial"/>
            </a:endParaRPr>
          </a:p>
          <a:p>
            <a:pPr marL="343080" indent="-342720">
              <a:lnSpc>
                <a:spcPct val="90000"/>
              </a:lnSpc>
              <a:spcBef>
                <a:spcPts val="839"/>
              </a:spcBef>
              <a:buClr>
                <a:srgbClr val="000000"/>
              </a:buClr>
              <a:buFont typeface="Arial"/>
              <a:buAutoNum type="arabicPeriod"/>
            </a:pPr>
            <a:r>
              <a:rPr b="0" lang="en-IN" sz="1800" spc="-1" strike="noStrike">
                <a:solidFill>
                  <a:srgbClr val="000000"/>
                </a:solidFill>
                <a:latin typeface="Arial"/>
                <a:ea typeface="Arial"/>
              </a:rPr>
              <a:t>The Model-driven architecture, its concepts, models and the tools for MDA. </a:t>
            </a:r>
            <a:endParaRPr b="0" lang="en-IN" sz="1800" spc="-1" strike="noStrike">
              <a:solidFill>
                <a:srgbClr val="000000"/>
              </a:solidFill>
              <a:latin typeface="Arial"/>
            </a:endParaRPr>
          </a:p>
        </p:txBody>
      </p:sp>
      <p:pic>
        <p:nvPicPr>
          <p:cNvPr id="774" name="Shape 1503" descr=""/>
          <p:cNvPicPr/>
          <p:nvPr/>
        </p:nvPicPr>
        <p:blipFill>
          <a:blip r:embed="rId1"/>
          <a:stretch/>
        </p:blipFill>
        <p:spPr>
          <a:xfrm>
            <a:off x="384120" y="2388240"/>
            <a:ext cx="2408400" cy="2493000"/>
          </a:xfrm>
          <a:prstGeom prst="rect">
            <a:avLst/>
          </a:prstGeom>
          <a:ln>
            <a:noFill/>
          </a:ln>
        </p:spPr>
      </p:pic>
    </p:spTree>
  </p:cSld>
  <mc:AlternateContent>
    <mc:Choice Requires="p14">
      <p:transition spd="slow" p14:dur="2000"/>
    </mc:Choice>
    <mc:Fallback>
      <p:transition spd="slow"/>
    </mc:Fallback>
  </mc:AlternateContent>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75" name="TextShape 1"/>
          <p:cNvSpPr txBox="1"/>
          <p:nvPr/>
        </p:nvSpPr>
        <p:spPr>
          <a:xfrm>
            <a:off x="572040" y="2422440"/>
            <a:ext cx="11191680" cy="399600"/>
          </a:xfrm>
          <a:prstGeom prst="rect">
            <a:avLst/>
          </a:prstGeom>
          <a:noFill/>
          <a:ln>
            <a:noFill/>
          </a:ln>
        </p:spPr>
        <p:txBody>
          <a:bodyPr>
            <a:noAutofit/>
          </a:bodyPr>
          <a:p>
            <a:pPr algn="r">
              <a:lnSpc>
                <a:spcPct val="100000"/>
              </a:lnSpc>
            </a:pPr>
            <a:r>
              <a:rPr b="1" lang="en-IN" sz="1600" spc="-1" strike="noStrike">
                <a:solidFill>
                  <a:srgbClr val="000000"/>
                </a:solidFill>
                <a:latin typeface="Arial"/>
                <a:ea typeface="Arial"/>
              </a:rPr>
              <a:t> </a:t>
            </a:r>
            <a:r>
              <a:rPr b="1" lang="en-IN" sz="1600" spc="-1" strike="noStrike">
                <a:solidFill>
                  <a:srgbClr val="000000"/>
                </a:solidFill>
                <a:latin typeface="Arial"/>
                <a:ea typeface="Arial"/>
              </a:rPr>
              <a:t>Next Module 2</a:t>
            </a:r>
            <a:r>
              <a:rPr b="0" lang="en-IN" sz="1600" spc="-1" strike="noStrike">
                <a:solidFill>
                  <a:srgbClr val="000000"/>
                </a:solidFill>
                <a:latin typeface="Arial"/>
                <a:ea typeface="Arial"/>
              </a:rPr>
              <a:t>: Advantages of Automation</a:t>
            </a:r>
            <a:endParaRPr b="0" lang="en-IN" sz="16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1" name="TextShape 1"/>
          <p:cNvSpPr txBox="1"/>
          <p:nvPr/>
        </p:nvSpPr>
        <p:spPr>
          <a:xfrm>
            <a:off x="208800" y="633240"/>
            <a:ext cx="10515240" cy="492120"/>
          </a:xfrm>
          <a:prstGeom prst="rect">
            <a:avLst/>
          </a:prstGeom>
          <a:noFill/>
          <a:ln>
            <a:noFill/>
          </a:ln>
        </p:spPr>
        <p:txBody>
          <a:bodyPr>
            <a:noAutofit/>
          </a:bodyPr>
          <a:p>
            <a:pPr marL="457200" indent="-406080">
              <a:lnSpc>
                <a:spcPct val="90000"/>
              </a:lnSpc>
              <a:buClr>
                <a:srgbClr val="000000"/>
              </a:buClr>
              <a:buFont typeface="Arial"/>
              <a:buAutoNum type="arabicPeriod"/>
            </a:pPr>
            <a:r>
              <a:rPr b="1" lang="en-IN" sz="2800" spc="-1" strike="noStrike">
                <a:solidFill>
                  <a:srgbClr val="44546a"/>
                </a:solidFill>
                <a:latin typeface="Arial"/>
                <a:ea typeface="Arial"/>
              </a:rPr>
              <a:t>Introduction to Automation</a:t>
            </a:r>
            <a:endParaRPr b="0" lang="en-IN" sz="2800" spc="-1" strike="noStrike">
              <a:solidFill>
                <a:srgbClr val="000000"/>
              </a:solidFill>
              <a:latin typeface="Arial"/>
            </a:endParaRPr>
          </a:p>
        </p:txBody>
      </p:sp>
      <p:sp>
        <p:nvSpPr>
          <p:cNvPr id="262" name="TextShape 2"/>
          <p:cNvSpPr txBox="1"/>
          <p:nvPr/>
        </p:nvSpPr>
        <p:spPr>
          <a:xfrm>
            <a:off x="208080" y="272880"/>
            <a:ext cx="10515240" cy="298080"/>
          </a:xfrm>
          <a:prstGeom prst="rect">
            <a:avLst/>
          </a:prstGeom>
          <a:noFill/>
          <a:ln>
            <a:noFill/>
          </a:ln>
        </p:spPr>
        <p:txBody>
          <a:bodyPr>
            <a:noAutofit/>
          </a:bodyPr>
          <a:p>
            <a:pPr>
              <a:lnSpc>
                <a:spcPct val="90000"/>
              </a:lnSpc>
            </a:pPr>
            <a:r>
              <a:rPr b="1" lang="en-IN" sz="1600" spc="-1" strike="noStrike">
                <a:solidFill>
                  <a:srgbClr val="0ec07d"/>
                </a:solidFill>
                <a:latin typeface="Arial"/>
                <a:ea typeface="Arial"/>
              </a:rPr>
              <a:t>Module 1</a:t>
            </a:r>
            <a:r>
              <a:rPr b="0" lang="en-IN" sz="1600" spc="-1" strike="noStrike">
                <a:solidFill>
                  <a:srgbClr val="0ec07d"/>
                </a:solidFill>
                <a:latin typeface="Arial"/>
                <a:ea typeface="Arial"/>
              </a:rPr>
              <a:t>: Introduction to Automation</a:t>
            </a:r>
            <a:endParaRPr b="0" lang="en-IN" sz="1600" spc="-1" strike="noStrike">
              <a:solidFill>
                <a:srgbClr val="000000"/>
              </a:solidFill>
              <a:latin typeface="Arial"/>
            </a:endParaRPr>
          </a:p>
        </p:txBody>
      </p:sp>
      <p:sp>
        <p:nvSpPr>
          <p:cNvPr id="263" name="TextShape 3"/>
          <p:cNvSpPr txBox="1"/>
          <p:nvPr/>
        </p:nvSpPr>
        <p:spPr>
          <a:xfrm>
            <a:off x="514440" y="1305000"/>
            <a:ext cx="4209840" cy="4840560"/>
          </a:xfrm>
          <a:prstGeom prst="rect">
            <a:avLst/>
          </a:prstGeom>
          <a:noFill/>
          <a:ln>
            <a:noFill/>
          </a:ln>
        </p:spPr>
        <p:txBody>
          <a:bodyPr>
            <a:noAutofit/>
          </a:bodyPr>
          <a:p>
            <a:pPr>
              <a:lnSpc>
                <a:spcPct val="100000"/>
              </a:lnSpc>
            </a:pPr>
            <a:r>
              <a:rPr b="0" lang="en-IN" sz="1800" spc="-1" strike="noStrike">
                <a:solidFill>
                  <a:srgbClr val="000000"/>
                </a:solidFill>
                <a:latin typeface="Arial"/>
                <a:ea typeface="Arial"/>
              </a:rPr>
              <a:t>Both cognitive and manual routine jobs can be automated due to technology advancements. IT software delivery also involves many manual jobs that can be automated.</a:t>
            </a:r>
            <a:endParaRPr b="0" lang="en-IN" sz="1800" spc="-1" strike="noStrike">
              <a:solidFill>
                <a:srgbClr val="000000"/>
              </a:solidFill>
              <a:latin typeface="Arial"/>
            </a:endParaRPr>
          </a:p>
          <a:p>
            <a:pPr>
              <a:lnSpc>
                <a:spcPct val="100000"/>
              </a:lnSpc>
              <a:spcBef>
                <a:spcPts val="839"/>
              </a:spcBef>
            </a:pPr>
            <a:r>
              <a:rPr b="0" lang="en-IN" sz="1800" spc="-1" strike="noStrike">
                <a:solidFill>
                  <a:srgbClr val="000000"/>
                </a:solidFill>
                <a:latin typeface="Arial"/>
                <a:ea typeface="Arial"/>
              </a:rPr>
              <a:t>Optimization of software delivery processes can be achieved by continuous delivery practices that rely on automation.</a:t>
            </a:r>
            <a:endParaRPr b="0" lang="en-IN" sz="1800" spc="-1" strike="noStrike">
              <a:solidFill>
                <a:srgbClr val="000000"/>
              </a:solidFill>
              <a:latin typeface="Arial"/>
            </a:endParaRPr>
          </a:p>
          <a:p>
            <a:pPr>
              <a:lnSpc>
                <a:spcPct val="100000"/>
              </a:lnSpc>
              <a:spcBef>
                <a:spcPts val="839"/>
              </a:spcBef>
            </a:pPr>
            <a:r>
              <a:rPr b="0" lang="en-IN" sz="1800" spc="-1" strike="noStrike">
                <a:solidFill>
                  <a:srgbClr val="000000"/>
                </a:solidFill>
                <a:latin typeface="Arial"/>
                <a:ea typeface="Arial"/>
              </a:rPr>
              <a:t>Automation, in combination with other DevOps principles help in delivering value efficiently.</a:t>
            </a:r>
            <a:endParaRPr b="0" lang="en-IN" sz="1800" spc="-1" strike="noStrike">
              <a:solidFill>
                <a:srgbClr val="000000"/>
              </a:solidFill>
              <a:latin typeface="Arial"/>
            </a:endParaRPr>
          </a:p>
          <a:p>
            <a:pPr>
              <a:lnSpc>
                <a:spcPct val="100000"/>
              </a:lnSpc>
              <a:spcBef>
                <a:spcPts val="839"/>
              </a:spcBef>
            </a:pPr>
            <a:endParaRPr b="0" lang="en-IN" sz="1800" spc="-1" strike="noStrike">
              <a:solidFill>
                <a:srgbClr val="000000"/>
              </a:solidFill>
              <a:latin typeface="Arial"/>
            </a:endParaRPr>
          </a:p>
          <a:p>
            <a:pPr>
              <a:lnSpc>
                <a:spcPct val="100000"/>
              </a:lnSpc>
              <a:spcBef>
                <a:spcPts val="839"/>
              </a:spcBef>
            </a:pPr>
            <a:endParaRPr b="0" lang="en-IN" sz="1800" spc="-1" strike="noStrike">
              <a:solidFill>
                <a:srgbClr val="000000"/>
              </a:solidFill>
              <a:latin typeface="Arial"/>
            </a:endParaRPr>
          </a:p>
          <a:p>
            <a:pPr>
              <a:lnSpc>
                <a:spcPct val="100000"/>
              </a:lnSpc>
              <a:spcBef>
                <a:spcPts val="839"/>
              </a:spcBef>
              <a:spcAft>
                <a:spcPts val="839"/>
              </a:spcAft>
            </a:pPr>
            <a:endParaRPr b="0" lang="en-IN" sz="1800" spc="-1" strike="noStrike">
              <a:solidFill>
                <a:srgbClr val="000000"/>
              </a:solidFill>
              <a:latin typeface="Arial"/>
            </a:endParaRPr>
          </a:p>
        </p:txBody>
      </p:sp>
      <p:sp>
        <p:nvSpPr>
          <p:cNvPr id="264" name="CustomShape 4"/>
          <p:cNvSpPr/>
          <p:nvPr/>
        </p:nvSpPr>
        <p:spPr>
          <a:xfrm>
            <a:off x="4728600" y="4956480"/>
            <a:ext cx="1336320" cy="22752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i="1" lang="en-IN" sz="900" spc="-1" strike="noStrike">
                <a:solidFill>
                  <a:srgbClr val="000000"/>
                </a:solidFill>
                <a:latin typeface="Arial"/>
                <a:ea typeface="Arial"/>
              </a:rPr>
              <a:t>Source: Perrow (1967)</a:t>
            </a:r>
            <a:endParaRPr b="0" lang="en-IN" sz="900" spc="-1" strike="noStrike">
              <a:latin typeface="Arial"/>
            </a:endParaRPr>
          </a:p>
        </p:txBody>
      </p:sp>
      <p:pic>
        <p:nvPicPr>
          <p:cNvPr id="265" name="Picture 2" descr=""/>
          <p:cNvPicPr/>
          <p:nvPr/>
        </p:nvPicPr>
        <p:blipFill>
          <a:blip r:embed="rId1"/>
          <a:stretch/>
        </p:blipFill>
        <p:spPr>
          <a:xfrm>
            <a:off x="4724280" y="1124280"/>
            <a:ext cx="7365600" cy="3767760"/>
          </a:xfrm>
          <a:prstGeom prst="rect">
            <a:avLst/>
          </a:prstGeom>
          <a:ln>
            <a:noFill/>
          </a:ln>
        </p:spPr>
      </p:pic>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6" name="TextShape 1"/>
          <p:cNvSpPr txBox="1"/>
          <p:nvPr/>
        </p:nvSpPr>
        <p:spPr>
          <a:xfrm>
            <a:off x="514440" y="1305000"/>
            <a:ext cx="10273320" cy="4840560"/>
          </a:xfrm>
          <a:prstGeom prst="rect">
            <a:avLst/>
          </a:prstGeom>
          <a:noFill/>
          <a:ln>
            <a:noFill/>
          </a:ln>
        </p:spPr>
        <p:txBody>
          <a:bodyPr>
            <a:noAutofit/>
          </a:bodyPr>
          <a:p>
            <a:pPr>
              <a:lnSpc>
                <a:spcPct val="90000"/>
              </a:lnSpc>
            </a:pPr>
            <a:r>
              <a:rPr b="0" lang="en-IN" sz="1800" spc="-1" strike="noStrike">
                <a:solidFill>
                  <a:srgbClr val="000000"/>
                </a:solidFill>
                <a:latin typeface="Arial"/>
                <a:ea typeface="Arial"/>
              </a:rPr>
              <a:t> </a:t>
            </a:r>
            <a:endParaRPr b="0" lang="en-IN" sz="1800" spc="-1" strike="noStrike">
              <a:solidFill>
                <a:srgbClr val="000000"/>
              </a:solidFill>
              <a:latin typeface="Arial"/>
            </a:endParaRPr>
          </a:p>
        </p:txBody>
      </p:sp>
      <p:sp>
        <p:nvSpPr>
          <p:cNvPr id="267" name="TextShape 2"/>
          <p:cNvSpPr txBox="1"/>
          <p:nvPr/>
        </p:nvSpPr>
        <p:spPr>
          <a:xfrm>
            <a:off x="208800" y="633240"/>
            <a:ext cx="10515240" cy="491760"/>
          </a:xfrm>
          <a:prstGeom prst="rect">
            <a:avLst/>
          </a:prstGeom>
          <a:noFill/>
          <a:ln>
            <a:noFill/>
          </a:ln>
        </p:spPr>
        <p:txBody>
          <a:bodyPr>
            <a:noAutofit/>
          </a:bodyPr>
          <a:p>
            <a:pPr>
              <a:lnSpc>
                <a:spcPct val="90000"/>
              </a:lnSpc>
            </a:pPr>
            <a:r>
              <a:rPr b="1" lang="en-IN" sz="2800" spc="-1" strike="noStrike">
                <a:solidFill>
                  <a:srgbClr val="44546a"/>
                </a:solidFill>
                <a:latin typeface="Arial"/>
                <a:ea typeface="Arial"/>
              </a:rPr>
              <a:t>2. The Software Delivery Pipeline</a:t>
            </a:r>
            <a:endParaRPr b="0" lang="en-IN" sz="2800" spc="-1" strike="noStrike">
              <a:solidFill>
                <a:srgbClr val="000000"/>
              </a:solidFill>
              <a:latin typeface="Arial"/>
            </a:endParaRPr>
          </a:p>
        </p:txBody>
      </p:sp>
      <p:sp>
        <p:nvSpPr>
          <p:cNvPr id="268" name="TextShape 3"/>
          <p:cNvSpPr txBox="1"/>
          <p:nvPr/>
        </p:nvSpPr>
        <p:spPr>
          <a:xfrm>
            <a:off x="208080" y="272880"/>
            <a:ext cx="10515240" cy="298080"/>
          </a:xfrm>
          <a:prstGeom prst="rect">
            <a:avLst/>
          </a:prstGeom>
          <a:noFill/>
          <a:ln>
            <a:noFill/>
          </a:ln>
        </p:spPr>
        <p:txBody>
          <a:bodyPr>
            <a:noAutofit/>
          </a:bodyPr>
          <a:p>
            <a:pPr>
              <a:lnSpc>
                <a:spcPct val="90000"/>
              </a:lnSpc>
            </a:pPr>
            <a:r>
              <a:rPr b="1" lang="en-IN" sz="1600" spc="-1" strike="noStrike">
                <a:solidFill>
                  <a:srgbClr val="0ec07d"/>
                </a:solidFill>
                <a:latin typeface="Arial"/>
                <a:ea typeface="Arial"/>
              </a:rPr>
              <a:t>Module 1</a:t>
            </a:r>
            <a:r>
              <a:rPr b="0" lang="en-IN" sz="1600" spc="-1" strike="noStrike">
                <a:solidFill>
                  <a:srgbClr val="0ec07d"/>
                </a:solidFill>
                <a:latin typeface="Arial"/>
                <a:ea typeface="Arial"/>
              </a:rPr>
              <a:t>: Introduction to Automation</a:t>
            </a:r>
            <a:endParaRPr b="0" lang="en-IN" sz="1600" spc="-1" strike="noStrike">
              <a:solidFill>
                <a:srgbClr val="000000"/>
              </a:solidFill>
              <a:latin typeface="Arial"/>
            </a:endParaRPr>
          </a:p>
        </p:txBody>
      </p:sp>
      <p:grpSp>
        <p:nvGrpSpPr>
          <p:cNvPr id="269" name="Group 4"/>
          <p:cNvGrpSpPr/>
          <p:nvPr/>
        </p:nvGrpSpPr>
        <p:grpSpPr>
          <a:xfrm>
            <a:off x="849240" y="915840"/>
            <a:ext cx="10900080" cy="5278680"/>
            <a:chOff x="849240" y="915840"/>
            <a:chExt cx="10900080" cy="5278680"/>
          </a:xfrm>
        </p:grpSpPr>
        <p:sp>
          <p:nvSpPr>
            <p:cNvPr id="270" name="CustomShape 5"/>
            <p:cNvSpPr/>
            <p:nvPr/>
          </p:nvSpPr>
          <p:spPr>
            <a:xfrm>
              <a:off x="7754760" y="2362320"/>
              <a:ext cx="1695600" cy="1795320"/>
            </a:xfrm>
            <a:custGeom>
              <a:avLst/>
              <a:gdLst/>
              <a:ahLst/>
              <a:rect l="l" t="t" r="r" b="b"/>
              <a:pathLst>
                <a:path w="1695797" h="1795549">
                  <a:moveTo>
                    <a:pt x="349135" y="16625"/>
                  </a:moveTo>
                  <a:lnTo>
                    <a:pt x="0" y="914400"/>
                  </a:lnTo>
                  <a:lnTo>
                    <a:pt x="349135" y="1795549"/>
                  </a:lnTo>
                  <a:lnTo>
                    <a:pt x="1429790" y="1778923"/>
                  </a:lnTo>
                  <a:lnTo>
                    <a:pt x="1695797" y="897774"/>
                  </a:lnTo>
                  <a:lnTo>
                    <a:pt x="1413164" y="0"/>
                  </a:lnTo>
                  <a:lnTo>
                    <a:pt x="349135" y="16625"/>
                  </a:lnTo>
                  <a:close/>
                </a:path>
              </a:pathLst>
            </a:custGeom>
            <a:noFill/>
            <a:ln w="28440">
              <a:solidFill>
                <a:srgbClr val="3a3838"/>
              </a:solidFill>
              <a:miter/>
            </a:ln>
          </p:spPr>
          <p:style>
            <a:lnRef idx="0"/>
            <a:fillRef idx="0"/>
            <a:effectRef idx="0"/>
            <a:fontRef idx="minor"/>
          </p:style>
        </p:sp>
        <p:sp>
          <p:nvSpPr>
            <p:cNvPr id="271" name="CustomShape 6"/>
            <p:cNvSpPr/>
            <p:nvPr/>
          </p:nvSpPr>
          <p:spPr>
            <a:xfrm>
              <a:off x="5393880" y="3260160"/>
              <a:ext cx="5369760" cy="360"/>
            </a:xfrm>
            <a:custGeom>
              <a:avLst/>
              <a:gdLst/>
              <a:ahLst/>
              <a:rect l="l" t="t" r="r" b="b"/>
              <a:pathLst>
                <a:path w="5370022" h="120000">
                  <a:moveTo>
                    <a:pt x="0" y="0"/>
                  </a:moveTo>
                  <a:lnTo>
                    <a:pt x="5370022" y="0"/>
                  </a:lnTo>
                </a:path>
              </a:pathLst>
            </a:custGeom>
            <a:noFill/>
            <a:ln w="28440">
              <a:solidFill>
                <a:srgbClr val="3a3838"/>
              </a:solidFill>
              <a:miter/>
            </a:ln>
          </p:spPr>
          <p:style>
            <a:lnRef idx="0"/>
            <a:fillRef idx="0"/>
            <a:effectRef idx="0"/>
            <a:fontRef idx="minor"/>
          </p:style>
        </p:sp>
        <p:sp>
          <p:nvSpPr>
            <p:cNvPr id="272" name="CustomShape 7"/>
            <p:cNvSpPr/>
            <p:nvPr/>
          </p:nvSpPr>
          <p:spPr>
            <a:xfrm>
              <a:off x="7175520" y="1395720"/>
              <a:ext cx="4056120" cy="1662120"/>
            </a:xfrm>
            <a:custGeom>
              <a:avLst/>
              <a:gdLst/>
              <a:ahLst/>
              <a:rect l="l" t="t" r="r" b="b"/>
              <a:pathLst>
                <a:path w="4056610" h="1662546">
                  <a:moveTo>
                    <a:pt x="0" y="1645920"/>
                  </a:moveTo>
                  <a:lnTo>
                    <a:pt x="0" y="0"/>
                  </a:lnTo>
                  <a:lnTo>
                    <a:pt x="4056610" y="0"/>
                  </a:lnTo>
                  <a:lnTo>
                    <a:pt x="4056610" y="1662546"/>
                  </a:lnTo>
                </a:path>
              </a:pathLst>
            </a:custGeom>
            <a:noFill/>
            <a:ln w="28440">
              <a:solidFill>
                <a:srgbClr val="3a3838"/>
              </a:solidFill>
              <a:prstDash val="dash"/>
              <a:miter/>
            </a:ln>
          </p:spPr>
          <p:style>
            <a:lnRef idx="0"/>
            <a:fillRef idx="0"/>
            <a:effectRef idx="0"/>
            <a:fontRef idx="minor"/>
          </p:style>
        </p:sp>
        <p:sp>
          <p:nvSpPr>
            <p:cNvPr id="273" name="CustomShape 8"/>
            <p:cNvSpPr/>
            <p:nvPr/>
          </p:nvSpPr>
          <p:spPr>
            <a:xfrm>
              <a:off x="8685720" y="1414800"/>
              <a:ext cx="360" cy="2925720"/>
            </a:xfrm>
            <a:custGeom>
              <a:avLst/>
              <a:gdLst/>
              <a:ahLst/>
              <a:rect l="l" t="t" r="r" b="b"/>
              <a:pathLst>
                <a:path w="120000" h="2926080">
                  <a:moveTo>
                    <a:pt x="0" y="2926080"/>
                  </a:moveTo>
                  <a:lnTo>
                    <a:pt x="0" y="0"/>
                  </a:lnTo>
                </a:path>
              </a:pathLst>
            </a:custGeom>
            <a:noFill/>
            <a:ln w="28440">
              <a:solidFill>
                <a:srgbClr val="3a3838"/>
              </a:solidFill>
              <a:prstDash val="dash"/>
              <a:miter/>
            </a:ln>
          </p:spPr>
          <p:style>
            <a:lnRef idx="0"/>
            <a:fillRef idx="0"/>
            <a:effectRef idx="0"/>
            <a:fontRef idx="minor"/>
          </p:style>
        </p:sp>
        <p:sp>
          <p:nvSpPr>
            <p:cNvPr id="274" name="CustomShape 9"/>
            <p:cNvSpPr/>
            <p:nvPr/>
          </p:nvSpPr>
          <p:spPr>
            <a:xfrm>
              <a:off x="9941760" y="1414800"/>
              <a:ext cx="45360" cy="1822680"/>
            </a:xfrm>
            <a:custGeom>
              <a:avLst/>
              <a:gdLst/>
              <a:ahLst/>
              <a:rect l="l" t="t" r="r" b="b"/>
              <a:pathLst>
                <a:path w="120000" h="2926080">
                  <a:moveTo>
                    <a:pt x="0" y="2926080"/>
                  </a:moveTo>
                  <a:lnTo>
                    <a:pt x="0" y="0"/>
                  </a:lnTo>
                </a:path>
              </a:pathLst>
            </a:custGeom>
            <a:noFill/>
            <a:ln w="28440">
              <a:solidFill>
                <a:srgbClr val="3a3838"/>
              </a:solidFill>
              <a:prstDash val="dash"/>
              <a:miter/>
            </a:ln>
          </p:spPr>
          <p:style>
            <a:lnRef idx="0"/>
            <a:fillRef idx="0"/>
            <a:effectRef idx="0"/>
            <a:fontRef idx="minor"/>
          </p:style>
        </p:sp>
        <p:sp>
          <p:nvSpPr>
            <p:cNvPr id="275" name="CustomShape 10"/>
            <p:cNvSpPr/>
            <p:nvPr/>
          </p:nvSpPr>
          <p:spPr>
            <a:xfrm>
              <a:off x="1719720" y="1813680"/>
              <a:ext cx="3707280" cy="2775960"/>
            </a:xfrm>
            <a:custGeom>
              <a:avLst/>
              <a:gdLst/>
              <a:ahLst/>
              <a:rect l="l" t="t" r="r" b="b"/>
              <a:pathLst>
                <a:path w="3707477" h="2776450">
                  <a:moveTo>
                    <a:pt x="0" y="0"/>
                  </a:moveTo>
                  <a:lnTo>
                    <a:pt x="3225339" y="0"/>
                  </a:lnTo>
                  <a:lnTo>
                    <a:pt x="3707477" y="1463040"/>
                  </a:lnTo>
                  <a:lnTo>
                    <a:pt x="3208713" y="2776450"/>
                  </a:lnTo>
                  <a:lnTo>
                    <a:pt x="16626" y="2776450"/>
                  </a:lnTo>
                </a:path>
              </a:pathLst>
            </a:custGeom>
            <a:noFill/>
            <a:ln w="28440">
              <a:solidFill>
                <a:srgbClr val="3a3838"/>
              </a:solidFill>
              <a:miter/>
            </a:ln>
          </p:spPr>
          <p:style>
            <a:lnRef idx="0"/>
            <a:fillRef idx="0"/>
            <a:effectRef idx="0"/>
            <a:fontRef idx="minor"/>
          </p:style>
        </p:sp>
        <p:sp>
          <p:nvSpPr>
            <p:cNvPr id="276" name="CustomShape 11"/>
            <p:cNvSpPr/>
            <p:nvPr/>
          </p:nvSpPr>
          <p:spPr>
            <a:xfrm>
              <a:off x="1736280" y="2678400"/>
              <a:ext cx="3673800" cy="964080"/>
            </a:xfrm>
            <a:custGeom>
              <a:avLst/>
              <a:gdLst/>
              <a:ahLst/>
              <a:rect l="l" t="t" r="r" b="b"/>
              <a:pathLst>
                <a:path w="3674225" h="964277">
                  <a:moveTo>
                    <a:pt x="3674225" y="581891"/>
                  </a:moveTo>
                  <a:lnTo>
                    <a:pt x="3192087" y="0"/>
                  </a:lnTo>
                  <a:lnTo>
                    <a:pt x="548640" y="0"/>
                  </a:lnTo>
                  <a:lnTo>
                    <a:pt x="0" y="598517"/>
                  </a:lnTo>
                  <a:lnTo>
                    <a:pt x="548640" y="964277"/>
                  </a:lnTo>
                  <a:lnTo>
                    <a:pt x="3208713" y="964277"/>
                  </a:lnTo>
                  <a:lnTo>
                    <a:pt x="3674225" y="581891"/>
                  </a:lnTo>
                  <a:close/>
                </a:path>
              </a:pathLst>
            </a:custGeom>
            <a:noFill/>
            <a:ln w="28440">
              <a:solidFill>
                <a:srgbClr val="3a3838"/>
              </a:solidFill>
              <a:miter/>
            </a:ln>
          </p:spPr>
          <p:style>
            <a:lnRef idx="0"/>
            <a:fillRef idx="0"/>
            <a:effectRef idx="0"/>
            <a:fontRef idx="minor"/>
          </p:style>
        </p:sp>
        <p:sp>
          <p:nvSpPr>
            <p:cNvPr id="277" name="CustomShape 12"/>
            <p:cNvSpPr/>
            <p:nvPr/>
          </p:nvSpPr>
          <p:spPr>
            <a:xfrm>
              <a:off x="858600" y="1378800"/>
              <a:ext cx="848880" cy="866520"/>
            </a:xfrm>
            <a:prstGeom prst="can">
              <a:avLst>
                <a:gd name="adj" fmla="val 25000"/>
              </a:avLst>
            </a:prstGeom>
            <a:solidFill>
              <a:srgbClr val="1cc083"/>
            </a:solidFill>
            <a:ln w="12600">
              <a:solidFill>
                <a:srgbClr val="3a3838"/>
              </a:solidFill>
              <a:miter/>
            </a:ln>
          </p:spPr>
          <p:style>
            <a:lnRef idx="0"/>
            <a:fillRef idx="0"/>
            <a:effectRef idx="0"/>
            <a:fontRef idx="minor"/>
          </p:style>
          <p:txBody>
            <a:bodyPr anchor="b">
              <a:noAutofit/>
            </a:bodyPr>
            <a:p>
              <a:pPr algn="ctr">
                <a:lnSpc>
                  <a:spcPct val="100000"/>
                </a:lnSpc>
              </a:pPr>
              <a:r>
                <a:rPr b="0" lang="en-IN" sz="1400" spc="-1" strike="noStrike">
                  <a:solidFill>
                    <a:srgbClr val="000000"/>
                  </a:solidFill>
                  <a:latin typeface="Arial"/>
                  <a:ea typeface="Arial"/>
                </a:rPr>
                <a:t>Source Code</a:t>
              </a:r>
              <a:endParaRPr b="0" lang="en-IN" sz="1400" spc="-1" strike="noStrike">
                <a:latin typeface="Arial"/>
              </a:endParaRPr>
            </a:p>
          </p:txBody>
        </p:sp>
        <p:sp>
          <p:nvSpPr>
            <p:cNvPr id="278" name="CustomShape 13"/>
            <p:cNvSpPr/>
            <p:nvPr/>
          </p:nvSpPr>
          <p:spPr>
            <a:xfrm>
              <a:off x="872280" y="2812320"/>
              <a:ext cx="848880" cy="866520"/>
            </a:xfrm>
            <a:prstGeom prst="can">
              <a:avLst>
                <a:gd name="adj" fmla="val 25000"/>
              </a:avLst>
            </a:prstGeom>
            <a:solidFill>
              <a:srgbClr val="1cc083"/>
            </a:solidFill>
            <a:ln w="12600">
              <a:solidFill>
                <a:srgbClr val="3a3838"/>
              </a:solidFill>
              <a:miter/>
            </a:ln>
          </p:spPr>
          <p:style>
            <a:lnRef idx="0"/>
            <a:fillRef idx="0"/>
            <a:effectRef idx="0"/>
            <a:fontRef idx="minor"/>
          </p:style>
          <p:txBody>
            <a:bodyPr anchor="b">
              <a:noAutofit/>
            </a:bodyPr>
            <a:p>
              <a:pPr algn="ctr">
                <a:lnSpc>
                  <a:spcPct val="100000"/>
                </a:lnSpc>
              </a:pPr>
              <a:r>
                <a:rPr b="0" lang="en-IN" sz="1400" spc="-1" strike="noStrike">
                  <a:solidFill>
                    <a:srgbClr val="000000"/>
                  </a:solidFill>
                  <a:latin typeface="Arial"/>
                  <a:ea typeface="Arial"/>
                </a:rPr>
                <a:t>Source Code</a:t>
              </a:r>
              <a:endParaRPr b="0" lang="en-IN" sz="1400" spc="-1" strike="noStrike">
                <a:latin typeface="Arial"/>
              </a:endParaRPr>
            </a:p>
          </p:txBody>
        </p:sp>
        <p:sp>
          <p:nvSpPr>
            <p:cNvPr id="279" name="CustomShape 14"/>
            <p:cNvSpPr/>
            <p:nvPr/>
          </p:nvSpPr>
          <p:spPr>
            <a:xfrm>
              <a:off x="872280" y="4146840"/>
              <a:ext cx="848880" cy="866520"/>
            </a:xfrm>
            <a:prstGeom prst="can">
              <a:avLst>
                <a:gd name="adj" fmla="val 25000"/>
              </a:avLst>
            </a:prstGeom>
            <a:solidFill>
              <a:srgbClr val="1cc083"/>
            </a:solidFill>
            <a:ln w="12600">
              <a:solidFill>
                <a:srgbClr val="3a3838"/>
              </a:solidFill>
              <a:miter/>
            </a:ln>
          </p:spPr>
          <p:style>
            <a:lnRef idx="0"/>
            <a:fillRef idx="0"/>
            <a:effectRef idx="0"/>
            <a:fontRef idx="minor"/>
          </p:style>
          <p:txBody>
            <a:bodyPr anchor="b">
              <a:noAutofit/>
            </a:bodyPr>
            <a:p>
              <a:pPr algn="ctr">
                <a:lnSpc>
                  <a:spcPct val="100000"/>
                </a:lnSpc>
              </a:pPr>
              <a:r>
                <a:rPr b="0" lang="en-IN" sz="1400" spc="-1" strike="noStrike">
                  <a:solidFill>
                    <a:srgbClr val="000000"/>
                  </a:solidFill>
                  <a:latin typeface="Arial"/>
                  <a:ea typeface="Arial"/>
                </a:rPr>
                <a:t>Source Code</a:t>
              </a:r>
              <a:endParaRPr b="0" lang="en-IN" sz="1400" spc="-1" strike="noStrike">
                <a:latin typeface="Arial"/>
              </a:endParaRPr>
            </a:p>
          </p:txBody>
        </p:sp>
        <p:sp>
          <p:nvSpPr>
            <p:cNvPr id="280" name="CustomShape 15"/>
            <p:cNvSpPr/>
            <p:nvPr/>
          </p:nvSpPr>
          <p:spPr>
            <a:xfrm>
              <a:off x="2261160" y="1595520"/>
              <a:ext cx="1056960" cy="433080"/>
            </a:xfrm>
            <a:prstGeom prst="rect">
              <a:avLst/>
            </a:prstGeom>
            <a:solidFill>
              <a:srgbClr val="757070"/>
            </a:solidFill>
            <a:ln>
              <a:noFill/>
            </a:ln>
          </p:spPr>
          <p:style>
            <a:lnRef idx="0"/>
            <a:fillRef idx="0"/>
            <a:effectRef idx="0"/>
            <a:fontRef idx="minor"/>
          </p:style>
          <p:txBody>
            <a:bodyPr anchor="ctr">
              <a:noAutofit/>
            </a:bodyPr>
            <a:p>
              <a:pPr algn="ctr">
                <a:lnSpc>
                  <a:spcPct val="100000"/>
                </a:lnSpc>
              </a:pPr>
              <a:r>
                <a:rPr b="0" lang="en-IN" sz="1400" spc="-1" strike="noStrike">
                  <a:solidFill>
                    <a:srgbClr val="ffffff"/>
                  </a:solidFill>
                  <a:latin typeface="Arial"/>
                  <a:ea typeface="Arial"/>
                </a:rPr>
                <a:t>Build 1</a:t>
              </a:r>
              <a:endParaRPr b="0" lang="en-IN" sz="1400" spc="-1" strike="noStrike">
                <a:latin typeface="Arial"/>
              </a:endParaRPr>
            </a:p>
          </p:txBody>
        </p:sp>
        <p:sp>
          <p:nvSpPr>
            <p:cNvPr id="281" name="CustomShape 16"/>
            <p:cNvSpPr/>
            <p:nvPr/>
          </p:nvSpPr>
          <p:spPr>
            <a:xfrm>
              <a:off x="3871440" y="1595520"/>
              <a:ext cx="1056960" cy="433080"/>
            </a:xfrm>
            <a:prstGeom prst="rect">
              <a:avLst/>
            </a:prstGeom>
            <a:solidFill>
              <a:srgbClr val="96e2c0"/>
            </a:solidFill>
            <a:ln w="12600">
              <a:solidFill>
                <a:srgbClr val="31538f"/>
              </a:solidFill>
              <a:miter/>
            </a:ln>
          </p:spPr>
          <p:style>
            <a:lnRef idx="0"/>
            <a:fillRef idx="0"/>
            <a:effectRef idx="0"/>
            <a:fontRef idx="minor"/>
          </p:style>
          <p:txBody>
            <a:bodyPr anchor="ctr">
              <a:noAutofit/>
            </a:bodyPr>
            <a:p>
              <a:pPr algn="ctr">
                <a:lnSpc>
                  <a:spcPct val="100000"/>
                </a:lnSpc>
              </a:pPr>
              <a:r>
                <a:rPr b="0" lang="en-IN" sz="1400" spc="-1" strike="noStrike">
                  <a:solidFill>
                    <a:srgbClr val="000000"/>
                  </a:solidFill>
                  <a:latin typeface="Arial"/>
                  <a:ea typeface="Arial"/>
                </a:rPr>
                <a:t>Act 1</a:t>
              </a:r>
              <a:endParaRPr b="0" lang="en-IN" sz="1400" spc="-1" strike="noStrike">
                <a:latin typeface="Arial"/>
              </a:endParaRPr>
            </a:p>
          </p:txBody>
        </p:sp>
        <p:sp>
          <p:nvSpPr>
            <p:cNvPr id="282" name="CustomShape 17"/>
            <p:cNvSpPr/>
            <p:nvPr/>
          </p:nvSpPr>
          <p:spPr>
            <a:xfrm>
              <a:off x="2261160" y="2467080"/>
              <a:ext cx="1056960" cy="433080"/>
            </a:xfrm>
            <a:prstGeom prst="rect">
              <a:avLst/>
            </a:prstGeom>
            <a:solidFill>
              <a:srgbClr val="757070"/>
            </a:solidFill>
            <a:ln>
              <a:noFill/>
            </a:ln>
          </p:spPr>
          <p:style>
            <a:lnRef idx="0"/>
            <a:fillRef idx="0"/>
            <a:effectRef idx="0"/>
            <a:fontRef idx="minor"/>
          </p:style>
          <p:txBody>
            <a:bodyPr anchor="ctr">
              <a:noAutofit/>
            </a:bodyPr>
            <a:p>
              <a:pPr algn="ctr">
                <a:lnSpc>
                  <a:spcPct val="100000"/>
                </a:lnSpc>
              </a:pPr>
              <a:r>
                <a:rPr b="0" lang="en-IN" sz="1400" spc="-1" strike="noStrike">
                  <a:solidFill>
                    <a:srgbClr val="ffffff"/>
                  </a:solidFill>
                  <a:latin typeface="Arial"/>
                  <a:ea typeface="Arial"/>
                </a:rPr>
                <a:t>Build 2</a:t>
              </a:r>
              <a:endParaRPr b="0" lang="en-IN" sz="1400" spc="-1" strike="noStrike">
                <a:latin typeface="Arial"/>
              </a:endParaRPr>
            </a:p>
          </p:txBody>
        </p:sp>
        <p:sp>
          <p:nvSpPr>
            <p:cNvPr id="283" name="CustomShape 18"/>
            <p:cNvSpPr/>
            <p:nvPr/>
          </p:nvSpPr>
          <p:spPr>
            <a:xfrm>
              <a:off x="3871440" y="2467080"/>
              <a:ext cx="1056960" cy="433080"/>
            </a:xfrm>
            <a:prstGeom prst="rect">
              <a:avLst/>
            </a:prstGeom>
            <a:solidFill>
              <a:srgbClr val="96e2c0"/>
            </a:solidFill>
            <a:ln w="12600">
              <a:solidFill>
                <a:srgbClr val="31538f"/>
              </a:solidFill>
              <a:miter/>
            </a:ln>
          </p:spPr>
          <p:style>
            <a:lnRef idx="0"/>
            <a:fillRef idx="0"/>
            <a:effectRef idx="0"/>
            <a:fontRef idx="minor"/>
          </p:style>
          <p:txBody>
            <a:bodyPr anchor="ctr">
              <a:noAutofit/>
            </a:bodyPr>
            <a:p>
              <a:pPr algn="ctr">
                <a:lnSpc>
                  <a:spcPct val="100000"/>
                </a:lnSpc>
              </a:pPr>
              <a:r>
                <a:rPr b="0" lang="en-IN" sz="1400" spc="-1" strike="noStrike">
                  <a:solidFill>
                    <a:srgbClr val="000000"/>
                  </a:solidFill>
                  <a:latin typeface="Arial"/>
                  <a:ea typeface="Arial"/>
                </a:rPr>
                <a:t>Act 2</a:t>
              </a:r>
              <a:endParaRPr b="0" lang="en-IN" sz="1400" spc="-1" strike="noStrike">
                <a:latin typeface="Arial"/>
              </a:endParaRPr>
            </a:p>
          </p:txBody>
        </p:sp>
        <p:sp>
          <p:nvSpPr>
            <p:cNvPr id="284" name="CustomShape 19"/>
            <p:cNvSpPr/>
            <p:nvPr/>
          </p:nvSpPr>
          <p:spPr>
            <a:xfrm>
              <a:off x="2261160" y="3417120"/>
              <a:ext cx="1056960" cy="433080"/>
            </a:xfrm>
            <a:prstGeom prst="rect">
              <a:avLst/>
            </a:prstGeom>
            <a:solidFill>
              <a:srgbClr val="757070"/>
            </a:solidFill>
            <a:ln>
              <a:noFill/>
            </a:ln>
          </p:spPr>
          <p:style>
            <a:lnRef idx="0"/>
            <a:fillRef idx="0"/>
            <a:effectRef idx="0"/>
            <a:fontRef idx="minor"/>
          </p:style>
          <p:txBody>
            <a:bodyPr anchor="ctr">
              <a:noAutofit/>
            </a:bodyPr>
            <a:p>
              <a:pPr algn="ctr">
                <a:lnSpc>
                  <a:spcPct val="100000"/>
                </a:lnSpc>
              </a:pPr>
              <a:r>
                <a:rPr b="0" lang="en-IN" sz="1400" spc="-1" strike="noStrike">
                  <a:solidFill>
                    <a:srgbClr val="ffffff"/>
                  </a:solidFill>
                  <a:latin typeface="Arial"/>
                  <a:ea typeface="Arial"/>
                </a:rPr>
                <a:t>Build 3</a:t>
              </a:r>
              <a:endParaRPr b="0" lang="en-IN" sz="1400" spc="-1" strike="noStrike">
                <a:latin typeface="Arial"/>
              </a:endParaRPr>
            </a:p>
          </p:txBody>
        </p:sp>
        <p:sp>
          <p:nvSpPr>
            <p:cNvPr id="285" name="CustomShape 20"/>
            <p:cNvSpPr/>
            <p:nvPr/>
          </p:nvSpPr>
          <p:spPr>
            <a:xfrm>
              <a:off x="3871440" y="3417120"/>
              <a:ext cx="1056960" cy="433080"/>
            </a:xfrm>
            <a:prstGeom prst="rect">
              <a:avLst/>
            </a:prstGeom>
            <a:solidFill>
              <a:srgbClr val="96e2c0"/>
            </a:solidFill>
            <a:ln w="12600">
              <a:solidFill>
                <a:srgbClr val="31538f"/>
              </a:solidFill>
              <a:miter/>
            </a:ln>
          </p:spPr>
          <p:style>
            <a:lnRef idx="0"/>
            <a:fillRef idx="0"/>
            <a:effectRef idx="0"/>
            <a:fontRef idx="minor"/>
          </p:style>
          <p:txBody>
            <a:bodyPr anchor="ctr">
              <a:noAutofit/>
            </a:bodyPr>
            <a:p>
              <a:pPr algn="ctr">
                <a:lnSpc>
                  <a:spcPct val="100000"/>
                </a:lnSpc>
              </a:pPr>
              <a:r>
                <a:rPr b="0" lang="en-IN" sz="1400" spc="-1" strike="noStrike">
                  <a:solidFill>
                    <a:srgbClr val="000000"/>
                  </a:solidFill>
                  <a:latin typeface="Arial"/>
                  <a:ea typeface="Arial"/>
                </a:rPr>
                <a:t>Act 3</a:t>
              </a:r>
              <a:endParaRPr b="0" lang="en-IN" sz="1400" spc="-1" strike="noStrike">
                <a:latin typeface="Arial"/>
              </a:endParaRPr>
            </a:p>
          </p:txBody>
        </p:sp>
        <p:sp>
          <p:nvSpPr>
            <p:cNvPr id="286" name="CustomShape 21"/>
            <p:cNvSpPr/>
            <p:nvPr/>
          </p:nvSpPr>
          <p:spPr>
            <a:xfrm>
              <a:off x="2261160" y="4342680"/>
              <a:ext cx="1056960" cy="433080"/>
            </a:xfrm>
            <a:prstGeom prst="rect">
              <a:avLst/>
            </a:prstGeom>
            <a:solidFill>
              <a:srgbClr val="757070"/>
            </a:solidFill>
            <a:ln>
              <a:noFill/>
            </a:ln>
          </p:spPr>
          <p:style>
            <a:lnRef idx="0"/>
            <a:fillRef idx="0"/>
            <a:effectRef idx="0"/>
            <a:fontRef idx="minor"/>
          </p:style>
          <p:txBody>
            <a:bodyPr anchor="ctr">
              <a:noAutofit/>
            </a:bodyPr>
            <a:p>
              <a:pPr algn="ctr">
                <a:lnSpc>
                  <a:spcPct val="100000"/>
                </a:lnSpc>
              </a:pPr>
              <a:r>
                <a:rPr b="0" lang="en-IN" sz="1400" spc="-1" strike="noStrike">
                  <a:solidFill>
                    <a:srgbClr val="ffffff"/>
                  </a:solidFill>
                  <a:latin typeface="Arial"/>
                  <a:ea typeface="Arial"/>
                </a:rPr>
                <a:t>Build 4</a:t>
              </a:r>
              <a:endParaRPr b="0" lang="en-IN" sz="1400" spc="-1" strike="noStrike">
                <a:latin typeface="Arial"/>
              </a:endParaRPr>
            </a:p>
          </p:txBody>
        </p:sp>
        <p:sp>
          <p:nvSpPr>
            <p:cNvPr id="287" name="CustomShape 22"/>
            <p:cNvSpPr/>
            <p:nvPr/>
          </p:nvSpPr>
          <p:spPr>
            <a:xfrm>
              <a:off x="3871440" y="4342680"/>
              <a:ext cx="1056960" cy="433080"/>
            </a:xfrm>
            <a:prstGeom prst="rect">
              <a:avLst/>
            </a:prstGeom>
            <a:solidFill>
              <a:srgbClr val="96e2c0"/>
            </a:solidFill>
            <a:ln w="12600">
              <a:solidFill>
                <a:srgbClr val="31538f"/>
              </a:solidFill>
              <a:miter/>
            </a:ln>
          </p:spPr>
          <p:style>
            <a:lnRef idx="0"/>
            <a:fillRef idx="0"/>
            <a:effectRef idx="0"/>
            <a:fontRef idx="minor"/>
          </p:style>
          <p:txBody>
            <a:bodyPr anchor="ctr">
              <a:noAutofit/>
            </a:bodyPr>
            <a:p>
              <a:pPr algn="ctr">
                <a:lnSpc>
                  <a:spcPct val="100000"/>
                </a:lnSpc>
              </a:pPr>
              <a:r>
                <a:rPr b="0" lang="en-IN" sz="1400" spc="-1" strike="noStrike">
                  <a:solidFill>
                    <a:srgbClr val="000000"/>
                  </a:solidFill>
                  <a:latin typeface="Arial"/>
                  <a:ea typeface="Arial"/>
                </a:rPr>
                <a:t>Act 4</a:t>
              </a:r>
              <a:endParaRPr b="0" lang="en-IN" sz="1400" spc="-1" strike="noStrike">
                <a:latin typeface="Arial"/>
              </a:endParaRPr>
            </a:p>
          </p:txBody>
        </p:sp>
        <p:sp>
          <p:nvSpPr>
            <p:cNvPr id="288" name="CustomShape 23"/>
            <p:cNvSpPr/>
            <p:nvPr/>
          </p:nvSpPr>
          <p:spPr>
            <a:xfrm>
              <a:off x="5418000" y="3028680"/>
              <a:ext cx="1056960" cy="433080"/>
            </a:xfrm>
            <a:prstGeom prst="rect">
              <a:avLst/>
            </a:prstGeom>
            <a:solidFill>
              <a:srgbClr val="b3c6e7"/>
            </a:solidFill>
            <a:ln w="12600">
              <a:solidFill>
                <a:srgbClr val="3a3838"/>
              </a:solidFill>
              <a:miter/>
            </a:ln>
          </p:spPr>
          <p:style>
            <a:lnRef idx="0"/>
            <a:fillRef idx="0"/>
            <a:effectRef idx="0"/>
            <a:fontRef idx="minor"/>
          </p:style>
          <p:txBody>
            <a:bodyPr anchor="ctr">
              <a:noAutofit/>
            </a:bodyPr>
            <a:p>
              <a:pPr algn="ctr">
                <a:lnSpc>
                  <a:spcPct val="100000"/>
                </a:lnSpc>
              </a:pPr>
              <a:r>
                <a:rPr b="0" lang="en-IN" sz="1400" spc="-1" strike="noStrike">
                  <a:solidFill>
                    <a:srgbClr val="000000"/>
                  </a:solidFill>
                  <a:latin typeface="Arial"/>
                  <a:ea typeface="Arial"/>
                </a:rPr>
                <a:t>Package</a:t>
              </a:r>
              <a:endParaRPr b="0" lang="en-IN" sz="1400" spc="-1" strike="noStrike">
                <a:latin typeface="Arial"/>
              </a:endParaRPr>
            </a:p>
          </p:txBody>
        </p:sp>
        <p:sp>
          <p:nvSpPr>
            <p:cNvPr id="289" name="CustomShape 24"/>
            <p:cNvSpPr/>
            <p:nvPr/>
          </p:nvSpPr>
          <p:spPr>
            <a:xfrm>
              <a:off x="6675120" y="3036960"/>
              <a:ext cx="1056960" cy="433080"/>
            </a:xfrm>
            <a:prstGeom prst="rect">
              <a:avLst/>
            </a:prstGeom>
            <a:solidFill>
              <a:srgbClr val="f4b081"/>
            </a:solidFill>
            <a:ln w="12600">
              <a:solidFill>
                <a:srgbClr val="3a3838"/>
              </a:solidFill>
              <a:miter/>
            </a:ln>
          </p:spPr>
          <p:style>
            <a:lnRef idx="0"/>
            <a:fillRef idx="0"/>
            <a:effectRef idx="0"/>
            <a:fontRef idx="minor"/>
          </p:style>
          <p:txBody>
            <a:bodyPr anchor="ctr">
              <a:noAutofit/>
            </a:bodyPr>
            <a:p>
              <a:pPr algn="ctr">
                <a:lnSpc>
                  <a:spcPct val="100000"/>
                </a:lnSpc>
              </a:pPr>
              <a:r>
                <a:rPr b="0" lang="en-IN" sz="1400" spc="-1" strike="noStrike">
                  <a:solidFill>
                    <a:srgbClr val="000000"/>
                  </a:solidFill>
                  <a:latin typeface="Arial"/>
                  <a:ea typeface="Arial"/>
                </a:rPr>
                <a:t>Integration</a:t>
              </a:r>
              <a:endParaRPr b="0" lang="en-IN" sz="1400" spc="-1" strike="noStrike">
                <a:latin typeface="Arial"/>
              </a:endParaRPr>
            </a:p>
          </p:txBody>
        </p:sp>
        <p:sp>
          <p:nvSpPr>
            <p:cNvPr id="290" name="CustomShape 25"/>
            <p:cNvSpPr/>
            <p:nvPr/>
          </p:nvSpPr>
          <p:spPr>
            <a:xfrm>
              <a:off x="8100000" y="3043440"/>
              <a:ext cx="1056960" cy="433080"/>
            </a:xfrm>
            <a:prstGeom prst="rect">
              <a:avLst/>
            </a:prstGeom>
            <a:solidFill>
              <a:srgbClr val="00b0f0"/>
            </a:solidFill>
            <a:ln w="12600">
              <a:solidFill>
                <a:srgbClr val="3a3838"/>
              </a:solidFill>
              <a:miter/>
            </a:ln>
          </p:spPr>
          <p:style>
            <a:lnRef idx="0"/>
            <a:fillRef idx="0"/>
            <a:effectRef idx="0"/>
            <a:fontRef idx="minor"/>
          </p:style>
          <p:txBody>
            <a:bodyPr anchor="ctr">
              <a:noAutofit/>
            </a:bodyPr>
            <a:p>
              <a:pPr algn="ctr">
                <a:lnSpc>
                  <a:spcPct val="100000"/>
                </a:lnSpc>
              </a:pPr>
              <a:r>
                <a:rPr b="0" lang="en-IN" sz="1400" spc="-1" strike="noStrike">
                  <a:solidFill>
                    <a:srgbClr val="000000"/>
                  </a:solidFill>
                  <a:latin typeface="Arial"/>
                  <a:ea typeface="Arial"/>
                </a:rPr>
                <a:t>Test Env</a:t>
              </a:r>
              <a:endParaRPr b="0" lang="en-IN" sz="1400" spc="-1" strike="noStrike">
                <a:latin typeface="Arial"/>
              </a:endParaRPr>
            </a:p>
          </p:txBody>
        </p:sp>
        <p:sp>
          <p:nvSpPr>
            <p:cNvPr id="291" name="CustomShape 26"/>
            <p:cNvSpPr/>
            <p:nvPr/>
          </p:nvSpPr>
          <p:spPr>
            <a:xfrm>
              <a:off x="9412920" y="3043440"/>
              <a:ext cx="1056960" cy="433080"/>
            </a:xfrm>
            <a:prstGeom prst="rect">
              <a:avLst/>
            </a:prstGeom>
            <a:solidFill>
              <a:srgbClr val="9cc2e5"/>
            </a:solidFill>
            <a:ln w="12600">
              <a:solidFill>
                <a:srgbClr val="31538f"/>
              </a:solidFill>
              <a:miter/>
            </a:ln>
          </p:spPr>
          <p:style>
            <a:lnRef idx="0"/>
            <a:fillRef idx="0"/>
            <a:effectRef idx="0"/>
            <a:fontRef idx="minor"/>
          </p:style>
          <p:txBody>
            <a:bodyPr anchor="ctr">
              <a:noAutofit/>
            </a:bodyPr>
            <a:p>
              <a:pPr algn="ctr">
                <a:lnSpc>
                  <a:spcPct val="100000"/>
                </a:lnSpc>
              </a:pPr>
              <a:r>
                <a:rPr b="0" lang="en-IN" sz="1400" spc="-1" strike="noStrike">
                  <a:solidFill>
                    <a:srgbClr val="000000"/>
                  </a:solidFill>
                  <a:latin typeface="Arial"/>
                  <a:ea typeface="Arial"/>
                </a:rPr>
                <a:t>Staging</a:t>
              </a:r>
              <a:endParaRPr b="0" lang="en-IN" sz="1400" spc="-1" strike="noStrike">
                <a:latin typeface="Arial"/>
              </a:endParaRPr>
            </a:p>
          </p:txBody>
        </p:sp>
        <p:sp>
          <p:nvSpPr>
            <p:cNvPr id="292" name="CustomShape 27"/>
            <p:cNvSpPr/>
            <p:nvPr/>
          </p:nvSpPr>
          <p:spPr>
            <a:xfrm>
              <a:off x="10692360" y="3043440"/>
              <a:ext cx="1056960" cy="433080"/>
            </a:xfrm>
            <a:prstGeom prst="rect">
              <a:avLst/>
            </a:prstGeom>
            <a:solidFill>
              <a:srgbClr val="8296b0"/>
            </a:solidFill>
            <a:ln w="12600">
              <a:solidFill>
                <a:srgbClr val="3a3838"/>
              </a:solidFill>
              <a:miter/>
            </a:ln>
          </p:spPr>
          <p:style>
            <a:lnRef idx="0"/>
            <a:fillRef idx="0"/>
            <a:effectRef idx="0"/>
            <a:fontRef idx="minor"/>
          </p:style>
          <p:txBody>
            <a:bodyPr anchor="ctr">
              <a:noAutofit/>
            </a:bodyPr>
            <a:p>
              <a:pPr algn="ctr">
                <a:lnSpc>
                  <a:spcPct val="100000"/>
                </a:lnSpc>
              </a:pPr>
              <a:r>
                <a:rPr b="0" lang="en-IN" sz="1400" spc="-1" strike="noStrike">
                  <a:solidFill>
                    <a:srgbClr val="000000"/>
                  </a:solidFill>
                  <a:latin typeface="Arial"/>
                  <a:ea typeface="Arial"/>
                </a:rPr>
                <a:t>Production</a:t>
              </a:r>
              <a:endParaRPr b="0" lang="en-IN" sz="1400" spc="-1" strike="noStrike">
                <a:latin typeface="Arial"/>
              </a:endParaRPr>
            </a:p>
          </p:txBody>
        </p:sp>
        <p:sp>
          <p:nvSpPr>
            <p:cNvPr id="293" name="CustomShape 28"/>
            <p:cNvSpPr/>
            <p:nvPr/>
          </p:nvSpPr>
          <p:spPr>
            <a:xfrm>
              <a:off x="8100000" y="2165760"/>
              <a:ext cx="1056960" cy="433080"/>
            </a:xfrm>
            <a:prstGeom prst="rect">
              <a:avLst/>
            </a:prstGeom>
            <a:solidFill>
              <a:srgbClr val="00b0f0"/>
            </a:solidFill>
            <a:ln w="12600">
              <a:solidFill>
                <a:srgbClr val="3a3838"/>
              </a:solidFill>
              <a:miter/>
            </a:ln>
          </p:spPr>
          <p:style>
            <a:lnRef idx="0"/>
            <a:fillRef idx="0"/>
            <a:effectRef idx="0"/>
            <a:fontRef idx="minor"/>
          </p:style>
          <p:txBody>
            <a:bodyPr anchor="ctr">
              <a:noAutofit/>
            </a:bodyPr>
            <a:p>
              <a:pPr algn="ctr">
                <a:lnSpc>
                  <a:spcPct val="100000"/>
                </a:lnSpc>
              </a:pPr>
              <a:r>
                <a:rPr b="0" lang="en-IN" sz="1400" spc="-1" strike="noStrike">
                  <a:solidFill>
                    <a:srgbClr val="000000"/>
                  </a:solidFill>
                  <a:latin typeface="Arial"/>
                  <a:ea typeface="Arial"/>
                </a:rPr>
                <a:t>Test Env</a:t>
              </a:r>
              <a:endParaRPr b="0" lang="en-IN" sz="1400" spc="-1" strike="noStrike">
                <a:latin typeface="Arial"/>
              </a:endParaRPr>
            </a:p>
          </p:txBody>
        </p:sp>
        <p:sp>
          <p:nvSpPr>
            <p:cNvPr id="294" name="CustomShape 29"/>
            <p:cNvSpPr/>
            <p:nvPr/>
          </p:nvSpPr>
          <p:spPr>
            <a:xfrm>
              <a:off x="8100000" y="3902040"/>
              <a:ext cx="1056960" cy="433080"/>
            </a:xfrm>
            <a:prstGeom prst="rect">
              <a:avLst/>
            </a:prstGeom>
            <a:solidFill>
              <a:srgbClr val="00b0f0"/>
            </a:solidFill>
            <a:ln w="12600">
              <a:solidFill>
                <a:srgbClr val="3a3838"/>
              </a:solidFill>
              <a:miter/>
            </a:ln>
          </p:spPr>
          <p:style>
            <a:lnRef idx="0"/>
            <a:fillRef idx="0"/>
            <a:effectRef idx="0"/>
            <a:fontRef idx="minor"/>
          </p:style>
          <p:txBody>
            <a:bodyPr anchor="ctr">
              <a:noAutofit/>
            </a:bodyPr>
            <a:p>
              <a:pPr algn="ctr">
                <a:lnSpc>
                  <a:spcPct val="100000"/>
                </a:lnSpc>
              </a:pPr>
              <a:r>
                <a:rPr b="0" lang="en-IN" sz="1400" spc="-1" strike="noStrike">
                  <a:solidFill>
                    <a:srgbClr val="000000"/>
                  </a:solidFill>
                  <a:latin typeface="Arial"/>
                  <a:ea typeface="Arial"/>
                </a:rPr>
                <a:t>Test Env</a:t>
              </a:r>
              <a:endParaRPr b="0" lang="en-IN" sz="1400" spc="-1" strike="noStrike">
                <a:latin typeface="Arial"/>
              </a:endParaRPr>
            </a:p>
          </p:txBody>
        </p:sp>
        <p:sp>
          <p:nvSpPr>
            <p:cNvPr id="295" name="CustomShape 30"/>
            <p:cNvSpPr/>
            <p:nvPr/>
          </p:nvSpPr>
          <p:spPr>
            <a:xfrm>
              <a:off x="7173000" y="1398240"/>
              <a:ext cx="4056120" cy="1662120"/>
            </a:xfrm>
            <a:custGeom>
              <a:avLst/>
              <a:gdLst/>
              <a:ahLst/>
              <a:rect l="l" t="t" r="r" b="b"/>
              <a:pathLst>
                <a:path w="4056610" h="1662546">
                  <a:moveTo>
                    <a:pt x="0" y="1645920"/>
                  </a:moveTo>
                  <a:lnTo>
                    <a:pt x="0" y="0"/>
                  </a:lnTo>
                  <a:lnTo>
                    <a:pt x="4056610" y="0"/>
                  </a:lnTo>
                  <a:lnTo>
                    <a:pt x="4056610" y="1662546"/>
                  </a:lnTo>
                </a:path>
              </a:pathLst>
            </a:custGeom>
            <a:noFill/>
            <a:ln w="12600">
              <a:solidFill>
                <a:srgbClr val="31538f"/>
              </a:solidFill>
              <a:prstDash val="dash"/>
              <a:miter/>
            </a:ln>
          </p:spPr>
          <p:style>
            <a:lnRef idx="0"/>
            <a:fillRef idx="0"/>
            <a:effectRef idx="0"/>
            <a:fontRef idx="minor"/>
          </p:style>
        </p:sp>
        <p:sp>
          <p:nvSpPr>
            <p:cNvPr id="296" name="CustomShape 31"/>
            <p:cNvSpPr/>
            <p:nvPr/>
          </p:nvSpPr>
          <p:spPr>
            <a:xfrm>
              <a:off x="3281400" y="5825520"/>
              <a:ext cx="761400" cy="369000"/>
            </a:xfrm>
            <a:prstGeom prst="rect">
              <a:avLst/>
            </a:prstGeom>
            <a:noFill/>
            <a:ln>
              <a:noFill/>
            </a:ln>
          </p:spPr>
          <p:style>
            <a:lnRef idx="0"/>
            <a:fillRef idx="0"/>
            <a:effectRef idx="0"/>
            <a:fontRef idx="minor"/>
          </p:style>
          <p:txBody>
            <a:bodyPr>
              <a:noAutofit/>
            </a:bodyPr>
            <a:p>
              <a:pPr>
                <a:lnSpc>
                  <a:spcPct val="100000"/>
                </a:lnSpc>
              </a:pPr>
              <a:r>
                <a:rPr b="1" lang="en-IN" sz="1800" spc="-1" strike="noStrike">
                  <a:solidFill>
                    <a:srgbClr val="000000"/>
                  </a:solidFill>
                  <a:latin typeface="Arial"/>
                  <a:ea typeface="Arial"/>
                </a:rPr>
                <a:t>Build</a:t>
              </a:r>
              <a:endParaRPr b="0" lang="en-IN" sz="1800" spc="-1" strike="noStrike">
                <a:latin typeface="Arial"/>
              </a:endParaRPr>
            </a:p>
          </p:txBody>
        </p:sp>
        <p:sp>
          <p:nvSpPr>
            <p:cNvPr id="297" name="CustomShape 32"/>
            <p:cNvSpPr/>
            <p:nvPr/>
          </p:nvSpPr>
          <p:spPr>
            <a:xfrm>
              <a:off x="8287920" y="5781600"/>
              <a:ext cx="1825920" cy="369000"/>
            </a:xfrm>
            <a:prstGeom prst="rect">
              <a:avLst/>
            </a:prstGeom>
            <a:noFill/>
            <a:ln>
              <a:noFill/>
            </a:ln>
          </p:spPr>
          <p:style>
            <a:lnRef idx="0"/>
            <a:fillRef idx="0"/>
            <a:effectRef idx="0"/>
            <a:fontRef idx="minor"/>
          </p:style>
          <p:txBody>
            <a:bodyPr>
              <a:noAutofit/>
            </a:bodyPr>
            <a:p>
              <a:pPr>
                <a:lnSpc>
                  <a:spcPct val="100000"/>
                </a:lnSpc>
              </a:pPr>
              <a:r>
                <a:rPr b="1" lang="en-IN" sz="1800" spc="-1" strike="noStrike">
                  <a:solidFill>
                    <a:srgbClr val="000000"/>
                  </a:solidFill>
                  <a:latin typeface="Arial"/>
                  <a:ea typeface="Arial"/>
                </a:rPr>
                <a:t>Test &amp; Release</a:t>
              </a:r>
              <a:endParaRPr b="0" lang="en-IN" sz="1800" spc="-1" strike="noStrike">
                <a:latin typeface="Arial"/>
              </a:endParaRPr>
            </a:p>
          </p:txBody>
        </p:sp>
        <p:sp>
          <p:nvSpPr>
            <p:cNvPr id="298" name="CustomShape 33"/>
            <p:cNvSpPr/>
            <p:nvPr/>
          </p:nvSpPr>
          <p:spPr>
            <a:xfrm rot="16200000">
              <a:off x="3335400" y="2561400"/>
              <a:ext cx="653040" cy="5625720"/>
            </a:xfrm>
            <a:prstGeom prst="leftBrace">
              <a:avLst>
                <a:gd name="adj1" fmla="val 138690"/>
                <a:gd name="adj2" fmla="val 50000"/>
              </a:avLst>
            </a:prstGeom>
            <a:noFill/>
            <a:ln w="9360">
              <a:solidFill>
                <a:srgbClr val="3a3838"/>
              </a:solidFill>
              <a:miter/>
            </a:ln>
          </p:spPr>
          <p:style>
            <a:lnRef idx="0"/>
            <a:fillRef idx="0"/>
            <a:effectRef idx="0"/>
            <a:fontRef idx="minor"/>
          </p:style>
        </p:sp>
        <p:sp>
          <p:nvSpPr>
            <p:cNvPr id="299" name="CustomShape 34"/>
            <p:cNvSpPr/>
            <p:nvPr/>
          </p:nvSpPr>
          <p:spPr>
            <a:xfrm rot="16200000">
              <a:off x="8847720" y="2799720"/>
              <a:ext cx="653040" cy="5149080"/>
            </a:xfrm>
            <a:prstGeom prst="leftBrace">
              <a:avLst>
                <a:gd name="adj1" fmla="val 138690"/>
                <a:gd name="adj2" fmla="val 50000"/>
              </a:avLst>
            </a:prstGeom>
            <a:noFill/>
            <a:ln w="9360">
              <a:solidFill>
                <a:srgbClr val="3a3838"/>
              </a:solidFill>
              <a:miter/>
            </a:ln>
          </p:spPr>
          <p:style>
            <a:lnRef idx="0"/>
            <a:fillRef idx="0"/>
            <a:effectRef idx="0"/>
            <a:fontRef idx="minor"/>
          </p:style>
        </p:sp>
        <p:sp>
          <p:nvSpPr>
            <p:cNvPr id="300" name="CustomShape 35"/>
            <p:cNvSpPr/>
            <p:nvPr/>
          </p:nvSpPr>
          <p:spPr>
            <a:xfrm>
              <a:off x="8114760" y="915840"/>
              <a:ext cx="1027440" cy="866520"/>
            </a:xfrm>
            <a:prstGeom prst="can">
              <a:avLst>
                <a:gd name="adj" fmla="val 25000"/>
              </a:avLst>
            </a:prstGeom>
            <a:solidFill>
              <a:schemeClr val="dk2"/>
            </a:solidFill>
            <a:ln w="12600">
              <a:solidFill>
                <a:schemeClr val="lt1"/>
              </a:solidFill>
              <a:miter/>
            </a:ln>
          </p:spPr>
          <p:style>
            <a:lnRef idx="0"/>
            <a:fillRef idx="0"/>
            <a:effectRef idx="0"/>
            <a:fontRef idx="minor"/>
          </p:style>
          <p:txBody>
            <a:bodyPr anchor="b">
              <a:noAutofit/>
            </a:bodyPr>
            <a:p>
              <a:pPr algn="ctr">
                <a:lnSpc>
                  <a:spcPct val="100000"/>
                </a:lnSpc>
              </a:pPr>
              <a:r>
                <a:rPr b="0" lang="en-IN" sz="1400" spc="-1" strike="noStrike">
                  <a:solidFill>
                    <a:srgbClr val="ffffff"/>
                  </a:solidFill>
                  <a:latin typeface="Arial"/>
                  <a:ea typeface="Arial"/>
                </a:rPr>
                <a:t>Env &amp; App Config</a:t>
              </a:r>
              <a:endParaRPr b="0" lang="en-IN" sz="1400" spc="-1" strike="noStrike">
                <a:latin typeface="Arial"/>
              </a:endParaRPr>
            </a:p>
          </p:txBody>
        </p:sp>
      </p:gr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1" name="TextShape 1"/>
          <p:cNvSpPr txBox="1"/>
          <p:nvPr/>
        </p:nvSpPr>
        <p:spPr>
          <a:xfrm>
            <a:off x="208800" y="633240"/>
            <a:ext cx="10515240" cy="491760"/>
          </a:xfrm>
          <a:prstGeom prst="rect">
            <a:avLst/>
          </a:prstGeom>
          <a:noFill/>
          <a:ln>
            <a:noFill/>
          </a:ln>
        </p:spPr>
        <p:txBody>
          <a:bodyPr>
            <a:noAutofit/>
          </a:bodyPr>
          <a:p>
            <a:pPr>
              <a:lnSpc>
                <a:spcPct val="90000"/>
              </a:lnSpc>
            </a:pPr>
            <a:r>
              <a:rPr b="1" lang="en-IN" sz="2800" spc="-1" strike="noStrike">
                <a:solidFill>
                  <a:srgbClr val="44546a"/>
                </a:solidFill>
                <a:latin typeface="Arial"/>
                <a:ea typeface="Arial"/>
              </a:rPr>
              <a:t>2.1 Overview of the Continuous Delivery Pipeline</a:t>
            </a:r>
            <a:endParaRPr b="0" lang="en-IN" sz="2800" spc="-1" strike="noStrike">
              <a:solidFill>
                <a:srgbClr val="000000"/>
              </a:solidFill>
              <a:latin typeface="Arial"/>
            </a:endParaRPr>
          </a:p>
        </p:txBody>
      </p:sp>
      <p:sp>
        <p:nvSpPr>
          <p:cNvPr id="302" name="TextShape 2"/>
          <p:cNvSpPr txBox="1"/>
          <p:nvPr/>
        </p:nvSpPr>
        <p:spPr>
          <a:xfrm>
            <a:off x="208080" y="272880"/>
            <a:ext cx="10515240" cy="298080"/>
          </a:xfrm>
          <a:prstGeom prst="rect">
            <a:avLst/>
          </a:prstGeom>
          <a:noFill/>
          <a:ln>
            <a:noFill/>
          </a:ln>
        </p:spPr>
        <p:txBody>
          <a:bodyPr>
            <a:noAutofit/>
          </a:bodyPr>
          <a:p>
            <a:pPr>
              <a:lnSpc>
                <a:spcPct val="90000"/>
              </a:lnSpc>
            </a:pPr>
            <a:r>
              <a:rPr b="1" lang="en-IN" sz="1600" spc="-1" strike="noStrike">
                <a:solidFill>
                  <a:srgbClr val="0ec07d"/>
                </a:solidFill>
                <a:latin typeface="Arial"/>
                <a:ea typeface="Arial"/>
              </a:rPr>
              <a:t>Module 1</a:t>
            </a:r>
            <a:r>
              <a:rPr b="0" lang="en-IN" sz="1600" spc="-1" strike="noStrike">
                <a:solidFill>
                  <a:srgbClr val="0ec07d"/>
                </a:solidFill>
                <a:latin typeface="Arial"/>
                <a:ea typeface="Arial"/>
              </a:rPr>
              <a:t>: Introduction to Automation</a:t>
            </a:r>
            <a:endParaRPr b="0" lang="en-IN" sz="1600" spc="-1" strike="noStrike">
              <a:solidFill>
                <a:srgbClr val="000000"/>
              </a:solidFill>
              <a:latin typeface="Arial"/>
            </a:endParaRPr>
          </a:p>
        </p:txBody>
      </p:sp>
      <p:sp>
        <p:nvSpPr>
          <p:cNvPr id="303" name="TextShape 3"/>
          <p:cNvSpPr txBox="1"/>
          <p:nvPr/>
        </p:nvSpPr>
        <p:spPr>
          <a:xfrm>
            <a:off x="514440" y="1305000"/>
            <a:ext cx="10273320" cy="4840560"/>
          </a:xfrm>
          <a:prstGeom prst="rect">
            <a:avLst/>
          </a:prstGeom>
          <a:noFill/>
          <a:ln>
            <a:noFill/>
          </a:ln>
        </p:spPr>
        <p:txBody>
          <a:bodyPr>
            <a:noAutofit/>
          </a:bodyPr>
          <a:p>
            <a:pPr>
              <a:lnSpc>
                <a:spcPct val="90000"/>
              </a:lnSpc>
            </a:pPr>
            <a:r>
              <a:rPr b="0" lang="en-IN" sz="1800" spc="-1" strike="noStrike">
                <a:solidFill>
                  <a:srgbClr val="000000"/>
                </a:solidFill>
                <a:latin typeface="Arial"/>
                <a:ea typeface="Arial"/>
              </a:rPr>
              <a:t>A typical continuous delivery pipeline includes the following stages.</a:t>
            </a:r>
            <a:endParaRPr b="0" lang="en-IN" sz="1800" spc="-1" strike="noStrike">
              <a:solidFill>
                <a:srgbClr val="000000"/>
              </a:solidFill>
              <a:latin typeface="Arial"/>
            </a:endParaRPr>
          </a:p>
        </p:txBody>
      </p:sp>
      <p:grpSp>
        <p:nvGrpSpPr>
          <p:cNvPr id="304" name="Group 4"/>
          <p:cNvGrpSpPr/>
          <p:nvPr/>
        </p:nvGrpSpPr>
        <p:grpSpPr>
          <a:xfrm>
            <a:off x="1398600" y="2277720"/>
            <a:ext cx="1620720" cy="2603520"/>
            <a:chOff x="1398600" y="2277720"/>
            <a:chExt cx="1620720" cy="2603520"/>
          </a:xfrm>
        </p:grpSpPr>
        <p:sp>
          <p:nvSpPr>
            <p:cNvPr id="305" name="CustomShape 5"/>
            <p:cNvSpPr/>
            <p:nvPr/>
          </p:nvSpPr>
          <p:spPr>
            <a:xfrm>
              <a:off x="1672920" y="2277720"/>
              <a:ext cx="869760" cy="923400"/>
            </a:xfrm>
            <a:custGeom>
              <a:avLst/>
              <a:gdLst/>
              <a:ahLst/>
              <a:rect l="l" t="t" r="r" b="b"/>
              <a:pathLst>
                <a:path w="120000" h="120000">
                  <a:moveTo>
                    <a:pt x="118690" y="79161"/>
                  </a:moveTo>
                  <a:cubicBezTo>
                    <a:pt x="116496" y="84525"/>
                    <a:pt x="110805" y="86995"/>
                    <a:pt x="105114" y="84933"/>
                  </a:cubicBezTo>
                  <a:cubicBezTo>
                    <a:pt x="102047" y="84112"/>
                    <a:pt x="100295" y="81636"/>
                    <a:pt x="98980" y="79161"/>
                  </a:cubicBezTo>
                  <a:cubicBezTo>
                    <a:pt x="98544" y="77512"/>
                    <a:pt x="96792" y="76272"/>
                    <a:pt x="95040" y="75444"/>
                  </a:cubicBezTo>
                  <a:cubicBezTo>
                    <a:pt x="93289" y="75037"/>
                    <a:pt x="91537" y="75858"/>
                    <a:pt x="90658" y="77512"/>
                  </a:cubicBezTo>
                  <a:cubicBezTo>
                    <a:pt x="73579" y="120000"/>
                    <a:pt x="73579" y="120000"/>
                    <a:pt x="73579" y="120000"/>
                  </a:cubicBezTo>
                  <a:cubicBezTo>
                    <a:pt x="43796" y="86174"/>
                    <a:pt x="43796" y="86174"/>
                    <a:pt x="43796" y="86174"/>
                  </a:cubicBezTo>
                  <a:cubicBezTo>
                    <a:pt x="44232" y="86174"/>
                    <a:pt x="44232" y="86174"/>
                    <a:pt x="44232" y="86174"/>
                  </a:cubicBezTo>
                  <a:cubicBezTo>
                    <a:pt x="48614" y="86588"/>
                    <a:pt x="52996" y="85760"/>
                    <a:pt x="56499" y="82871"/>
                  </a:cubicBezTo>
                  <a:cubicBezTo>
                    <a:pt x="63069" y="77920"/>
                    <a:pt x="63942" y="68845"/>
                    <a:pt x="58687" y="63072"/>
                  </a:cubicBezTo>
                  <a:cubicBezTo>
                    <a:pt x="53432" y="56886"/>
                    <a:pt x="43796" y="56059"/>
                    <a:pt x="37226" y="61010"/>
                  </a:cubicBezTo>
                  <a:cubicBezTo>
                    <a:pt x="33722" y="63486"/>
                    <a:pt x="31971" y="67196"/>
                    <a:pt x="31971" y="71320"/>
                  </a:cubicBezTo>
                  <a:cubicBezTo>
                    <a:pt x="31534" y="71734"/>
                    <a:pt x="31534" y="71734"/>
                    <a:pt x="31534" y="71734"/>
                  </a:cubicBezTo>
                  <a:cubicBezTo>
                    <a:pt x="0" y="35433"/>
                    <a:pt x="0" y="35433"/>
                    <a:pt x="0" y="35433"/>
                  </a:cubicBezTo>
                  <a:cubicBezTo>
                    <a:pt x="7006" y="26357"/>
                    <a:pt x="15328" y="19344"/>
                    <a:pt x="21461" y="14807"/>
                  </a:cubicBezTo>
                  <a:cubicBezTo>
                    <a:pt x="36789" y="4083"/>
                    <a:pt x="81464" y="-5819"/>
                    <a:pt x="119999" y="4083"/>
                  </a:cubicBezTo>
                  <a:cubicBezTo>
                    <a:pt x="96350" y="63072"/>
                    <a:pt x="96350" y="63072"/>
                    <a:pt x="96350" y="63072"/>
                  </a:cubicBezTo>
                  <a:cubicBezTo>
                    <a:pt x="96350" y="63072"/>
                    <a:pt x="96350" y="63072"/>
                    <a:pt x="96350" y="63072"/>
                  </a:cubicBezTo>
                  <a:cubicBezTo>
                    <a:pt x="95913" y="64721"/>
                    <a:pt x="96792" y="66783"/>
                    <a:pt x="98544" y="67196"/>
                  </a:cubicBezTo>
                  <a:cubicBezTo>
                    <a:pt x="100295" y="68023"/>
                    <a:pt x="102483" y="68023"/>
                    <a:pt x="103798" y="67196"/>
                  </a:cubicBezTo>
                  <a:cubicBezTo>
                    <a:pt x="106423" y="65548"/>
                    <a:pt x="109490" y="65548"/>
                    <a:pt x="112557" y="66369"/>
                  </a:cubicBezTo>
                  <a:cubicBezTo>
                    <a:pt x="117811" y="68437"/>
                    <a:pt x="120878" y="74209"/>
                    <a:pt x="118690" y="79161"/>
                  </a:cubicBezTo>
                  <a:close/>
                </a:path>
              </a:pathLst>
            </a:custGeom>
            <a:solidFill>
              <a:srgbClr val="1cc083">
                <a:alpha val="55000"/>
              </a:srgbClr>
            </a:solidFill>
            <a:ln>
              <a:noFill/>
            </a:ln>
          </p:spPr>
          <p:style>
            <a:lnRef idx="0"/>
            <a:fillRef idx="0"/>
            <a:effectRef idx="0"/>
            <a:fontRef idx="minor"/>
          </p:style>
        </p:sp>
        <p:sp>
          <p:nvSpPr>
            <p:cNvPr id="306" name="CustomShape 6"/>
            <p:cNvSpPr/>
            <p:nvPr/>
          </p:nvSpPr>
          <p:spPr>
            <a:xfrm>
              <a:off x="2238120" y="2318400"/>
              <a:ext cx="781200" cy="1022760"/>
            </a:xfrm>
            <a:custGeom>
              <a:avLst/>
              <a:gdLst/>
              <a:ahLst/>
              <a:rect l="l" t="t" r="r" b="b"/>
              <a:pathLst>
                <a:path w="120000" h="120000">
                  <a:moveTo>
                    <a:pt x="119916" y="76334"/>
                  </a:moveTo>
                  <a:cubicBezTo>
                    <a:pt x="119429" y="81171"/>
                    <a:pt x="118942" y="86013"/>
                    <a:pt x="117475" y="90107"/>
                  </a:cubicBezTo>
                  <a:cubicBezTo>
                    <a:pt x="71168" y="96067"/>
                    <a:pt x="71168" y="96067"/>
                    <a:pt x="71168" y="96067"/>
                  </a:cubicBezTo>
                  <a:cubicBezTo>
                    <a:pt x="68733" y="96441"/>
                    <a:pt x="67754" y="97926"/>
                    <a:pt x="67754" y="99418"/>
                  </a:cubicBezTo>
                  <a:cubicBezTo>
                    <a:pt x="68246" y="101278"/>
                    <a:pt x="69220" y="102395"/>
                    <a:pt x="71168" y="103512"/>
                  </a:cubicBezTo>
                  <a:cubicBezTo>
                    <a:pt x="74095" y="104629"/>
                    <a:pt x="76043" y="106863"/>
                    <a:pt x="76530" y="109471"/>
                  </a:cubicBezTo>
                  <a:cubicBezTo>
                    <a:pt x="77503" y="114314"/>
                    <a:pt x="73121" y="118782"/>
                    <a:pt x="66780" y="119899"/>
                  </a:cubicBezTo>
                  <a:cubicBezTo>
                    <a:pt x="60444" y="120642"/>
                    <a:pt x="54596" y="117291"/>
                    <a:pt x="53622" y="112448"/>
                  </a:cubicBezTo>
                  <a:cubicBezTo>
                    <a:pt x="53135" y="109845"/>
                    <a:pt x="54109" y="107237"/>
                    <a:pt x="56057" y="105377"/>
                  </a:cubicBezTo>
                  <a:cubicBezTo>
                    <a:pt x="57517" y="103886"/>
                    <a:pt x="58010" y="102395"/>
                    <a:pt x="57517" y="100909"/>
                  </a:cubicBezTo>
                  <a:cubicBezTo>
                    <a:pt x="57517" y="99043"/>
                    <a:pt x="55570" y="98301"/>
                    <a:pt x="53135" y="98301"/>
                  </a:cubicBezTo>
                  <a:cubicBezTo>
                    <a:pt x="53135" y="98301"/>
                    <a:pt x="53135" y="98301"/>
                    <a:pt x="53135" y="98301"/>
                  </a:cubicBezTo>
                  <a:cubicBezTo>
                    <a:pt x="0" y="105003"/>
                    <a:pt x="0" y="105003"/>
                    <a:pt x="0" y="105003"/>
                  </a:cubicBezTo>
                  <a:cubicBezTo>
                    <a:pt x="18525" y="67766"/>
                    <a:pt x="18525" y="67766"/>
                    <a:pt x="18525" y="67766"/>
                  </a:cubicBezTo>
                  <a:cubicBezTo>
                    <a:pt x="18525" y="67766"/>
                    <a:pt x="18525" y="68140"/>
                    <a:pt x="18525" y="68140"/>
                  </a:cubicBezTo>
                  <a:cubicBezTo>
                    <a:pt x="20472" y="71491"/>
                    <a:pt x="23886" y="74100"/>
                    <a:pt x="28274" y="75585"/>
                  </a:cubicBezTo>
                  <a:cubicBezTo>
                    <a:pt x="37044" y="78194"/>
                    <a:pt x="46794" y="74842"/>
                    <a:pt x="50208" y="68140"/>
                  </a:cubicBezTo>
                  <a:cubicBezTo>
                    <a:pt x="53622" y="61438"/>
                    <a:pt x="49234" y="53993"/>
                    <a:pt x="40458" y="51384"/>
                  </a:cubicBezTo>
                  <a:cubicBezTo>
                    <a:pt x="36071" y="50267"/>
                    <a:pt x="30709" y="50641"/>
                    <a:pt x="26321" y="52127"/>
                  </a:cubicBezTo>
                  <a:cubicBezTo>
                    <a:pt x="26321" y="52127"/>
                    <a:pt x="26321" y="52127"/>
                    <a:pt x="26321" y="52501"/>
                  </a:cubicBezTo>
                  <a:cubicBezTo>
                    <a:pt x="52156" y="0"/>
                    <a:pt x="52156" y="0"/>
                    <a:pt x="52156" y="0"/>
                  </a:cubicBezTo>
                  <a:cubicBezTo>
                    <a:pt x="57517" y="1491"/>
                    <a:pt x="62879" y="2976"/>
                    <a:pt x="67754" y="5211"/>
                  </a:cubicBezTo>
                  <a:cubicBezTo>
                    <a:pt x="114067" y="23458"/>
                    <a:pt x="120889" y="48776"/>
                    <a:pt x="119916" y="76334"/>
                  </a:cubicBezTo>
                  <a:close/>
                </a:path>
              </a:pathLst>
            </a:custGeom>
            <a:solidFill>
              <a:srgbClr val="1cc083">
                <a:alpha val="40000"/>
              </a:srgbClr>
            </a:solidFill>
            <a:ln>
              <a:noFill/>
            </a:ln>
          </p:spPr>
          <p:style>
            <a:lnRef idx="0"/>
            <a:fillRef idx="0"/>
            <a:effectRef idx="0"/>
            <a:fontRef idx="minor"/>
          </p:style>
        </p:sp>
        <p:sp>
          <p:nvSpPr>
            <p:cNvPr id="307" name="CustomShape 7"/>
            <p:cNvSpPr/>
            <p:nvPr/>
          </p:nvSpPr>
          <p:spPr>
            <a:xfrm>
              <a:off x="1422360" y="2578680"/>
              <a:ext cx="758520" cy="767880"/>
            </a:xfrm>
            <a:custGeom>
              <a:avLst/>
              <a:gdLst/>
              <a:ahLst/>
              <a:rect l="l" t="t" r="r" b="b"/>
              <a:pathLst>
                <a:path w="120000" h="120000">
                  <a:moveTo>
                    <a:pt x="67277" y="109088"/>
                  </a:moveTo>
                  <a:cubicBezTo>
                    <a:pt x="70294" y="105122"/>
                    <a:pt x="71800" y="100166"/>
                    <a:pt x="70794" y="95205"/>
                  </a:cubicBezTo>
                  <a:cubicBezTo>
                    <a:pt x="69288" y="85783"/>
                    <a:pt x="60250" y="79338"/>
                    <a:pt x="51211" y="81322"/>
                  </a:cubicBezTo>
                  <a:cubicBezTo>
                    <a:pt x="41672" y="82811"/>
                    <a:pt x="35144" y="91238"/>
                    <a:pt x="36650" y="100661"/>
                  </a:cubicBezTo>
                  <a:cubicBezTo>
                    <a:pt x="37655" y="105622"/>
                    <a:pt x="40672" y="110083"/>
                    <a:pt x="44688" y="112561"/>
                  </a:cubicBezTo>
                  <a:cubicBezTo>
                    <a:pt x="44688" y="112561"/>
                    <a:pt x="45188" y="112561"/>
                    <a:pt x="45188" y="112561"/>
                  </a:cubicBezTo>
                  <a:cubicBezTo>
                    <a:pt x="0" y="120000"/>
                    <a:pt x="0" y="120000"/>
                    <a:pt x="0" y="120000"/>
                  </a:cubicBezTo>
                  <a:cubicBezTo>
                    <a:pt x="1005" y="117522"/>
                    <a:pt x="3011" y="114544"/>
                    <a:pt x="5022" y="111572"/>
                  </a:cubicBezTo>
                  <a:cubicBezTo>
                    <a:pt x="6527" y="108594"/>
                    <a:pt x="18077" y="91733"/>
                    <a:pt x="23600" y="83305"/>
                  </a:cubicBezTo>
                  <a:cubicBezTo>
                    <a:pt x="25605" y="80333"/>
                    <a:pt x="26111" y="76861"/>
                    <a:pt x="25105" y="73883"/>
                  </a:cubicBezTo>
                  <a:cubicBezTo>
                    <a:pt x="15566" y="44133"/>
                    <a:pt x="24100" y="18844"/>
                    <a:pt x="36650" y="0"/>
                  </a:cubicBezTo>
                  <a:cubicBezTo>
                    <a:pt x="72805" y="44133"/>
                    <a:pt x="72805" y="44133"/>
                    <a:pt x="72805" y="44133"/>
                  </a:cubicBezTo>
                  <a:cubicBezTo>
                    <a:pt x="74311" y="45622"/>
                    <a:pt x="76822" y="46116"/>
                    <a:pt x="78827" y="44627"/>
                  </a:cubicBezTo>
                  <a:cubicBezTo>
                    <a:pt x="80333" y="43138"/>
                    <a:pt x="81338" y="41155"/>
                    <a:pt x="81338" y="39172"/>
                  </a:cubicBezTo>
                  <a:cubicBezTo>
                    <a:pt x="81338" y="35700"/>
                    <a:pt x="82844" y="32727"/>
                    <a:pt x="85855" y="30250"/>
                  </a:cubicBezTo>
                  <a:cubicBezTo>
                    <a:pt x="90877" y="26283"/>
                    <a:pt x="98411" y="26777"/>
                    <a:pt x="102927" y="31733"/>
                  </a:cubicBezTo>
                  <a:cubicBezTo>
                    <a:pt x="106944" y="37188"/>
                    <a:pt x="105938" y="44627"/>
                    <a:pt x="100922" y="48594"/>
                  </a:cubicBezTo>
                  <a:cubicBezTo>
                    <a:pt x="98411" y="51072"/>
                    <a:pt x="94894" y="51572"/>
                    <a:pt x="91383" y="51072"/>
                  </a:cubicBezTo>
                  <a:cubicBezTo>
                    <a:pt x="89372" y="50577"/>
                    <a:pt x="86861" y="51572"/>
                    <a:pt x="85355" y="52561"/>
                  </a:cubicBezTo>
                  <a:cubicBezTo>
                    <a:pt x="83850" y="54050"/>
                    <a:pt x="83350" y="56527"/>
                    <a:pt x="84855" y="58016"/>
                  </a:cubicBezTo>
                  <a:cubicBezTo>
                    <a:pt x="120000" y="100661"/>
                    <a:pt x="120000" y="100661"/>
                    <a:pt x="120000" y="100661"/>
                  </a:cubicBezTo>
                  <a:cubicBezTo>
                    <a:pt x="66777" y="109088"/>
                    <a:pt x="66777" y="109088"/>
                    <a:pt x="66777" y="109088"/>
                  </a:cubicBezTo>
                  <a:cubicBezTo>
                    <a:pt x="67277" y="109088"/>
                    <a:pt x="67277" y="109088"/>
                    <a:pt x="67277" y="109088"/>
                  </a:cubicBezTo>
                  <a:close/>
                </a:path>
              </a:pathLst>
            </a:custGeom>
            <a:solidFill>
              <a:srgbClr val="1cc083">
                <a:alpha val="70000"/>
              </a:srgbClr>
            </a:solidFill>
            <a:ln>
              <a:noFill/>
            </a:ln>
          </p:spPr>
          <p:style>
            <a:lnRef idx="0"/>
            <a:fillRef idx="0"/>
            <a:effectRef idx="0"/>
            <a:fontRef idx="minor"/>
          </p:style>
        </p:sp>
        <p:sp>
          <p:nvSpPr>
            <p:cNvPr id="308" name="CustomShape 8"/>
            <p:cNvSpPr/>
            <p:nvPr/>
          </p:nvSpPr>
          <p:spPr>
            <a:xfrm>
              <a:off x="1398600" y="3130560"/>
              <a:ext cx="788400" cy="852480"/>
            </a:xfrm>
            <a:custGeom>
              <a:avLst/>
              <a:gdLst/>
              <a:ahLst/>
              <a:rect l="l" t="t" r="r" b="b"/>
              <a:pathLst>
                <a:path w="120000" h="120000">
                  <a:moveTo>
                    <a:pt x="120000" y="17550"/>
                  </a:moveTo>
                  <a:cubicBezTo>
                    <a:pt x="101641" y="62235"/>
                    <a:pt x="101641" y="62235"/>
                    <a:pt x="101641" y="62235"/>
                  </a:cubicBezTo>
                  <a:cubicBezTo>
                    <a:pt x="101641" y="62235"/>
                    <a:pt x="101641" y="62235"/>
                    <a:pt x="101158" y="62235"/>
                  </a:cubicBezTo>
                  <a:cubicBezTo>
                    <a:pt x="99709" y="57764"/>
                    <a:pt x="96324" y="54641"/>
                    <a:pt x="91496" y="52849"/>
                  </a:cubicBezTo>
                  <a:cubicBezTo>
                    <a:pt x="83282" y="50169"/>
                    <a:pt x="73620" y="54191"/>
                    <a:pt x="70234" y="62235"/>
                  </a:cubicBezTo>
                  <a:cubicBezTo>
                    <a:pt x="66855" y="69830"/>
                    <a:pt x="71200" y="78767"/>
                    <a:pt x="79897" y="81896"/>
                  </a:cubicBezTo>
                  <a:cubicBezTo>
                    <a:pt x="84248" y="83682"/>
                    <a:pt x="89559" y="83238"/>
                    <a:pt x="93427" y="81003"/>
                  </a:cubicBezTo>
                  <a:cubicBezTo>
                    <a:pt x="93910" y="81003"/>
                    <a:pt x="93910" y="81003"/>
                    <a:pt x="93910" y="81003"/>
                  </a:cubicBezTo>
                  <a:cubicBezTo>
                    <a:pt x="79897" y="115852"/>
                    <a:pt x="79897" y="115852"/>
                    <a:pt x="79897" y="115852"/>
                  </a:cubicBezTo>
                  <a:cubicBezTo>
                    <a:pt x="52841" y="122110"/>
                    <a:pt x="37868" y="119431"/>
                    <a:pt x="37868" y="119431"/>
                  </a:cubicBezTo>
                  <a:cubicBezTo>
                    <a:pt x="28200" y="118537"/>
                    <a:pt x="22406" y="108258"/>
                    <a:pt x="23372" y="101556"/>
                  </a:cubicBezTo>
                  <a:cubicBezTo>
                    <a:pt x="24820" y="94405"/>
                    <a:pt x="25303" y="91277"/>
                    <a:pt x="20958" y="88153"/>
                  </a:cubicBezTo>
                  <a:cubicBezTo>
                    <a:pt x="17089" y="85468"/>
                    <a:pt x="17089" y="81896"/>
                    <a:pt x="19021" y="80553"/>
                  </a:cubicBezTo>
                  <a:cubicBezTo>
                    <a:pt x="20958" y="79216"/>
                    <a:pt x="27717" y="76531"/>
                    <a:pt x="27717" y="76531"/>
                  </a:cubicBezTo>
                  <a:cubicBezTo>
                    <a:pt x="27717" y="76531"/>
                    <a:pt x="22889" y="73408"/>
                    <a:pt x="19986" y="72509"/>
                  </a:cubicBezTo>
                  <a:cubicBezTo>
                    <a:pt x="17089" y="71172"/>
                    <a:pt x="15641" y="66701"/>
                    <a:pt x="17089" y="64021"/>
                  </a:cubicBezTo>
                  <a:cubicBezTo>
                    <a:pt x="18538" y="61342"/>
                    <a:pt x="19021" y="54641"/>
                    <a:pt x="19021" y="54641"/>
                  </a:cubicBezTo>
                  <a:cubicBezTo>
                    <a:pt x="19021" y="54641"/>
                    <a:pt x="12261" y="51512"/>
                    <a:pt x="5013" y="47934"/>
                  </a:cubicBezTo>
                  <a:cubicBezTo>
                    <a:pt x="179" y="45703"/>
                    <a:pt x="-1268" y="42125"/>
                    <a:pt x="1145" y="35873"/>
                  </a:cubicBezTo>
                  <a:cubicBezTo>
                    <a:pt x="49461" y="28273"/>
                    <a:pt x="49461" y="28273"/>
                    <a:pt x="49461" y="28273"/>
                  </a:cubicBezTo>
                  <a:cubicBezTo>
                    <a:pt x="51393" y="28273"/>
                    <a:pt x="52841" y="26487"/>
                    <a:pt x="52841" y="24257"/>
                  </a:cubicBezTo>
                  <a:cubicBezTo>
                    <a:pt x="52358" y="22465"/>
                    <a:pt x="50910" y="20678"/>
                    <a:pt x="49461" y="19785"/>
                  </a:cubicBezTo>
                  <a:cubicBezTo>
                    <a:pt x="46564" y="17999"/>
                    <a:pt x="44628" y="15763"/>
                    <a:pt x="44145" y="12191"/>
                  </a:cubicBezTo>
                  <a:cubicBezTo>
                    <a:pt x="42696" y="6382"/>
                    <a:pt x="47047" y="1018"/>
                    <a:pt x="53324" y="125"/>
                  </a:cubicBezTo>
                  <a:cubicBezTo>
                    <a:pt x="59606" y="-767"/>
                    <a:pt x="65889" y="3254"/>
                    <a:pt x="66855" y="9062"/>
                  </a:cubicBezTo>
                  <a:cubicBezTo>
                    <a:pt x="67337" y="12191"/>
                    <a:pt x="66372" y="15319"/>
                    <a:pt x="64440" y="17550"/>
                  </a:cubicBezTo>
                  <a:cubicBezTo>
                    <a:pt x="62986" y="18892"/>
                    <a:pt x="62503" y="21128"/>
                    <a:pt x="62503" y="22914"/>
                  </a:cubicBezTo>
                  <a:cubicBezTo>
                    <a:pt x="62986" y="24700"/>
                    <a:pt x="64923" y="26043"/>
                    <a:pt x="67337" y="25594"/>
                  </a:cubicBezTo>
                  <a:lnTo>
                    <a:pt x="120000" y="17550"/>
                  </a:lnTo>
                  <a:close/>
                </a:path>
              </a:pathLst>
            </a:custGeom>
            <a:solidFill>
              <a:srgbClr val="1cc083">
                <a:alpha val="85000"/>
              </a:srgbClr>
            </a:solidFill>
            <a:ln>
              <a:noFill/>
            </a:ln>
          </p:spPr>
          <p:style>
            <a:lnRef idx="0"/>
            <a:fillRef idx="0"/>
            <a:effectRef idx="0"/>
            <a:fontRef idx="minor"/>
          </p:style>
        </p:sp>
        <p:sp>
          <p:nvSpPr>
            <p:cNvPr id="309" name="CustomShape 9"/>
            <p:cNvSpPr/>
            <p:nvPr/>
          </p:nvSpPr>
          <p:spPr>
            <a:xfrm>
              <a:off x="1886400" y="3267720"/>
              <a:ext cx="887760" cy="999720"/>
            </a:xfrm>
            <a:custGeom>
              <a:avLst/>
              <a:gdLst/>
              <a:ahLst/>
              <a:rect l="l" t="t" r="r" b="b"/>
              <a:pathLst>
                <a:path w="120000" h="120000">
                  <a:moveTo>
                    <a:pt x="120000" y="81905"/>
                  </a:moveTo>
                  <a:cubicBezTo>
                    <a:pt x="120000" y="94477"/>
                    <a:pt x="120000" y="109333"/>
                    <a:pt x="120000" y="109333"/>
                  </a:cubicBezTo>
                  <a:cubicBezTo>
                    <a:pt x="120000" y="109333"/>
                    <a:pt x="103269" y="120000"/>
                    <a:pt x="62950" y="120000"/>
                  </a:cubicBezTo>
                  <a:cubicBezTo>
                    <a:pt x="22626" y="120000"/>
                    <a:pt x="5901" y="109333"/>
                    <a:pt x="5901" y="109333"/>
                  </a:cubicBezTo>
                  <a:cubicBezTo>
                    <a:pt x="5901" y="91811"/>
                    <a:pt x="5901" y="91811"/>
                    <a:pt x="5901" y="91811"/>
                  </a:cubicBezTo>
                  <a:cubicBezTo>
                    <a:pt x="22199" y="52572"/>
                    <a:pt x="22199" y="52572"/>
                    <a:pt x="22199" y="52572"/>
                  </a:cubicBezTo>
                  <a:cubicBezTo>
                    <a:pt x="23059" y="51050"/>
                    <a:pt x="22199" y="49522"/>
                    <a:pt x="20485" y="48761"/>
                  </a:cubicBezTo>
                  <a:cubicBezTo>
                    <a:pt x="18765" y="48383"/>
                    <a:pt x="16624" y="48383"/>
                    <a:pt x="14904" y="49144"/>
                  </a:cubicBezTo>
                  <a:cubicBezTo>
                    <a:pt x="12763" y="50283"/>
                    <a:pt x="9329" y="50666"/>
                    <a:pt x="6755" y="49522"/>
                  </a:cubicBezTo>
                  <a:cubicBezTo>
                    <a:pt x="1180" y="48000"/>
                    <a:pt x="-1393" y="42666"/>
                    <a:pt x="753" y="37716"/>
                  </a:cubicBezTo>
                  <a:cubicBezTo>
                    <a:pt x="2467" y="33144"/>
                    <a:pt x="8469" y="30855"/>
                    <a:pt x="14050" y="32383"/>
                  </a:cubicBezTo>
                  <a:cubicBezTo>
                    <a:pt x="16624" y="33522"/>
                    <a:pt x="18765" y="35427"/>
                    <a:pt x="20052" y="37716"/>
                  </a:cubicBezTo>
                  <a:cubicBezTo>
                    <a:pt x="20485" y="39238"/>
                    <a:pt x="21772" y="40761"/>
                    <a:pt x="23486" y="41144"/>
                  </a:cubicBezTo>
                  <a:cubicBezTo>
                    <a:pt x="25200" y="41905"/>
                    <a:pt x="27347" y="41144"/>
                    <a:pt x="28201" y="39616"/>
                  </a:cubicBezTo>
                  <a:cubicBezTo>
                    <a:pt x="44932" y="0"/>
                    <a:pt x="44932" y="0"/>
                    <a:pt x="44932" y="0"/>
                  </a:cubicBezTo>
                  <a:cubicBezTo>
                    <a:pt x="73673" y="31616"/>
                    <a:pt x="73673" y="31616"/>
                    <a:pt x="73673" y="31616"/>
                  </a:cubicBezTo>
                  <a:cubicBezTo>
                    <a:pt x="73673" y="31616"/>
                    <a:pt x="73673" y="31616"/>
                    <a:pt x="73246" y="31616"/>
                  </a:cubicBezTo>
                  <a:cubicBezTo>
                    <a:pt x="69385" y="30855"/>
                    <a:pt x="65091" y="32000"/>
                    <a:pt x="61663" y="34283"/>
                  </a:cubicBezTo>
                  <a:cubicBezTo>
                    <a:pt x="55228" y="38855"/>
                    <a:pt x="54368" y="47238"/>
                    <a:pt x="59516" y="52950"/>
                  </a:cubicBezTo>
                  <a:cubicBezTo>
                    <a:pt x="64664" y="58666"/>
                    <a:pt x="74100" y="59427"/>
                    <a:pt x="80535" y="54855"/>
                  </a:cubicBezTo>
                  <a:cubicBezTo>
                    <a:pt x="83536" y="52188"/>
                    <a:pt x="85683" y="48761"/>
                    <a:pt x="85683" y="44950"/>
                  </a:cubicBezTo>
                  <a:cubicBezTo>
                    <a:pt x="85683" y="44950"/>
                    <a:pt x="85683" y="44572"/>
                    <a:pt x="85683" y="44572"/>
                  </a:cubicBezTo>
                  <a:lnTo>
                    <a:pt x="120000" y="81905"/>
                  </a:lnTo>
                  <a:close/>
                </a:path>
              </a:pathLst>
            </a:custGeom>
            <a:solidFill>
              <a:srgbClr val="1cc083"/>
            </a:solidFill>
            <a:ln>
              <a:noFill/>
            </a:ln>
          </p:spPr>
          <p:style>
            <a:lnRef idx="0"/>
            <a:fillRef idx="0"/>
            <a:effectRef idx="0"/>
            <a:fontRef idx="minor"/>
          </p:style>
        </p:sp>
        <p:sp>
          <p:nvSpPr>
            <p:cNvPr id="310" name="CustomShape 10"/>
            <p:cNvSpPr/>
            <p:nvPr/>
          </p:nvSpPr>
          <p:spPr>
            <a:xfrm>
              <a:off x="2244600" y="3124800"/>
              <a:ext cx="752040" cy="771120"/>
            </a:xfrm>
            <a:custGeom>
              <a:avLst/>
              <a:gdLst/>
              <a:ahLst/>
              <a:rect l="l" t="t" r="r" b="b"/>
              <a:pathLst>
                <a:path w="120000" h="120000">
                  <a:moveTo>
                    <a:pt x="120000" y="0"/>
                  </a:moveTo>
                  <a:cubicBezTo>
                    <a:pt x="113922" y="22716"/>
                    <a:pt x="102783" y="38022"/>
                    <a:pt x="96200" y="49877"/>
                  </a:cubicBezTo>
                  <a:cubicBezTo>
                    <a:pt x="87594" y="65677"/>
                    <a:pt x="84555" y="96294"/>
                    <a:pt x="84555" y="110122"/>
                  </a:cubicBezTo>
                  <a:cubicBezTo>
                    <a:pt x="84555" y="120000"/>
                    <a:pt x="84555" y="120000"/>
                    <a:pt x="84555" y="120000"/>
                  </a:cubicBezTo>
                  <a:cubicBezTo>
                    <a:pt x="47088" y="75555"/>
                    <a:pt x="47088" y="75555"/>
                    <a:pt x="47088" y="75555"/>
                  </a:cubicBezTo>
                  <a:cubicBezTo>
                    <a:pt x="46077" y="73577"/>
                    <a:pt x="43544" y="73577"/>
                    <a:pt x="41516" y="75061"/>
                  </a:cubicBezTo>
                  <a:cubicBezTo>
                    <a:pt x="40000" y="76050"/>
                    <a:pt x="38988" y="78022"/>
                    <a:pt x="38988" y="80494"/>
                  </a:cubicBezTo>
                  <a:cubicBezTo>
                    <a:pt x="38483" y="83455"/>
                    <a:pt x="37466" y="86911"/>
                    <a:pt x="34427" y="89383"/>
                  </a:cubicBezTo>
                  <a:cubicBezTo>
                    <a:pt x="29366" y="93333"/>
                    <a:pt x="21772" y="92344"/>
                    <a:pt x="17216" y="87405"/>
                  </a:cubicBezTo>
                  <a:cubicBezTo>
                    <a:pt x="13166" y="82466"/>
                    <a:pt x="13672" y="75061"/>
                    <a:pt x="19238" y="70616"/>
                  </a:cubicBezTo>
                  <a:cubicBezTo>
                    <a:pt x="21772" y="68644"/>
                    <a:pt x="25316" y="67655"/>
                    <a:pt x="28861" y="68150"/>
                  </a:cubicBezTo>
                  <a:cubicBezTo>
                    <a:pt x="30883" y="68644"/>
                    <a:pt x="32911" y="68150"/>
                    <a:pt x="34938" y="66666"/>
                  </a:cubicBezTo>
                  <a:cubicBezTo>
                    <a:pt x="36455" y="65183"/>
                    <a:pt x="36961" y="62716"/>
                    <a:pt x="35444" y="61233"/>
                  </a:cubicBezTo>
                  <a:cubicBezTo>
                    <a:pt x="0" y="18766"/>
                    <a:pt x="0" y="18766"/>
                    <a:pt x="0" y="18766"/>
                  </a:cubicBezTo>
                  <a:cubicBezTo>
                    <a:pt x="53166" y="10372"/>
                    <a:pt x="53166" y="10372"/>
                    <a:pt x="53166" y="10372"/>
                  </a:cubicBezTo>
                  <a:cubicBezTo>
                    <a:pt x="53166" y="10372"/>
                    <a:pt x="53166" y="10866"/>
                    <a:pt x="53166" y="10866"/>
                  </a:cubicBezTo>
                  <a:cubicBezTo>
                    <a:pt x="50127" y="14816"/>
                    <a:pt x="48605" y="19755"/>
                    <a:pt x="49116" y="24200"/>
                  </a:cubicBezTo>
                  <a:cubicBezTo>
                    <a:pt x="51138" y="33577"/>
                    <a:pt x="59744" y="40000"/>
                    <a:pt x="69366" y="38516"/>
                  </a:cubicBezTo>
                  <a:cubicBezTo>
                    <a:pt x="78988" y="37038"/>
                    <a:pt x="85572" y="28150"/>
                    <a:pt x="84050" y="18766"/>
                  </a:cubicBezTo>
                  <a:cubicBezTo>
                    <a:pt x="83038" y="13827"/>
                    <a:pt x="80000" y="9877"/>
                    <a:pt x="75950" y="7405"/>
                  </a:cubicBezTo>
                  <a:cubicBezTo>
                    <a:pt x="75444" y="6911"/>
                    <a:pt x="75444" y="6911"/>
                    <a:pt x="75444" y="6911"/>
                  </a:cubicBezTo>
                  <a:lnTo>
                    <a:pt x="120000" y="0"/>
                  </a:lnTo>
                  <a:close/>
                </a:path>
              </a:pathLst>
            </a:custGeom>
            <a:solidFill>
              <a:srgbClr val="1cc083">
                <a:alpha val="25000"/>
              </a:srgbClr>
            </a:solidFill>
            <a:ln>
              <a:noFill/>
            </a:ln>
          </p:spPr>
          <p:style>
            <a:lnRef idx="0"/>
            <a:fillRef idx="0"/>
            <a:effectRef idx="0"/>
            <a:fontRef idx="minor"/>
          </p:style>
        </p:sp>
        <p:sp>
          <p:nvSpPr>
            <p:cNvPr id="311" name="CustomShape 11"/>
            <p:cNvSpPr/>
            <p:nvPr/>
          </p:nvSpPr>
          <p:spPr>
            <a:xfrm>
              <a:off x="2055960" y="4410720"/>
              <a:ext cx="594720" cy="181440"/>
            </a:xfrm>
            <a:custGeom>
              <a:avLst/>
              <a:gdLst/>
              <a:ahLst/>
              <a:rect l="l" t="t" r="r" b="b"/>
              <a:pathLst>
                <a:path w="120000" h="120000">
                  <a:moveTo>
                    <a:pt x="116134" y="87"/>
                  </a:moveTo>
                  <a:cubicBezTo>
                    <a:pt x="115496" y="87"/>
                    <a:pt x="114851" y="87"/>
                    <a:pt x="114213" y="2181"/>
                  </a:cubicBezTo>
                  <a:cubicBezTo>
                    <a:pt x="68758" y="88058"/>
                    <a:pt x="68758" y="88058"/>
                    <a:pt x="68758" y="88058"/>
                  </a:cubicBezTo>
                  <a:cubicBezTo>
                    <a:pt x="62994" y="98530"/>
                    <a:pt x="56591" y="98530"/>
                    <a:pt x="50832" y="88058"/>
                  </a:cubicBezTo>
                  <a:cubicBezTo>
                    <a:pt x="5377" y="2181"/>
                    <a:pt x="5377" y="2181"/>
                    <a:pt x="5377" y="2181"/>
                  </a:cubicBezTo>
                  <a:cubicBezTo>
                    <a:pt x="4095" y="-2007"/>
                    <a:pt x="1534" y="87"/>
                    <a:pt x="252" y="6370"/>
                  </a:cubicBezTo>
                  <a:cubicBezTo>
                    <a:pt x="-386" y="12654"/>
                    <a:pt x="252" y="18938"/>
                    <a:pt x="1534" y="23127"/>
                  </a:cubicBezTo>
                  <a:cubicBezTo>
                    <a:pt x="46989" y="109003"/>
                    <a:pt x="46989" y="109003"/>
                    <a:pt x="46989" y="109003"/>
                  </a:cubicBezTo>
                  <a:cubicBezTo>
                    <a:pt x="54675" y="123665"/>
                    <a:pt x="64915" y="123665"/>
                    <a:pt x="72601" y="109003"/>
                  </a:cubicBezTo>
                  <a:cubicBezTo>
                    <a:pt x="118056" y="23127"/>
                    <a:pt x="118056" y="23127"/>
                    <a:pt x="118056" y="23127"/>
                  </a:cubicBezTo>
                  <a:cubicBezTo>
                    <a:pt x="119977" y="18938"/>
                    <a:pt x="120616" y="12654"/>
                    <a:pt x="119333" y="6370"/>
                  </a:cubicBezTo>
                  <a:cubicBezTo>
                    <a:pt x="118694" y="2181"/>
                    <a:pt x="117417" y="87"/>
                    <a:pt x="116134" y="87"/>
                  </a:cubicBezTo>
                  <a:close/>
                </a:path>
              </a:pathLst>
            </a:custGeom>
            <a:solidFill>
              <a:srgbClr val="1cc083">
                <a:alpha val="10000"/>
              </a:srgbClr>
            </a:solidFill>
            <a:ln>
              <a:noFill/>
            </a:ln>
          </p:spPr>
          <p:style>
            <a:lnRef idx="0"/>
            <a:fillRef idx="0"/>
            <a:effectRef idx="0"/>
            <a:fontRef idx="minor"/>
          </p:style>
        </p:sp>
        <p:sp>
          <p:nvSpPr>
            <p:cNvPr id="312" name="CustomShape 12"/>
            <p:cNvSpPr/>
            <p:nvPr/>
          </p:nvSpPr>
          <p:spPr>
            <a:xfrm>
              <a:off x="2055960" y="4553640"/>
              <a:ext cx="594720" cy="181440"/>
            </a:xfrm>
            <a:custGeom>
              <a:avLst/>
              <a:gdLst/>
              <a:ahLst/>
              <a:rect l="l" t="t" r="r" b="b"/>
              <a:pathLst>
                <a:path w="120000" h="120000">
                  <a:moveTo>
                    <a:pt x="116134" y="87"/>
                  </a:moveTo>
                  <a:cubicBezTo>
                    <a:pt x="115496" y="87"/>
                    <a:pt x="114851" y="2181"/>
                    <a:pt x="114213" y="2181"/>
                  </a:cubicBezTo>
                  <a:cubicBezTo>
                    <a:pt x="68758" y="88058"/>
                    <a:pt x="68758" y="88058"/>
                    <a:pt x="68758" y="88058"/>
                  </a:cubicBezTo>
                  <a:cubicBezTo>
                    <a:pt x="62994" y="98530"/>
                    <a:pt x="56591" y="98530"/>
                    <a:pt x="50832" y="88058"/>
                  </a:cubicBezTo>
                  <a:cubicBezTo>
                    <a:pt x="5377" y="2181"/>
                    <a:pt x="5377" y="2181"/>
                    <a:pt x="5377" y="2181"/>
                  </a:cubicBezTo>
                  <a:cubicBezTo>
                    <a:pt x="4095" y="-2007"/>
                    <a:pt x="1534" y="87"/>
                    <a:pt x="252" y="6370"/>
                  </a:cubicBezTo>
                  <a:cubicBezTo>
                    <a:pt x="-386" y="12654"/>
                    <a:pt x="252" y="21032"/>
                    <a:pt x="1534" y="25221"/>
                  </a:cubicBezTo>
                  <a:cubicBezTo>
                    <a:pt x="46989" y="109003"/>
                    <a:pt x="46989" y="109003"/>
                    <a:pt x="46989" y="109003"/>
                  </a:cubicBezTo>
                  <a:cubicBezTo>
                    <a:pt x="54675" y="123665"/>
                    <a:pt x="64915" y="123665"/>
                    <a:pt x="72601" y="109003"/>
                  </a:cubicBezTo>
                  <a:cubicBezTo>
                    <a:pt x="118056" y="25221"/>
                    <a:pt x="118056" y="25221"/>
                    <a:pt x="118056" y="25221"/>
                  </a:cubicBezTo>
                  <a:cubicBezTo>
                    <a:pt x="119977" y="21032"/>
                    <a:pt x="120616" y="12654"/>
                    <a:pt x="119333" y="6370"/>
                  </a:cubicBezTo>
                  <a:cubicBezTo>
                    <a:pt x="118694" y="2181"/>
                    <a:pt x="117417" y="87"/>
                    <a:pt x="116134" y="87"/>
                  </a:cubicBezTo>
                  <a:close/>
                </a:path>
              </a:pathLst>
            </a:custGeom>
            <a:solidFill>
              <a:srgbClr val="1cc083">
                <a:alpha val="50000"/>
              </a:srgbClr>
            </a:solidFill>
            <a:ln>
              <a:noFill/>
            </a:ln>
          </p:spPr>
          <p:style>
            <a:lnRef idx="0"/>
            <a:fillRef idx="0"/>
            <a:effectRef idx="0"/>
            <a:fontRef idx="minor"/>
          </p:style>
        </p:sp>
        <p:sp>
          <p:nvSpPr>
            <p:cNvPr id="313" name="CustomShape 13"/>
            <p:cNvSpPr/>
            <p:nvPr/>
          </p:nvSpPr>
          <p:spPr>
            <a:xfrm>
              <a:off x="2055960" y="4698720"/>
              <a:ext cx="594720" cy="182520"/>
            </a:xfrm>
            <a:custGeom>
              <a:avLst/>
              <a:gdLst/>
              <a:ahLst/>
              <a:rect l="l" t="t" r="r" b="b"/>
              <a:pathLst>
                <a:path w="120000" h="120000">
                  <a:moveTo>
                    <a:pt x="116134" y="780"/>
                  </a:moveTo>
                  <a:cubicBezTo>
                    <a:pt x="115496" y="780"/>
                    <a:pt x="114851" y="780"/>
                    <a:pt x="114213" y="780"/>
                  </a:cubicBezTo>
                  <a:cubicBezTo>
                    <a:pt x="68758" y="86160"/>
                    <a:pt x="68758" y="86160"/>
                    <a:pt x="68758" y="86160"/>
                  </a:cubicBezTo>
                  <a:cubicBezTo>
                    <a:pt x="62994" y="96572"/>
                    <a:pt x="56591" y="96572"/>
                    <a:pt x="50832" y="86160"/>
                  </a:cubicBezTo>
                  <a:cubicBezTo>
                    <a:pt x="5377" y="780"/>
                    <a:pt x="5377" y="780"/>
                    <a:pt x="5377" y="780"/>
                  </a:cubicBezTo>
                  <a:cubicBezTo>
                    <a:pt x="4095" y="-1301"/>
                    <a:pt x="1534" y="780"/>
                    <a:pt x="252" y="7028"/>
                  </a:cubicBezTo>
                  <a:cubicBezTo>
                    <a:pt x="-386" y="13275"/>
                    <a:pt x="252" y="19522"/>
                    <a:pt x="1534" y="23687"/>
                  </a:cubicBezTo>
                  <a:cubicBezTo>
                    <a:pt x="46989" y="109067"/>
                    <a:pt x="46989" y="109067"/>
                    <a:pt x="46989" y="109067"/>
                  </a:cubicBezTo>
                  <a:cubicBezTo>
                    <a:pt x="54675" y="123644"/>
                    <a:pt x="64915" y="123644"/>
                    <a:pt x="72601" y="109067"/>
                  </a:cubicBezTo>
                  <a:cubicBezTo>
                    <a:pt x="118056" y="23687"/>
                    <a:pt x="118056" y="23687"/>
                    <a:pt x="118056" y="23687"/>
                  </a:cubicBezTo>
                  <a:cubicBezTo>
                    <a:pt x="119977" y="19522"/>
                    <a:pt x="120616" y="13275"/>
                    <a:pt x="119333" y="7028"/>
                  </a:cubicBezTo>
                  <a:cubicBezTo>
                    <a:pt x="118694" y="2863"/>
                    <a:pt x="117417" y="780"/>
                    <a:pt x="116134" y="780"/>
                  </a:cubicBezTo>
                  <a:close/>
                </a:path>
              </a:pathLst>
            </a:custGeom>
            <a:solidFill>
              <a:srgbClr val="1cc083">
                <a:alpha val="10000"/>
              </a:srgbClr>
            </a:solidFill>
            <a:ln>
              <a:noFill/>
            </a:ln>
          </p:spPr>
          <p:style>
            <a:lnRef idx="0"/>
            <a:fillRef idx="0"/>
            <a:effectRef idx="0"/>
            <a:fontRef idx="minor"/>
          </p:style>
        </p:sp>
      </p:grpSp>
      <p:grpSp>
        <p:nvGrpSpPr>
          <p:cNvPr id="314" name="Group 14"/>
          <p:cNvGrpSpPr/>
          <p:nvPr/>
        </p:nvGrpSpPr>
        <p:grpSpPr>
          <a:xfrm>
            <a:off x="5202360" y="2277720"/>
            <a:ext cx="1620720" cy="2603520"/>
            <a:chOff x="5202360" y="2277720"/>
            <a:chExt cx="1620720" cy="2603520"/>
          </a:xfrm>
        </p:grpSpPr>
        <p:sp>
          <p:nvSpPr>
            <p:cNvPr id="315" name="CustomShape 15"/>
            <p:cNvSpPr/>
            <p:nvPr/>
          </p:nvSpPr>
          <p:spPr>
            <a:xfrm>
              <a:off x="5476680" y="2277720"/>
              <a:ext cx="872640" cy="923400"/>
            </a:xfrm>
            <a:custGeom>
              <a:avLst/>
              <a:gdLst/>
              <a:ahLst/>
              <a:rect l="l" t="t" r="r" b="b"/>
              <a:pathLst>
                <a:path w="120000" h="120000">
                  <a:moveTo>
                    <a:pt x="118254" y="79161"/>
                  </a:moveTo>
                  <a:cubicBezTo>
                    <a:pt x="116509" y="84525"/>
                    <a:pt x="110398" y="86995"/>
                    <a:pt x="104728" y="84933"/>
                  </a:cubicBezTo>
                  <a:cubicBezTo>
                    <a:pt x="102107" y="84112"/>
                    <a:pt x="99927" y="81636"/>
                    <a:pt x="98617" y="79161"/>
                  </a:cubicBezTo>
                  <a:cubicBezTo>
                    <a:pt x="98182" y="77512"/>
                    <a:pt x="96872" y="76272"/>
                    <a:pt x="95126" y="75444"/>
                  </a:cubicBezTo>
                  <a:cubicBezTo>
                    <a:pt x="93381" y="75037"/>
                    <a:pt x="91201" y="75858"/>
                    <a:pt x="90761" y="77512"/>
                  </a:cubicBezTo>
                  <a:cubicBezTo>
                    <a:pt x="73309" y="120000"/>
                    <a:pt x="73309" y="120000"/>
                    <a:pt x="73309" y="120000"/>
                  </a:cubicBezTo>
                  <a:cubicBezTo>
                    <a:pt x="44070" y="86174"/>
                    <a:pt x="44070" y="86174"/>
                    <a:pt x="44070" y="86174"/>
                  </a:cubicBezTo>
                  <a:cubicBezTo>
                    <a:pt x="44070" y="86174"/>
                    <a:pt x="44070" y="86174"/>
                    <a:pt x="44510" y="86174"/>
                  </a:cubicBezTo>
                  <a:cubicBezTo>
                    <a:pt x="48436" y="86588"/>
                    <a:pt x="52801" y="85760"/>
                    <a:pt x="56292" y="82871"/>
                  </a:cubicBezTo>
                  <a:cubicBezTo>
                    <a:pt x="62838" y="77920"/>
                    <a:pt x="63707" y="68845"/>
                    <a:pt x="58472" y="63072"/>
                  </a:cubicBezTo>
                  <a:cubicBezTo>
                    <a:pt x="53236" y="56886"/>
                    <a:pt x="43635" y="56059"/>
                    <a:pt x="37089" y="61010"/>
                  </a:cubicBezTo>
                  <a:cubicBezTo>
                    <a:pt x="34034" y="63486"/>
                    <a:pt x="31853" y="67196"/>
                    <a:pt x="31853" y="71320"/>
                  </a:cubicBezTo>
                  <a:cubicBezTo>
                    <a:pt x="31853" y="71734"/>
                    <a:pt x="31853" y="71734"/>
                    <a:pt x="31853" y="71734"/>
                  </a:cubicBezTo>
                  <a:cubicBezTo>
                    <a:pt x="0" y="35433"/>
                    <a:pt x="0" y="35433"/>
                    <a:pt x="0" y="35433"/>
                  </a:cubicBezTo>
                  <a:cubicBezTo>
                    <a:pt x="6980" y="26357"/>
                    <a:pt x="15271" y="19344"/>
                    <a:pt x="21382" y="14807"/>
                  </a:cubicBezTo>
                  <a:cubicBezTo>
                    <a:pt x="36654" y="4083"/>
                    <a:pt x="81600" y="-5819"/>
                    <a:pt x="120000" y="4083"/>
                  </a:cubicBezTo>
                  <a:cubicBezTo>
                    <a:pt x="96437" y="63072"/>
                    <a:pt x="96437" y="63072"/>
                    <a:pt x="96437" y="63072"/>
                  </a:cubicBezTo>
                  <a:cubicBezTo>
                    <a:pt x="96437" y="63072"/>
                    <a:pt x="96437" y="63072"/>
                    <a:pt x="96437" y="63072"/>
                  </a:cubicBezTo>
                  <a:cubicBezTo>
                    <a:pt x="95561" y="64721"/>
                    <a:pt x="96437" y="66783"/>
                    <a:pt x="98182" y="67196"/>
                  </a:cubicBezTo>
                  <a:cubicBezTo>
                    <a:pt x="99927" y="68023"/>
                    <a:pt x="102107" y="68023"/>
                    <a:pt x="103852" y="67196"/>
                  </a:cubicBezTo>
                  <a:cubicBezTo>
                    <a:pt x="106032" y="65548"/>
                    <a:pt x="109523" y="65548"/>
                    <a:pt x="112143" y="66369"/>
                  </a:cubicBezTo>
                  <a:cubicBezTo>
                    <a:pt x="117814" y="68437"/>
                    <a:pt x="120434" y="74209"/>
                    <a:pt x="118254" y="79161"/>
                  </a:cubicBezTo>
                  <a:close/>
                </a:path>
              </a:pathLst>
            </a:custGeom>
            <a:solidFill>
              <a:srgbClr val="56687c">
                <a:alpha val="55000"/>
              </a:srgbClr>
            </a:solidFill>
            <a:ln>
              <a:noFill/>
            </a:ln>
          </p:spPr>
          <p:style>
            <a:lnRef idx="0"/>
            <a:fillRef idx="0"/>
            <a:effectRef idx="0"/>
            <a:fontRef idx="minor"/>
          </p:style>
        </p:sp>
        <p:sp>
          <p:nvSpPr>
            <p:cNvPr id="316" name="CustomShape 16"/>
            <p:cNvSpPr/>
            <p:nvPr/>
          </p:nvSpPr>
          <p:spPr>
            <a:xfrm>
              <a:off x="6041880" y="2318400"/>
              <a:ext cx="781200" cy="1022760"/>
            </a:xfrm>
            <a:custGeom>
              <a:avLst/>
              <a:gdLst/>
              <a:ahLst/>
              <a:rect l="l" t="t" r="r" b="b"/>
              <a:pathLst>
                <a:path w="120000" h="120000">
                  <a:moveTo>
                    <a:pt x="119916" y="76334"/>
                  </a:moveTo>
                  <a:cubicBezTo>
                    <a:pt x="119429" y="81171"/>
                    <a:pt x="118942" y="86013"/>
                    <a:pt x="117962" y="90107"/>
                  </a:cubicBezTo>
                  <a:cubicBezTo>
                    <a:pt x="71168" y="96067"/>
                    <a:pt x="71168" y="96067"/>
                    <a:pt x="71168" y="96067"/>
                  </a:cubicBezTo>
                  <a:cubicBezTo>
                    <a:pt x="69220" y="96441"/>
                    <a:pt x="67754" y="97926"/>
                    <a:pt x="68246" y="99418"/>
                  </a:cubicBezTo>
                  <a:cubicBezTo>
                    <a:pt x="68246" y="101278"/>
                    <a:pt x="69707" y="102395"/>
                    <a:pt x="71168" y="103512"/>
                  </a:cubicBezTo>
                  <a:cubicBezTo>
                    <a:pt x="74095" y="104629"/>
                    <a:pt x="76043" y="106863"/>
                    <a:pt x="76530" y="109471"/>
                  </a:cubicBezTo>
                  <a:cubicBezTo>
                    <a:pt x="77990" y="114314"/>
                    <a:pt x="73608" y="118782"/>
                    <a:pt x="67267" y="119899"/>
                  </a:cubicBezTo>
                  <a:cubicBezTo>
                    <a:pt x="60931" y="120642"/>
                    <a:pt x="54596" y="117291"/>
                    <a:pt x="53622" y="112448"/>
                  </a:cubicBezTo>
                  <a:cubicBezTo>
                    <a:pt x="53135" y="109845"/>
                    <a:pt x="54109" y="107237"/>
                    <a:pt x="56057" y="105377"/>
                  </a:cubicBezTo>
                  <a:cubicBezTo>
                    <a:pt x="57517" y="103886"/>
                    <a:pt x="58010" y="102395"/>
                    <a:pt x="58010" y="100909"/>
                  </a:cubicBezTo>
                  <a:cubicBezTo>
                    <a:pt x="57517" y="99043"/>
                    <a:pt x="55570" y="98301"/>
                    <a:pt x="53622" y="98301"/>
                  </a:cubicBezTo>
                  <a:cubicBezTo>
                    <a:pt x="53622" y="98301"/>
                    <a:pt x="53622" y="98301"/>
                    <a:pt x="53135" y="98301"/>
                  </a:cubicBezTo>
                  <a:cubicBezTo>
                    <a:pt x="0" y="105003"/>
                    <a:pt x="0" y="105003"/>
                    <a:pt x="0" y="105003"/>
                  </a:cubicBezTo>
                  <a:cubicBezTo>
                    <a:pt x="18525" y="67766"/>
                    <a:pt x="18525" y="67766"/>
                    <a:pt x="18525" y="67766"/>
                  </a:cubicBezTo>
                  <a:cubicBezTo>
                    <a:pt x="18525" y="67766"/>
                    <a:pt x="18525" y="68140"/>
                    <a:pt x="19012" y="68140"/>
                  </a:cubicBezTo>
                  <a:cubicBezTo>
                    <a:pt x="20472" y="71491"/>
                    <a:pt x="23886" y="74100"/>
                    <a:pt x="28761" y="75585"/>
                  </a:cubicBezTo>
                  <a:cubicBezTo>
                    <a:pt x="37531" y="78194"/>
                    <a:pt x="46794" y="74842"/>
                    <a:pt x="50208" y="68140"/>
                  </a:cubicBezTo>
                  <a:cubicBezTo>
                    <a:pt x="53622" y="61438"/>
                    <a:pt x="49234" y="53993"/>
                    <a:pt x="40458" y="51384"/>
                  </a:cubicBezTo>
                  <a:cubicBezTo>
                    <a:pt x="36071" y="50267"/>
                    <a:pt x="30709" y="50641"/>
                    <a:pt x="26808" y="52127"/>
                  </a:cubicBezTo>
                  <a:cubicBezTo>
                    <a:pt x="26321" y="52127"/>
                    <a:pt x="26321" y="52127"/>
                    <a:pt x="26321" y="52501"/>
                  </a:cubicBezTo>
                  <a:cubicBezTo>
                    <a:pt x="52156" y="0"/>
                    <a:pt x="52156" y="0"/>
                    <a:pt x="52156" y="0"/>
                  </a:cubicBezTo>
                  <a:cubicBezTo>
                    <a:pt x="57517" y="1491"/>
                    <a:pt x="62879" y="2976"/>
                    <a:pt x="68246" y="5211"/>
                  </a:cubicBezTo>
                  <a:cubicBezTo>
                    <a:pt x="114067" y="23458"/>
                    <a:pt x="120889" y="48776"/>
                    <a:pt x="119916" y="76334"/>
                  </a:cubicBezTo>
                  <a:close/>
                </a:path>
              </a:pathLst>
            </a:custGeom>
            <a:solidFill>
              <a:srgbClr val="56687c">
                <a:alpha val="40000"/>
              </a:srgbClr>
            </a:solidFill>
            <a:ln>
              <a:noFill/>
            </a:ln>
          </p:spPr>
          <p:style>
            <a:lnRef idx="0"/>
            <a:fillRef idx="0"/>
            <a:effectRef idx="0"/>
            <a:fontRef idx="minor"/>
          </p:style>
        </p:sp>
        <p:sp>
          <p:nvSpPr>
            <p:cNvPr id="317" name="CustomShape 17"/>
            <p:cNvSpPr/>
            <p:nvPr/>
          </p:nvSpPr>
          <p:spPr>
            <a:xfrm>
              <a:off x="5225760" y="2578680"/>
              <a:ext cx="758520" cy="767880"/>
            </a:xfrm>
            <a:custGeom>
              <a:avLst/>
              <a:gdLst/>
              <a:ahLst/>
              <a:rect l="l" t="t" r="r" b="b"/>
              <a:pathLst>
                <a:path w="120000" h="120000">
                  <a:moveTo>
                    <a:pt x="67277" y="109088"/>
                  </a:moveTo>
                  <a:cubicBezTo>
                    <a:pt x="70794" y="105122"/>
                    <a:pt x="71800" y="100166"/>
                    <a:pt x="71294" y="95205"/>
                  </a:cubicBezTo>
                  <a:cubicBezTo>
                    <a:pt x="69788" y="85783"/>
                    <a:pt x="60755" y="79338"/>
                    <a:pt x="51211" y="81322"/>
                  </a:cubicBezTo>
                  <a:cubicBezTo>
                    <a:pt x="41672" y="82811"/>
                    <a:pt x="35144" y="91238"/>
                    <a:pt x="36650" y="100661"/>
                  </a:cubicBezTo>
                  <a:cubicBezTo>
                    <a:pt x="37655" y="105622"/>
                    <a:pt x="40672" y="110083"/>
                    <a:pt x="44688" y="112561"/>
                  </a:cubicBezTo>
                  <a:cubicBezTo>
                    <a:pt x="45188" y="112561"/>
                    <a:pt x="45188" y="112561"/>
                    <a:pt x="45188" y="112561"/>
                  </a:cubicBezTo>
                  <a:cubicBezTo>
                    <a:pt x="0" y="120000"/>
                    <a:pt x="0" y="120000"/>
                    <a:pt x="0" y="120000"/>
                  </a:cubicBezTo>
                  <a:cubicBezTo>
                    <a:pt x="1505" y="117522"/>
                    <a:pt x="3011" y="114544"/>
                    <a:pt x="5022" y="111572"/>
                  </a:cubicBezTo>
                  <a:cubicBezTo>
                    <a:pt x="7027" y="108594"/>
                    <a:pt x="18077" y="91733"/>
                    <a:pt x="23600" y="83305"/>
                  </a:cubicBezTo>
                  <a:cubicBezTo>
                    <a:pt x="25605" y="80333"/>
                    <a:pt x="26111" y="76861"/>
                    <a:pt x="25105" y="73883"/>
                  </a:cubicBezTo>
                  <a:cubicBezTo>
                    <a:pt x="15566" y="44133"/>
                    <a:pt x="24100" y="18844"/>
                    <a:pt x="36650" y="0"/>
                  </a:cubicBezTo>
                  <a:cubicBezTo>
                    <a:pt x="73305" y="44133"/>
                    <a:pt x="73305" y="44133"/>
                    <a:pt x="73305" y="44133"/>
                  </a:cubicBezTo>
                  <a:cubicBezTo>
                    <a:pt x="74311" y="45622"/>
                    <a:pt x="76822" y="46116"/>
                    <a:pt x="78827" y="44627"/>
                  </a:cubicBezTo>
                  <a:cubicBezTo>
                    <a:pt x="80333" y="43138"/>
                    <a:pt x="81338" y="41155"/>
                    <a:pt x="81338" y="39172"/>
                  </a:cubicBezTo>
                  <a:cubicBezTo>
                    <a:pt x="81838" y="35700"/>
                    <a:pt x="83350" y="32727"/>
                    <a:pt x="85855" y="30250"/>
                  </a:cubicBezTo>
                  <a:cubicBezTo>
                    <a:pt x="90877" y="26283"/>
                    <a:pt x="98411" y="26777"/>
                    <a:pt x="102927" y="31733"/>
                  </a:cubicBezTo>
                  <a:cubicBezTo>
                    <a:pt x="106944" y="37188"/>
                    <a:pt x="106444" y="44627"/>
                    <a:pt x="100922" y="48594"/>
                  </a:cubicBezTo>
                  <a:cubicBezTo>
                    <a:pt x="98411" y="51072"/>
                    <a:pt x="94894" y="51572"/>
                    <a:pt x="91383" y="51072"/>
                  </a:cubicBezTo>
                  <a:cubicBezTo>
                    <a:pt x="89372" y="50577"/>
                    <a:pt x="87366" y="51572"/>
                    <a:pt x="85355" y="52561"/>
                  </a:cubicBezTo>
                  <a:cubicBezTo>
                    <a:pt x="83850" y="54050"/>
                    <a:pt x="83350" y="56527"/>
                    <a:pt x="84855" y="58016"/>
                  </a:cubicBezTo>
                  <a:cubicBezTo>
                    <a:pt x="120000" y="100661"/>
                    <a:pt x="120000" y="100661"/>
                    <a:pt x="120000" y="100661"/>
                  </a:cubicBezTo>
                  <a:cubicBezTo>
                    <a:pt x="67277" y="109088"/>
                    <a:pt x="67277" y="109088"/>
                    <a:pt x="67277" y="109088"/>
                  </a:cubicBezTo>
                  <a:cubicBezTo>
                    <a:pt x="67277" y="109088"/>
                    <a:pt x="67277" y="109088"/>
                    <a:pt x="67277" y="109088"/>
                  </a:cubicBezTo>
                  <a:close/>
                </a:path>
              </a:pathLst>
            </a:custGeom>
            <a:solidFill>
              <a:srgbClr val="56687c">
                <a:alpha val="70000"/>
              </a:srgbClr>
            </a:solidFill>
            <a:ln>
              <a:noFill/>
            </a:ln>
          </p:spPr>
          <p:style>
            <a:lnRef idx="0"/>
            <a:fillRef idx="0"/>
            <a:effectRef idx="0"/>
            <a:fontRef idx="minor"/>
          </p:style>
        </p:sp>
        <p:sp>
          <p:nvSpPr>
            <p:cNvPr id="318" name="CustomShape 18"/>
            <p:cNvSpPr/>
            <p:nvPr/>
          </p:nvSpPr>
          <p:spPr>
            <a:xfrm>
              <a:off x="5202360" y="3130560"/>
              <a:ext cx="788040" cy="852480"/>
            </a:xfrm>
            <a:custGeom>
              <a:avLst/>
              <a:gdLst/>
              <a:ahLst/>
              <a:rect l="l" t="t" r="r" b="b"/>
              <a:pathLst>
                <a:path w="120000" h="120000">
                  <a:moveTo>
                    <a:pt x="120000" y="17550"/>
                  </a:moveTo>
                  <a:cubicBezTo>
                    <a:pt x="101638" y="62235"/>
                    <a:pt x="101638" y="62235"/>
                    <a:pt x="101638" y="62235"/>
                  </a:cubicBezTo>
                  <a:cubicBezTo>
                    <a:pt x="101638" y="62235"/>
                    <a:pt x="101638" y="62235"/>
                    <a:pt x="101638" y="62235"/>
                  </a:cubicBezTo>
                  <a:cubicBezTo>
                    <a:pt x="99707" y="57764"/>
                    <a:pt x="96321" y="54641"/>
                    <a:pt x="91975" y="52849"/>
                  </a:cubicBezTo>
                  <a:cubicBezTo>
                    <a:pt x="83277" y="50169"/>
                    <a:pt x="73613" y="54191"/>
                    <a:pt x="70227" y="62235"/>
                  </a:cubicBezTo>
                  <a:cubicBezTo>
                    <a:pt x="66847" y="69830"/>
                    <a:pt x="71193" y="78767"/>
                    <a:pt x="79891" y="81896"/>
                  </a:cubicBezTo>
                  <a:cubicBezTo>
                    <a:pt x="84726" y="83682"/>
                    <a:pt x="89555" y="83238"/>
                    <a:pt x="93906" y="81003"/>
                  </a:cubicBezTo>
                  <a:cubicBezTo>
                    <a:pt x="93906" y="81003"/>
                    <a:pt x="93906" y="81003"/>
                    <a:pt x="94389" y="81003"/>
                  </a:cubicBezTo>
                  <a:cubicBezTo>
                    <a:pt x="79891" y="115852"/>
                    <a:pt x="79891" y="115852"/>
                    <a:pt x="79891" y="115852"/>
                  </a:cubicBezTo>
                  <a:cubicBezTo>
                    <a:pt x="53315" y="122110"/>
                    <a:pt x="37856" y="119431"/>
                    <a:pt x="37856" y="119431"/>
                  </a:cubicBezTo>
                  <a:cubicBezTo>
                    <a:pt x="28187" y="118537"/>
                    <a:pt x="22392" y="108258"/>
                    <a:pt x="23358" y="101556"/>
                  </a:cubicBezTo>
                  <a:cubicBezTo>
                    <a:pt x="24807" y="94405"/>
                    <a:pt x="25290" y="91277"/>
                    <a:pt x="20944" y="88153"/>
                  </a:cubicBezTo>
                  <a:cubicBezTo>
                    <a:pt x="17075" y="85468"/>
                    <a:pt x="17075" y="81896"/>
                    <a:pt x="19007" y="80553"/>
                  </a:cubicBezTo>
                  <a:cubicBezTo>
                    <a:pt x="20944" y="79216"/>
                    <a:pt x="27704" y="76531"/>
                    <a:pt x="27704" y="76531"/>
                  </a:cubicBezTo>
                  <a:cubicBezTo>
                    <a:pt x="27704" y="76531"/>
                    <a:pt x="22875" y="73408"/>
                    <a:pt x="19972" y="72509"/>
                  </a:cubicBezTo>
                  <a:cubicBezTo>
                    <a:pt x="17075" y="71172"/>
                    <a:pt x="15626" y="66701"/>
                    <a:pt x="17075" y="64021"/>
                  </a:cubicBezTo>
                  <a:cubicBezTo>
                    <a:pt x="18524" y="61342"/>
                    <a:pt x="19007" y="54641"/>
                    <a:pt x="19007" y="54641"/>
                  </a:cubicBezTo>
                  <a:cubicBezTo>
                    <a:pt x="19007" y="54641"/>
                    <a:pt x="12729" y="51512"/>
                    <a:pt x="5480" y="47934"/>
                  </a:cubicBezTo>
                  <a:cubicBezTo>
                    <a:pt x="162" y="45703"/>
                    <a:pt x="-1285" y="42125"/>
                    <a:pt x="1128" y="35873"/>
                  </a:cubicBezTo>
                  <a:cubicBezTo>
                    <a:pt x="49452" y="28273"/>
                    <a:pt x="49452" y="28273"/>
                    <a:pt x="49452" y="28273"/>
                  </a:cubicBezTo>
                  <a:cubicBezTo>
                    <a:pt x="51866" y="28273"/>
                    <a:pt x="52832" y="26487"/>
                    <a:pt x="52832" y="24257"/>
                  </a:cubicBezTo>
                  <a:cubicBezTo>
                    <a:pt x="52349" y="22465"/>
                    <a:pt x="51383" y="20678"/>
                    <a:pt x="49452" y="19785"/>
                  </a:cubicBezTo>
                  <a:cubicBezTo>
                    <a:pt x="46554" y="17999"/>
                    <a:pt x="44617" y="15763"/>
                    <a:pt x="44134" y="12191"/>
                  </a:cubicBezTo>
                  <a:cubicBezTo>
                    <a:pt x="43168" y="6382"/>
                    <a:pt x="47520" y="1018"/>
                    <a:pt x="53798" y="125"/>
                  </a:cubicBezTo>
                  <a:cubicBezTo>
                    <a:pt x="60081" y="-767"/>
                    <a:pt x="65881" y="3254"/>
                    <a:pt x="66847" y="9062"/>
                  </a:cubicBezTo>
                  <a:cubicBezTo>
                    <a:pt x="67330" y="12191"/>
                    <a:pt x="66364" y="15319"/>
                    <a:pt x="64433" y="17550"/>
                  </a:cubicBezTo>
                  <a:cubicBezTo>
                    <a:pt x="62978" y="18892"/>
                    <a:pt x="62495" y="21128"/>
                    <a:pt x="62978" y="22914"/>
                  </a:cubicBezTo>
                  <a:cubicBezTo>
                    <a:pt x="62978" y="24700"/>
                    <a:pt x="65398" y="26043"/>
                    <a:pt x="67330" y="25594"/>
                  </a:cubicBezTo>
                  <a:lnTo>
                    <a:pt x="120000" y="17550"/>
                  </a:lnTo>
                  <a:close/>
                </a:path>
              </a:pathLst>
            </a:custGeom>
            <a:solidFill>
              <a:srgbClr val="56687c">
                <a:alpha val="85000"/>
              </a:srgbClr>
            </a:solidFill>
            <a:ln>
              <a:noFill/>
            </a:ln>
          </p:spPr>
          <p:style>
            <a:lnRef idx="0"/>
            <a:fillRef idx="0"/>
            <a:effectRef idx="0"/>
            <a:fontRef idx="minor"/>
          </p:style>
        </p:sp>
        <p:sp>
          <p:nvSpPr>
            <p:cNvPr id="319" name="CustomShape 19"/>
            <p:cNvSpPr/>
            <p:nvPr/>
          </p:nvSpPr>
          <p:spPr>
            <a:xfrm>
              <a:off x="5690520" y="3267720"/>
              <a:ext cx="890640" cy="999720"/>
            </a:xfrm>
            <a:custGeom>
              <a:avLst/>
              <a:gdLst/>
              <a:ahLst/>
              <a:rect l="l" t="t" r="r" b="b"/>
              <a:pathLst>
                <a:path w="120000" h="120000">
                  <a:moveTo>
                    <a:pt x="120000" y="81905"/>
                  </a:moveTo>
                  <a:cubicBezTo>
                    <a:pt x="120000" y="94477"/>
                    <a:pt x="120000" y="109333"/>
                    <a:pt x="120000" y="109333"/>
                  </a:cubicBezTo>
                  <a:cubicBezTo>
                    <a:pt x="120000" y="109333"/>
                    <a:pt x="102897" y="120000"/>
                    <a:pt x="62698" y="120000"/>
                  </a:cubicBezTo>
                  <a:cubicBezTo>
                    <a:pt x="22505" y="120000"/>
                    <a:pt x="5830" y="109333"/>
                    <a:pt x="5830" y="109333"/>
                  </a:cubicBezTo>
                  <a:cubicBezTo>
                    <a:pt x="5830" y="91811"/>
                    <a:pt x="5830" y="91811"/>
                    <a:pt x="5830" y="91811"/>
                  </a:cubicBezTo>
                  <a:cubicBezTo>
                    <a:pt x="22505" y="52572"/>
                    <a:pt x="22505" y="52572"/>
                    <a:pt x="22505" y="52572"/>
                  </a:cubicBezTo>
                  <a:cubicBezTo>
                    <a:pt x="22932" y="51050"/>
                    <a:pt x="22078" y="49522"/>
                    <a:pt x="20369" y="48761"/>
                  </a:cubicBezTo>
                  <a:cubicBezTo>
                    <a:pt x="18660" y="48383"/>
                    <a:pt x="16945" y="48383"/>
                    <a:pt x="15236" y="49144"/>
                  </a:cubicBezTo>
                  <a:cubicBezTo>
                    <a:pt x="12672" y="50283"/>
                    <a:pt x="9675" y="50666"/>
                    <a:pt x="6684" y="49522"/>
                  </a:cubicBezTo>
                  <a:cubicBezTo>
                    <a:pt x="1551" y="48000"/>
                    <a:pt x="-1439" y="42666"/>
                    <a:pt x="697" y="37716"/>
                  </a:cubicBezTo>
                  <a:cubicBezTo>
                    <a:pt x="2839" y="33144"/>
                    <a:pt x="8393" y="30855"/>
                    <a:pt x="13954" y="32383"/>
                  </a:cubicBezTo>
                  <a:cubicBezTo>
                    <a:pt x="16945" y="33522"/>
                    <a:pt x="19087" y="35427"/>
                    <a:pt x="19941" y="37716"/>
                  </a:cubicBezTo>
                  <a:cubicBezTo>
                    <a:pt x="20369" y="39238"/>
                    <a:pt x="22078" y="40761"/>
                    <a:pt x="23787" y="41144"/>
                  </a:cubicBezTo>
                  <a:cubicBezTo>
                    <a:pt x="25502" y="41905"/>
                    <a:pt x="27211" y="41144"/>
                    <a:pt x="28065" y="39616"/>
                  </a:cubicBezTo>
                  <a:cubicBezTo>
                    <a:pt x="44741" y="0"/>
                    <a:pt x="44741" y="0"/>
                    <a:pt x="44741" y="0"/>
                  </a:cubicBezTo>
                  <a:cubicBezTo>
                    <a:pt x="73819" y="31616"/>
                    <a:pt x="73819" y="31616"/>
                    <a:pt x="73819" y="31616"/>
                  </a:cubicBezTo>
                  <a:cubicBezTo>
                    <a:pt x="73392" y="31616"/>
                    <a:pt x="73392" y="31616"/>
                    <a:pt x="73392" y="31616"/>
                  </a:cubicBezTo>
                  <a:cubicBezTo>
                    <a:pt x="69113" y="30855"/>
                    <a:pt x="64840" y="32000"/>
                    <a:pt x="61416" y="34283"/>
                  </a:cubicBezTo>
                  <a:cubicBezTo>
                    <a:pt x="55001" y="38855"/>
                    <a:pt x="54147" y="47238"/>
                    <a:pt x="59280" y="52950"/>
                  </a:cubicBezTo>
                  <a:cubicBezTo>
                    <a:pt x="64413" y="58666"/>
                    <a:pt x="73819" y="59427"/>
                    <a:pt x="80234" y="54855"/>
                  </a:cubicBezTo>
                  <a:cubicBezTo>
                    <a:pt x="83652" y="52188"/>
                    <a:pt x="85361" y="48761"/>
                    <a:pt x="85788" y="44950"/>
                  </a:cubicBezTo>
                  <a:cubicBezTo>
                    <a:pt x="85788" y="44950"/>
                    <a:pt x="85788" y="44572"/>
                    <a:pt x="85788" y="44572"/>
                  </a:cubicBezTo>
                  <a:lnTo>
                    <a:pt x="120000" y="81905"/>
                  </a:lnTo>
                  <a:close/>
                </a:path>
              </a:pathLst>
            </a:custGeom>
            <a:solidFill>
              <a:srgbClr val="56687c"/>
            </a:solidFill>
            <a:ln>
              <a:noFill/>
            </a:ln>
          </p:spPr>
          <p:style>
            <a:lnRef idx="0"/>
            <a:fillRef idx="0"/>
            <a:effectRef idx="0"/>
            <a:fontRef idx="minor"/>
          </p:style>
        </p:sp>
        <p:sp>
          <p:nvSpPr>
            <p:cNvPr id="320" name="CustomShape 20"/>
            <p:cNvSpPr/>
            <p:nvPr/>
          </p:nvSpPr>
          <p:spPr>
            <a:xfrm>
              <a:off x="6048000" y="3124800"/>
              <a:ext cx="752040" cy="771120"/>
            </a:xfrm>
            <a:custGeom>
              <a:avLst/>
              <a:gdLst/>
              <a:ahLst/>
              <a:rect l="l" t="t" r="r" b="b"/>
              <a:pathLst>
                <a:path w="120000" h="120000">
                  <a:moveTo>
                    <a:pt x="120000" y="0"/>
                  </a:moveTo>
                  <a:cubicBezTo>
                    <a:pt x="114427" y="22716"/>
                    <a:pt x="102783" y="38022"/>
                    <a:pt x="96200" y="49877"/>
                  </a:cubicBezTo>
                  <a:cubicBezTo>
                    <a:pt x="88100" y="65677"/>
                    <a:pt x="85061" y="96294"/>
                    <a:pt x="85061" y="110122"/>
                  </a:cubicBezTo>
                  <a:cubicBezTo>
                    <a:pt x="85061" y="120000"/>
                    <a:pt x="85061" y="120000"/>
                    <a:pt x="85061" y="120000"/>
                  </a:cubicBezTo>
                  <a:cubicBezTo>
                    <a:pt x="47594" y="75555"/>
                    <a:pt x="47594" y="75555"/>
                    <a:pt x="47594" y="75555"/>
                  </a:cubicBezTo>
                  <a:cubicBezTo>
                    <a:pt x="46077" y="73577"/>
                    <a:pt x="43544" y="73577"/>
                    <a:pt x="41516" y="75061"/>
                  </a:cubicBezTo>
                  <a:cubicBezTo>
                    <a:pt x="40000" y="76050"/>
                    <a:pt x="38988" y="78022"/>
                    <a:pt x="38988" y="80494"/>
                  </a:cubicBezTo>
                  <a:cubicBezTo>
                    <a:pt x="38988" y="83455"/>
                    <a:pt x="37466" y="86911"/>
                    <a:pt x="34427" y="89383"/>
                  </a:cubicBezTo>
                  <a:cubicBezTo>
                    <a:pt x="29366" y="93333"/>
                    <a:pt x="21772" y="92344"/>
                    <a:pt x="17216" y="87405"/>
                  </a:cubicBezTo>
                  <a:cubicBezTo>
                    <a:pt x="13166" y="82466"/>
                    <a:pt x="14177" y="75061"/>
                    <a:pt x="19238" y="70616"/>
                  </a:cubicBezTo>
                  <a:cubicBezTo>
                    <a:pt x="21772" y="68644"/>
                    <a:pt x="25316" y="67655"/>
                    <a:pt x="28861" y="68150"/>
                  </a:cubicBezTo>
                  <a:cubicBezTo>
                    <a:pt x="30883" y="68644"/>
                    <a:pt x="33416" y="68150"/>
                    <a:pt x="34938" y="66666"/>
                  </a:cubicBezTo>
                  <a:cubicBezTo>
                    <a:pt x="36455" y="65183"/>
                    <a:pt x="36961" y="62716"/>
                    <a:pt x="35444" y="61233"/>
                  </a:cubicBezTo>
                  <a:cubicBezTo>
                    <a:pt x="0" y="18766"/>
                    <a:pt x="0" y="18766"/>
                    <a:pt x="0" y="18766"/>
                  </a:cubicBezTo>
                  <a:cubicBezTo>
                    <a:pt x="53672" y="10372"/>
                    <a:pt x="53672" y="10372"/>
                    <a:pt x="53672" y="10372"/>
                  </a:cubicBezTo>
                  <a:cubicBezTo>
                    <a:pt x="53166" y="10372"/>
                    <a:pt x="53166" y="10866"/>
                    <a:pt x="53166" y="10866"/>
                  </a:cubicBezTo>
                  <a:cubicBezTo>
                    <a:pt x="50127" y="14816"/>
                    <a:pt x="48605" y="19755"/>
                    <a:pt x="49622" y="24200"/>
                  </a:cubicBezTo>
                  <a:cubicBezTo>
                    <a:pt x="51138" y="33577"/>
                    <a:pt x="60255" y="40000"/>
                    <a:pt x="69366" y="38516"/>
                  </a:cubicBezTo>
                  <a:cubicBezTo>
                    <a:pt x="78988" y="37038"/>
                    <a:pt x="85572" y="28150"/>
                    <a:pt x="84050" y="18766"/>
                  </a:cubicBezTo>
                  <a:cubicBezTo>
                    <a:pt x="83038" y="13827"/>
                    <a:pt x="80000" y="9877"/>
                    <a:pt x="75950" y="7405"/>
                  </a:cubicBezTo>
                  <a:cubicBezTo>
                    <a:pt x="75950" y="6911"/>
                    <a:pt x="75444" y="6911"/>
                    <a:pt x="75444" y="6911"/>
                  </a:cubicBezTo>
                  <a:lnTo>
                    <a:pt x="120000" y="0"/>
                  </a:lnTo>
                  <a:close/>
                </a:path>
              </a:pathLst>
            </a:custGeom>
            <a:solidFill>
              <a:srgbClr val="56687c">
                <a:alpha val="25000"/>
              </a:srgbClr>
            </a:solidFill>
            <a:ln>
              <a:noFill/>
            </a:ln>
          </p:spPr>
          <p:style>
            <a:lnRef idx="0"/>
            <a:fillRef idx="0"/>
            <a:effectRef idx="0"/>
            <a:fontRef idx="minor"/>
          </p:style>
        </p:sp>
        <p:sp>
          <p:nvSpPr>
            <p:cNvPr id="321" name="CustomShape 21"/>
            <p:cNvSpPr/>
            <p:nvPr/>
          </p:nvSpPr>
          <p:spPr>
            <a:xfrm>
              <a:off x="5859360" y="4410720"/>
              <a:ext cx="594720" cy="181440"/>
            </a:xfrm>
            <a:custGeom>
              <a:avLst/>
              <a:gdLst/>
              <a:ahLst/>
              <a:rect l="l" t="t" r="r" b="b"/>
              <a:pathLst>
                <a:path w="120000" h="120000">
                  <a:moveTo>
                    <a:pt x="116134" y="87"/>
                  </a:moveTo>
                  <a:cubicBezTo>
                    <a:pt x="115495" y="87"/>
                    <a:pt x="114851" y="87"/>
                    <a:pt x="114212" y="2181"/>
                  </a:cubicBezTo>
                  <a:cubicBezTo>
                    <a:pt x="68753" y="88058"/>
                    <a:pt x="68753" y="88058"/>
                    <a:pt x="68753" y="88058"/>
                  </a:cubicBezTo>
                  <a:cubicBezTo>
                    <a:pt x="63633" y="98530"/>
                    <a:pt x="56585" y="98530"/>
                    <a:pt x="50825" y="88058"/>
                  </a:cubicBezTo>
                  <a:cubicBezTo>
                    <a:pt x="6005" y="2181"/>
                    <a:pt x="6005" y="2181"/>
                    <a:pt x="6005" y="2181"/>
                  </a:cubicBezTo>
                  <a:cubicBezTo>
                    <a:pt x="4084" y="-2007"/>
                    <a:pt x="1523" y="87"/>
                    <a:pt x="240" y="6370"/>
                  </a:cubicBezTo>
                  <a:cubicBezTo>
                    <a:pt x="-397" y="12654"/>
                    <a:pt x="240" y="18938"/>
                    <a:pt x="2162" y="23127"/>
                  </a:cubicBezTo>
                  <a:cubicBezTo>
                    <a:pt x="46982" y="109003"/>
                    <a:pt x="46982" y="109003"/>
                    <a:pt x="46982" y="109003"/>
                  </a:cubicBezTo>
                  <a:cubicBezTo>
                    <a:pt x="55307" y="123665"/>
                    <a:pt x="64910" y="123665"/>
                    <a:pt x="72597" y="109003"/>
                  </a:cubicBezTo>
                  <a:cubicBezTo>
                    <a:pt x="118055" y="23127"/>
                    <a:pt x="118055" y="23127"/>
                    <a:pt x="118055" y="23127"/>
                  </a:cubicBezTo>
                  <a:cubicBezTo>
                    <a:pt x="119977" y="18938"/>
                    <a:pt x="120616" y="12654"/>
                    <a:pt x="119333" y="6370"/>
                  </a:cubicBezTo>
                  <a:cubicBezTo>
                    <a:pt x="118694" y="2181"/>
                    <a:pt x="117417" y="87"/>
                    <a:pt x="116134" y="87"/>
                  </a:cubicBezTo>
                  <a:close/>
                </a:path>
              </a:pathLst>
            </a:custGeom>
            <a:solidFill>
              <a:srgbClr val="56687c">
                <a:alpha val="10000"/>
              </a:srgbClr>
            </a:solidFill>
            <a:ln>
              <a:noFill/>
            </a:ln>
          </p:spPr>
          <p:style>
            <a:lnRef idx="0"/>
            <a:fillRef idx="0"/>
            <a:effectRef idx="0"/>
            <a:fontRef idx="minor"/>
          </p:style>
        </p:sp>
        <p:sp>
          <p:nvSpPr>
            <p:cNvPr id="322" name="CustomShape 22"/>
            <p:cNvSpPr/>
            <p:nvPr/>
          </p:nvSpPr>
          <p:spPr>
            <a:xfrm>
              <a:off x="5859360" y="4553640"/>
              <a:ext cx="594720" cy="181440"/>
            </a:xfrm>
            <a:custGeom>
              <a:avLst/>
              <a:gdLst/>
              <a:ahLst/>
              <a:rect l="l" t="t" r="r" b="b"/>
              <a:pathLst>
                <a:path w="120000" h="120000">
                  <a:moveTo>
                    <a:pt x="116134" y="87"/>
                  </a:moveTo>
                  <a:cubicBezTo>
                    <a:pt x="115495" y="87"/>
                    <a:pt x="114851" y="2181"/>
                    <a:pt x="114212" y="2181"/>
                  </a:cubicBezTo>
                  <a:cubicBezTo>
                    <a:pt x="68753" y="88058"/>
                    <a:pt x="68753" y="88058"/>
                    <a:pt x="68753" y="88058"/>
                  </a:cubicBezTo>
                  <a:cubicBezTo>
                    <a:pt x="63633" y="98530"/>
                    <a:pt x="56585" y="98530"/>
                    <a:pt x="50825" y="88058"/>
                  </a:cubicBezTo>
                  <a:cubicBezTo>
                    <a:pt x="6005" y="2181"/>
                    <a:pt x="6005" y="2181"/>
                    <a:pt x="6005" y="2181"/>
                  </a:cubicBezTo>
                  <a:cubicBezTo>
                    <a:pt x="4084" y="-2007"/>
                    <a:pt x="1523" y="87"/>
                    <a:pt x="240" y="6370"/>
                  </a:cubicBezTo>
                  <a:cubicBezTo>
                    <a:pt x="-397" y="12654"/>
                    <a:pt x="240" y="21032"/>
                    <a:pt x="2162" y="25221"/>
                  </a:cubicBezTo>
                  <a:cubicBezTo>
                    <a:pt x="46982" y="109003"/>
                    <a:pt x="46982" y="109003"/>
                    <a:pt x="46982" y="109003"/>
                  </a:cubicBezTo>
                  <a:cubicBezTo>
                    <a:pt x="55307" y="123665"/>
                    <a:pt x="64910" y="123665"/>
                    <a:pt x="72597" y="109003"/>
                  </a:cubicBezTo>
                  <a:cubicBezTo>
                    <a:pt x="118055" y="25221"/>
                    <a:pt x="118055" y="25221"/>
                    <a:pt x="118055" y="25221"/>
                  </a:cubicBezTo>
                  <a:cubicBezTo>
                    <a:pt x="119977" y="21032"/>
                    <a:pt x="120616" y="12654"/>
                    <a:pt x="119333" y="6370"/>
                  </a:cubicBezTo>
                  <a:cubicBezTo>
                    <a:pt x="118694" y="2181"/>
                    <a:pt x="117417" y="87"/>
                    <a:pt x="116134" y="87"/>
                  </a:cubicBezTo>
                  <a:close/>
                </a:path>
              </a:pathLst>
            </a:custGeom>
            <a:solidFill>
              <a:srgbClr val="56687c">
                <a:alpha val="50000"/>
              </a:srgbClr>
            </a:solidFill>
            <a:ln>
              <a:noFill/>
            </a:ln>
          </p:spPr>
          <p:style>
            <a:lnRef idx="0"/>
            <a:fillRef idx="0"/>
            <a:effectRef idx="0"/>
            <a:fontRef idx="minor"/>
          </p:style>
        </p:sp>
        <p:sp>
          <p:nvSpPr>
            <p:cNvPr id="323" name="CustomShape 23"/>
            <p:cNvSpPr/>
            <p:nvPr/>
          </p:nvSpPr>
          <p:spPr>
            <a:xfrm>
              <a:off x="5859360" y="4698720"/>
              <a:ext cx="594720" cy="182520"/>
            </a:xfrm>
            <a:custGeom>
              <a:avLst/>
              <a:gdLst/>
              <a:ahLst/>
              <a:rect l="l" t="t" r="r" b="b"/>
              <a:pathLst>
                <a:path w="120000" h="120000">
                  <a:moveTo>
                    <a:pt x="116134" y="780"/>
                  </a:moveTo>
                  <a:cubicBezTo>
                    <a:pt x="115495" y="780"/>
                    <a:pt x="114851" y="780"/>
                    <a:pt x="114212" y="780"/>
                  </a:cubicBezTo>
                  <a:cubicBezTo>
                    <a:pt x="68753" y="86160"/>
                    <a:pt x="68753" y="86160"/>
                    <a:pt x="68753" y="86160"/>
                  </a:cubicBezTo>
                  <a:cubicBezTo>
                    <a:pt x="63633" y="96572"/>
                    <a:pt x="56585" y="96572"/>
                    <a:pt x="50825" y="86160"/>
                  </a:cubicBezTo>
                  <a:cubicBezTo>
                    <a:pt x="6005" y="780"/>
                    <a:pt x="6005" y="780"/>
                    <a:pt x="6005" y="780"/>
                  </a:cubicBezTo>
                  <a:cubicBezTo>
                    <a:pt x="4084" y="-1301"/>
                    <a:pt x="1523" y="780"/>
                    <a:pt x="240" y="7028"/>
                  </a:cubicBezTo>
                  <a:cubicBezTo>
                    <a:pt x="-397" y="13275"/>
                    <a:pt x="240" y="19522"/>
                    <a:pt x="2162" y="23687"/>
                  </a:cubicBezTo>
                  <a:cubicBezTo>
                    <a:pt x="46982" y="109067"/>
                    <a:pt x="46982" y="109067"/>
                    <a:pt x="46982" y="109067"/>
                  </a:cubicBezTo>
                  <a:cubicBezTo>
                    <a:pt x="55307" y="123644"/>
                    <a:pt x="64910" y="123644"/>
                    <a:pt x="72597" y="109067"/>
                  </a:cubicBezTo>
                  <a:cubicBezTo>
                    <a:pt x="118055" y="23687"/>
                    <a:pt x="118055" y="23687"/>
                    <a:pt x="118055" y="23687"/>
                  </a:cubicBezTo>
                  <a:cubicBezTo>
                    <a:pt x="119977" y="19522"/>
                    <a:pt x="120616" y="13275"/>
                    <a:pt x="119333" y="7028"/>
                  </a:cubicBezTo>
                  <a:cubicBezTo>
                    <a:pt x="118694" y="2863"/>
                    <a:pt x="117417" y="780"/>
                    <a:pt x="116134" y="780"/>
                  </a:cubicBezTo>
                  <a:close/>
                </a:path>
              </a:pathLst>
            </a:custGeom>
            <a:solidFill>
              <a:srgbClr val="56687c">
                <a:alpha val="10000"/>
              </a:srgbClr>
            </a:solidFill>
            <a:ln>
              <a:noFill/>
            </a:ln>
          </p:spPr>
          <p:style>
            <a:lnRef idx="0"/>
            <a:fillRef idx="0"/>
            <a:effectRef idx="0"/>
            <a:fontRef idx="minor"/>
          </p:style>
        </p:sp>
      </p:grpSp>
      <p:sp>
        <p:nvSpPr>
          <p:cNvPr id="324" name="CustomShape 24"/>
          <p:cNvSpPr/>
          <p:nvPr/>
        </p:nvSpPr>
        <p:spPr>
          <a:xfrm>
            <a:off x="2180880" y="1805400"/>
            <a:ext cx="279000" cy="279000"/>
          </a:xfrm>
          <a:custGeom>
            <a:avLst/>
            <a:gdLst/>
            <a:ahLst/>
            <a:rect l="l" t="t" r="r" b="b"/>
            <a:pathLst>
              <a:path w="120000" h="120000">
                <a:moveTo>
                  <a:pt x="97116" y="71977"/>
                </a:moveTo>
                <a:cubicBezTo>
                  <a:pt x="94833" y="68100"/>
                  <a:pt x="92088" y="64072"/>
                  <a:pt x="88950" y="59972"/>
                </a:cubicBezTo>
                <a:cubicBezTo>
                  <a:pt x="92072" y="55905"/>
                  <a:pt x="94844" y="51883"/>
                  <a:pt x="97116" y="48022"/>
                </a:cubicBezTo>
                <a:cubicBezTo>
                  <a:pt x="107833" y="51005"/>
                  <a:pt x="114544" y="55266"/>
                  <a:pt x="114544" y="60000"/>
                </a:cubicBezTo>
                <a:cubicBezTo>
                  <a:pt x="114544" y="64733"/>
                  <a:pt x="107833" y="68994"/>
                  <a:pt x="97116" y="71977"/>
                </a:cubicBezTo>
                <a:moveTo>
                  <a:pt x="98566" y="98572"/>
                </a:moveTo>
                <a:cubicBezTo>
                  <a:pt x="95222" y="101916"/>
                  <a:pt x="87444" y="100155"/>
                  <a:pt x="77755" y="94694"/>
                </a:cubicBezTo>
                <a:cubicBezTo>
                  <a:pt x="78877" y="90338"/>
                  <a:pt x="79805" y="85588"/>
                  <a:pt x="80483" y="80488"/>
                </a:cubicBezTo>
                <a:cubicBezTo>
                  <a:pt x="85583" y="79811"/>
                  <a:pt x="90338" y="78877"/>
                  <a:pt x="94688" y="77755"/>
                </a:cubicBezTo>
                <a:cubicBezTo>
                  <a:pt x="100155" y="87444"/>
                  <a:pt x="101916" y="95222"/>
                  <a:pt x="98566" y="98572"/>
                </a:cubicBezTo>
                <a:moveTo>
                  <a:pt x="85577" y="64227"/>
                </a:moveTo>
                <a:cubicBezTo>
                  <a:pt x="87983" y="67327"/>
                  <a:pt x="90105" y="70344"/>
                  <a:pt x="91966" y="73250"/>
                </a:cubicBezTo>
                <a:cubicBezTo>
                  <a:pt x="88611" y="73983"/>
                  <a:pt x="84972" y="74605"/>
                  <a:pt x="81094" y="75094"/>
                </a:cubicBezTo>
                <a:cubicBezTo>
                  <a:pt x="81283" y="73083"/>
                  <a:pt x="81416" y="71022"/>
                  <a:pt x="81538" y="68938"/>
                </a:cubicBezTo>
                <a:cubicBezTo>
                  <a:pt x="82944" y="67372"/>
                  <a:pt x="84277" y="65800"/>
                  <a:pt x="85577" y="64227"/>
                </a:cubicBezTo>
                <a:moveTo>
                  <a:pt x="85566" y="55733"/>
                </a:moveTo>
                <a:cubicBezTo>
                  <a:pt x="84277" y="54177"/>
                  <a:pt x="82933" y="52616"/>
                  <a:pt x="81538" y="51061"/>
                </a:cubicBezTo>
                <a:cubicBezTo>
                  <a:pt x="81416" y="48983"/>
                  <a:pt x="81283" y="46916"/>
                  <a:pt x="81094" y="44911"/>
                </a:cubicBezTo>
                <a:cubicBezTo>
                  <a:pt x="84972" y="45394"/>
                  <a:pt x="88611" y="46016"/>
                  <a:pt x="91966" y="46750"/>
                </a:cubicBezTo>
                <a:cubicBezTo>
                  <a:pt x="90116" y="49638"/>
                  <a:pt x="87955" y="52655"/>
                  <a:pt x="85566" y="55733"/>
                </a:cubicBezTo>
                <a:moveTo>
                  <a:pt x="98566" y="21427"/>
                </a:moveTo>
                <a:cubicBezTo>
                  <a:pt x="101916" y="24777"/>
                  <a:pt x="100155" y="32555"/>
                  <a:pt x="94688" y="42244"/>
                </a:cubicBezTo>
                <a:cubicBezTo>
                  <a:pt x="90338" y="41122"/>
                  <a:pt x="85583" y="40188"/>
                  <a:pt x="80483" y="39511"/>
                </a:cubicBezTo>
                <a:cubicBezTo>
                  <a:pt x="79805" y="34411"/>
                  <a:pt x="78877" y="29661"/>
                  <a:pt x="77755" y="25305"/>
                </a:cubicBezTo>
                <a:cubicBezTo>
                  <a:pt x="87444" y="19844"/>
                  <a:pt x="95222" y="18083"/>
                  <a:pt x="98566" y="21427"/>
                </a:cubicBezTo>
                <a:moveTo>
                  <a:pt x="76211" y="66733"/>
                </a:moveTo>
                <a:cubicBezTo>
                  <a:pt x="74711" y="68350"/>
                  <a:pt x="73177" y="69961"/>
                  <a:pt x="71566" y="71572"/>
                </a:cubicBezTo>
                <a:cubicBezTo>
                  <a:pt x="69961" y="73177"/>
                  <a:pt x="68350" y="74716"/>
                  <a:pt x="66733" y="76216"/>
                </a:cubicBezTo>
                <a:cubicBezTo>
                  <a:pt x="64522" y="76294"/>
                  <a:pt x="62288" y="76361"/>
                  <a:pt x="60000" y="76361"/>
                </a:cubicBezTo>
                <a:cubicBezTo>
                  <a:pt x="57705" y="76361"/>
                  <a:pt x="55472" y="76294"/>
                  <a:pt x="53261" y="76216"/>
                </a:cubicBezTo>
                <a:cubicBezTo>
                  <a:pt x="51650" y="74716"/>
                  <a:pt x="50033" y="73177"/>
                  <a:pt x="48427" y="71572"/>
                </a:cubicBezTo>
                <a:cubicBezTo>
                  <a:pt x="46822" y="69961"/>
                  <a:pt x="45288" y="68350"/>
                  <a:pt x="43783" y="66733"/>
                </a:cubicBezTo>
                <a:cubicBezTo>
                  <a:pt x="43700" y="64522"/>
                  <a:pt x="43638" y="62288"/>
                  <a:pt x="43638" y="60000"/>
                </a:cubicBezTo>
                <a:cubicBezTo>
                  <a:pt x="43638" y="57711"/>
                  <a:pt x="43700" y="55477"/>
                  <a:pt x="43783" y="53261"/>
                </a:cubicBezTo>
                <a:cubicBezTo>
                  <a:pt x="45288" y="51650"/>
                  <a:pt x="46822" y="50038"/>
                  <a:pt x="48427" y="48427"/>
                </a:cubicBezTo>
                <a:cubicBezTo>
                  <a:pt x="50033" y="46822"/>
                  <a:pt x="51650" y="45283"/>
                  <a:pt x="53261" y="43783"/>
                </a:cubicBezTo>
                <a:cubicBezTo>
                  <a:pt x="55472" y="43705"/>
                  <a:pt x="57705" y="43638"/>
                  <a:pt x="60000" y="43638"/>
                </a:cubicBezTo>
                <a:cubicBezTo>
                  <a:pt x="62288" y="43638"/>
                  <a:pt x="64522" y="43705"/>
                  <a:pt x="66733" y="43783"/>
                </a:cubicBezTo>
                <a:cubicBezTo>
                  <a:pt x="68350" y="45283"/>
                  <a:pt x="69961" y="46822"/>
                  <a:pt x="71566" y="48427"/>
                </a:cubicBezTo>
                <a:cubicBezTo>
                  <a:pt x="73177" y="50038"/>
                  <a:pt x="74711" y="51650"/>
                  <a:pt x="76211" y="53261"/>
                </a:cubicBezTo>
                <a:cubicBezTo>
                  <a:pt x="76294" y="55477"/>
                  <a:pt x="76361" y="57711"/>
                  <a:pt x="76361" y="60000"/>
                </a:cubicBezTo>
                <a:cubicBezTo>
                  <a:pt x="76361" y="62288"/>
                  <a:pt x="76294" y="64522"/>
                  <a:pt x="76211" y="66733"/>
                </a:cubicBezTo>
                <a:moveTo>
                  <a:pt x="73250" y="91972"/>
                </a:moveTo>
                <a:cubicBezTo>
                  <a:pt x="70344" y="90105"/>
                  <a:pt x="67333" y="87983"/>
                  <a:pt x="64227" y="85577"/>
                </a:cubicBezTo>
                <a:cubicBezTo>
                  <a:pt x="65800" y="84277"/>
                  <a:pt x="67372" y="82950"/>
                  <a:pt x="68938" y="81538"/>
                </a:cubicBezTo>
                <a:cubicBezTo>
                  <a:pt x="71016" y="81416"/>
                  <a:pt x="73083" y="81283"/>
                  <a:pt x="75094" y="81094"/>
                </a:cubicBezTo>
                <a:cubicBezTo>
                  <a:pt x="74605" y="84972"/>
                  <a:pt x="73977" y="88611"/>
                  <a:pt x="73250" y="91972"/>
                </a:cubicBezTo>
                <a:moveTo>
                  <a:pt x="60000" y="114544"/>
                </a:moveTo>
                <a:cubicBezTo>
                  <a:pt x="55266" y="114544"/>
                  <a:pt x="51005" y="107833"/>
                  <a:pt x="48016" y="97116"/>
                </a:cubicBezTo>
                <a:cubicBezTo>
                  <a:pt x="51883" y="94844"/>
                  <a:pt x="55900" y="92072"/>
                  <a:pt x="59972" y="88950"/>
                </a:cubicBezTo>
                <a:cubicBezTo>
                  <a:pt x="64066" y="92088"/>
                  <a:pt x="68100" y="94833"/>
                  <a:pt x="71983" y="97116"/>
                </a:cubicBezTo>
                <a:cubicBezTo>
                  <a:pt x="68994" y="107833"/>
                  <a:pt x="64733" y="114544"/>
                  <a:pt x="60000" y="114544"/>
                </a:cubicBezTo>
                <a:moveTo>
                  <a:pt x="44905" y="81094"/>
                </a:moveTo>
                <a:cubicBezTo>
                  <a:pt x="46916" y="81283"/>
                  <a:pt x="48977" y="81416"/>
                  <a:pt x="51055" y="81538"/>
                </a:cubicBezTo>
                <a:cubicBezTo>
                  <a:pt x="52616" y="82938"/>
                  <a:pt x="54172" y="84277"/>
                  <a:pt x="55733" y="85572"/>
                </a:cubicBezTo>
                <a:cubicBezTo>
                  <a:pt x="52655" y="87955"/>
                  <a:pt x="49638" y="90116"/>
                  <a:pt x="46750" y="91972"/>
                </a:cubicBezTo>
                <a:cubicBezTo>
                  <a:pt x="46016" y="88611"/>
                  <a:pt x="45394" y="84972"/>
                  <a:pt x="44905" y="81094"/>
                </a:cubicBezTo>
                <a:moveTo>
                  <a:pt x="46750" y="28027"/>
                </a:moveTo>
                <a:cubicBezTo>
                  <a:pt x="49655" y="29894"/>
                  <a:pt x="52666" y="32011"/>
                  <a:pt x="55766" y="34422"/>
                </a:cubicBezTo>
                <a:cubicBezTo>
                  <a:pt x="54200" y="35722"/>
                  <a:pt x="52627" y="37055"/>
                  <a:pt x="51055" y="38466"/>
                </a:cubicBezTo>
                <a:cubicBezTo>
                  <a:pt x="48977" y="38583"/>
                  <a:pt x="46916" y="38716"/>
                  <a:pt x="44905" y="38905"/>
                </a:cubicBezTo>
                <a:cubicBezTo>
                  <a:pt x="45394" y="35027"/>
                  <a:pt x="46016" y="31388"/>
                  <a:pt x="46750" y="28027"/>
                </a:cubicBezTo>
                <a:moveTo>
                  <a:pt x="60000" y="5455"/>
                </a:moveTo>
                <a:cubicBezTo>
                  <a:pt x="64733" y="5455"/>
                  <a:pt x="68994" y="12172"/>
                  <a:pt x="71983" y="22883"/>
                </a:cubicBezTo>
                <a:cubicBezTo>
                  <a:pt x="68116" y="25155"/>
                  <a:pt x="64094" y="27927"/>
                  <a:pt x="60022" y="31050"/>
                </a:cubicBezTo>
                <a:cubicBezTo>
                  <a:pt x="55927" y="27911"/>
                  <a:pt x="51894" y="25166"/>
                  <a:pt x="48016" y="22883"/>
                </a:cubicBezTo>
                <a:cubicBezTo>
                  <a:pt x="51005" y="12172"/>
                  <a:pt x="55266" y="5455"/>
                  <a:pt x="60000" y="5455"/>
                </a:cubicBezTo>
                <a:moveTo>
                  <a:pt x="75094" y="38905"/>
                </a:moveTo>
                <a:cubicBezTo>
                  <a:pt x="73083" y="38716"/>
                  <a:pt x="71016" y="38583"/>
                  <a:pt x="68938" y="38466"/>
                </a:cubicBezTo>
                <a:cubicBezTo>
                  <a:pt x="67383" y="37061"/>
                  <a:pt x="65822" y="35722"/>
                  <a:pt x="64266" y="34433"/>
                </a:cubicBezTo>
                <a:cubicBezTo>
                  <a:pt x="67344" y="32044"/>
                  <a:pt x="70361" y="29883"/>
                  <a:pt x="73250" y="28027"/>
                </a:cubicBezTo>
                <a:cubicBezTo>
                  <a:pt x="73977" y="31388"/>
                  <a:pt x="74605" y="35027"/>
                  <a:pt x="75094" y="38905"/>
                </a:cubicBezTo>
                <a:moveTo>
                  <a:pt x="39511" y="39511"/>
                </a:moveTo>
                <a:cubicBezTo>
                  <a:pt x="34411" y="40188"/>
                  <a:pt x="29661" y="41122"/>
                  <a:pt x="25305" y="42244"/>
                </a:cubicBezTo>
                <a:cubicBezTo>
                  <a:pt x="19844" y="32555"/>
                  <a:pt x="18083" y="24777"/>
                  <a:pt x="21433" y="21427"/>
                </a:cubicBezTo>
                <a:cubicBezTo>
                  <a:pt x="24777" y="18083"/>
                  <a:pt x="32555" y="19844"/>
                  <a:pt x="42244" y="25305"/>
                </a:cubicBezTo>
                <a:cubicBezTo>
                  <a:pt x="41122" y="29661"/>
                  <a:pt x="40188" y="34411"/>
                  <a:pt x="39511" y="39511"/>
                </a:cubicBezTo>
                <a:moveTo>
                  <a:pt x="21433" y="98572"/>
                </a:moveTo>
                <a:cubicBezTo>
                  <a:pt x="18083" y="95222"/>
                  <a:pt x="19844" y="87444"/>
                  <a:pt x="25305" y="77755"/>
                </a:cubicBezTo>
                <a:cubicBezTo>
                  <a:pt x="29661" y="78877"/>
                  <a:pt x="34411" y="79811"/>
                  <a:pt x="39511" y="80488"/>
                </a:cubicBezTo>
                <a:cubicBezTo>
                  <a:pt x="40188" y="85588"/>
                  <a:pt x="41122" y="90338"/>
                  <a:pt x="42244" y="94694"/>
                </a:cubicBezTo>
                <a:cubicBezTo>
                  <a:pt x="32555" y="100155"/>
                  <a:pt x="24777" y="101916"/>
                  <a:pt x="21433" y="98572"/>
                </a:cubicBezTo>
                <a:moveTo>
                  <a:pt x="38905" y="75094"/>
                </a:moveTo>
                <a:cubicBezTo>
                  <a:pt x="35027" y="74605"/>
                  <a:pt x="31388" y="73983"/>
                  <a:pt x="28027" y="73250"/>
                </a:cubicBezTo>
                <a:cubicBezTo>
                  <a:pt x="29883" y="70361"/>
                  <a:pt x="32044" y="67344"/>
                  <a:pt x="34427" y="64266"/>
                </a:cubicBezTo>
                <a:cubicBezTo>
                  <a:pt x="35716" y="65822"/>
                  <a:pt x="37061" y="67383"/>
                  <a:pt x="38461" y="68938"/>
                </a:cubicBezTo>
                <a:cubicBezTo>
                  <a:pt x="38577" y="71022"/>
                  <a:pt x="38711" y="73083"/>
                  <a:pt x="38905" y="75094"/>
                </a:cubicBezTo>
                <a:moveTo>
                  <a:pt x="38461" y="51061"/>
                </a:moveTo>
                <a:cubicBezTo>
                  <a:pt x="37050" y="52627"/>
                  <a:pt x="35716" y="54200"/>
                  <a:pt x="34422" y="55772"/>
                </a:cubicBezTo>
                <a:cubicBezTo>
                  <a:pt x="32016" y="52672"/>
                  <a:pt x="29894" y="49655"/>
                  <a:pt x="28027" y="46750"/>
                </a:cubicBezTo>
                <a:cubicBezTo>
                  <a:pt x="31388" y="46016"/>
                  <a:pt x="35027" y="45394"/>
                  <a:pt x="38905" y="44911"/>
                </a:cubicBezTo>
                <a:cubicBezTo>
                  <a:pt x="38711" y="46916"/>
                  <a:pt x="38577" y="48977"/>
                  <a:pt x="38461" y="51061"/>
                </a:cubicBezTo>
                <a:moveTo>
                  <a:pt x="5455" y="60000"/>
                </a:moveTo>
                <a:cubicBezTo>
                  <a:pt x="5455" y="55266"/>
                  <a:pt x="12166" y="51005"/>
                  <a:pt x="22883" y="48022"/>
                </a:cubicBezTo>
                <a:cubicBezTo>
                  <a:pt x="25166" y="51900"/>
                  <a:pt x="27905" y="55927"/>
                  <a:pt x="31044" y="60027"/>
                </a:cubicBezTo>
                <a:cubicBezTo>
                  <a:pt x="27927" y="64094"/>
                  <a:pt x="25155" y="68122"/>
                  <a:pt x="22883" y="71977"/>
                </a:cubicBezTo>
                <a:cubicBezTo>
                  <a:pt x="12166" y="68994"/>
                  <a:pt x="5455" y="64733"/>
                  <a:pt x="5455" y="60000"/>
                </a:cubicBezTo>
                <a:moveTo>
                  <a:pt x="120000" y="60000"/>
                </a:moveTo>
                <a:cubicBezTo>
                  <a:pt x="120000" y="53466"/>
                  <a:pt x="112072" y="47616"/>
                  <a:pt x="99544" y="43627"/>
                </a:cubicBezTo>
                <a:cubicBezTo>
                  <a:pt x="105566" y="31944"/>
                  <a:pt x="107050" y="22194"/>
                  <a:pt x="102427" y="17572"/>
                </a:cubicBezTo>
                <a:cubicBezTo>
                  <a:pt x="97805" y="12955"/>
                  <a:pt x="88055" y="14433"/>
                  <a:pt x="76377" y="20455"/>
                </a:cubicBezTo>
                <a:cubicBezTo>
                  <a:pt x="72383" y="7927"/>
                  <a:pt x="66533" y="0"/>
                  <a:pt x="60000" y="0"/>
                </a:cubicBezTo>
                <a:cubicBezTo>
                  <a:pt x="53461" y="0"/>
                  <a:pt x="47616" y="7927"/>
                  <a:pt x="43622" y="20455"/>
                </a:cubicBezTo>
                <a:cubicBezTo>
                  <a:pt x="31944" y="14433"/>
                  <a:pt x="22194" y="12955"/>
                  <a:pt x="17572" y="17572"/>
                </a:cubicBezTo>
                <a:cubicBezTo>
                  <a:pt x="12950" y="22194"/>
                  <a:pt x="14433" y="31944"/>
                  <a:pt x="20455" y="43627"/>
                </a:cubicBezTo>
                <a:cubicBezTo>
                  <a:pt x="7922" y="47616"/>
                  <a:pt x="0" y="53466"/>
                  <a:pt x="0" y="60000"/>
                </a:cubicBezTo>
                <a:cubicBezTo>
                  <a:pt x="0" y="66533"/>
                  <a:pt x="7922" y="72383"/>
                  <a:pt x="20455" y="76377"/>
                </a:cubicBezTo>
                <a:cubicBezTo>
                  <a:pt x="14433" y="88061"/>
                  <a:pt x="12950" y="97805"/>
                  <a:pt x="17572" y="102427"/>
                </a:cubicBezTo>
                <a:cubicBezTo>
                  <a:pt x="22194" y="107044"/>
                  <a:pt x="31944" y="105566"/>
                  <a:pt x="43622" y="99544"/>
                </a:cubicBezTo>
                <a:cubicBezTo>
                  <a:pt x="47616" y="112072"/>
                  <a:pt x="53461" y="120000"/>
                  <a:pt x="60000" y="120000"/>
                </a:cubicBezTo>
                <a:cubicBezTo>
                  <a:pt x="66533" y="120000"/>
                  <a:pt x="72383" y="112072"/>
                  <a:pt x="76377" y="99544"/>
                </a:cubicBezTo>
                <a:cubicBezTo>
                  <a:pt x="88055" y="105566"/>
                  <a:pt x="97805" y="107044"/>
                  <a:pt x="102427" y="102427"/>
                </a:cubicBezTo>
                <a:cubicBezTo>
                  <a:pt x="107050" y="97805"/>
                  <a:pt x="105566" y="88061"/>
                  <a:pt x="99544" y="76377"/>
                </a:cubicBezTo>
                <a:cubicBezTo>
                  <a:pt x="112072" y="72383"/>
                  <a:pt x="120000" y="66533"/>
                  <a:pt x="120000" y="60000"/>
                </a:cubicBezTo>
                <a:moveTo>
                  <a:pt x="60000" y="54544"/>
                </a:moveTo>
                <a:cubicBezTo>
                  <a:pt x="56988" y="54544"/>
                  <a:pt x="54544" y="56988"/>
                  <a:pt x="54544" y="60000"/>
                </a:cubicBezTo>
                <a:cubicBezTo>
                  <a:pt x="54544" y="63011"/>
                  <a:pt x="56988" y="65455"/>
                  <a:pt x="60000" y="65455"/>
                </a:cubicBezTo>
                <a:cubicBezTo>
                  <a:pt x="63011" y="65455"/>
                  <a:pt x="65455" y="63011"/>
                  <a:pt x="65455" y="60000"/>
                </a:cubicBezTo>
                <a:cubicBezTo>
                  <a:pt x="65455" y="56988"/>
                  <a:pt x="63011" y="54544"/>
                  <a:pt x="60000" y="54544"/>
                </a:cubicBezTo>
              </a:path>
            </a:pathLst>
          </a:custGeom>
          <a:solidFill>
            <a:srgbClr val="44546a"/>
          </a:solidFill>
          <a:ln>
            <a:noFill/>
          </a:ln>
        </p:spPr>
        <p:style>
          <a:lnRef idx="0"/>
          <a:fillRef idx="0"/>
          <a:effectRef idx="0"/>
          <a:fontRef idx="minor"/>
        </p:style>
      </p:sp>
      <p:sp>
        <p:nvSpPr>
          <p:cNvPr id="325" name="CustomShape 25"/>
          <p:cNvSpPr/>
          <p:nvPr/>
        </p:nvSpPr>
        <p:spPr>
          <a:xfrm>
            <a:off x="5952240" y="1795320"/>
            <a:ext cx="279000" cy="279000"/>
          </a:xfrm>
          <a:custGeom>
            <a:avLst/>
            <a:gdLst/>
            <a:ahLst/>
            <a:rect l="l" t="t" r="r" b="b"/>
            <a:pathLst>
              <a:path w="120000" h="120000">
                <a:moveTo>
                  <a:pt x="87272" y="103638"/>
                </a:moveTo>
                <a:lnTo>
                  <a:pt x="81816" y="103638"/>
                </a:lnTo>
                <a:lnTo>
                  <a:pt x="81816" y="109088"/>
                </a:lnTo>
                <a:lnTo>
                  <a:pt x="87272" y="109088"/>
                </a:lnTo>
                <a:cubicBezTo>
                  <a:pt x="87272" y="109088"/>
                  <a:pt x="87272" y="103638"/>
                  <a:pt x="87272" y="103638"/>
                </a:cubicBezTo>
                <a:close/>
                <a:moveTo>
                  <a:pt x="87272" y="81816"/>
                </a:moveTo>
                <a:lnTo>
                  <a:pt x="81816" y="81816"/>
                </a:lnTo>
                <a:lnTo>
                  <a:pt x="81816" y="87272"/>
                </a:lnTo>
                <a:lnTo>
                  <a:pt x="87272" y="87272"/>
                </a:lnTo>
                <a:cubicBezTo>
                  <a:pt x="87272" y="87272"/>
                  <a:pt x="87272" y="81816"/>
                  <a:pt x="87272" y="81816"/>
                </a:cubicBezTo>
                <a:close/>
                <a:moveTo>
                  <a:pt x="81816" y="60000"/>
                </a:moveTo>
                <a:lnTo>
                  <a:pt x="87272" y="60000"/>
                </a:lnTo>
                <a:lnTo>
                  <a:pt x="87272" y="54544"/>
                </a:lnTo>
                <a:lnTo>
                  <a:pt x="81816" y="54544"/>
                </a:lnTo>
                <a:cubicBezTo>
                  <a:pt x="81816" y="54544"/>
                  <a:pt x="81816" y="60000"/>
                  <a:pt x="81816" y="60000"/>
                </a:cubicBezTo>
                <a:close/>
                <a:moveTo>
                  <a:pt x="87272" y="92727"/>
                </a:moveTo>
                <a:lnTo>
                  <a:pt x="81816" y="92727"/>
                </a:lnTo>
                <a:lnTo>
                  <a:pt x="81816" y="98183"/>
                </a:lnTo>
                <a:lnTo>
                  <a:pt x="87272" y="98183"/>
                </a:lnTo>
                <a:cubicBezTo>
                  <a:pt x="87272" y="98183"/>
                  <a:pt x="87272" y="92727"/>
                  <a:pt x="87272" y="92727"/>
                </a:cubicBezTo>
                <a:close/>
                <a:moveTo>
                  <a:pt x="81816" y="49088"/>
                </a:moveTo>
                <a:lnTo>
                  <a:pt x="87272" y="49088"/>
                </a:lnTo>
                <a:lnTo>
                  <a:pt x="87272" y="43638"/>
                </a:lnTo>
                <a:lnTo>
                  <a:pt x="81816" y="43638"/>
                </a:lnTo>
                <a:cubicBezTo>
                  <a:pt x="81816" y="43638"/>
                  <a:pt x="81816" y="49088"/>
                  <a:pt x="81816" y="49088"/>
                </a:cubicBezTo>
                <a:close/>
                <a:moveTo>
                  <a:pt x="109088" y="0"/>
                </a:moveTo>
                <a:lnTo>
                  <a:pt x="32727" y="0"/>
                </a:lnTo>
                <a:cubicBezTo>
                  <a:pt x="26700" y="0"/>
                  <a:pt x="21816" y="4883"/>
                  <a:pt x="21816" y="10911"/>
                </a:cubicBezTo>
                <a:lnTo>
                  <a:pt x="21816" y="13638"/>
                </a:lnTo>
                <a:cubicBezTo>
                  <a:pt x="21816" y="15144"/>
                  <a:pt x="23038" y="16361"/>
                  <a:pt x="24544" y="16361"/>
                </a:cubicBezTo>
                <a:cubicBezTo>
                  <a:pt x="26055" y="16361"/>
                  <a:pt x="27272" y="15144"/>
                  <a:pt x="27272" y="13638"/>
                </a:cubicBezTo>
                <a:lnTo>
                  <a:pt x="27272" y="10911"/>
                </a:lnTo>
                <a:cubicBezTo>
                  <a:pt x="27272" y="7900"/>
                  <a:pt x="29716" y="5455"/>
                  <a:pt x="32727" y="5455"/>
                </a:cubicBezTo>
                <a:lnTo>
                  <a:pt x="109088" y="5455"/>
                </a:lnTo>
                <a:cubicBezTo>
                  <a:pt x="112100" y="5455"/>
                  <a:pt x="114544" y="7900"/>
                  <a:pt x="114544" y="10911"/>
                </a:cubicBezTo>
                <a:lnTo>
                  <a:pt x="114544" y="87272"/>
                </a:lnTo>
                <a:cubicBezTo>
                  <a:pt x="114544" y="90283"/>
                  <a:pt x="112100" y="92727"/>
                  <a:pt x="109088" y="92727"/>
                </a:cubicBezTo>
                <a:lnTo>
                  <a:pt x="106361" y="92727"/>
                </a:lnTo>
                <a:cubicBezTo>
                  <a:pt x="104855" y="92727"/>
                  <a:pt x="103638" y="93950"/>
                  <a:pt x="103638" y="95455"/>
                </a:cubicBezTo>
                <a:cubicBezTo>
                  <a:pt x="103638" y="96961"/>
                  <a:pt x="104855" y="98183"/>
                  <a:pt x="106361" y="98183"/>
                </a:cubicBezTo>
                <a:lnTo>
                  <a:pt x="109088" y="98183"/>
                </a:lnTo>
                <a:cubicBezTo>
                  <a:pt x="115116" y="98183"/>
                  <a:pt x="120000" y="93300"/>
                  <a:pt x="120000" y="87272"/>
                </a:cubicBezTo>
                <a:lnTo>
                  <a:pt x="120000" y="10911"/>
                </a:lnTo>
                <a:cubicBezTo>
                  <a:pt x="120000" y="4883"/>
                  <a:pt x="115116" y="0"/>
                  <a:pt x="109088" y="0"/>
                </a:cubicBezTo>
                <a:moveTo>
                  <a:pt x="81816" y="38183"/>
                </a:moveTo>
                <a:lnTo>
                  <a:pt x="87272" y="38183"/>
                </a:lnTo>
                <a:lnTo>
                  <a:pt x="87272" y="32727"/>
                </a:lnTo>
                <a:lnTo>
                  <a:pt x="81816" y="32727"/>
                </a:lnTo>
                <a:cubicBezTo>
                  <a:pt x="81816" y="32727"/>
                  <a:pt x="81816" y="38183"/>
                  <a:pt x="81816" y="38183"/>
                </a:cubicBezTo>
                <a:close/>
                <a:moveTo>
                  <a:pt x="92727" y="68183"/>
                </a:moveTo>
                <a:lnTo>
                  <a:pt x="76361" y="68183"/>
                </a:lnTo>
                <a:lnTo>
                  <a:pt x="76361" y="27272"/>
                </a:lnTo>
                <a:lnTo>
                  <a:pt x="87272" y="27272"/>
                </a:lnTo>
                <a:cubicBezTo>
                  <a:pt x="90283" y="27272"/>
                  <a:pt x="92727" y="29716"/>
                  <a:pt x="92727" y="32727"/>
                </a:cubicBezTo>
                <a:cubicBezTo>
                  <a:pt x="92727" y="32727"/>
                  <a:pt x="92727" y="68183"/>
                  <a:pt x="92727" y="68183"/>
                </a:cubicBezTo>
                <a:close/>
                <a:moveTo>
                  <a:pt x="92727" y="109088"/>
                </a:moveTo>
                <a:cubicBezTo>
                  <a:pt x="92727" y="112100"/>
                  <a:pt x="90283" y="114544"/>
                  <a:pt x="87272" y="114544"/>
                </a:cubicBezTo>
                <a:lnTo>
                  <a:pt x="76361" y="114544"/>
                </a:lnTo>
                <a:lnTo>
                  <a:pt x="76361" y="73638"/>
                </a:lnTo>
                <a:lnTo>
                  <a:pt x="92727" y="73638"/>
                </a:lnTo>
                <a:cubicBezTo>
                  <a:pt x="92727" y="73638"/>
                  <a:pt x="92727" y="109088"/>
                  <a:pt x="92727" y="109088"/>
                </a:cubicBezTo>
                <a:close/>
                <a:moveTo>
                  <a:pt x="70911" y="68183"/>
                </a:moveTo>
                <a:lnTo>
                  <a:pt x="27272" y="68183"/>
                </a:lnTo>
                <a:lnTo>
                  <a:pt x="27272" y="27272"/>
                </a:lnTo>
                <a:lnTo>
                  <a:pt x="70911" y="27272"/>
                </a:lnTo>
                <a:cubicBezTo>
                  <a:pt x="70911" y="27272"/>
                  <a:pt x="70911" y="68183"/>
                  <a:pt x="70911" y="68183"/>
                </a:cubicBezTo>
                <a:close/>
                <a:moveTo>
                  <a:pt x="70911" y="114544"/>
                </a:moveTo>
                <a:lnTo>
                  <a:pt x="27272" y="114544"/>
                </a:lnTo>
                <a:lnTo>
                  <a:pt x="27272" y="73638"/>
                </a:lnTo>
                <a:lnTo>
                  <a:pt x="70911" y="73638"/>
                </a:lnTo>
                <a:cubicBezTo>
                  <a:pt x="70911" y="73638"/>
                  <a:pt x="70911" y="114544"/>
                  <a:pt x="70911" y="114544"/>
                </a:cubicBezTo>
                <a:close/>
                <a:moveTo>
                  <a:pt x="21816" y="68183"/>
                </a:moveTo>
                <a:lnTo>
                  <a:pt x="5455" y="68183"/>
                </a:lnTo>
                <a:lnTo>
                  <a:pt x="5455" y="32727"/>
                </a:lnTo>
                <a:cubicBezTo>
                  <a:pt x="5455" y="29716"/>
                  <a:pt x="7900" y="27272"/>
                  <a:pt x="10911" y="27272"/>
                </a:cubicBezTo>
                <a:lnTo>
                  <a:pt x="21816" y="27272"/>
                </a:lnTo>
                <a:cubicBezTo>
                  <a:pt x="21816" y="27272"/>
                  <a:pt x="21816" y="68183"/>
                  <a:pt x="21816" y="68183"/>
                </a:cubicBezTo>
                <a:close/>
                <a:moveTo>
                  <a:pt x="21816" y="114544"/>
                </a:moveTo>
                <a:lnTo>
                  <a:pt x="10911" y="114544"/>
                </a:lnTo>
                <a:cubicBezTo>
                  <a:pt x="7900" y="114544"/>
                  <a:pt x="5455" y="112100"/>
                  <a:pt x="5455" y="109088"/>
                </a:cubicBezTo>
                <a:lnTo>
                  <a:pt x="5455" y="73638"/>
                </a:lnTo>
                <a:lnTo>
                  <a:pt x="21816" y="73638"/>
                </a:lnTo>
                <a:cubicBezTo>
                  <a:pt x="21816" y="73638"/>
                  <a:pt x="21816" y="114544"/>
                  <a:pt x="21816" y="114544"/>
                </a:cubicBezTo>
                <a:close/>
                <a:moveTo>
                  <a:pt x="87272" y="21816"/>
                </a:moveTo>
                <a:lnTo>
                  <a:pt x="10911" y="21816"/>
                </a:lnTo>
                <a:cubicBezTo>
                  <a:pt x="4883" y="21816"/>
                  <a:pt x="0" y="26700"/>
                  <a:pt x="0" y="32727"/>
                </a:cubicBezTo>
                <a:lnTo>
                  <a:pt x="0" y="109088"/>
                </a:lnTo>
                <a:cubicBezTo>
                  <a:pt x="0" y="115116"/>
                  <a:pt x="4883" y="120000"/>
                  <a:pt x="10911" y="120000"/>
                </a:cubicBezTo>
                <a:lnTo>
                  <a:pt x="87272" y="120000"/>
                </a:lnTo>
                <a:cubicBezTo>
                  <a:pt x="93300" y="120000"/>
                  <a:pt x="98183" y="115116"/>
                  <a:pt x="98183" y="109088"/>
                </a:cubicBezTo>
                <a:lnTo>
                  <a:pt x="98183" y="32727"/>
                </a:lnTo>
                <a:cubicBezTo>
                  <a:pt x="98183" y="26700"/>
                  <a:pt x="93300" y="21816"/>
                  <a:pt x="87272" y="21816"/>
                </a:cubicBezTo>
                <a:moveTo>
                  <a:pt x="10911" y="49088"/>
                </a:moveTo>
                <a:lnTo>
                  <a:pt x="16361" y="49088"/>
                </a:lnTo>
                <a:lnTo>
                  <a:pt x="16361" y="43638"/>
                </a:lnTo>
                <a:lnTo>
                  <a:pt x="10911" y="43638"/>
                </a:lnTo>
                <a:cubicBezTo>
                  <a:pt x="10911" y="43638"/>
                  <a:pt x="10911" y="49088"/>
                  <a:pt x="10911" y="49088"/>
                </a:cubicBezTo>
                <a:close/>
                <a:moveTo>
                  <a:pt x="10911" y="60000"/>
                </a:moveTo>
                <a:lnTo>
                  <a:pt x="16361" y="60000"/>
                </a:lnTo>
                <a:lnTo>
                  <a:pt x="16361" y="54544"/>
                </a:lnTo>
                <a:lnTo>
                  <a:pt x="10911" y="54544"/>
                </a:lnTo>
                <a:cubicBezTo>
                  <a:pt x="10911" y="54544"/>
                  <a:pt x="10911" y="60000"/>
                  <a:pt x="10911" y="60000"/>
                </a:cubicBezTo>
                <a:close/>
                <a:moveTo>
                  <a:pt x="16361" y="92727"/>
                </a:moveTo>
                <a:lnTo>
                  <a:pt x="10911" y="92727"/>
                </a:lnTo>
                <a:lnTo>
                  <a:pt x="10911" y="98183"/>
                </a:lnTo>
                <a:lnTo>
                  <a:pt x="16361" y="98183"/>
                </a:lnTo>
                <a:cubicBezTo>
                  <a:pt x="16361" y="98183"/>
                  <a:pt x="16361" y="92727"/>
                  <a:pt x="16361" y="92727"/>
                </a:cubicBezTo>
                <a:close/>
                <a:moveTo>
                  <a:pt x="10911" y="38183"/>
                </a:moveTo>
                <a:lnTo>
                  <a:pt x="16361" y="38183"/>
                </a:lnTo>
                <a:lnTo>
                  <a:pt x="16361" y="32727"/>
                </a:lnTo>
                <a:lnTo>
                  <a:pt x="10911" y="32727"/>
                </a:lnTo>
                <a:cubicBezTo>
                  <a:pt x="10911" y="32727"/>
                  <a:pt x="10911" y="38183"/>
                  <a:pt x="10911" y="38183"/>
                </a:cubicBezTo>
                <a:close/>
                <a:moveTo>
                  <a:pt x="16361" y="81816"/>
                </a:moveTo>
                <a:lnTo>
                  <a:pt x="10911" y="81816"/>
                </a:lnTo>
                <a:lnTo>
                  <a:pt x="10911" y="87272"/>
                </a:lnTo>
                <a:lnTo>
                  <a:pt x="16361" y="87272"/>
                </a:lnTo>
                <a:cubicBezTo>
                  <a:pt x="16361" y="87272"/>
                  <a:pt x="16361" y="81816"/>
                  <a:pt x="16361" y="81816"/>
                </a:cubicBezTo>
                <a:close/>
                <a:moveTo>
                  <a:pt x="16361" y="103638"/>
                </a:moveTo>
                <a:lnTo>
                  <a:pt x="10911" y="103638"/>
                </a:lnTo>
                <a:lnTo>
                  <a:pt x="10911" y="109088"/>
                </a:lnTo>
                <a:lnTo>
                  <a:pt x="16361" y="109088"/>
                </a:lnTo>
                <a:cubicBezTo>
                  <a:pt x="16361" y="109088"/>
                  <a:pt x="16361" y="103638"/>
                  <a:pt x="16361" y="103638"/>
                </a:cubicBezTo>
                <a:close/>
              </a:path>
            </a:pathLst>
          </a:custGeom>
          <a:solidFill>
            <a:srgbClr val="44546a"/>
          </a:solidFill>
          <a:ln>
            <a:noFill/>
          </a:ln>
        </p:spPr>
        <p:style>
          <a:lnRef idx="0"/>
          <a:fillRef idx="0"/>
          <a:effectRef idx="0"/>
          <a:fontRef idx="minor"/>
        </p:style>
      </p:sp>
      <p:sp>
        <p:nvSpPr>
          <p:cNvPr id="326" name="CustomShape 26"/>
          <p:cNvSpPr/>
          <p:nvPr/>
        </p:nvSpPr>
        <p:spPr>
          <a:xfrm>
            <a:off x="9969840" y="1820880"/>
            <a:ext cx="279000" cy="253440"/>
          </a:xfrm>
          <a:custGeom>
            <a:avLst/>
            <a:gdLst/>
            <a:ahLst/>
            <a:rect l="l" t="t" r="r" b="b"/>
            <a:pathLst>
              <a:path w="120000" h="120000">
                <a:moveTo>
                  <a:pt x="95455" y="69000"/>
                </a:moveTo>
                <a:cubicBezTo>
                  <a:pt x="90933" y="69000"/>
                  <a:pt x="87272" y="64966"/>
                  <a:pt x="87272" y="60000"/>
                </a:cubicBezTo>
                <a:cubicBezTo>
                  <a:pt x="87272" y="55033"/>
                  <a:pt x="90933" y="51000"/>
                  <a:pt x="95455" y="51000"/>
                </a:cubicBezTo>
                <a:cubicBezTo>
                  <a:pt x="99972" y="51000"/>
                  <a:pt x="103638" y="55033"/>
                  <a:pt x="103638" y="60000"/>
                </a:cubicBezTo>
                <a:cubicBezTo>
                  <a:pt x="103638" y="64966"/>
                  <a:pt x="99972" y="69000"/>
                  <a:pt x="95455" y="69000"/>
                </a:cubicBezTo>
                <a:moveTo>
                  <a:pt x="117272" y="57000"/>
                </a:moveTo>
                <a:lnTo>
                  <a:pt x="108816" y="57000"/>
                </a:lnTo>
                <a:cubicBezTo>
                  <a:pt x="107555" y="50155"/>
                  <a:pt x="102050" y="45000"/>
                  <a:pt x="95455" y="45000"/>
                </a:cubicBezTo>
                <a:cubicBezTo>
                  <a:pt x="88855" y="45000"/>
                  <a:pt x="83355" y="50155"/>
                  <a:pt x="82094" y="57000"/>
                </a:cubicBezTo>
                <a:lnTo>
                  <a:pt x="2727" y="57000"/>
                </a:lnTo>
                <a:cubicBezTo>
                  <a:pt x="1222" y="57000"/>
                  <a:pt x="0" y="58344"/>
                  <a:pt x="0" y="60000"/>
                </a:cubicBezTo>
                <a:cubicBezTo>
                  <a:pt x="0" y="61655"/>
                  <a:pt x="1222" y="63000"/>
                  <a:pt x="2727" y="63000"/>
                </a:cubicBezTo>
                <a:lnTo>
                  <a:pt x="82094" y="63000"/>
                </a:lnTo>
                <a:cubicBezTo>
                  <a:pt x="83355" y="69844"/>
                  <a:pt x="88855" y="75000"/>
                  <a:pt x="95455" y="75000"/>
                </a:cubicBezTo>
                <a:cubicBezTo>
                  <a:pt x="102050" y="75000"/>
                  <a:pt x="107555" y="69844"/>
                  <a:pt x="108816" y="63000"/>
                </a:cubicBezTo>
                <a:lnTo>
                  <a:pt x="117272" y="63000"/>
                </a:lnTo>
                <a:cubicBezTo>
                  <a:pt x="118777" y="63000"/>
                  <a:pt x="120000" y="61655"/>
                  <a:pt x="120000" y="60000"/>
                </a:cubicBezTo>
                <a:cubicBezTo>
                  <a:pt x="120000" y="58344"/>
                  <a:pt x="118777" y="57000"/>
                  <a:pt x="117272" y="57000"/>
                </a:cubicBezTo>
                <a:moveTo>
                  <a:pt x="30000" y="6000"/>
                </a:moveTo>
                <a:cubicBezTo>
                  <a:pt x="34522" y="6000"/>
                  <a:pt x="38183" y="10033"/>
                  <a:pt x="38183" y="15000"/>
                </a:cubicBezTo>
                <a:cubicBezTo>
                  <a:pt x="38183" y="19972"/>
                  <a:pt x="34522" y="24000"/>
                  <a:pt x="30000" y="24000"/>
                </a:cubicBezTo>
                <a:cubicBezTo>
                  <a:pt x="25477" y="24000"/>
                  <a:pt x="21816" y="19972"/>
                  <a:pt x="21816" y="15000"/>
                </a:cubicBezTo>
                <a:cubicBezTo>
                  <a:pt x="21816" y="10033"/>
                  <a:pt x="25477" y="6000"/>
                  <a:pt x="30000" y="6000"/>
                </a:cubicBezTo>
                <a:moveTo>
                  <a:pt x="2727" y="18000"/>
                </a:moveTo>
                <a:lnTo>
                  <a:pt x="16638" y="18000"/>
                </a:lnTo>
                <a:cubicBezTo>
                  <a:pt x="17900" y="24844"/>
                  <a:pt x="23405" y="30000"/>
                  <a:pt x="30000" y="30000"/>
                </a:cubicBezTo>
                <a:cubicBezTo>
                  <a:pt x="36594" y="30000"/>
                  <a:pt x="42100" y="24844"/>
                  <a:pt x="43361" y="18000"/>
                </a:cubicBezTo>
                <a:lnTo>
                  <a:pt x="117272" y="18000"/>
                </a:lnTo>
                <a:cubicBezTo>
                  <a:pt x="118777" y="18000"/>
                  <a:pt x="120000" y="16661"/>
                  <a:pt x="120000" y="15000"/>
                </a:cubicBezTo>
                <a:cubicBezTo>
                  <a:pt x="120000" y="13344"/>
                  <a:pt x="118777" y="12000"/>
                  <a:pt x="117272" y="12000"/>
                </a:cubicBezTo>
                <a:lnTo>
                  <a:pt x="43361" y="12000"/>
                </a:lnTo>
                <a:cubicBezTo>
                  <a:pt x="42100" y="5155"/>
                  <a:pt x="36594" y="0"/>
                  <a:pt x="30000" y="0"/>
                </a:cubicBezTo>
                <a:cubicBezTo>
                  <a:pt x="23405" y="0"/>
                  <a:pt x="17900" y="5155"/>
                  <a:pt x="16638" y="12000"/>
                </a:cubicBezTo>
                <a:lnTo>
                  <a:pt x="2727" y="12000"/>
                </a:lnTo>
                <a:cubicBezTo>
                  <a:pt x="1222" y="12000"/>
                  <a:pt x="0" y="13344"/>
                  <a:pt x="0" y="15000"/>
                </a:cubicBezTo>
                <a:cubicBezTo>
                  <a:pt x="0" y="16661"/>
                  <a:pt x="1222" y="18000"/>
                  <a:pt x="2727" y="18000"/>
                </a:cubicBezTo>
                <a:moveTo>
                  <a:pt x="51816" y="113994"/>
                </a:moveTo>
                <a:cubicBezTo>
                  <a:pt x="47300" y="113994"/>
                  <a:pt x="43638" y="109966"/>
                  <a:pt x="43638" y="104994"/>
                </a:cubicBezTo>
                <a:cubicBezTo>
                  <a:pt x="43638" y="100027"/>
                  <a:pt x="47300" y="95994"/>
                  <a:pt x="51816" y="95994"/>
                </a:cubicBezTo>
                <a:cubicBezTo>
                  <a:pt x="56338" y="95994"/>
                  <a:pt x="60000" y="100027"/>
                  <a:pt x="60000" y="104994"/>
                </a:cubicBezTo>
                <a:cubicBezTo>
                  <a:pt x="60000" y="109966"/>
                  <a:pt x="56338" y="113994"/>
                  <a:pt x="51816" y="113994"/>
                </a:cubicBezTo>
                <a:moveTo>
                  <a:pt x="117272" y="101994"/>
                </a:moveTo>
                <a:lnTo>
                  <a:pt x="65177" y="101994"/>
                </a:lnTo>
                <a:cubicBezTo>
                  <a:pt x="63916" y="95150"/>
                  <a:pt x="58416" y="89994"/>
                  <a:pt x="51816" y="89994"/>
                </a:cubicBezTo>
                <a:cubicBezTo>
                  <a:pt x="45222" y="89994"/>
                  <a:pt x="39722" y="95150"/>
                  <a:pt x="38455" y="101994"/>
                </a:cubicBezTo>
                <a:lnTo>
                  <a:pt x="2727" y="101994"/>
                </a:lnTo>
                <a:cubicBezTo>
                  <a:pt x="1222" y="101994"/>
                  <a:pt x="0" y="103338"/>
                  <a:pt x="0" y="104994"/>
                </a:cubicBezTo>
                <a:cubicBezTo>
                  <a:pt x="0" y="106655"/>
                  <a:pt x="1222" y="107994"/>
                  <a:pt x="2727" y="107994"/>
                </a:cubicBezTo>
                <a:lnTo>
                  <a:pt x="38455" y="107994"/>
                </a:lnTo>
                <a:cubicBezTo>
                  <a:pt x="39722" y="114844"/>
                  <a:pt x="45222" y="120000"/>
                  <a:pt x="51816" y="120000"/>
                </a:cubicBezTo>
                <a:cubicBezTo>
                  <a:pt x="58416" y="120000"/>
                  <a:pt x="63916" y="114844"/>
                  <a:pt x="65177" y="107994"/>
                </a:cubicBezTo>
                <a:lnTo>
                  <a:pt x="117272" y="107994"/>
                </a:lnTo>
                <a:cubicBezTo>
                  <a:pt x="118777" y="107994"/>
                  <a:pt x="120000" y="106655"/>
                  <a:pt x="120000" y="104994"/>
                </a:cubicBezTo>
                <a:cubicBezTo>
                  <a:pt x="120000" y="103338"/>
                  <a:pt x="118777" y="101994"/>
                  <a:pt x="117272" y="101994"/>
                </a:cubicBezTo>
              </a:path>
            </a:pathLst>
          </a:custGeom>
          <a:solidFill>
            <a:srgbClr val="44546a"/>
          </a:solidFill>
          <a:ln>
            <a:noFill/>
          </a:ln>
        </p:spPr>
        <p:style>
          <a:lnRef idx="0"/>
          <a:fillRef idx="0"/>
          <a:effectRef idx="0"/>
          <a:fontRef idx="minor"/>
        </p:style>
      </p:sp>
      <p:sp>
        <p:nvSpPr>
          <p:cNvPr id="327" name="CustomShape 27"/>
          <p:cNvSpPr/>
          <p:nvPr/>
        </p:nvSpPr>
        <p:spPr>
          <a:xfrm>
            <a:off x="443520" y="4993920"/>
            <a:ext cx="3644640" cy="372240"/>
          </a:xfrm>
          <a:prstGeom prst="rect">
            <a:avLst/>
          </a:prstGeom>
          <a:noFill/>
          <a:ln>
            <a:noFill/>
          </a:ln>
        </p:spPr>
        <p:style>
          <a:lnRef idx="0"/>
          <a:fillRef idx="0"/>
          <a:effectRef idx="0"/>
          <a:fontRef idx="minor"/>
        </p:style>
        <p:txBody>
          <a:bodyPr>
            <a:noAutofit/>
          </a:bodyPr>
          <a:p>
            <a:pPr algn="ctr">
              <a:lnSpc>
                <a:spcPct val="90000"/>
              </a:lnSpc>
            </a:pPr>
            <a:r>
              <a:rPr b="1" lang="en-IN" sz="1800" spc="-1" strike="noStrike">
                <a:solidFill>
                  <a:srgbClr val="000000"/>
                </a:solidFill>
                <a:latin typeface="Arial"/>
                <a:ea typeface="Arial"/>
              </a:rPr>
              <a:t>Build Automation and Continuous Integration</a:t>
            </a:r>
            <a:endParaRPr b="0" lang="en-IN" sz="1800" spc="-1" strike="noStrike">
              <a:latin typeface="Arial"/>
            </a:endParaRPr>
          </a:p>
        </p:txBody>
      </p:sp>
      <p:grpSp>
        <p:nvGrpSpPr>
          <p:cNvPr id="328" name="Group 28"/>
          <p:cNvGrpSpPr/>
          <p:nvPr/>
        </p:nvGrpSpPr>
        <p:grpSpPr>
          <a:xfrm>
            <a:off x="9228240" y="2277720"/>
            <a:ext cx="1620360" cy="2603520"/>
            <a:chOff x="9228240" y="2277720"/>
            <a:chExt cx="1620360" cy="2603520"/>
          </a:xfrm>
        </p:grpSpPr>
        <p:sp>
          <p:nvSpPr>
            <p:cNvPr id="329" name="CustomShape 29"/>
            <p:cNvSpPr/>
            <p:nvPr/>
          </p:nvSpPr>
          <p:spPr>
            <a:xfrm>
              <a:off x="9502200" y="2277720"/>
              <a:ext cx="869760" cy="923400"/>
            </a:xfrm>
            <a:custGeom>
              <a:avLst/>
              <a:gdLst/>
              <a:ahLst/>
              <a:rect l="l" t="t" r="r" b="b"/>
              <a:pathLst>
                <a:path w="120000" h="120000">
                  <a:moveTo>
                    <a:pt x="118690" y="79161"/>
                  </a:moveTo>
                  <a:cubicBezTo>
                    <a:pt x="116496" y="84525"/>
                    <a:pt x="110805" y="86995"/>
                    <a:pt x="105114" y="84933"/>
                  </a:cubicBezTo>
                  <a:cubicBezTo>
                    <a:pt x="102047" y="84112"/>
                    <a:pt x="100295" y="81636"/>
                    <a:pt x="98980" y="79161"/>
                  </a:cubicBezTo>
                  <a:cubicBezTo>
                    <a:pt x="98544" y="77512"/>
                    <a:pt x="96792" y="76272"/>
                    <a:pt x="95040" y="75444"/>
                  </a:cubicBezTo>
                  <a:cubicBezTo>
                    <a:pt x="93289" y="75037"/>
                    <a:pt x="91537" y="75858"/>
                    <a:pt x="90658" y="77512"/>
                  </a:cubicBezTo>
                  <a:cubicBezTo>
                    <a:pt x="73579" y="120000"/>
                    <a:pt x="73579" y="120000"/>
                    <a:pt x="73579" y="120000"/>
                  </a:cubicBezTo>
                  <a:cubicBezTo>
                    <a:pt x="43796" y="86174"/>
                    <a:pt x="43796" y="86174"/>
                    <a:pt x="43796" y="86174"/>
                  </a:cubicBezTo>
                  <a:cubicBezTo>
                    <a:pt x="44232" y="86174"/>
                    <a:pt x="44232" y="86174"/>
                    <a:pt x="44232" y="86174"/>
                  </a:cubicBezTo>
                  <a:cubicBezTo>
                    <a:pt x="48614" y="86588"/>
                    <a:pt x="52996" y="85760"/>
                    <a:pt x="56499" y="82871"/>
                  </a:cubicBezTo>
                  <a:cubicBezTo>
                    <a:pt x="63069" y="77920"/>
                    <a:pt x="63942" y="68845"/>
                    <a:pt x="58687" y="63072"/>
                  </a:cubicBezTo>
                  <a:cubicBezTo>
                    <a:pt x="53432" y="56886"/>
                    <a:pt x="43796" y="56059"/>
                    <a:pt x="37226" y="61010"/>
                  </a:cubicBezTo>
                  <a:cubicBezTo>
                    <a:pt x="33722" y="63486"/>
                    <a:pt x="31971" y="67196"/>
                    <a:pt x="31971" y="71320"/>
                  </a:cubicBezTo>
                  <a:cubicBezTo>
                    <a:pt x="31534" y="71734"/>
                    <a:pt x="31534" y="71734"/>
                    <a:pt x="31534" y="71734"/>
                  </a:cubicBezTo>
                  <a:cubicBezTo>
                    <a:pt x="0" y="35433"/>
                    <a:pt x="0" y="35433"/>
                    <a:pt x="0" y="35433"/>
                  </a:cubicBezTo>
                  <a:cubicBezTo>
                    <a:pt x="7006" y="26357"/>
                    <a:pt x="15328" y="19344"/>
                    <a:pt x="21461" y="14807"/>
                  </a:cubicBezTo>
                  <a:cubicBezTo>
                    <a:pt x="36789" y="4083"/>
                    <a:pt x="81464" y="-5819"/>
                    <a:pt x="119999" y="4083"/>
                  </a:cubicBezTo>
                  <a:cubicBezTo>
                    <a:pt x="96350" y="63072"/>
                    <a:pt x="96350" y="63072"/>
                    <a:pt x="96350" y="63072"/>
                  </a:cubicBezTo>
                  <a:cubicBezTo>
                    <a:pt x="96350" y="63072"/>
                    <a:pt x="96350" y="63072"/>
                    <a:pt x="96350" y="63072"/>
                  </a:cubicBezTo>
                  <a:cubicBezTo>
                    <a:pt x="95913" y="64721"/>
                    <a:pt x="96792" y="66783"/>
                    <a:pt x="98544" y="67196"/>
                  </a:cubicBezTo>
                  <a:cubicBezTo>
                    <a:pt x="100295" y="68023"/>
                    <a:pt x="102483" y="68023"/>
                    <a:pt x="103798" y="67196"/>
                  </a:cubicBezTo>
                  <a:cubicBezTo>
                    <a:pt x="106423" y="65548"/>
                    <a:pt x="109490" y="65548"/>
                    <a:pt x="112557" y="66369"/>
                  </a:cubicBezTo>
                  <a:cubicBezTo>
                    <a:pt x="117811" y="68437"/>
                    <a:pt x="120878" y="74209"/>
                    <a:pt x="118690" y="79161"/>
                  </a:cubicBezTo>
                  <a:close/>
                </a:path>
              </a:pathLst>
            </a:custGeom>
            <a:solidFill>
              <a:srgbClr val="1cc083">
                <a:alpha val="55000"/>
              </a:srgbClr>
            </a:solidFill>
            <a:ln>
              <a:noFill/>
            </a:ln>
          </p:spPr>
          <p:style>
            <a:lnRef idx="0"/>
            <a:fillRef idx="0"/>
            <a:effectRef idx="0"/>
            <a:fontRef idx="minor"/>
          </p:style>
        </p:sp>
        <p:sp>
          <p:nvSpPr>
            <p:cNvPr id="330" name="CustomShape 30"/>
            <p:cNvSpPr/>
            <p:nvPr/>
          </p:nvSpPr>
          <p:spPr>
            <a:xfrm>
              <a:off x="10067400" y="2318400"/>
              <a:ext cx="781200" cy="1022760"/>
            </a:xfrm>
            <a:custGeom>
              <a:avLst/>
              <a:gdLst/>
              <a:ahLst/>
              <a:rect l="l" t="t" r="r" b="b"/>
              <a:pathLst>
                <a:path w="120000" h="120000">
                  <a:moveTo>
                    <a:pt x="119916" y="76334"/>
                  </a:moveTo>
                  <a:cubicBezTo>
                    <a:pt x="119429" y="81171"/>
                    <a:pt x="118942" y="86013"/>
                    <a:pt x="117475" y="90107"/>
                  </a:cubicBezTo>
                  <a:cubicBezTo>
                    <a:pt x="71168" y="96067"/>
                    <a:pt x="71168" y="96067"/>
                    <a:pt x="71168" y="96067"/>
                  </a:cubicBezTo>
                  <a:cubicBezTo>
                    <a:pt x="68733" y="96441"/>
                    <a:pt x="67754" y="97926"/>
                    <a:pt x="67754" y="99418"/>
                  </a:cubicBezTo>
                  <a:cubicBezTo>
                    <a:pt x="68246" y="101278"/>
                    <a:pt x="69220" y="102395"/>
                    <a:pt x="71168" y="103512"/>
                  </a:cubicBezTo>
                  <a:cubicBezTo>
                    <a:pt x="74095" y="104629"/>
                    <a:pt x="76043" y="106863"/>
                    <a:pt x="76530" y="109471"/>
                  </a:cubicBezTo>
                  <a:cubicBezTo>
                    <a:pt x="77503" y="114314"/>
                    <a:pt x="73121" y="118782"/>
                    <a:pt x="66780" y="119899"/>
                  </a:cubicBezTo>
                  <a:cubicBezTo>
                    <a:pt x="60444" y="120642"/>
                    <a:pt x="54596" y="117291"/>
                    <a:pt x="53622" y="112448"/>
                  </a:cubicBezTo>
                  <a:cubicBezTo>
                    <a:pt x="53135" y="109845"/>
                    <a:pt x="54109" y="107237"/>
                    <a:pt x="56057" y="105377"/>
                  </a:cubicBezTo>
                  <a:cubicBezTo>
                    <a:pt x="57517" y="103886"/>
                    <a:pt x="58010" y="102395"/>
                    <a:pt x="57517" y="100909"/>
                  </a:cubicBezTo>
                  <a:cubicBezTo>
                    <a:pt x="57517" y="99043"/>
                    <a:pt x="55570" y="98301"/>
                    <a:pt x="53135" y="98301"/>
                  </a:cubicBezTo>
                  <a:cubicBezTo>
                    <a:pt x="53135" y="98301"/>
                    <a:pt x="53135" y="98301"/>
                    <a:pt x="53135" y="98301"/>
                  </a:cubicBezTo>
                  <a:cubicBezTo>
                    <a:pt x="0" y="105003"/>
                    <a:pt x="0" y="105003"/>
                    <a:pt x="0" y="105003"/>
                  </a:cubicBezTo>
                  <a:cubicBezTo>
                    <a:pt x="18525" y="67766"/>
                    <a:pt x="18525" y="67766"/>
                    <a:pt x="18525" y="67766"/>
                  </a:cubicBezTo>
                  <a:cubicBezTo>
                    <a:pt x="18525" y="67766"/>
                    <a:pt x="18525" y="68140"/>
                    <a:pt x="18525" y="68140"/>
                  </a:cubicBezTo>
                  <a:cubicBezTo>
                    <a:pt x="20472" y="71491"/>
                    <a:pt x="23886" y="74100"/>
                    <a:pt x="28274" y="75585"/>
                  </a:cubicBezTo>
                  <a:cubicBezTo>
                    <a:pt x="37044" y="78194"/>
                    <a:pt x="46794" y="74842"/>
                    <a:pt x="50208" y="68140"/>
                  </a:cubicBezTo>
                  <a:cubicBezTo>
                    <a:pt x="53622" y="61438"/>
                    <a:pt x="49234" y="53993"/>
                    <a:pt x="40458" y="51384"/>
                  </a:cubicBezTo>
                  <a:cubicBezTo>
                    <a:pt x="36071" y="50267"/>
                    <a:pt x="30709" y="50641"/>
                    <a:pt x="26321" y="52127"/>
                  </a:cubicBezTo>
                  <a:cubicBezTo>
                    <a:pt x="26321" y="52127"/>
                    <a:pt x="26321" y="52127"/>
                    <a:pt x="26321" y="52501"/>
                  </a:cubicBezTo>
                  <a:cubicBezTo>
                    <a:pt x="52156" y="0"/>
                    <a:pt x="52156" y="0"/>
                    <a:pt x="52156" y="0"/>
                  </a:cubicBezTo>
                  <a:cubicBezTo>
                    <a:pt x="57517" y="1491"/>
                    <a:pt x="62879" y="2976"/>
                    <a:pt x="67754" y="5211"/>
                  </a:cubicBezTo>
                  <a:cubicBezTo>
                    <a:pt x="114067" y="23458"/>
                    <a:pt x="120889" y="48776"/>
                    <a:pt x="119916" y="76334"/>
                  </a:cubicBezTo>
                  <a:close/>
                </a:path>
              </a:pathLst>
            </a:custGeom>
            <a:solidFill>
              <a:srgbClr val="1cc083">
                <a:alpha val="40000"/>
              </a:srgbClr>
            </a:solidFill>
            <a:ln>
              <a:noFill/>
            </a:ln>
          </p:spPr>
          <p:style>
            <a:lnRef idx="0"/>
            <a:fillRef idx="0"/>
            <a:effectRef idx="0"/>
            <a:fontRef idx="minor"/>
          </p:style>
        </p:sp>
        <p:sp>
          <p:nvSpPr>
            <p:cNvPr id="331" name="CustomShape 31"/>
            <p:cNvSpPr/>
            <p:nvPr/>
          </p:nvSpPr>
          <p:spPr>
            <a:xfrm>
              <a:off x="9251640" y="2578680"/>
              <a:ext cx="758520" cy="767880"/>
            </a:xfrm>
            <a:custGeom>
              <a:avLst/>
              <a:gdLst/>
              <a:ahLst/>
              <a:rect l="l" t="t" r="r" b="b"/>
              <a:pathLst>
                <a:path w="120000" h="120000">
                  <a:moveTo>
                    <a:pt x="67277" y="109088"/>
                  </a:moveTo>
                  <a:cubicBezTo>
                    <a:pt x="70294" y="105122"/>
                    <a:pt x="71800" y="100166"/>
                    <a:pt x="70794" y="95205"/>
                  </a:cubicBezTo>
                  <a:cubicBezTo>
                    <a:pt x="69288" y="85783"/>
                    <a:pt x="60250" y="79338"/>
                    <a:pt x="51211" y="81322"/>
                  </a:cubicBezTo>
                  <a:cubicBezTo>
                    <a:pt x="41672" y="82811"/>
                    <a:pt x="35144" y="91238"/>
                    <a:pt x="36650" y="100661"/>
                  </a:cubicBezTo>
                  <a:cubicBezTo>
                    <a:pt x="37655" y="105622"/>
                    <a:pt x="40672" y="110083"/>
                    <a:pt x="44688" y="112561"/>
                  </a:cubicBezTo>
                  <a:cubicBezTo>
                    <a:pt x="44688" y="112561"/>
                    <a:pt x="45188" y="112561"/>
                    <a:pt x="45188" y="112561"/>
                  </a:cubicBezTo>
                  <a:cubicBezTo>
                    <a:pt x="0" y="120000"/>
                    <a:pt x="0" y="120000"/>
                    <a:pt x="0" y="120000"/>
                  </a:cubicBezTo>
                  <a:cubicBezTo>
                    <a:pt x="1005" y="117522"/>
                    <a:pt x="3011" y="114544"/>
                    <a:pt x="5022" y="111572"/>
                  </a:cubicBezTo>
                  <a:cubicBezTo>
                    <a:pt x="6527" y="108594"/>
                    <a:pt x="18077" y="91733"/>
                    <a:pt x="23600" y="83305"/>
                  </a:cubicBezTo>
                  <a:cubicBezTo>
                    <a:pt x="25605" y="80333"/>
                    <a:pt x="26111" y="76861"/>
                    <a:pt x="25105" y="73883"/>
                  </a:cubicBezTo>
                  <a:cubicBezTo>
                    <a:pt x="15566" y="44133"/>
                    <a:pt x="24100" y="18844"/>
                    <a:pt x="36650" y="0"/>
                  </a:cubicBezTo>
                  <a:cubicBezTo>
                    <a:pt x="72805" y="44133"/>
                    <a:pt x="72805" y="44133"/>
                    <a:pt x="72805" y="44133"/>
                  </a:cubicBezTo>
                  <a:cubicBezTo>
                    <a:pt x="74311" y="45622"/>
                    <a:pt x="76822" y="46116"/>
                    <a:pt x="78827" y="44627"/>
                  </a:cubicBezTo>
                  <a:cubicBezTo>
                    <a:pt x="80333" y="43138"/>
                    <a:pt x="81338" y="41155"/>
                    <a:pt x="81338" y="39172"/>
                  </a:cubicBezTo>
                  <a:cubicBezTo>
                    <a:pt x="81338" y="35700"/>
                    <a:pt x="82844" y="32727"/>
                    <a:pt x="85855" y="30250"/>
                  </a:cubicBezTo>
                  <a:cubicBezTo>
                    <a:pt x="90877" y="26283"/>
                    <a:pt x="98411" y="26777"/>
                    <a:pt x="102927" y="31733"/>
                  </a:cubicBezTo>
                  <a:cubicBezTo>
                    <a:pt x="106944" y="37188"/>
                    <a:pt x="105938" y="44627"/>
                    <a:pt x="100922" y="48594"/>
                  </a:cubicBezTo>
                  <a:cubicBezTo>
                    <a:pt x="98411" y="51072"/>
                    <a:pt x="94894" y="51572"/>
                    <a:pt x="91383" y="51072"/>
                  </a:cubicBezTo>
                  <a:cubicBezTo>
                    <a:pt x="89372" y="50577"/>
                    <a:pt x="86861" y="51572"/>
                    <a:pt x="85355" y="52561"/>
                  </a:cubicBezTo>
                  <a:cubicBezTo>
                    <a:pt x="83850" y="54050"/>
                    <a:pt x="83350" y="56527"/>
                    <a:pt x="84855" y="58016"/>
                  </a:cubicBezTo>
                  <a:cubicBezTo>
                    <a:pt x="120000" y="100661"/>
                    <a:pt x="120000" y="100661"/>
                    <a:pt x="120000" y="100661"/>
                  </a:cubicBezTo>
                  <a:cubicBezTo>
                    <a:pt x="66777" y="109088"/>
                    <a:pt x="66777" y="109088"/>
                    <a:pt x="66777" y="109088"/>
                  </a:cubicBezTo>
                  <a:cubicBezTo>
                    <a:pt x="67277" y="109088"/>
                    <a:pt x="67277" y="109088"/>
                    <a:pt x="67277" y="109088"/>
                  </a:cubicBezTo>
                  <a:close/>
                </a:path>
              </a:pathLst>
            </a:custGeom>
            <a:solidFill>
              <a:srgbClr val="1cc083">
                <a:alpha val="70000"/>
              </a:srgbClr>
            </a:solidFill>
            <a:ln>
              <a:noFill/>
            </a:ln>
          </p:spPr>
          <p:style>
            <a:lnRef idx="0"/>
            <a:fillRef idx="0"/>
            <a:effectRef idx="0"/>
            <a:fontRef idx="minor"/>
          </p:style>
        </p:sp>
        <p:sp>
          <p:nvSpPr>
            <p:cNvPr id="332" name="CustomShape 32"/>
            <p:cNvSpPr/>
            <p:nvPr/>
          </p:nvSpPr>
          <p:spPr>
            <a:xfrm>
              <a:off x="9228240" y="3130560"/>
              <a:ext cx="788400" cy="852480"/>
            </a:xfrm>
            <a:custGeom>
              <a:avLst/>
              <a:gdLst/>
              <a:ahLst/>
              <a:rect l="l" t="t" r="r" b="b"/>
              <a:pathLst>
                <a:path w="120000" h="120000">
                  <a:moveTo>
                    <a:pt x="120000" y="17550"/>
                  </a:moveTo>
                  <a:cubicBezTo>
                    <a:pt x="101641" y="62235"/>
                    <a:pt x="101641" y="62235"/>
                    <a:pt x="101641" y="62235"/>
                  </a:cubicBezTo>
                  <a:cubicBezTo>
                    <a:pt x="101641" y="62235"/>
                    <a:pt x="101641" y="62235"/>
                    <a:pt x="101158" y="62235"/>
                  </a:cubicBezTo>
                  <a:cubicBezTo>
                    <a:pt x="99709" y="57764"/>
                    <a:pt x="96324" y="54641"/>
                    <a:pt x="91496" y="52849"/>
                  </a:cubicBezTo>
                  <a:cubicBezTo>
                    <a:pt x="83282" y="50169"/>
                    <a:pt x="73620" y="54191"/>
                    <a:pt x="70234" y="62235"/>
                  </a:cubicBezTo>
                  <a:cubicBezTo>
                    <a:pt x="66855" y="69830"/>
                    <a:pt x="71200" y="78767"/>
                    <a:pt x="79897" y="81896"/>
                  </a:cubicBezTo>
                  <a:cubicBezTo>
                    <a:pt x="84248" y="83682"/>
                    <a:pt x="89559" y="83238"/>
                    <a:pt x="93427" y="81003"/>
                  </a:cubicBezTo>
                  <a:cubicBezTo>
                    <a:pt x="93910" y="81003"/>
                    <a:pt x="93910" y="81003"/>
                    <a:pt x="93910" y="81003"/>
                  </a:cubicBezTo>
                  <a:cubicBezTo>
                    <a:pt x="79897" y="115852"/>
                    <a:pt x="79897" y="115852"/>
                    <a:pt x="79897" y="115852"/>
                  </a:cubicBezTo>
                  <a:cubicBezTo>
                    <a:pt x="52841" y="122110"/>
                    <a:pt x="37868" y="119431"/>
                    <a:pt x="37868" y="119431"/>
                  </a:cubicBezTo>
                  <a:cubicBezTo>
                    <a:pt x="28200" y="118537"/>
                    <a:pt x="22406" y="108258"/>
                    <a:pt x="23372" y="101556"/>
                  </a:cubicBezTo>
                  <a:cubicBezTo>
                    <a:pt x="24820" y="94405"/>
                    <a:pt x="25303" y="91277"/>
                    <a:pt x="20958" y="88153"/>
                  </a:cubicBezTo>
                  <a:cubicBezTo>
                    <a:pt x="17089" y="85468"/>
                    <a:pt x="17089" y="81896"/>
                    <a:pt x="19021" y="80553"/>
                  </a:cubicBezTo>
                  <a:cubicBezTo>
                    <a:pt x="20958" y="79216"/>
                    <a:pt x="27717" y="76531"/>
                    <a:pt x="27717" y="76531"/>
                  </a:cubicBezTo>
                  <a:cubicBezTo>
                    <a:pt x="27717" y="76531"/>
                    <a:pt x="22889" y="73408"/>
                    <a:pt x="19986" y="72509"/>
                  </a:cubicBezTo>
                  <a:cubicBezTo>
                    <a:pt x="17089" y="71172"/>
                    <a:pt x="15641" y="66701"/>
                    <a:pt x="17089" y="64021"/>
                  </a:cubicBezTo>
                  <a:cubicBezTo>
                    <a:pt x="18538" y="61342"/>
                    <a:pt x="19021" y="54641"/>
                    <a:pt x="19021" y="54641"/>
                  </a:cubicBezTo>
                  <a:cubicBezTo>
                    <a:pt x="19021" y="54641"/>
                    <a:pt x="12261" y="51512"/>
                    <a:pt x="5013" y="47934"/>
                  </a:cubicBezTo>
                  <a:cubicBezTo>
                    <a:pt x="179" y="45703"/>
                    <a:pt x="-1268" y="42125"/>
                    <a:pt x="1145" y="35873"/>
                  </a:cubicBezTo>
                  <a:cubicBezTo>
                    <a:pt x="49461" y="28273"/>
                    <a:pt x="49461" y="28273"/>
                    <a:pt x="49461" y="28273"/>
                  </a:cubicBezTo>
                  <a:cubicBezTo>
                    <a:pt x="51393" y="28273"/>
                    <a:pt x="52841" y="26487"/>
                    <a:pt x="52841" y="24257"/>
                  </a:cubicBezTo>
                  <a:cubicBezTo>
                    <a:pt x="52358" y="22465"/>
                    <a:pt x="50910" y="20678"/>
                    <a:pt x="49461" y="19785"/>
                  </a:cubicBezTo>
                  <a:cubicBezTo>
                    <a:pt x="46564" y="17999"/>
                    <a:pt x="44628" y="15763"/>
                    <a:pt x="44145" y="12191"/>
                  </a:cubicBezTo>
                  <a:cubicBezTo>
                    <a:pt x="42696" y="6382"/>
                    <a:pt x="47047" y="1018"/>
                    <a:pt x="53324" y="125"/>
                  </a:cubicBezTo>
                  <a:cubicBezTo>
                    <a:pt x="59606" y="-767"/>
                    <a:pt x="65889" y="3254"/>
                    <a:pt x="66855" y="9062"/>
                  </a:cubicBezTo>
                  <a:cubicBezTo>
                    <a:pt x="67337" y="12191"/>
                    <a:pt x="66372" y="15319"/>
                    <a:pt x="64440" y="17550"/>
                  </a:cubicBezTo>
                  <a:cubicBezTo>
                    <a:pt x="62986" y="18892"/>
                    <a:pt x="62503" y="21128"/>
                    <a:pt x="62503" y="22914"/>
                  </a:cubicBezTo>
                  <a:cubicBezTo>
                    <a:pt x="62986" y="24700"/>
                    <a:pt x="64923" y="26043"/>
                    <a:pt x="67337" y="25594"/>
                  </a:cubicBezTo>
                  <a:lnTo>
                    <a:pt x="120000" y="17550"/>
                  </a:lnTo>
                  <a:close/>
                </a:path>
              </a:pathLst>
            </a:custGeom>
            <a:solidFill>
              <a:srgbClr val="1cc083">
                <a:alpha val="85000"/>
              </a:srgbClr>
            </a:solidFill>
            <a:ln>
              <a:noFill/>
            </a:ln>
          </p:spPr>
          <p:style>
            <a:lnRef idx="0"/>
            <a:fillRef idx="0"/>
            <a:effectRef idx="0"/>
            <a:fontRef idx="minor"/>
          </p:style>
        </p:sp>
        <p:sp>
          <p:nvSpPr>
            <p:cNvPr id="333" name="CustomShape 33"/>
            <p:cNvSpPr/>
            <p:nvPr/>
          </p:nvSpPr>
          <p:spPr>
            <a:xfrm>
              <a:off x="9716040" y="3267720"/>
              <a:ext cx="887760" cy="999720"/>
            </a:xfrm>
            <a:custGeom>
              <a:avLst/>
              <a:gdLst/>
              <a:ahLst/>
              <a:rect l="l" t="t" r="r" b="b"/>
              <a:pathLst>
                <a:path w="120000" h="120000">
                  <a:moveTo>
                    <a:pt x="120000" y="81905"/>
                  </a:moveTo>
                  <a:cubicBezTo>
                    <a:pt x="120000" y="94477"/>
                    <a:pt x="120000" y="109333"/>
                    <a:pt x="120000" y="109333"/>
                  </a:cubicBezTo>
                  <a:cubicBezTo>
                    <a:pt x="120000" y="109333"/>
                    <a:pt x="103269" y="120000"/>
                    <a:pt x="62950" y="120000"/>
                  </a:cubicBezTo>
                  <a:cubicBezTo>
                    <a:pt x="22626" y="120000"/>
                    <a:pt x="5901" y="109333"/>
                    <a:pt x="5901" y="109333"/>
                  </a:cubicBezTo>
                  <a:cubicBezTo>
                    <a:pt x="5901" y="91811"/>
                    <a:pt x="5901" y="91811"/>
                    <a:pt x="5901" y="91811"/>
                  </a:cubicBezTo>
                  <a:cubicBezTo>
                    <a:pt x="22199" y="52572"/>
                    <a:pt x="22199" y="52572"/>
                    <a:pt x="22199" y="52572"/>
                  </a:cubicBezTo>
                  <a:cubicBezTo>
                    <a:pt x="23059" y="51050"/>
                    <a:pt x="22199" y="49522"/>
                    <a:pt x="20485" y="48761"/>
                  </a:cubicBezTo>
                  <a:cubicBezTo>
                    <a:pt x="18765" y="48383"/>
                    <a:pt x="16624" y="48383"/>
                    <a:pt x="14904" y="49144"/>
                  </a:cubicBezTo>
                  <a:cubicBezTo>
                    <a:pt x="12763" y="50283"/>
                    <a:pt x="9329" y="50666"/>
                    <a:pt x="6755" y="49522"/>
                  </a:cubicBezTo>
                  <a:cubicBezTo>
                    <a:pt x="1180" y="48000"/>
                    <a:pt x="-1393" y="42666"/>
                    <a:pt x="753" y="37716"/>
                  </a:cubicBezTo>
                  <a:cubicBezTo>
                    <a:pt x="2467" y="33144"/>
                    <a:pt x="8469" y="30855"/>
                    <a:pt x="14050" y="32383"/>
                  </a:cubicBezTo>
                  <a:cubicBezTo>
                    <a:pt x="16624" y="33522"/>
                    <a:pt x="18765" y="35427"/>
                    <a:pt x="20052" y="37716"/>
                  </a:cubicBezTo>
                  <a:cubicBezTo>
                    <a:pt x="20485" y="39238"/>
                    <a:pt x="21772" y="40761"/>
                    <a:pt x="23486" y="41144"/>
                  </a:cubicBezTo>
                  <a:cubicBezTo>
                    <a:pt x="25200" y="41905"/>
                    <a:pt x="27347" y="41144"/>
                    <a:pt x="28201" y="39616"/>
                  </a:cubicBezTo>
                  <a:cubicBezTo>
                    <a:pt x="44932" y="0"/>
                    <a:pt x="44932" y="0"/>
                    <a:pt x="44932" y="0"/>
                  </a:cubicBezTo>
                  <a:cubicBezTo>
                    <a:pt x="73673" y="31616"/>
                    <a:pt x="73673" y="31616"/>
                    <a:pt x="73673" y="31616"/>
                  </a:cubicBezTo>
                  <a:cubicBezTo>
                    <a:pt x="73673" y="31616"/>
                    <a:pt x="73673" y="31616"/>
                    <a:pt x="73246" y="31616"/>
                  </a:cubicBezTo>
                  <a:cubicBezTo>
                    <a:pt x="69385" y="30855"/>
                    <a:pt x="65091" y="32000"/>
                    <a:pt x="61663" y="34283"/>
                  </a:cubicBezTo>
                  <a:cubicBezTo>
                    <a:pt x="55228" y="38855"/>
                    <a:pt x="54368" y="47238"/>
                    <a:pt x="59516" y="52950"/>
                  </a:cubicBezTo>
                  <a:cubicBezTo>
                    <a:pt x="64664" y="58666"/>
                    <a:pt x="74100" y="59427"/>
                    <a:pt x="80535" y="54855"/>
                  </a:cubicBezTo>
                  <a:cubicBezTo>
                    <a:pt x="83536" y="52188"/>
                    <a:pt x="85683" y="48761"/>
                    <a:pt x="85683" y="44950"/>
                  </a:cubicBezTo>
                  <a:cubicBezTo>
                    <a:pt x="85683" y="44950"/>
                    <a:pt x="85683" y="44572"/>
                    <a:pt x="85683" y="44572"/>
                  </a:cubicBezTo>
                  <a:lnTo>
                    <a:pt x="120000" y="81905"/>
                  </a:lnTo>
                  <a:close/>
                </a:path>
              </a:pathLst>
            </a:custGeom>
            <a:solidFill>
              <a:srgbClr val="1cc083"/>
            </a:solidFill>
            <a:ln>
              <a:noFill/>
            </a:ln>
          </p:spPr>
          <p:style>
            <a:lnRef idx="0"/>
            <a:fillRef idx="0"/>
            <a:effectRef idx="0"/>
            <a:fontRef idx="minor"/>
          </p:style>
        </p:sp>
        <p:sp>
          <p:nvSpPr>
            <p:cNvPr id="334" name="CustomShape 34"/>
            <p:cNvSpPr/>
            <p:nvPr/>
          </p:nvSpPr>
          <p:spPr>
            <a:xfrm>
              <a:off x="10073880" y="3124800"/>
              <a:ext cx="752040" cy="771120"/>
            </a:xfrm>
            <a:custGeom>
              <a:avLst/>
              <a:gdLst/>
              <a:ahLst/>
              <a:rect l="l" t="t" r="r" b="b"/>
              <a:pathLst>
                <a:path w="120000" h="120000">
                  <a:moveTo>
                    <a:pt x="120000" y="0"/>
                  </a:moveTo>
                  <a:cubicBezTo>
                    <a:pt x="113922" y="22716"/>
                    <a:pt x="102783" y="38022"/>
                    <a:pt x="96200" y="49877"/>
                  </a:cubicBezTo>
                  <a:cubicBezTo>
                    <a:pt x="87594" y="65677"/>
                    <a:pt x="84555" y="96294"/>
                    <a:pt x="84555" y="110122"/>
                  </a:cubicBezTo>
                  <a:cubicBezTo>
                    <a:pt x="84555" y="120000"/>
                    <a:pt x="84555" y="120000"/>
                    <a:pt x="84555" y="120000"/>
                  </a:cubicBezTo>
                  <a:cubicBezTo>
                    <a:pt x="47088" y="75555"/>
                    <a:pt x="47088" y="75555"/>
                    <a:pt x="47088" y="75555"/>
                  </a:cubicBezTo>
                  <a:cubicBezTo>
                    <a:pt x="46077" y="73577"/>
                    <a:pt x="43544" y="73577"/>
                    <a:pt x="41516" y="75061"/>
                  </a:cubicBezTo>
                  <a:cubicBezTo>
                    <a:pt x="40000" y="76050"/>
                    <a:pt x="38988" y="78022"/>
                    <a:pt x="38988" y="80494"/>
                  </a:cubicBezTo>
                  <a:cubicBezTo>
                    <a:pt x="38483" y="83455"/>
                    <a:pt x="37466" y="86911"/>
                    <a:pt x="34427" y="89383"/>
                  </a:cubicBezTo>
                  <a:cubicBezTo>
                    <a:pt x="29366" y="93333"/>
                    <a:pt x="21772" y="92344"/>
                    <a:pt x="17216" y="87405"/>
                  </a:cubicBezTo>
                  <a:cubicBezTo>
                    <a:pt x="13166" y="82466"/>
                    <a:pt x="13672" y="75061"/>
                    <a:pt x="19238" y="70616"/>
                  </a:cubicBezTo>
                  <a:cubicBezTo>
                    <a:pt x="21772" y="68644"/>
                    <a:pt x="25316" y="67655"/>
                    <a:pt x="28861" y="68150"/>
                  </a:cubicBezTo>
                  <a:cubicBezTo>
                    <a:pt x="30883" y="68644"/>
                    <a:pt x="32911" y="68150"/>
                    <a:pt x="34938" y="66666"/>
                  </a:cubicBezTo>
                  <a:cubicBezTo>
                    <a:pt x="36455" y="65183"/>
                    <a:pt x="36961" y="62716"/>
                    <a:pt x="35444" y="61233"/>
                  </a:cubicBezTo>
                  <a:cubicBezTo>
                    <a:pt x="0" y="18766"/>
                    <a:pt x="0" y="18766"/>
                    <a:pt x="0" y="18766"/>
                  </a:cubicBezTo>
                  <a:cubicBezTo>
                    <a:pt x="53166" y="10372"/>
                    <a:pt x="53166" y="10372"/>
                    <a:pt x="53166" y="10372"/>
                  </a:cubicBezTo>
                  <a:cubicBezTo>
                    <a:pt x="53166" y="10372"/>
                    <a:pt x="53166" y="10866"/>
                    <a:pt x="53166" y="10866"/>
                  </a:cubicBezTo>
                  <a:cubicBezTo>
                    <a:pt x="50127" y="14816"/>
                    <a:pt x="48605" y="19755"/>
                    <a:pt x="49116" y="24200"/>
                  </a:cubicBezTo>
                  <a:cubicBezTo>
                    <a:pt x="51138" y="33577"/>
                    <a:pt x="59744" y="40000"/>
                    <a:pt x="69366" y="38516"/>
                  </a:cubicBezTo>
                  <a:cubicBezTo>
                    <a:pt x="78988" y="37038"/>
                    <a:pt x="85572" y="28150"/>
                    <a:pt x="84050" y="18766"/>
                  </a:cubicBezTo>
                  <a:cubicBezTo>
                    <a:pt x="83038" y="13827"/>
                    <a:pt x="80000" y="9877"/>
                    <a:pt x="75950" y="7405"/>
                  </a:cubicBezTo>
                  <a:cubicBezTo>
                    <a:pt x="75444" y="6911"/>
                    <a:pt x="75444" y="6911"/>
                    <a:pt x="75444" y="6911"/>
                  </a:cubicBezTo>
                  <a:lnTo>
                    <a:pt x="120000" y="0"/>
                  </a:lnTo>
                  <a:close/>
                </a:path>
              </a:pathLst>
            </a:custGeom>
            <a:solidFill>
              <a:srgbClr val="1cc083">
                <a:alpha val="25000"/>
              </a:srgbClr>
            </a:solidFill>
            <a:ln>
              <a:noFill/>
            </a:ln>
          </p:spPr>
          <p:style>
            <a:lnRef idx="0"/>
            <a:fillRef idx="0"/>
            <a:effectRef idx="0"/>
            <a:fontRef idx="minor"/>
          </p:style>
        </p:sp>
        <p:sp>
          <p:nvSpPr>
            <p:cNvPr id="335" name="CustomShape 35"/>
            <p:cNvSpPr/>
            <p:nvPr/>
          </p:nvSpPr>
          <p:spPr>
            <a:xfrm>
              <a:off x="9885240" y="4410720"/>
              <a:ext cx="594720" cy="181440"/>
            </a:xfrm>
            <a:custGeom>
              <a:avLst/>
              <a:gdLst/>
              <a:ahLst/>
              <a:rect l="l" t="t" r="r" b="b"/>
              <a:pathLst>
                <a:path w="120000" h="120000">
                  <a:moveTo>
                    <a:pt x="116134" y="87"/>
                  </a:moveTo>
                  <a:cubicBezTo>
                    <a:pt x="115496" y="87"/>
                    <a:pt x="114851" y="87"/>
                    <a:pt x="114213" y="2181"/>
                  </a:cubicBezTo>
                  <a:cubicBezTo>
                    <a:pt x="68758" y="88058"/>
                    <a:pt x="68758" y="88058"/>
                    <a:pt x="68758" y="88058"/>
                  </a:cubicBezTo>
                  <a:cubicBezTo>
                    <a:pt x="62994" y="98530"/>
                    <a:pt x="56591" y="98530"/>
                    <a:pt x="50832" y="88058"/>
                  </a:cubicBezTo>
                  <a:cubicBezTo>
                    <a:pt x="5377" y="2181"/>
                    <a:pt x="5377" y="2181"/>
                    <a:pt x="5377" y="2181"/>
                  </a:cubicBezTo>
                  <a:cubicBezTo>
                    <a:pt x="4095" y="-2007"/>
                    <a:pt x="1534" y="87"/>
                    <a:pt x="252" y="6370"/>
                  </a:cubicBezTo>
                  <a:cubicBezTo>
                    <a:pt x="-386" y="12654"/>
                    <a:pt x="252" y="18938"/>
                    <a:pt x="1534" y="23127"/>
                  </a:cubicBezTo>
                  <a:cubicBezTo>
                    <a:pt x="46989" y="109003"/>
                    <a:pt x="46989" y="109003"/>
                    <a:pt x="46989" y="109003"/>
                  </a:cubicBezTo>
                  <a:cubicBezTo>
                    <a:pt x="54675" y="123665"/>
                    <a:pt x="64915" y="123665"/>
                    <a:pt x="72601" y="109003"/>
                  </a:cubicBezTo>
                  <a:cubicBezTo>
                    <a:pt x="118056" y="23127"/>
                    <a:pt x="118056" y="23127"/>
                    <a:pt x="118056" y="23127"/>
                  </a:cubicBezTo>
                  <a:cubicBezTo>
                    <a:pt x="119977" y="18938"/>
                    <a:pt x="120616" y="12654"/>
                    <a:pt x="119333" y="6370"/>
                  </a:cubicBezTo>
                  <a:cubicBezTo>
                    <a:pt x="118694" y="2181"/>
                    <a:pt x="117417" y="87"/>
                    <a:pt x="116134" y="87"/>
                  </a:cubicBezTo>
                  <a:close/>
                </a:path>
              </a:pathLst>
            </a:custGeom>
            <a:solidFill>
              <a:srgbClr val="1cc083">
                <a:alpha val="10000"/>
              </a:srgbClr>
            </a:solidFill>
            <a:ln>
              <a:noFill/>
            </a:ln>
          </p:spPr>
          <p:style>
            <a:lnRef idx="0"/>
            <a:fillRef idx="0"/>
            <a:effectRef idx="0"/>
            <a:fontRef idx="minor"/>
          </p:style>
        </p:sp>
        <p:sp>
          <p:nvSpPr>
            <p:cNvPr id="336" name="CustomShape 36"/>
            <p:cNvSpPr/>
            <p:nvPr/>
          </p:nvSpPr>
          <p:spPr>
            <a:xfrm>
              <a:off x="9885240" y="4553640"/>
              <a:ext cx="594720" cy="181440"/>
            </a:xfrm>
            <a:custGeom>
              <a:avLst/>
              <a:gdLst/>
              <a:ahLst/>
              <a:rect l="l" t="t" r="r" b="b"/>
              <a:pathLst>
                <a:path w="120000" h="120000">
                  <a:moveTo>
                    <a:pt x="116134" y="87"/>
                  </a:moveTo>
                  <a:cubicBezTo>
                    <a:pt x="115496" y="87"/>
                    <a:pt x="114851" y="2181"/>
                    <a:pt x="114213" y="2181"/>
                  </a:cubicBezTo>
                  <a:cubicBezTo>
                    <a:pt x="68758" y="88058"/>
                    <a:pt x="68758" y="88058"/>
                    <a:pt x="68758" y="88058"/>
                  </a:cubicBezTo>
                  <a:cubicBezTo>
                    <a:pt x="62994" y="98530"/>
                    <a:pt x="56591" y="98530"/>
                    <a:pt x="50832" y="88058"/>
                  </a:cubicBezTo>
                  <a:cubicBezTo>
                    <a:pt x="5377" y="2181"/>
                    <a:pt x="5377" y="2181"/>
                    <a:pt x="5377" y="2181"/>
                  </a:cubicBezTo>
                  <a:cubicBezTo>
                    <a:pt x="4095" y="-2007"/>
                    <a:pt x="1534" y="87"/>
                    <a:pt x="252" y="6370"/>
                  </a:cubicBezTo>
                  <a:cubicBezTo>
                    <a:pt x="-386" y="12654"/>
                    <a:pt x="252" y="21032"/>
                    <a:pt x="1534" y="25221"/>
                  </a:cubicBezTo>
                  <a:cubicBezTo>
                    <a:pt x="46989" y="109003"/>
                    <a:pt x="46989" y="109003"/>
                    <a:pt x="46989" y="109003"/>
                  </a:cubicBezTo>
                  <a:cubicBezTo>
                    <a:pt x="54675" y="123665"/>
                    <a:pt x="64915" y="123665"/>
                    <a:pt x="72601" y="109003"/>
                  </a:cubicBezTo>
                  <a:cubicBezTo>
                    <a:pt x="118056" y="25221"/>
                    <a:pt x="118056" y="25221"/>
                    <a:pt x="118056" y="25221"/>
                  </a:cubicBezTo>
                  <a:cubicBezTo>
                    <a:pt x="119977" y="21032"/>
                    <a:pt x="120616" y="12654"/>
                    <a:pt x="119333" y="6370"/>
                  </a:cubicBezTo>
                  <a:cubicBezTo>
                    <a:pt x="118694" y="2181"/>
                    <a:pt x="117417" y="87"/>
                    <a:pt x="116134" y="87"/>
                  </a:cubicBezTo>
                  <a:close/>
                </a:path>
              </a:pathLst>
            </a:custGeom>
            <a:solidFill>
              <a:srgbClr val="1cc083">
                <a:alpha val="50000"/>
              </a:srgbClr>
            </a:solidFill>
            <a:ln>
              <a:noFill/>
            </a:ln>
          </p:spPr>
          <p:style>
            <a:lnRef idx="0"/>
            <a:fillRef idx="0"/>
            <a:effectRef idx="0"/>
            <a:fontRef idx="minor"/>
          </p:style>
        </p:sp>
        <p:sp>
          <p:nvSpPr>
            <p:cNvPr id="337" name="CustomShape 37"/>
            <p:cNvSpPr/>
            <p:nvPr/>
          </p:nvSpPr>
          <p:spPr>
            <a:xfrm>
              <a:off x="9885240" y="4698720"/>
              <a:ext cx="594720" cy="182520"/>
            </a:xfrm>
            <a:custGeom>
              <a:avLst/>
              <a:gdLst/>
              <a:ahLst/>
              <a:rect l="l" t="t" r="r" b="b"/>
              <a:pathLst>
                <a:path w="120000" h="120000">
                  <a:moveTo>
                    <a:pt x="116134" y="780"/>
                  </a:moveTo>
                  <a:cubicBezTo>
                    <a:pt x="115496" y="780"/>
                    <a:pt x="114851" y="780"/>
                    <a:pt x="114213" y="780"/>
                  </a:cubicBezTo>
                  <a:cubicBezTo>
                    <a:pt x="68758" y="86160"/>
                    <a:pt x="68758" y="86160"/>
                    <a:pt x="68758" y="86160"/>
                  </a:cubicBezTo>
                  <a:cubicBezTo>
                    <a:pt x="62994" y="96572"/>
                    <a:pt x="56591" y="96572"/>
                    <a:pt x="50832" y="86160"/>
                  </a:cubicBezTo>
                  <a:cubicBezTo>
                    <a:pt x="5377" y="780"/>
                    <a:pt x="5377" y="780"/>
                    <a:pt x="5377" y="780"/>
                  </a:cubicBezTo>
                  <a:cubicBezTo>
                    <a:pt x="4095" y="-1301"/>
                    <a:pt x="1534" y="780"/>
                    <a:pt x="252" y="7028"/>
                  </a:cubicBezTo>
                  <a:cubicBezTo>
                    <a:pt x="-386" y="13275"/>
                    <a:pt x="252" y="19522"/>
                    <a:pt x="1534" y="23687"/>
                  </a:cubicBezTo>
                  <a:cubicBezTo>
                    <a:pt x="46989" y="109067"/>
                    <a:pt x="46989" y="109067"/>
                    <a:pt x="46989" y="109067"/>
                  </a:cubicBezTo>
                  <a:cubicBezTo>
                    <a:pt x="54675" y="123644"/>
                    <a:pt x="64915" y="123644"/>
                    <a:pt x="72601" y="109067"/>
                  </a:cubicBezTo>
                  <a:cubicBezTo>
                    <a:pt x="118056" y="23687"/>
                    <a:pt x="118056" y="23687"/>
                    <a:pt x="118056" y="23687"/>
                  </a:cubicBezTo>
                  <a:cubicBezTo>
                    <a:pt x="119977" y="19522"/>
                    <a:pt x="120616" y="13275"/>
                    <a:pt x="119333" y="7028"/>
                  </a:cubicBezTo>
                  <a:cubicBezTo>
                    <a:pt x="118694" y="2863"/>
                    <a:pt x="117417" y="780"/>
                    <a:pt x="116134" y="780"/>
                  </a:cubicBezTo>
                  <a:close/>
                </a:path>
              </a:pathLst>
            </a:custGeom>
            <a:solidFill>
              <a:srgbClr val="1cc083">
                <a:alpha val="10000"/>
              </a:srgbClr>
            </a:solidFill>
            <a:ln>
              <a:noFill/>
            </a:ln>
          </p:spPr>
          <p:style>
            <a:lnRef idx="0"/>
            <a:fillRef idx="0"/>
            <a:effectRef idx="0"/>
            <a:fontRef idx="minor"/>
          </p:style>
        </p:sp>
      </p:grpSp>
      <p:sp>
        <p:nvSpPr>
          <p:cNvPr id="338" name="CustomShape 38"/>
          <p:cNvSpPr/>
          <p:nvPr/>
        </p:nvSpPr>
        <p:spPr>
          <a:xfrm>
            <a:off x="4376520" y="4993920"/>
            <a:ext cx="3713040" cy="372240"/>
          </a:xfrm>
          <a:prstGeom prst="rect">
            <a:avLst/>
          </a:prstGeom>
          <a:noFill/>
          <a:ln>
            <a:noFill/>
          </a:ln>
        </p:spPr>
        <p:style>
          <a:lnRef idx="0"/>
          <a:fillRef idx="0"/>
          <a:effectRef idx="0"/>
          <a:fontRef idx="minor"/>
        </p:style>
        <p:txBody>
          <a:bodyPr>
            <a:noAutofit/>
          </a:bodyPr>
          <a:p>
            <a:pPr algn="ctr">
              <a:lnSpc>
                <a:spcPct val="90000"/>
              </a:lnSpc>
            </a:pPr>
            <a:r>
              <a:rPr b="1" lang="en-IN" sz="1800" spc="-1" strike="noStrike">
                <a:solidFill>
                  <a:srgbClr val="000000"/>
                </a:solidFill>
                <a:latin typeface="Arial"/>
                <a:ea typeface="Arial"/>
              </a:rPr>
              <a:t>Test Automation</a:t>
            </a:r>
            <a:endParaRPr b="0" lang="en-IN" sz="1800" spc="-1" strike="noStrike">
              <a:latin typeface="Arial"/>
            </a:endParaRPr>
          </a:p>
        </p:txBody>
      </p:sp>
      <p:sp>
        <p:nvSpPr>
          <p:cNvPr id="339" name="CustomShape 39"/>
          <p:cNvSpPr/>
          <p:nvPr/>
        </p:nvSpPr>
        <p:spPr>
          <a:xfrm>
            <a:off x="8277480" y="4993920"/>
            <a:ext cx="3596760" cy="372240"/>
          </a:xfrm>
          <a:prstGeom prst="rect">
            <a:avLst/>
          </a:prstGeom>
          <a:noFill/>
          <a:ln>
            <a:noFill/>
          </a:ln>
        </p:spPr>
        <p:style>
          <a:lnRef idx="0"/>
          <a:fillRef idx="0"/>
          <a:effectRef idx="0"/>
          <a:fontRef idx="minor"/>
        </p:style>
        <p:txBody>
          <a:bodyPr>
            <a:noAutofit/>
          </a:bodyPr>
          <a:p>
            <a:pPr algn="ctr">
              <a:lnSpc>
                <a:spcPct val="90000"/>
              </a:lnSpc>
            </a:pPr>
            <a:r>
              <a:rPr b="1" lang="en-IN" sz="1800" spc="-1" strike="noStrike">
                <a:solidFill>
                  <a:srgbClr val="000000"/>
                </a:solidFill>
                <a:latin typeface="Arial"/>
                <a:ea typeface="Arial"/>
              </a:rPr>
              <a:t>Deployment Automation</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pic>
        <p:nvPicPr>
          <p:cNvPr id="340" name="Picture 4" descr=""/>
          <p:cNvPicPr/>
          <p:nvPr/>
        </p:nvPicPr>
        <p:blipFill>
          <a:blip r:embed="rId1"/>
          <a:stretch/>
        </p:blipFill>
        <p:spPr>
          <a:xfrm>
            <a:off x="1347120" y="1594080"/>
            <a:ext cx="9735840" cy="4797720"/>
          </a:xfrm>
          <a:prstGeom prst="rect">
            <a:avLst/>
          </a:prstGeom>
          <a:ln>
            <a:noFill/>
          </a:ln>
        </p:spPr>
      </p:pic>
      <p:sp>
        <p:nvSpPr>
          <p:cNvPr id="341" name="TextShape 1"/>
          <p:cNvSpPr txBox="1"/>
          <p:nvPr/>
        </p:nvSpPr>
        <p:spPr>
          <a:xfrm>
            <a:off x="208800" y="633240"/>
            <a:ext cx="10515240" cy="492120"/>
          </a:xfrm>
          <a:prstGeom prst="rect">
            <a:avLst/>
          </a:prstGeom>
          <a:noFill/>
          <a:ln>
            <a:noFill/>
          </a:ln>
        </p:spPr>
        <p:txBody>
          <a:bodyPr>
            <a:noAutofit/>
          </a:bodyPr>
          <a:p>
            <a:pPr>
              <a:lnSpc>
                <a:spcPct val="90000"/>
              </a:lnSpc>
            </a:pPr>
            <a:r>
              <a:rPr b="1" lang="en-IN" sz="2800" spc="-1" strike="noStrike">
                <a:solidFill>
                  <a:srgbClr val="44546a"/>
                </a:solidFill>
                <a:latin typeface="Arial"/>
                <a:ea typeface="Arial"/>
              </a:rPr>
              <a:t>2.2 Fully Automated Software Delivery Process</a:t>
            </a:r>
            <a:endParaRPr b="0" lang="en-IN" sz="2800" spc="-1" strike="noStrike">
              <a:solidFill>
                <a:srgbClr val="000000"/>
              </a:solidFill>
              <a:latin typeface="Arial"/>
            </a:endParaRPr>
          </a:p>
        </p:txBody>
      </p:sp>
      <p:sp>
        <p:nvSpPr>
          <p:cNvPr id="342" name="TextShape 2"/>
          <p:cNvSpPr txBox="1"/>
          <p:nvPr/>
        </p:nvSpPr>
        <p:spPr>
          <a:xfrm>
            <a:off x="208080" y="272880"/>
            <a:ext cx="10515240" cy="298080"/>
          </a:xfrm>
          <a:prstGeom prst="rect">
            <a:avLst/>
          </a:prstGeom>
          <a:noFill/>
          <a:ln>
            <a:noFill/>
          </a:ln>
        </p:spPr>
        <p:txBody>
          <a:bodyPr>
            <a:noAutofit/>
          </a:bodyPr>
          <a:p>
            <a:pPr>
              <a:lnSpc>
                <a:spcPct val="90000"/>
              </a:lnSpc>
            </a:pPr>
            <a:r>
              <a:rPr b="1" lang="en-IN" sz="1600" spc="-1" strike="noStrike">
                <a:solidFill>
                  <a:srgbClr val="0ec07d"/>
                </a:solidFill>
                <a:latin typeface="Arial"/>
                <a:ea typeface="Arial"/>
              </a:rPr>
              <a:t>Module 1</a:t>
            </a:r>
            <a:r>
              <a:rPr b="0" lang="en-IN" sz="1600" spc="-1" strike="noStrike">
                <a:solidFill>
                  <a:srgbClr val="0ec07d"/>
                </a:solidFill>
                <a:latin typeface="Arial"/>
                <a:ea typeface="Arial"/>
              </a:rPr>
              <a:t>: Introduction to Automation</a:t>
            </a:r>
            <a:endParaRPr b="0" lang="en-IN" sz="1600" spc="-1" strike="noStrike">
              <a:solidFill>
                <a:srgbClr val="000000"/>
              </a:solidFill>
              <a:latin typeface="Arial"/>
            </a:endParaRPr>
          </a:p>
        </p:txBody>
      </p:sp>
      <p:sp>
        <p:nvSpPr>
          <p:cNvPr id="343" name="TextShape 3"/>
          <p:cNvSpPr txBox="1"/>
          <p:nvPr/>
        </p:nvSpPr>
        <p:spPr>
          <a:xfrm>
            <a:off x="408960" y="1187280"/>
            <a:ext cx="11041560" cy="4957920"/>
          </a:xfrm>
          <a:prstGeom prst="rect">
            <a:avLst/>
          </a:prstGeom>
          <a:noFill/>
          <a:ln>
            <a:noFill/>
          </a:ln>
        </p:spPr>
        <p:txBody>
          <a:bodyPr>
            <a:noAutofit/>
          </a:bodyPr>
          <a:p>
            <a:pPr>
              <a:lnSpc>
                <a:spcPct val="90000"/>
              </a:lnSpc>
              <a:spcAft>
                <a:spcPts val="839"/>
              </a:spcAft>
            </a:pPr>
            <a:r>
              <a:rPr b="0" lang="en-IN" sz="1800" spc="-1" strike="noStrike">
                <a:solidFill>
                  <a:srgbClr val="000000"/>
                </a:solidFill>
                <a:latin typeface="Arial"/>
                <a:ea typeface="Arial"/>
              </a:rPr>
              <a:t>Rigorous automation is one of the base principles of Continuous Delivery </a:t>
            </a:r>
            <a:endParaRPr b="0" lang="en-IN" sz="1800" spc="-1" strike="noStrike">
              <a:solidFill>
                <a:srgbClr val="000000"/>
              </a:solidFill>
              <a:latin typeface="Arial"/>
            </a:endParaRPr>
          </a:p>
        </p:txBody>
      </p:sp>
      <p:sp>
        <p:nvSpPr>
          <p:cNvPr id="344" name="CustomShape 4"/>
          <p:cNvSpPr/>
          <p:nvPr/>
        </p:nvSpPr>
        <p:spPr>
          <a:xfrm>
            <a:off x="3261600" y="3906360"/>
            <a:ext cx="1959120" cy="916560"/>
          </a:xfrm>
          <a:prstGeom prst="rect">
            <a:avLst/>
          </a:prstGeom>
          <a:noFill/>
          <a:ln>
            <a:noFill/>
          </a:ln>
        </p:spPr>
        <p:style>
          <a:lnRef idx="0"/>
          <a:fillRef idx="0"/>
          <a:effectRef idx="0"/>
          <a:fontRef idx="minor"/>
        </p:style>
        <p:txBody>
          <a:bodyPr>
            <a:noAutofit/>
          </a:bodyPr>
          <a:p>
            <a:pPr marL="263520" indent="-285480">
              <a:lnSpc>
                <a:spcPct val="100000"/>
              </a:lnSpc>
              <a:buClr>
                <a:srgbClr val="000000"/>
              </a:buClr>
              <a:buFont typeface="Wingdings 3" charset="2"/>
              <a:buChar char=""/>
            </a:pPr>
            <a:r>
              <a:rPr b="0" lang="en-IN" sz="1400" spc="-1" strike="noStrike">
                <a:solidFill>
                  <a:srgbClr val="000000"/>
                </a:solidFill>
                <a:latin typeface="Arial"/>
                <a:ea typeface="Arial"/>
              </a:rPr>
              <a:t>Improve quality</a:t>
            </a:r>
            <a:endParaRPr b="0" lang="en-IN" sz="1400" spc="-1" strike="noStrike">
              <a:latin typeface="Arial"/>
            </a:endParaRPr>
          </a:p>
          <a:p>
            <a:pPr marL="263520" indent="-285480">
              <a:lnSpc>
                <a:spcPct val="100000"/>
              </a:lnSpc>
              <a:buClr>
                <a:srgbClr val="000000"/>
              </a:buClr>
              <a:buFont typeface="Wingdings 3" charset="2"/>
              <a:buChar char=""/>
            </a:pPr>
            <a:r>
              <a:rPr b="0" lang="en-IN" sz="1400" spc="-1" strike="noStrike">
                <a:solidFill>
                  <a:srgbClr val="000000"/>
                </a:solidFill>
                <a:latin typeface="Arial"/>
                <a:ea typeface="Arial"/>
              </a:rPr>
              <a:t>Increase predictability</a:t>
            </a:r>
            <a:endParaRPr b="0" lang="en-IN" sz="1400" spc="-1" strike="noStrike">
              <a:latin typeface="Arial"/>
            </a:endParaRPr>
          </a:p>
          <a:p>
            <a:pPr>
              <a:lnSpc>
                <a:spcPct val="100000"/>
              </a:lnSpc>
            </a:pPr>
            <a:endParaRPr b="0" lang="en-IN" sz="1400" spc="-1" strike="noStrike">
              <a:latin typeface="Arial"/>
            </a:endParaRPr>
          </a:p>
        </p:txBody>
      </p:sp>
      <p:sp>
        <p:nvSpPr>
          <p:cNvPr id="345" name="CustomShape 5"/>
          <p:cNvSpPr/>
          <p:nvPr/>
        </p:nvSpPr>
        <p:spPr>
          <a:xfrm>
            <a:off x="7102440" y="3906360"/>
            <a:ext cx="2160000" cy="1117080"/>
          </a:xfrm>
          <a:prstGeom prst="rect">
            <a:avLst/>
          </a:prstGeom>
          <a:noFill/>
          <a:ln>
            <a:noFill/>
          </a:ln>
        </p:spPr>
        <p:style>
          <a:lnRef idx="0"/>
          <a:fillRef idx="0"/>
          <a:effectRef idx="0"/>
          <a:fontRef idx="minor"/>
        </p:style>
        <p:txBody>
          <a:bodyPr>
            <a:noAutofit/>
          </a:bodyPr>
          <a:p>
            <a:pPr marL="263520" indent="-285480">
              <a:lnSpc>
                <a:spcPct val="100000"/>
              </a:lnSpc>
              <a:buClr>
                <a:srgbClr val="000000"/>
              </a:buClr>
              <a:buFont typeface="Wingdings 3" charset="2"/>
              <a:buChar char=""/>
            </a:pPr>
            <a:r>
              <a:rPr b="0" lang="en-IN" sz="1400" spc="-1" strike="noStrike">
                <a:solidFill>
                  <a:srgbClr val="000000"/>
                </a:solidFill>
                <a:latin typeface="Arial"/>
                <a:ea typeface="Arial"/>
              </a:rPr>
              <a:t>Release insight</a:t>
            </a:r>
            <a:endParaRPr b="0" lang="en-IN" sz="1400" spc="-1" strike="noStrike">
              <a:latin typeface="Arial"/>
            </a:endParaRPr>
          </a:p>
          <a:p>
            <a:pPr marL="263520" indent="-285480">
              <a:lnSpc>
                <a:spcPct val="100000"/>
              </a:lnSpc>
              <a:buClr>
                <a:srgbClr val="000000"/>
              </a:buClr>
              <a:buFont typeface="Wingdings 3" charset="2"/>
              <a:buChar char=""/>
            </a:pPr>
            <a:r>
              <a:rPr b="0" lang="en-IN" sz="1400" spc="-1" strike="noStrike">
                <a:solidFill>
                  <a:srgbClr val="000000"/>
                </a:solidFill>
                <a:latin typeface="Arial"/>
                <a:ea typeface="Arial"/>
              </a:rPr>
              <a:t>Reduce release time</a:t>
            </a:r>
            <a:endParaRPr b="0" lang="en-IN" sz="1400" spc="-1" strike="noStrike">
              <a:latin typeface="Arial"/>
            </a:endParaRPr>
          </a:p>
          <a:p>
            <a:pPr marL="263520" indent="-285480">
              <a:lnSpc>
                <a:spcPct val="100000"/>
              </a:lnSpc>
              <a:buClr>
                <a:srgbClr val="000000"/>
              </a:buClr>
              <a:buFont typeface="Wingdings 3" charset="2"/>
              <a:buChar char=""/>
            </a:pPr>
            <a:r>
              <a:rPr b="0" lang="en-IN" sz="1400" spc="-1" strike="noStrike">
                <a:solidFill>
                  <a:srgbClr val="000000"/>
                </a:solidFill>
                <a:latin typeface="Arial"/>
                <a:ea typeface="Arial"/>
              </a:rPr>
              <a:t>Reduce errors</a:t>
            </a:r>
            <a:endParaRPr b="0" lang="en-IN" sz="1400" spc="-1" strike="noStrike">
              <a:latin typeface="Arial"/>
            </a:endParaRPr>
          </a:p>
          <a:p>
            <a:pPr marL="263520" indent="-285480">
              <a:lnSpc>
                <a:spcPct val="100000"/>
              </a:lnSpc>
              <a:buClr>
                <a:srgbClr val="000000"/>
              </a:buClr>
              <a:buFont typeface="Wingdings 3" charset="2"/>
              <a:buChar char=""/>
            </a:pPr>
            <a:r>
              <a:rPr b="0" lang="en-IN" sz="1400" spc="-1" strike="noStrike">
                <a:solidFill>
                  <a:srgbClr val="000000"/>
                </a:solidFill>
                <a:latin typeface="Arial"/>
                <a:ea typeface="Arial"/>
              </a:rPr>
              <a:t>Less downtime</a:t>
            </a:r>
            <a:endParaRPr b="0" lang="en-IN" sz="1400" spc="-1" strike="noStrike">
              <a:latin typeface="Arial"/>
            </a:endParaRPr>
          </a:p>
          <a:p>
            <a:pPr marL="263520" indent="-285480">
              <a:lnSpc>
                <a:spcPct val="100000"/>
              </a:lnSpc>
              <a:buClr>
                <a:srgbClr val="000000"/>
              </a:buClr>
              <a:buFont typeface="Wingdings 3" charset="2"/>
              <a:buChar char=""/>
            </a:pPr>
            <a:r>
              <a:rPr b="0" lang="en-IN" sz="1400" spc="-1" strike="noStrike">
                <a:solidFill>
                  <a:srgbClr val="000000"/>
                </a:solidFill>
                <a:latin typeface="Arial"/>
                <a:ea typeface="Arial"/>
              </a:rPr>
              <a:t>Cost reduction</a:t>
            </a:r>
            <a:endParaRPr b="0" lang="en-IN" sz="1400" spc="-1" strike="noStrike">
              <a:latin typeface="Arial"/>
            </a:endParaRPr>
          </a:p>
        </p:txBody>
      </p:sp>
      <p:sp>
        <p:nvSpPr>
          <p:cNvPr id="346" name="CustomShape 6"/>
          <p:cNvSpPr/>
          <p:nvPr/>
        </p:nvSpPr>
        <p:spPr>
          <a:xfrm>
            <a:off x="5201280" y="3912120"/>
            <a:ext cx="2160000" cy="916560"/>
          </a:xfrm>
          <a:prstGeom prst="rect">
            <a:avLst/>
          </a:prstGeom>
          <a:noFill/>
          <a:ln>
            <a:noFill/>
          </a:ln>
        </p:spPr>
        <p:style>
          <a:lnRef idx="0"/>
          <a:fillRef idx="0"/>
          <a:effectRef idx="0"/>
          <a:fontRef idx="minor"/>
        </p:style>
        <p:txBody>
          <a:bodyPr>
            <a:noAutofit/>
          </a:bodyPr>
          <a:p>
            <a:pPr marL="263520" indent="-285480">
              <a:lnSpc>
                <a:spcPct val="100000"/>
              </a:lnSpc>
              <a:buClr>
                <a:srgbClr val="000000"/>
              </a:buClr>
              <a:buFont typeface="Wingdings 3" charset="2"/>
              <a:buChar char=""/>
            </a:pPr>
            <a:r>
              <a:rPr b="0" lang="en-IN" sz="1400" spc="-1" strike="noStrike">
                <a:solidFill>
                  <a:srgbClr val="000000"/>
                </a:solidFill>
                <a:latin typeface="Arial"/>
                <a:ea typeface="Arial"/>
              </a:rPr>
              <a:t>Improve reliability</a:t>
            </a:r>
            <a:endParaRPr b="0" lang="en-IN" sz="1400" spc="-1" strike="noStrike">
              <a:latin typeface="Arial"/>
            </a:endParaRPr>
          </a:p>
          <a:p>
            <a:pPr marL="263520" indent="-285480">
              <a:lnSpc>
                <a:spcPct val="100000"/>
              </a:lnSpc>
              <a:buClr>
                <a:srgbClr val="000000"/>
              </a:buClr>
              <a:buFont typeface="Wingdings 3" charset="2"/>
              <a:buChar char=""/>
            </a:pPr>
            <a:r>
              <a:rPr b="0" lang="en-IN" sz="1400" spc="-1" strike="noStrike">
                <a:solidFill>
                  <a:srgbClr val="000000"/>
                </a:solidFill>
                <a:latin typeface="Arial"/>
                <a:ea typeface="Arial"/>
              </a:rPr>
              <a:t>Repeatable</a:t>
            </a:r>
            <a:endParaRPr b="0" lang="en-IN" sz="1400" spc="-1" strike="noStrike">
              <a:latin typeface="Arial"/>
            </a:endParaRPr>
          </a:p>
          <a:p>
            <a:pPr marL="263520" indent="-285480">
              <a:lnSpc>
                <a:spcPct val="100000"/>
              </a:lnSpc>
              <a:buClr>
                <a:srgbClr val="000000"/>
              </a:buClr>
              <a:buFont typeface="Wingdings 3" charset="2"/>
              <a:buChar char=""/>
            </a:pPr>
            <a:r>
              <a:rPr b="0" lang="en-IN" sz="1400" spc="-1" strike="noStrike">
                <a:solidFill>
                  <a:srgbClr val="000000"/>
                </a:solidFill>
                <a:latin typeface="Arial"/>
                <a:ea typeface="Arial"/>
              </a:rPr>
              <a:t>Reduce cost</a:t>
            </a:r>
            <a:endParaRPr b="0" lang="en-IN" sz="1400" spc="-1" strike="noStrike">
              <a:latin typeface="Arial"/>
            </a:endParaRPr>
          </a:p>
          <a:p>
            <a:pPr marL="263520" indent="-285480">
              <a:lnSpc>
                <a:spcPct val="100000"/>
              </a:lnSpc>
              <a:buClr>
                <a:srgbClr val="000000"/>
              </a:buClr>
              <a:buFont typeface="Wingdings 3" charset="2"/>
              <a:buChar char=""/>
            </a:pPr>
            <a:r>
              <a:rPr b="0" lang="en-IN" sz="1400" spc="-1" strike="noStrike">
                <a:solidFill>
                  <a:srgbClr val="000000"/>
                </a:solidFill>
                <a:latin typeface="Arial"/>
                <a:ea typeface="Arial"/>
              </a:rPr>
              <a:t>Increase speed</a:t>
            </a:r>
            <a:endParaRPr b="0" lang="en-IN" sz="1400" spc="-1" strike="noStrike">
              <a:latin typeface="Arial"/>
            </a:endParaRPr>
          </a:p>
        </p:txBody>
      </p:sp>
      <p:sp>
        <p:nvSpPr>
          <p:cNvPr id="347" name="CustomShape 7"/>
          <p:cNvSpPr/>
          <p:nvPr/>
        </p:nvSpPr>
        <p:spPr>
          <a:xfrm>
            <a:off x="9102600" y="3912120"/>
            <a:ext cx="2160000" cy="715680"/>
          </a:xfrm>
          <a:prstGeom prst="rect">
            <a:avLst/>
          </a:prstGeom>
          <a:noFill/>
          <a:ln>
            <a:noFill/>
          </a:ln>
        </p:spPr>
        <p:style>
          <a:lnRef idx="0"/>
          <a:fillRef idx="0"/>
          <a:effectRef idx="0"/>
          <a:fontRef idx="minor"/>
        </p:style>
        <p:txBody>
          <a:bodyPr>
            <a:noAutofit/>
          </a:bodyPr>
          <a:p>
            <a:pPr marL="263520" indent="-285480">
              <a:lnSpc>
                <a:spcPct val="100000"/>
              </a:lnSpc>
              <a:buClr>
                <a:srgbClr val="000000"/>
              </a:buClr>
              <a:buFont typeface="Wingdings 3" charset="2"/>
              <a:buChar char=""/>
            </a:pPr>
            <a:r>
              <a:rPr b="0" lang="en-IN" sz="1400" spc="-1" strike="noStrike">
                <a:solidFill>
                  <a:srgbClr val="000000"/>
                </a:solidFill>
                <a:latin typeface="Arial"/>
                <a:ea typeface="Arial"/>
              </a:rPr>
              <a:t>Reduce costs</a:t>
            </a:r>
            <a:endParaRPr b="0" lang="en-IN" sz="1400" spc="-1" strike="noStrike">
              <a:latin typeface="Arial"/>
            </a:endParaRPr>
          </a:p>
          <a:p>
            <a:pPr marL="263520" indent="-285480">
              <a:lnSpc>
                <a:spcPct val="100000"/>
              </a:lnSpc>
              <a:buClr>
                <a:srgbClr val="000000"/>
              </a:buClr>
              <a:buFont typeface="Wingdings 3" charset="2"/>
              <a:buChar char=""/>
            </a:pPr>
            <a:r>
              <a:rPr b="0" lang="en-IN" sz="1400" spc="-1" strike="noStrike">
                <a:solidFill>
                  <a:srgbClr val="000000"/>
                </a:solidFill>
                <a:latin typeface="Arial"/>
                <a:ea typeface="Arial"/>
              </a:rPr>
              <a:t>Increase speed</a:t>
            </a:r>
            <a:endParaRPr b="0" lang="en-IN" sz="1400" spc="-1" strike="noStrike">
              <a:latin typeface="Arial"/>
            </a:endParaRPr>
          </a:p>
          <a:p>
            <a:pPr marL="263520" indent="-285480">
              <a:lnSpc>
                <a:spcPct val="100000"/>
              </a:lnSpc>
              <a:buClr>
                <a:srgbClr val="000000"/>
              </a:buClr>
              <a:buFont typeface="Wingdings 3" charset="2"/>
              <a:buChar char=""/>
            </a:pPr>
            <a:r>
              <a:rPr b="0" lang="en-IN" sz="1400" spc="-1" strike="noStrike">
                <a:solidFill>
                  <a:srgbClr val="000000"/>
                </a:solidFill>
                <a:latin typeface="Arial"/>
                <a:ea typeface="Arial"/>
              </a:rPr>
              <a:t>Reduce risk</a:t>
            </a:r>
            <a:endParaRPr b="0" lang="en-IN" sz="1400" spc="-1" strike="noStrike">
              <a:latin typeface="Arial"/>
            </a:endParaRPr>
          </a:p>
        </p:txBody>
      </p:sp>
      <p:sp>
        <p:nvSpPr>
          <p:cNvPr id="348" name="CustomShape 8"/>
          <p:cNvSpPr/>
          <p:nvPr/>
        </p:nvSpPr>
        <p:spPr>
          <a:xfrm>
            <a:off x="1347120" y="3921480"/>
            <a:ext cx="2160000" cy="715680"/>
          </a:xfrm>
          <a:prstGeom prst="rect">
            <a:avLst/>
          </a:prstGeom>
          <a:noFill/>
          <a:ln>
            <a:noFill/>
          </a:ln>
        </p:spPr>
        <p:style>
          <a:lnRef idx="0"/>
          <a:fillRef idx="0"/>
          <a:effectRef idx="0"/>
          <a:fontRef idx="minor"/>
        </p:style>
        <p:txBody>
          <a:bodyPr>
            <a:noAutofit/>
          </a:bodyPr>
          <a:p>
            <a:pPr marL="263520" indent="-285480">
              <a:lnSpc>
                <a:spcPct val="100000"/>
              </a:lnSpc>
              <a:buClr>
                <a:srgbClr val="000000"/>
              </a:buClr>
              <a:buFont typeface="Wingdings 3" charset="2"/>
              <a:buChar char=""/>
            </a:pPr>
            <a:r>
              <a:rPr b="0" lang="en-IN" sz="1400" spc="-1" strike="noStrike">
                <a:solidFill>
                  <a:srgbClr val="000000"/>
                </a:solidFill>
                <a:latin typeface="Arial"/>
                <a:ea typeface="Arial"/>
              </a:rPr>
              <a:t>Deliver fast</a:t>
            </a:r>
            <a:endParaRPr b="0" lang="en-IN" sz="1400" spc="-1" strike="noStrike">
              <a:latin typeface="Arial"/>
            </a:endParaRPr>
          </a:p>
          <a:p>
            <a:pPr marL="263520" indent="-285480">
              <a:lnSpc>
                <a:spcPct val="100000"/>
              </a:lnSpc>
              <a:buClr>
                <a:srgbClr val="000000"/>
              </a:buClr>
              <a:buFont typeface="Wingdings 3" charset="2"/>
              <a:buChar char=""/>
            </a:pPr>
            <a:r>
              <a:rPr b="0" lang="en-IN" sz="1400" spc="-1" strike="noStrike">
                <a:solidFill>
                  <a:srgbClr val="000000"/>
                </a:solidFill>
                <a:latin typeface="Arial"/>
                <a:ea typeface="Arial"/>
              </a:rPr>
              <a:t>Deliver often</a:t>
            </a:r>
            <a:endParaRPr b="0" lang="en-IN" sz="1400" spc="-1" strike="noStrike">
              <a:latin typeface="Arial"/>
            </a:endParaRPr>
          </a:p>
          <a:p>
            <a:pPr marL="263520" indent="-285480">
              <a:lnSpc>
                <a:spcPct val="100000"/>
              </a:lnSpc>
              <a:buClr>
                <a:srgbClr val="000000"/>
              </a:buClr>
              <a:buFont typeface="Wingdings 3" charset="2"/>
              <a:buChar char=""/>
            </a:pPr>
            <a:r>
              <a:rPr b="0" lang="en-IN" sz="1400" spc="-1" strike="noStrike">
                <a:solidFill>
                  <a:srgbClr val="000000"/>
                </a:solidFill>
                <a:latin typeface="Arial"/>
                <a:ea typeface="Arial"/>
              </a:rPr>
              <a:t>Do the right things</a:t>
            </a:r>
            <a:endParaRPr b="0" lang="en-IN" sz="1400" spc="-1" strike="noStrike">
              <a:latin typeface="Arial"/>
            </a:endParaRPr>
          </a:p>
        </p:txBody>
      </p:sp>
      <p:sp>
        <p:nvSpPr>
          <p:cNvPr id="349" name="CustomShape 9"/>
          <p:cNvSpPr/>
          <p:nvPr/>
        </p:nvSpPr>
        <p:spPr>
          <a:xfrm>
            <a:off x="3292560" y="2701080"/>
            <a:ext cx="1966680" cy="324360"/>
          </a:xfrm>
          <a:prstGeom prst="rect">
            <a:avLst/>
          </a:prstGeom>
          <a:noFill/>
          <a:ln>
            <a:noFill/>
          </a:ln>
        </p:spPr>
        <p:style>
          <a:lnRef idx="0"/>
          <a:fillRef idx="0"/>
          <a:effectRef idx="0"/>
          <a:fontRef idx="minor"/>
        </p:style>
        <p:txBody>
          <a:bodyPr>
            <a:noAutofit/>
          </a:bodyPr>
          <a:p>
            <a:pPr algn="ctr">
              <a:lnSpc>
                <a:spcPct val="100000"/>
              </a:lnSpc>
            </a:pPr>
            <a:r>
              <a:rPr b="0" lang="en-IN" sz="1400" spc="-1" strike="noStrike">
                <a:solidFill>
                  <a:srgbClr val="000000"/>
                </a:solidFill>
                <a:latin typeface="Arial"/>
                <a:ea typeface="Arial"/>
              </a:rPr>
              <a:t>Continuous Integration</a:t>
            </a:r>
            <a:endParaRPr b="0" lang="en-IN" sz="1400" spc="-1" strike="noStrike">
              <a:latin typeface="Arial"/>
            </a:endParaRPr>
          </a:p>
        </p:txBody>
      </p:sp>
      <p:pic>
        <p:nvPicPr>
          <p:cNvPr id="350" name="Picture 252" descr=""/>
          <p:cNvPicPr/>
          <p:nvPr/>
        </p:nvPicPr>
        <p:blipFill>
          <a:blip r:embed="rId2"/>
          <a:stretch/>
        </p:blipFill>
        <p:spPr>
          <a:xfrm>
            <a:off x="3801960" y="5095440"/>
            <a:ext cx="854280" cy="782280"/>
          </a:xfrm>
          <a:prstGeom prst="rect">
            <a:avLst/>
          </a:prstGeom>
          <a:ln>
            <a:noFill/>
          </a:ln>
        </p:spPr>
      </p:pic>
      <p:pic>
        <p:nvPicPr>
          <p:cNvPr id="351" name="Picture 257" descr=""/>
          <p:cNvPicPr/>
          <p:nvPr/>
        </p:nvPicPr>
        <p:blipFill>
          <a:blip r:embed="rId3"/>
          <a:stretch/>
        </p:blipFill>
        <p:spPr>
          <a:xfrm>
            <a:off x="5724360" y="5095440"/>
            <a:ext cx="854280" cy="782280"/>
          </a:xfrm>
          <a:prstGeom prst="rect">
            <a:avLst/>
          </a:prstGeom>
          <a:ln>
            <a:noFill/>
          </a:ln>
        </p:spPr>
      </p:pic>
      <p:pic>
        <p:nvPicPr>
          <p:cNvPr id="352" name="Picture 258" descr=""/>
          <p:cNvPicPr/>
          <p:nvPr/>
        </p:nvPicPr>
        <p:blipFill>
          <a:blip r:embed="rId4"/>
          <a:stretch/>
        </p:blipFill>
        <p:spPr>
          <a:xfrm>
            <a:off x="9569520" y="5095440"/>
            <a:ext cx="854280" cy="782280"/>
          </a:xfrm>
          <a:prstGeom prst="rect">
            <a:avLst/>
          </a:prstGeom>
          <a:ln>
            <a:noFill/>
          </a:ln>
        </p:spPr>
      </p:pic>
      <p:pic>
        <p:nvPicPr>
          <p:cNvPr id="353" name="Picture 259" descr=""/>
          <p:cNvPicPr/>
          <p:nvPr/>
        </p:nvPicPr>
        <p:blipFill>
          <a:blip r:embed="rId5"/>
          <a:stretch/>
        </p:blipFill>
        <p:spPr>
          <a:xfrm>
            <a:off x="7647120" y="5095440"/>
            <a:ext cx="854280" cy="782280"/>
          </a:xfrm>
          <a:prstGeom prst="rect">
            <a:avLst/>
          </a:prstGeom>
          <a:ln>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4" name="TextShape 1"/>
          <p:cNvSpPr txBox="1"/>
          <p:nvPr/>
        </p:nvSpPr>
        <p:spPr>
          <a:xfrm>
            <a:off x="208800" y="633240"/>
            <a:ext cx="11291400" cy="491760"/>
          </a:xfrm>
          <a:prstGeom prst="rect">
            <a:avLst/>
          </a:prstGeom>
          <a:noFill/>
          <a:ln>
            <a:noFill/>
          </a:ln>
        </p:spPr>
        <p:txBody>
          <a:bodyPr>
            <a:noAutofit/>
          </a:bodyPr>
          <a:p>
            <a:pPr>
              <a:lnSpc>
                <a:spcPct val="90000"/>
              </a:lnSpc>
            </a:pPr>
            <a:r>
              <a:rPr b="1" lang="en-IN" sz="2800" spc="-1" strike="noStrike">
                <a:solidFill>
                  <a:srgbClr val="44546a"/>
                </a:solidFill>
                <a:latin typeface="Arial"/>
                <a:ea typeface="Arial"/>
              </a:rPr>
              <a:t>What did you Grasp?</a:t>
            </a:r>
            <a:endParaRPr b="0" lang="en-IN" sz="2800" spc="-1" strike="noStrike">
              <a:solidFill>
                <a:srgbClr val="000000"/>
              </a:solidFill>
              <a:latin typeface="Arial"/>
            </a:endParaRPr>
          </a:p>
        </p:txBody>
      </p:sp>
      <p:sp>
        <p:nvSpPr>
          <p:cNvPr id="355" name="TextShape 2"/>
          <p:cNvSpPr txBox="1"/>
          <p:nvPr/>
        </p:nvSpPr>
        <p:spPr>
          <a:xfrm>
            <a:off x="208080" y="272880"/>
            <a:ext cx="11291400" cy="298080"/>
          </a:xfrm>
          <a:prstGeom prst="rect">
            <a:avLst/>
          </a:prstGeom>
          <a:noFill/>
          <a:ln>
            <a:noFill/>
          </a:ln>
        </p:spPr>
        <p:txBody>
          <a:bodyPr>
            <a:noAutofit/>
          </a:bodyPr>
          <a:p>
            <a:pPr>
              <a:lnSpc>
                <a:spcPct val="90000"/>
              </a:lnSpc>
            </a:pPr>
            <a:r>
              <a:rPr b="1" lang="en-IN" sz="1600" spc="-1" strike="noStrike">
                <a:solidFill>
                  <a:srgbClr val="0ec07d"/>
                </a:solidFill>
                <a:latin typeface="Arial"/>
                <a:ea typeface="Arial"/>
              </a:rPr>
              <a:t>Module 1</a:t>
            </a:r>
            <a:r>
              <a:rPr b="0" lang="en-IN" sz="1600" spc="-1" strike="noStrike">
                <a:solidFill>
                  <a:srgbClr val="0ec07d"/>
                </a:solidFill>
                <a:latin typeface="Arial"/>
                <a:ea typeface="Arial"/>
              </a:rPr>
              <a:t>: Introduction to Automation</a:t>
            </a:r>
            <a:endParaRPr b="0" lang="en-IN" sz="1600" spc="-1" strike="noStrike">
              <a:solidFill>
                <a:srgbClr val="000000"/>
              </a:solidFill>
              <a:latin typeface="Arial"/>
            </a:endParaRPr>
          </a:p>
          <a:p>
            <a:pPr>
              <a:lnSpc>
                <a:spcPct val="90000"/>
              </a:lnSpc>
              <a:spcBef>
                <a:spcPts val="1001"/>
              </a:spcBef>
            </a:pPr>
            <a:endParaRPr b="0" lang="en-IN" sz="1600" spc="-1" strike="noStrike">
              <a:solidFill>
                <a:srgbClr val="000000"/>
              </a:solidFill>
              <a:latin typeface="Arial"/>
            </a:endParaRPr>
          </a:p>
        </p:txBody>
      </p:sp>
      <p:sp>
        <p:nvSpPr>
          <p:cNvPr id="356" name="TextShape 3"/>
          <p:cNvSpPr txBox="1"/>
          <p:nvPr/>
        </p:nvSpPr>
        <p:spPr>
          <a:xfrm>
            <a:off x="4809240" y="1778760"/>
            <a:ext cx="7266960" cy="3749040"/>
          </a:xfrm>
          <a:prstGeom prst="rect">
            <a:avLst/>
          </a:prstGeom>
          <a:noFill/>
          <a:ln>
            <a:noFill/>
          </a:ln>
        </p:spPr>
        <p:txBody>
          <a:bodyPr>
            <a:noAutofit/>
          </a:bodyPr>
          <a:p>
            <a:pPr marL="343080" indent="-342720">
              <a:lnSpc>
                <a:spcPct val="90000"/>
              </a:lnSpc>
              <a:buClr>
                <a:srgbClr val="000000"/>
              </a:buClr>
              <a:buFont typeface="Calibri"/>
              <a:buAutoNum type="arabicPeriod"/>
            </a:pPr>
            <a:r>
              <a:rPr b="0" lang="en-IN" sz="1800" spc="-1" strike="noStrike">
                <a:solidFill>
                  <a:srgbClr val="000000"/>
                </a:solidFill>
                <a:latin typeface="Arial"/>
                <a:ea typeface="Arial"/>
              </a:rPr>
              <a:t>In which of the following stages, is the Functionality test done?</a:t>
            </a:r>
            <a:endParaRPr b="0" lang="en-IN" sz="1800" spc="-1" strike="noStrike">
              <a:solidFill>
                <a:srgbClr val="000000"/>
              </a:solidFill>
              <a:latin typeface="Arial"/>
            </a:endParaRPr>
          </a:p>
          <a:p>
            <a:pPr marL="682560" indent="-342720">
              <a:lnSpc>
                <a:spcPct val="90000"/>
              </a:lnSpc>
              <a:spcBef>
                <a:spcPts val="1199"/>
              </a:spcBef>
              <a:buClr>
                <a:srgbClr val="000000"/>
              </a:buClr>
              <a:buFont typeface="Arial"/>
              <a:buAutoNum type="alphaUcParenR"/>
            </a:pPr>
            <a:r>
              <a:rPr b="1" lang="en-IN" sz="1800" spc="-1" strike="noStrike">
                <a:solidFill>
                  <a:srgbClr val="000000"/>
                </a:solidFill>
                <a:latin typeface="Arial"/>
                <a:ea typeface="Arial"/>
              </a:rPr>
              <a:t>Build</a:t>
            </a:r>
            <a:endParaRPr b="0" lang="en-IN" sz="1800" spc="-1" strike="noStrike">
              <a:solidFill>
                <a:srgbClr val="000000"/>
              </a:solidFill>
              <a:latin typeface="Arial"/>
            </a:endParaRPr>
          </a:p>
          <a:p>
            <a:pPr marL="682560" indent="-342720">
              <a:lnSpc>
                <a:spcPct val="90000"/>
              </a:lnSpc>
              <a:buClr>
                <a:srgbClr val="000000"/>
              </a:buClr>
              <a:buFont typeface="Arial"/>
              <a:buAutoNum type="alphaUcParenR"/>
            </a:pPr>
            <a:r>
              <a:rPr b="1" lang="en-IN" sz="1800" spc="-1" strike="noStrike">
                <a:solidFill>
                  <a:srgbClr val="000000"/>
                </a:solidFill>
                <a:latin typeface="Arial"/>
                <a:ea typeface="Arial"/>
              </a:rPr>
              <a:t>Staging</a:t>
            </a:r>
            <a:endParaRPr b="0" lang="en-IN" sz="1800" spc="-1" strike="noStrike">
              <a:solidFill>
                <a:srgbClr val="000000"/>
              </a:solidFill>
              <a:latin typeface="Arial"/>
            </a:endParaRPr>
          </a:p>
          <a:p>
            <a:pPr marL="682560" indent="-342720">
              <a:lnSpc>
                <a:spcPct val="90000"/>
              </a:lnSpc>
              <a:buClr>
                <a:srgbClr val="000000"/>
              </a:buClr>
              <a:buFont typeface="Arial"/>
              <a:buAutoNum type="alphaUcParenR"/>
            </a:pPr>
            <a:r>
              <a:rPr b="1" lang="en-IN" sz="1800" spc="-1" strike="noStrike">
                <a:solidFill>
                  <a:srgbClr val="000000"/>
                </a:solidFill>
                <a:latin typeface="Arial"/>
                <a:ea typeface="Arial"/>
              </a:rPr>
              <a:t>Production</a:t>
            </a:r>
            <a:endParaRPr b="0" lang="en-IN" sz="1800" spc="-1" strike="noStrike">
              <a:solidFill>
                <a:srgbClr val="000000"/>
              </a:solidFill>
              <a:latin typeface="Arial"/>
            </a:endParaRPr>
          </a:p>
          <a:p>
            <a:pPr marL="339840">
              <a:lnSpc>
                <a:spcPct val="90000"/>
              </a:lnSpc>
              <a:spcBef>
                <a:spcPts val="1199"/>
              </a:spcBef>
            </a:pPr>
            <a:br/>
            <a:endParaRPr b="0" lang="en-IN" sz="1800" spc="-1" strike="noStrike">
              <a:solidFill>
                <a:srgbClr val="000000"/>
              </a:solidFill>
              <a:latin typeface="Arial"/>
            </a:endParaRPr>
          </a:p>
          <a:p>
            <a:pPr marL="228600" indent="-114120">
              <a:lnSpc>
                <a:spcPct val="90000"/>
              </a:lnSpc>
              <a:spcBef>
                <a:spcPts val="1001"/>
              </a:spcBef>
            </a:pPr>
            <a:endParaRPr b="0" lang="en-IN" sz="1800" spc="-1" strike="noStrike">
              <a:solidFill>
                <a:srgbClr val="000000"/>
              </a:solidFill>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7" name="TextShape 1"/>
          <p:cNvSpPr txBox="1"/>
          <p:nvPr/>
        </p:nvSpPr>
        <p:spPr>
          <a:xfrm>
            <a:off x="208800" y="633240"/>
            <a:ext cx="10515240" cy="491760"/>
          </a:xfrm>
          <a:prstGeom prst="rect">
            <a:avLst/>
          </a:prstGeom>
          <a:noFill/>
          <a:ln>
            <a:noFill/>
          </a:ln>
        </p:spPr>
        <p:txBody>
          <a:bodyPr>
            <a:noAutofit/>
          </a:bodyPr>
          <a:p>
            <a:pPr>
              <a:lnSpc>
                <a:spcPct val="90000"/>
              </a:lnSpc>
            </a:pPr>
            <a:r>
              <a:rPr b="1" lang="en-IN" sz="2800" spc="-1" strike="noStrike">
                <a:solidFill>
                  <a:srgbClr val="44546a"/>
                </a:solidFill>
                <a:latin typeface="Arial"/>
                <a:ea typeface="Arial"/>
              </a:rPr>
              <a:t>2.3 Group Activity</a:t>
            </a:r>
            <a:endParaRPr b="0" lang="en-IN" sz="2800" spc="-1" strike="noStrike">
              <a:solidFill>
                <a:srgbClr val="000000"/>
              </a:solidFill>
              <a:latin typeface="Arial"/>
            </a:endParaRPr>
          </a:p>
        </p:txBody>
      </p:sp>
      <p:sp>
        <p:nvSpPr>
          <p:cNvPr id="358" name="TextShape 2"/>
          <p:cNvSpPr txBox="1"/>
          <p:nvPr/>
        </p:nvSpPr>
        <p:spPr>
          <a:xfrm>
            <a:off x="208080" y="272880"/>
            <a:ext cx="10515240" cy="298080"/>
          </a:xfrm>
          <a:prstGeom prst="rect">
            <a:avLst/>
          </a:prstGeom>
          <a:noFill/>
          <a:ln>
            <a:noFill/>
          </a:ln>
        </p:spPr>
        <p:txBody>
          <a:bodyPr>
            <a:noAutofit/>
          </a:bodyPr>
          <a:p>
            <a:pPr>
              <a:lnSpc>
                <a:spcPct val="90000"/>
              </a:lnSpc>
            </a:pPr>
            <a:r>
              <a:rPr b="1" lang="en-IN" sz="1600" spc="-1" strike="noStrike">
                <a:solidFill>
                  <a:srgbClr val="0ec07d"/>
                </a:solidFill>
                <a:latin typeface="Arial"/>
                <a:ea typeface="Arial"/>
              </a:rPr>
              <a:t>Module 1</a:t>
            </a:r>
            <a:r>
              <a:rPr b="0" lang="en-IN" sz="1600" spc="-1" strike="noStrike">
                <a:solidFill>
                  <a:srgbClr val="0ec07d"/>
                </a:solidFill>
                <a:latin typeface="Arial"/>
                <a:ea typeface="Arial"/>
              </a:rPr>
              <a:t>: Introduction to Automation</a:t>
            </a:r>
            <a:endParaRPr b="0" lang="en-IN" sz="1600" spc="-1" strike="noStrike">
              <a:solidFill>
                <a:srgbClr val="000000"/>
              </a:solidFill>
              <a:latin typeface="Arial"/>
            </a:endParaRPr>
          </a:p>
        </p:txBody>
      </p:sp>
      <p:sp>
        <p:nvSpPr>
          <p:cNvPr id="359" name="TextShape 3"/>
          <p:cNvSpPr txBox="1"/>
          <p:nvPr/>
        </p:nvSpPr>
        <p:spPr>
          <a:xfrm>
            <a:off x="514440" y="1305000"/>
            <a:ext cx="10273320" cy="4840560"/>
          </a:xfrm>
          <a:prstGeom prst="rect">
            <a:avLst/>
          </a:prstGeom>
          <a:noFill/>
          <a:ln>
            <a:noFill/>
          </a:ln>
        </p:spPr>
        <p:txBody>
          <a:bodyPr>
            <a:noAutofit/>
          </a:bodyPr>
          <a:p>
            <a:pPr>
              <a:lnSpc>
                <a:spcPct val="90000"/>
              </a:lnSpc>
            </a:pPr>
            <a:r>
              <a:rPr b="0" lang="en-IN" sz="1800" spc="-1" strike="noStrike">
                <a:solidFill>
                  <a:srgbClr val="000000"/>
                </a:solidFill>
                <a:latin typeface="Arial"/>
                <a:ea typeface="Arial"/>
              </a:rPr>
              <a:t> </a:t>
            </a:r>
            <a:endParaRPr b="0" lang="en-IN" sz="1800" spc="-1" strike="noStrike">
              <a:solidFill>
                <a:srgbClr val="000000"/>
              </a:solidFill>
              <a:latin typeface="Arial"/>
            </a:endParaRPr>
          </a:p>
        </p:txBody>
      </p:sp>
      <p:pic>
        <p:nvPicPr>
          <p:cNvPr id="360" name="Picture 2" descr=""/>
          <p:cNvPicPr/>
          <p:nvPr/>
        </p:nvPicPr>
        <p:blipFill>
          <a:blip r:embed="rId1"/>
          <a:stretch/>
        </p:blipFill>
        <p:spPr>
          <a:xfrm>
            <a:off x="0" y="1859040"/>
            <a:ext cx="12191760" cy="4239720"/>
          </a:xfrm>
          <a:prstGeom prst="rect">
            <a:avLst/>
          </a:prstGeom>
          <a:ln>
            <a:noFill/>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1cc083"/>
      </a:accent1>
      <a:accent2>
        <a:srgbClr val="96e2c0"/>
      </a:accent2>
      <a:accent3>
        <a:srgbClr val="56687c"/>
      </a:accent3>
      <a:accent4>
        <a:srgbClr val="44546a"/>
      </a:accent4>
      <a:accent5>
        <a:srgbClr val="1cc083"/>
      </a:accent5>
      <a:accent6>
        <a:srgbClr val="96e2c0"/>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1cc083"/>
      </a:accent1>
      <a:accent2>
        <a:srgbClr val="96e2c0"/>
      </a:accent2>
      <a:accent3>
        <a:srgbClr val="56687c"/>
      </a:accent3>
      <a:accent4>
        <a:srgbClr val="44546a"/>
      </a:accent4>
      <a:accent5>
        <a:srgbClr val="1cc083"/>
      </a:accent5>
      <a:accent6>
        <a:srgbClr val="96e2c0"/>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1cc083"/>
      </a:accent1>
      <a:accent2>
        <a:srgbClr val="96e2c0"/>
      </a:accent2>
      <a:accent3>
        <a:srgbClr val="56687c"/>
      </a:accent3>
      <a:accent4>
        <a:srgbClr val="44546a"/>
      </a:accent4>
      <a:accent5>
        <a:srgbClr val="1cc083"/>
      </a:accent5>
      <a:accent6>
        <a:srgbClr val="96e2c0"/>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1cc083"/>
      </a:accent1>
      <a:accent2>
        <a:srgbClr val="96e2c0"/>
      </a:accent2>
      <a:accent3>
        <a:srgbClr val="56687c"/>
      </a:accent3>
      <a:accent4>
        <a:srgbClr val="44546a"/>
      </a:accent4>
      <a:accent5>
        <a:srgbClr val="1cc083"/>
      </a:accent5>
      <a:accent6>
        <a:srgbClr val="96e2c0"/>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1cc083"/>
      </a:accent1>
      <a:accent2>
        <a:srgbClr val="96e2c0"/>
      </a:accent2>
      <a:accent3>
        <a:srgbClr val="56687c"/>
      </a:accent3>
      <a:accent4>
        <a:srgbClr val="44546a"/>
      </a:accent4>
      <a:accent5>
        <a:srgbClr val="1cc083"/>
      </a:accent5>
      <a:accent6>
        <a:srgbClr val="96e2c0"/>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22110</TotalTime>
  <Application>LibreOffice/6.2.7.1$Linux_X86_64 LibreOffice_project/20$Build-1</Application>
  <Words>10526</Words>
  <Paragraphs>984</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Mohan.Singh</dc:creator>
  <dc:description/>
  <dc:language>en-IN</dc:language>
  <cp:lastModifiedBy/>
  <dcterms:modified xsi:type="dcterms:W3CDTF">2019-10-09T03:20:56Z</dcterms:modified>
  <cp:revision>27</cp:revision>
  <dc:subject/>
  <dc:title>PowerPoint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39</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39</vt:i4>
  </property>
</Properties>
</file>