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4.xml" ContentType="application/vnd.openxmlformats-officedocument.presentationml.tags+xml"/>
  <Override PartName="/ppt/notesSlides/notesSlide40.xml" ContentType="application/vnd.openxmlformats-officedocument.presentationml.notesSlide+xml"/>
  <Override PartName="/ppt/tags/tag35.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44"/>
  </p:notesMasterIdLst>
  <p:handoutMasterIdLst>
    <p:handoutMasterId r:id="rId45"/>
  </p:handoutMasterIdLst>
  <p:sldIdLst>
    <p:sldId id="304" r:id="rId3"/>
    <p:sldId id="288" r:id="rId4"/>
    <p:sldId id="323" r:id="rId5"/>
    <p:sldId id="306"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24" r:id="rId29"/>
    <p:sldId id="425" r:id="rId30"/>
    <p:sldId id="410" r:id="rId31"/>
    <p:sldId id="411" r:id="rId32"/>
    <p:sldId id="412" r:id="rId33"/>
    <p:sldId id="413" r:id="rId34"/>
    <p:sldId id="414" r:id="rId35"/>
    <p:sldId id="415" r:id="rId36"/>
    <p:sldId id="416" r:id="rId37"/>
    <p:sldId id="417" r:id="rId38"/>
    <p:sldId id="418" r:id="rId39"/>
    <p:sldId id="419" r:id="rId40"/>
    <p:sldId id="387" r:id="rId41"/>
    <p:sldId id="302" r:id="rId42"/>
    <p:sldId id="305" r:id="rId43"/>
  </p:sldIdLst>
  <p:sldSz cx="12192000" cy="6858000"/>
  <p:notesSz cx="6858000" cy="9144000"/>
  <p:embeddedFontLst>
    <p:embeddedFont>
      <p:font typeface="Source Sans Pro Light" panose="020B0403030403020204" pitchFamily="34" charset="0"/>
      <p:regular r:id="rId46"/>
      <p:italic r:id="rId47"/>
    </p:embeddedFont>
    <p:embeddedFont>
      <p:font typeface="Open Sans" panose="020B0606030504020204" pitchFamily="34" charset="0"/>
      <p:regular r:id="rId48"/>
      <p:bold r:id="rId49"/>
      <p:italic r:id="rId50"/>
      <p:boldItalic r:id="rId51"/>
    </p:embeddedFont>
    <p:embeddedFont>
      <p:font typeface="Wingdings 3" panose="05040102010807070707" pitchFamily="18" charset="2"/>
      <p:regular r:id="rId52"/>
    </p:embeddedFont>
    <p:embeddedFont>
      <p:font typeface="MS PGothic" panose="020B0600070205080204" pitchFamily="34" charset="-128"/>
      <p:regular r:id="rId53"/>
    </p:embeddedFont>
    <p:embeddedFont>
      <p:font typeface="Calibri" panose="020F0502020204030204" pitchFamily="34" charset="0"/>
      <p:regular r:id="rId54"/>
      <p:bold r:id="rId55"/>
      <p:italic r:id="rId56"/>
      <p:boldItalic r:id="rId57"/>
    </p:embeddedFont>
    <p:embeddedFont>
      <p:font typeface="Source Sans Pro" panose="020B050303040302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Lst>
  <p:custDataLst>
    <p:tags r:id="rId6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arna Chugh" initials="AC" lastIdx="1" clrIdx="0">
    <p:extLst>
      <p:ext uri="{19B8F6BF-5375-455C-9EA6-DF929625EA0E}">
        <p15:presenceInfo xmlns:p15="http://schemas.microsoft.com/office/powerpoint/2012/main" userId="S-1-5-21-3559396982-2458520963-2388249483-15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C07D"/>
    <a:srgbClr val="D5F3E5"/>
    <a:srgbClr val="C7EFDD"/>
    <a:srgbClr val="B4EAD2"/>
    <a:srgbClr val="11ED99"/>
    <a:srgbClr val="8DF7CF"/>
    <a:srgbClr val="50F2B4"/>
    <a:srgbClr val="34F0A8"/>
    <a:srgbClr val="96E2C0"/>
    <a:srgbClr val="F79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62845" autoAdjust="0"/>
  </p:normalViewPr>
  <p:slideViewPr>
    <p:cSldViewPr snapToGrid="0">
      <p:cViewPr varScale="1">
        <p:scale>
          <a:sx n="56" d="100"/>
          <a:sy n="56" d="100"/>
        </p:scale>
        <p:origin x="1920" y="43"/>
      </p:cViewPr>
      <p:guideLst/>
    </p:cSldViewPr>
  </p:slideViewPr>
  <p:notesTextViewPr>
    <p:cViewPr>
      <p:scale>
        <a:sx n="1" d="1"/>
        <a:sy n="1" d="1"/>
      </p:scale>
      <p:origin x="0" y="0"/>
    </p:cViewPr>
  </p:notesTextViewPr>
  <p:notesViewPr>
    <p:cSldViewPr snapToGrid="0">
      <p:cViewPr varScale="1">
        <p:scale>
          <a:sx n="51" d="100"/>
          <a:sy n="51" d="100"/>
        </p:scale>
        <p:origin x="2692" y="6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5.fntdata"/><Relationship Id="rId55"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9.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B7138F0-75BA-47A5-B172-03806E5606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8DCDC1F7-9227-42FC-8B90-6E008ADF7B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A17AC-125E-41FF-9065-04DB1DB1942C}" type="datetimeFigureOut">
              <a:rPr lang="en-IN" smtClean="0"/>
              <a:t>09-07-2018</a:t>
            </a:fld>
            <a:endParaRPr lang="en-IN"/>
          </a:p>
        </p:txBody>
      </p:sp>
      <p:sp>
        <p:nvSpPr>
          <p:cNvPr id="4" name="Footer Placeholder 3">
            <a:extLst>
              <a:ext uri="{FF2B5EF4-FFF2-40B4-BE49-F238E27FC236}">
                <a16:creationId xmlns:a16="http://schemas.microsoft.com/office/drawing/2014/main" xmlns="" id="{C7471570-B5B4-4BCF-AB18-69C4C544F6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F7B818F1-4DFF-49FD-8740-B5EC2DB7B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D41BF7-1A71-4D37-8E86-71F32C9D4A0B}" type="slidenum">
              <a:rPr lang="en-IN" smtClean="0"/>
              <a:t>‹#›</a:t>
            </a:fld>
            <a:endParaRPr lang="en-IN"/>
          </a:p>
        </p:txBody>
      </p:sp>
    </p:spTree>
    <p:custDataLst>
      <p:tags r:id="rId2"/>
    </p:custDataLst>
    <p:extLst>
      <p:ext uri="{BB962C8B-B14F-4D97-AF65-F5344CB8AC3E}">
        <p14:creationId xmlns:p14="http://schemas.microsoft.com/office/powerpoint/2010/main" val="1748494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01448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Font typeface="Arial"/>
              <a:buNone/>
            </a:pPr>
            <a:r>
              <a:rPr lang="en-US" sz="1200" b="1" dirty="0" smtClean="0">
                <a:solidFill>
                  <a:schemeClr val="dk1"/>
                </a:solidFill>
              </a:rPr>
              <a:t>Notes to the Facilitator:</a:t>
            </a:r>
          </a:p>
          <a:p>
            <a:pPr marL="0" lvl="0" indent="0" rtl="0">
              <a:spcBef>
                <a:spcPts val="0"/>
              </a:spcBef>
              <a:spcAft>
                <a:spcPts val="0"/>
              </a:spcAft>
              <a:buClr>
                <a:schemeClr val="dk1"/>
              </a:buClr>
              <a:buFont typeface="Arial"/>
              <a:buNone/>
            </a:pPr>
            <a:r>
              <a:rPr lang="en-US" sz="1200" dirty="0" smtClean="0">
                <a:solidFill>
                  <a:schemeClr val="dk1"/>
                </a:solidFill>
              </a:rPr>
              <a:t>Introduce the module and the module name.</a:t>
            </a:r>
          </a:p>
          <a:p>
            <a:pPr marL="0" lvl="0" indent="0" rtl="0">
              <a:spcBef>
                <a:spcPts val="0"/>
              </a:spcBef>
              <a:spcAft>
                <a:spcPts val="0"/>
              </a:spcAft>
              <a:buClr>
                <a:schemeClr val="dk1"/>
              </a:buClr>
              <a:buFont typeface="Arial"/>
              <a:buNone/>
            </a:pPr>
            <a:endParaRPr lang="en-US" sz="1200" dirty="0" smtClean="0">
              <a:solidFill>
                <a:schemeClr val="dk1"/>
              </a:solidFill>
            </a:endParaRPr>
          </a:p>
          <a:p>
            <a:pPr marL="0" lvl="0" indent="0" rtl="0">
              <a:spcBef>
                <a:spcPts val="0"/>
              </a:spcBef>
              <a:spcAft>
                <a:spcPts val="0"/>
              </a:spcAft>
              <a:buClr>
                <a:schemeClr val="dk1"/>
              </a:buClr>
              <a:buFont typeface="Arial"/>
              <a:buNone/>
            </a:pPr>
            <a:r>
              <a:rPr lang="en-US" sz="1200" b="1" dirty="0" smtClean="0">
                <a:solidFill>
                  <a:schemeClr val="dk1"/>
                </a:solidFill>
              </a:rPr>
              <a:t>Notes to the Participant:</a:t>
            </a:r>
          </a:p>
          <a:p>
            <a:pPr marL="0" lvl="0" indent="0" rtl="0">
              <a:spcBef>
                <a:spcPts val="0"/>
              </a:spcBef>
              <a:spcAft>
                <a:spcPts val="0"/>
              </a:spcAft>
              <a:buClr>
                <a:schemeClr val="dk1"/>
              </a:buClr>
              <a:buFont typeface="Arial"/>
              <a:buNone/>
            </a:pPr>
            <a:r>
              <a:rPr lang="en-US" sz="1200" dirty="0" smtClean="0">
                <a:solidFill>
                  <a:schemeClr val="dk1"/>
                </a:solidFill>
              </a:rPr>
              <a:t>This module is the fourth module of the course and talks about Scripting Development Tasks.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4203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Elaborate the different ways a script can get the input from the user and explain the most feasible way to do for different scenarios.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The third stream, </a:t>
            </a:r>
            <a:r>
              <a:rPr lang="en-US" i="1" dirty="0" err="1" smtClean="0"/>
              <a:t>stdin</a:t>
            </a:r>
            <a:r>
              <a:rPr lang="en-US" dirty="0" smtClean="0"/>
              <a:t>, also known as Standard Input, is responsible for getting the values from the terminal. </a:t>
            </a:r>
            <a:r>
              <a:rPr lang="en-US" b="1" dirty="0" smtClean="0"/>
              <a:t>read </a:t>
            </a:r>
            <a:r>
              <a:rPr lang="en-US" dirty="0" smtClean="0"/>
              <a:t>command, arguments, environment variables, input redirection operator are some of the ways in which an input can be given to the script. Arguments and read command are the most preferred ways than the remaining.</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Arguments allow us to pass the input before the actual execution of the script starts whereas </a:t>
            </a:r>
            <a:r>
              <a:rPr lang="en-US" b="1" dirty="0" smtClean="0"/>
              <a:t>read</a:t>
            </a:r>
            <a:r>
              <a:rPr lang="en-US" dirty="0" smtClean="0"/>
              <a:t> command gets the input whenever it gets hit in the script.</a:t>
            </a:r>
          </a:p>
          <a:p>
            <a:pPr marL="0" lvl="0" indent="0">
              <a:spcBef>
                <a:spcPts val="0"/>
              </a:spcBef>
              <a:spcAft>
                <a:spcPts val="0"/>
              </a:spcAft>
              <a:buClr>
                <a:schemeClr val="dk1"/>
              </a:buClr>
              <a:buSzPts val="1100"/>
              <a:buFont typeface="Arial"/>
              <a:buNone/>
            </a:pPr>
            <a:r>
              <a:rPr lang="en-US" b="1" dirty="0" smtClean="0"/>
              <a:t>read</a:t>
            </a:r>
            <a:r>
              <a:rPr lang="en-US" dirty="0" smtClean="0"/>
              <a:t> expects its first argument to be the name of the variable. When the execution of the script hits this line, it waits till it receives a Return character from the </a:t>
            </a:r>
            <a:r>
              <a:rPr lang="en-US" dirty="0" err="1" smtClean="0"/>
              <a:t>stdin</a:t>
            </a:r>
            <a:r>
              <a:rPr lang="en-US" dirty="0" smtClean="0"/>
              <a:t>. Also, for usability sake, read returns all the </a:t>
            </a:r>
            <a:r>
              <a:rPr lang="en-US" dirty="0" err="1" smtClean="0"/>
              <a:t>stdin</a:t>
            </a:r>
            <a:r>
              <a:rPr lang="en-US" dirty="0" smtClean="0"/>
              <a:t> to </a:t>
            </a:r>
            <a:r>
              <a:rPr lang="en-US" dirty="0" err="1" smtClean="0"/>
              <a:t>stdout</a:t>
            </a:r>
            <a:r>
              <a:rPr lang="en-US" dirty="0" smtClean="0"/>
              <a:t> so that the user knows the typed text. Finally, the value from </a:t>
            </a:r>
            <a:r>
              <a:rPr lang="en-US" dirty="0" err="1" smtClean="0"/>
              <a:t>stdin</a:t>
            </a:r>
            <a:r>
              <a:rPr lang="en-US" dirty="0" smtClean="0"/>
              <a:t> is stored in the variable specified as the first argument to read command. It can be used just like any other variable.</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106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Discuss in detail about the structure of the expression and how it is processed.</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An expression is just some pieces of text that will shrink to a value when it gets evaluated. Generally, the arithmetic expressions are wrapped in double parentheses i.e. (( expression )). It is possible to use single and double brackets as well for evaluating expressions.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None/>
            </a:pPr>
            <a:r>
              <a:rPr lang="en-US" dirty="0" smtClean="0"/>
              <a:t>Bash provides us with a set of operators to do arithmetic operations and comparison operations. Comparison operators will be inevitable in writing most of the scripts since you might often be required to check whether a file exists or a variable is null etc.</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2062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structure of an If statement and elaborate its significance in writing scripts. Help them grasp that the if statement is the basic building of any script.</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Any language used in computation will inevitably have an if statement that allows the language to take a logical decision and do a specific set of actions defined by us. These actions are defined under the scope of the if statement and an expression that gets evaluated to a Boolean value is passed to allow the if statement to take a logical decision.</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So if a given value is true, it executes the given block of code. If not, it just skips the code under its scope. If an else statement is defined, it executes the code under else block if the given value is false.</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 third one, </a:t>
            </a:r>
            <a:r>
              <a:rPr lang="en-US" dirty="0" err="1" smtClean="0"/>
              <a:t>elif</a:t>
            </a:r>
            <a:r>
              <a:rPr lang="en-US" dirty="0" smtClean="0"/>
              <a:t> of the if statement, checks another given value, executes its block, if the given value is true, else it will pass on to the next </a:t>
            </a:r>
            <a:r>
              <a:rPr lang="en-US" dirty="0" err="1" smtClean="0"/>
              <a:t>elif</a:t>
            </a:r>
            <a:r>
              <a:rPr lang="en-US" dirty="0" smtClean="0"/>
              <a:t> statement or the else block if defined. </a:t>
            </a:r>
            <a:r>
              <a:rPr lang="en-US" dirty="0" smtClean="0">
                <a:solidFill>
                  <a:schemeClr val="dk1"/>
                </a:solidFill>
              </a:rPr>
              <a:t>“</a:t>
            </a:r>
            <a:r>
              <a:rPr lang="en-US" dirty="0" err="1" smtClean="0">
                <a:solidFill>
                  <a:schemeClr val="dk1"/>
                </a:solidFill>
              </a:rPr>
              <a:t>elif</a:t>
            </a:r>
            <a:r>
              <a:rPr lang="en-US" dirty="0" smtClean="0">
                <a:solidFill>
                  <a:schemeClr val="dk1"/>
                </a:solidFill>
              </a:rPr>
              <a:t>” and “else” blocks are optional; “</a:t>
            </a:r>
            <a:r>
              <a:rPr lang="en-US" dirty="0" err="1" smtClean="0">
                <a:solidFill>
                  <a:schemeClr val="dk1"/>
                </a:solidFill>
              </a:rPr>
              <a:t>elif</a:t>
            </a:r>
            <a:r>
              <a:rPr lang="en-US" dirty="0" smtClean="0">
                <a:solidFill>
                  <a:schemeClr val="dk1"/>
                </a:solidFill>
              </a:rPr>
              <a:t>” blocks can be added any number of times.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None/>
            </a:pPr>
            <a:r>
              <a:rPr lang="en-US" dirty="0" smtClean="0"/>
              <a:t>These statements can be nested, also called as nested If statements. Multiple conditions can be specified in a single if statement using multiple </a:t>
            </a:r>
            <a:r>
              <a:rPr lang="en-US" dirty="0" err="1" smtClean="0"/>
              <a:t>elif</a:t>
            </a:r>
            <a:r>
              <a:rPr lang="en-US" dirty="0" smtClean="0"/>
              <a:t> blocks, called as Ladder If statements.</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7189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switch case statement with an example and describe how it is different from the IF statements.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 switch case statement is also used to take a logic decision based on the given input just like IF statement with some difference. Instead of passing in the Boolean value, we pass a string directly and the case statement compares this string with a list of regular expressions set in switches.</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When the given string matches the regex of any switch, it immediately stops comparing other switches and executes the block of code defined in the currently matched switch. This same functionality can be achieved by using Nested IF statements, but the case statement will be more feasible and elegant in a script. It is the best practice to have a catch-all type regex (i.e. * as the regex) in the final switch so that if none gets matched, this block will get executed.</a:t>
            </a:r>
          </a:p>
          <a:p>
            <a:pPr marL="0" lvl="0" indent="0">
              <a:spcBef>
                <a:spcPts val="0"/>
              </a:spcBef>
              <a:spcAft>
                <a:spcPts val="0"/>
              </a:spcAft>
              <a:buClr>
                <a:schemeClr val="dk1"/>
              </a:buClr>
              <a:buSzPts val="1100"/>
              <a:buFont typeface="Arial"/>
              <a:buNone/>
            </a:pPr>
            <a:r>
              <a:rPr lang="en-US" dirty="0" smtClean="0">
                <a:solidFill>
                  <a:srgbClr val="0000FF"/>
                </a:solidFill>
              </a:rPr>
              <a:t>Remember the switch structure. It should begin with a regex followed by a closing parenthesis, the code block to be executed with a double semicolon.</a:t>
            </a:r>
          </a:p>
          <a:p>
            <a:pPr marL="0" lvl="0" indent="0">
              <a:spcBef>
                <a:spcPts val="0"/>
              </a:spcBef>
              <a:spcAft>
                <a:spcPts val="0"/>
              </a:spcAft>
              <a:buNone/>
            </a:pPr>
            <a:endParaRPr lang="en-US" dirty="0" smtClean="0">
              <a:solidFill>
                <a:srgbClr val="0000FF"/>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2704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b="1" dirty="0" smtClean="0"/>
              <a:t>Notes to the Facilitator:</a:t>
            </a:r>
          </a:p>
          <a:p>
            <a:pPr marL="0" lvl="0" indent="0" rtl="0">
              <a:spcBef>
                <a:spcPts val="0"/>
              </a:spcBef>
              <a:spcAft>
                <a:spcPts val="0"/>
              </a:spcAft>
              <a:buClr>
                <a:schemeClr val="dk1"/>
              </a:buClr>
              <a:buSzPts val="1100"/>
              <a:buFont typeface="Arial"/>
              <a:buNone/>
            </a:pPr>
            <a:r>
              <a:rPr lang="en-US" dirty="0" smtClean="0"/>
              <a:t>Illustrate the importance of loops and the scenarios where they are very crucial.</a:t>
            </a:r>
          </a:p>
          <a:p>
            <a:pPr marL="0" lvl="0" indent="0" rtl="0">
              <a:spcBef>
                <a:spcPts val="0"/>
              </a:spcBef>
              <a:spcAft>
                <a:spcPts val="0"/>
              </a:spcAft>
              <a:buClr>
                <a:schemeClr val="dk1"/>
              </a:buClr>
              <a:buSzPts val="1100"/>
              <a:buFont typeface="Arial"/>
              <a:buNone/>
            </a:pPr>
            <a:endParaRPr lang="en-US" b="1" dirty="0" smtClean="0"/>
          </a:p>
          <a:p>
            <a:pPr marL="0" lvl="0" indent="0" rtl="0">
              <a:spcBef>
                <a:spcPts val="0"/>
              </a:spcBef>
              <a:spcAft>
                <a:spcPts val="0"/>
              </a:spcAft>
              <a:buClr>
                <a:schemeClr val="dk1"/>
              </a:buClr>
              <a:buSzPts val="1100"/>
              <a:buFont typeface="Arial"/>
              <a:buNone/>
            </a:pPr>
            <a:r>
              <a:rPr lang="en-US" b="1" dirty="0" smtClean="0"/>
              <a:t>Notes to the Participant:</a:t>
            </a:r>
          </a:p>
          <a:p>
            <a:pPr marL="0" lvl="0" indent="0" rtl="0">
              <a:spcBef>
                <a:spcPts val="0"/>
              </a:spcBef>
              <a:spcAft>
                <a:spcPts val="0"/>
              </a:spcAft>
              <a:buClr>
                <a:schemeClr val="dk1"/>
              </a:buClr>
              <a:buSzPts val="1100"/>
              <a:buFont typeface="Arial"/>
              <a:buNone/>
            </a:pPr>
            <a:r>
              <a:rPr lang="en-US" dirty="0" smtClean="0"/>
              <a:t>A Loop is also a statement available in all the languages that provide the functionality of doing a defined action again and again for any number of times. A </a:t>
            </a:r>
            <a:r>
              <a:rPr lang="en-US" b="1" dirty="0" smtClean="0"/>
              <a:t>‘for loop’</a:t>
            </a:r>
            <a:r>
              <a:rPr lang="en-US" dirty="0" smtClean="0"/>
              <a:t> is generally used to iterate for a known number of times. For example, you want to read all files in the current folder, you would know the count of the files you have. It just needs a list of items delimited by space as an input, iterating over each item is taken care of.</a:t>
            </a:r>
          </a:p>
          <a:p>
            <a:pPr marL="0" lvl="0" indent="0" rtl="0">
              <a:spcBef>
                <a:spcPts val="0"/>
              </a:spcBef>
              <a:spcAft>
                <a:spcPts val="0"/>
              </a:spcAft>
              <a:buNone/>
            </a:pPr>
            <a:endParaRPr lang="en-US" dirty="0" smtClean="0"/>
          </a:p>
          <a:p>
            <a:pPr marL="0" lvl="0" indent="0" rtl="0">
              <a:spcBef>
                <a:spcPts val="0"/>
              </a:spcBef>
              <a:spcAft>
                <a:spcPts val="0"/>
              </a:spcAft>
              <a:buClr>
                <a:schemeClr val="dk1"/>
              </a:buClr>
              <a:buSzPts val="1100"/>
              <a:buFont typeface="Arial"/>
              <a:buNone/>
            </a:pPr>
            <a:r>
              <a:rPr lang="en-US" b="1" dirty="0" smtClean="0"/>
              <a:t>do </a:t>
            </a:r>
            <a:r>
              <a:rPr lang="en-US" dirty="0" smtClean="0"/>
              <a:t>and </a:t>
            </a:r>
            <a:r>
              <a:rPr lang="en-US" b="1" dirty="0" smtClean="0"/>
              <a:t>done</a:t>
            </a:r>
            <a:r>
              <a:rPr lang="en-US" dirty="0" smtClean="0"/>
              <a:t> are used to define the scope of the For statement and the code within this scope will be executed for each iteration. Remember any piece of code can be used within the For statement scope. It can be an another For statement, or an IF statement or just anything that the shell supports.</a:t>
            </a:r>
          </a:p>
          <a:p>
            <a:pPr marL="0" lvl="0" indent="0" rtl="0">
              <a:spcBef>
                <a:spcPts val="0"/>
              </a:spcBef>
              <a:spcAft>
                <a:spcPts val="0"/>
              </a:spcAft>
              <a:buClr>
                <a:schemeClr val="dk1"/>
              </a:buClr>
              <a:buSzPts val="1100"/>
              <a:buFont typeface="Arial"/>
              <a:buNone/>
            </a:pPr>
            <a:r>
              <a:rPr lang="en-US" dirty="0" smtClean="0"/>
              <a:t>A current loop can be skipped to the next loop using the </a:t>
            </a:r>
            <a:r>
              <a:rPr lang="en-US" b="1" dirty="0" smtClean="0"/>
              <a:t>continue</a:t>
            </a:r>
            <a:r>
              <a:rPr lang="en-US" dirty="0" smtClean="0"/>
              <a:t> command.</a:t>
            </a:r>
          </a:p>
          <a:p>
            <a:pPr marL="0" lvl="0" indent="0" rtl="0">
              <a:spcBef>
                <a:spcPts val="0"/>
              </a:spcBef>
              <a:spcAft>
                <a:spcPts val="0"/>
              </a:spcAft>
              <a:buNone/>
            </a:pPr>
            <a:endParaRPr lang="en-US" dirty="0" smtClean="0"/>
          </a:p>
          <a:p>
            <a:pPr marL="0" lvl="0" indent="0" rtl="0">
              <a:spcBef>
                <a:spcPts val="0"/>
              </a:spcBef>
              <a:spcAft>
                <a:spcPts val="0"/>
              </a:spcAft>
              <a:buClr>
                <a:schemeClr val="dk1"/>
              </a:buClr>
              <a:buSzPts val="1100"/>
              <a:buFont typeface="Arial"/>
              <a:buNone/>
            </a:pPr>
            <a:r>
              <a:rPr lang="en-US" dirty="0" smtClean="0"/>
              <a:t>The </a:t>
            </a:r>
            <a:r>
              <a:rPr lang="en-US" b="1" dirty="0" smtClean="0"/>
              <a:t>break </a:t>
            </a:r>
            <a:r>
              <a:rPr lang="en-US" dirty="0" smtClean="0"/>
              <a:t>command is used to abruptly exit and end the loop. Generally, it makes sense to use the last two commands within a conditional statement rather than just using it directly.</a:t>
            </a:r>
          </a:p>
          <a:p>
            <a:pPr marL="0" lvl="0" indent="0" rtl="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7564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Enumerate the differences between the For Loop and the While Loop. Explain them the scenarios where a condition based routing will be required.</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Same like For Loop, the While Loop is used for iterating a piece of code within its scope for a number of times. The primary difference is that, instead of looping for a particular number of times, the While Loop iterates till a given condition gets false. That is when the given condition is true, the while loop will do an iteration and again evaluates the condition. Till the condition becomes false, the while loop will keep on iterating the code block continuously with getting exhausted like humans.</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The surprising part is that if the condition never gets true, then the loop will iterate till infinity, means the loop doesn’t end at all. Be careful while defining any infinite loops like this. In case if you are stuck in an infinite loop, press Ctrl-C to break and exit the loop. Same like For loop, the While loop also supports the </a:t>
            </a:r>
            <a:r>
              <a:rPr lang="en-US" b="1" dirty="0" smtClean="0"/>
              <a:t>continue</a:t>
            </a:r>
            <a:r>
              <a:rPr lang="en-US" dirty="0" smtClean="0"/>
              <a:t> and the </a:t>
            </a:r>
            <a:r>
              <a:rPr lang="en-US" b="1" dirty="0" smtClean="0"/>
              <a:t>break</a:t>
            </a:r>
            <a:r>
              <a:rPr lang="en-US" dirty="0" smtClean="0"/>
              <a:t> commands.</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5449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b="1" dirty="0" smtClean="0"/>
              <a:t>Notes to the Facilitator:</a:t>
            </a:r>
          </a:p>
          <a:p>
            <a:pPr marL="0" lvl="0" indent="0" rtl="0">
              <a:spcBef>
                <a:spcPts val="0"/>
              </a:spcBef>
              <a:spcAft>
                <a:spcPts val="0"/>
              </a:spcAft>
              <a:buClr>
                <a:schemeClr val="dk1"/>
              </a:buClr>
              <a:buSzPts val="1100"/>
              <a:buFont typeface="Arial"/>
              <a:buNone/>
            </a:pPr>
            <a:r>
              <a:rPr lang="en-US" dirty="0" smtClean="0"/>
              <a:t>Describe in detail about the functions and how they enable the reusability of the code.</a:t>
            </a:r>
          </a:p>
          <a:p>
            <a:pPr marL="0" lvl="0" indent="0" rtl="0">
              <a:spcBef>
                <a:spcPts val="0"/>
              </a:spcBef>
              <a:spcAft>
                <a:spcPts val="0"/>
              </a:spcAft>
              <a:buClr>
                <a:schemeClr val="dk1"/>
              </a:buClr>
              <a:buSzPts val="1100"/>
              <a:buFont typeface="Arial"/>
              <a:buNone/>
            </a:pPr>
            <a:endParaRPr lang="en-US" dirty="0" smtClean="0"/>
          </a:p>
          <a:p>
            <a:pPr marL="0" lvl="0" indent="0" rtl="0">
              <a:spcBef>
                <a:spcPts val="0"/>
              </a:spcBef>
              <a:spcAft>
                <a:spcPts val="0"/>
              </a:spcAft>
              <a:buClr>
                <a:schemeClr val="dk1"/>
              </a:buClr>
              <a:buSzPts val="1100"/>
              <a:buFont typeface="Arial"/>
              <a:buNone/>
            </a:pPr>
            <a:r>
              <a:rPr lang="en-US" b="1" dirty="0" smtClean="0"/>
              <a:t>Notes to the Participant:</a:t>
            </a:r>
          </a:p>
          <a:p>
            <a:pPr marL="0" lvl="0" indent="0" rtl="0">
              <a:spcBef>
                <a:spcPts val="0"/>
              </a:spcBef>
              <a:spcAft>
                <a:spcPts val="0"/>
              </a:spcAft>
              <a:buClr>
                <a:schemeClr val="dk1"/>
              </a:buClr>
              <a:buSzPts val="1100"/>
              <a:buFont typeface="Arial"/>
              <a:buNone/>
            </a:pPr>
            <a:r>
              <a:rPr lang="en-US" dirty="0" smtClean="0"/>
              <a:t>A function is just a definition that contains a piece of code. This piece of code can be executed any number of times by calling the function name. This allows us to avoid rewriting the same logic again and again in multiple places of the same script.</a:t>
            </a:r>
          </a:p>
          <a:p>
            <a:pPr marL="0" lvl="0" indent="0" rtl="0">
              <a:spcBef>
                <a:spcPts val="0"/>
              </a:spcBef>
              <a:spcAft>
                <a:spcPts val="0"/>
              </a:spcAft>
              <a:buNone/>
            </a:pPr>
            <a:endParaRPr lang="en-US" dirty="0" smtClean="0"/>
          </a:p>
          <a:p>
            <a:pPr marL="0" lvl="0" indent="0" rtl="0">
              <a:spcBef>
                <a:spcPts val="0"/>
              </a:spcBef>
              <a:spcAft>
                <a:spcPts val="0"/>
              </a:spcAft>
              <a:buClr>
                <a:schemeClr val="dk1"/>
              </a:buClr>
              <a:buSzPts val="1100"/>
              <a:buFont typeface="Arial"/>
              <a:buNone/>
            </a:pPr>
            <a:r>
              <a:rPr lang="en-US" dirty="0" smtClean="0"/>
              <a:t>Moreover, the functions offer a way to modify the output it returns by accepting input arguments. Also by having the conditional statements and loop statements inside the function, and by coupling them with the input arguments, any kind of functionality can be created and this can be quite handy in reusability of code. Remember, the function can write any text to the stream or it can return the text. Both of them are different ways of getting the function’s output. </a:t>
            </a:r>
          </a:p>
          <a:p>
            <a:pPr marL="0" lvl="0" indent="0" rtl="0">
              <a:spcBef>
                <a:spcPts val="0"/>
              </a:spcBef>
              <a:spcAft>
                <a:spcPts val="0"/>
              </a:spcAft>
              <a:buNone/>
            </a:pPr>
            <a:endParaRPr lang="en-US" dirty="0" smtClean="0"/>
          </a:p>
          <a:p>
            <a:pPr marL="0" lvl="0" indent="0" rtl="0">
              <a:spcBef>
                <a:spcPts val="0"/>
              </a:spcBef>
              <a:spcAft>
                <a:spcPts val="0"/>
              </a:spcAft>
              <a:buClr>
                <a:schemeClr val="dk1"/>
              </a:buClr>
              <a:buSzPts val="1100"/>
              <a:buFont typeface="Arial"/>
              <a:buNone/>
            </a:pPr>
            <a:r>
              <a:rPr lang="en-US" dirty="0" smtClean="0"/>
              <a:t>A function can return the value by using the return command. As soon as this command is called, the function exits immediately. The first argument passed to the return command will be the return value of the function. Also, there can be any number of return commands can be kept within the conditional statements. Returning a value from a function is completely optional.</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112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how the Shell script is executed in the Linux Operating System.</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 script can be executed just by calling its name with its path. It can be either the absolute path or the relative path of the script. A very important thing to remember- Any script should always begin with a shebang operator i.e. the interpreter to use prefixed by the # and the ! sign.</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To indicate the file as an executable script, it is generally a best practice to name them with a .</a:t>
            </a:r>
            <a:r>
              <a:rPr lang="en-US" dirty="0" err="1" smtClean="0"/>
              <a:t>sh</a:t>
            </a:r>
            <a:r>
              <a:rPr lang="en-US" dirty="0" smtClean="0"/>
              <a:t> extension. This allows the users to easily identify whether a file is a script or not. If the script file doesn’t have the execution permission, calling the script will show an permission denied error message. To assign execution permissions, just run </a:t>
            </a:r>
            <a:r>
              <a:rPr lang="en-US" b="1" dirty="0" err="1" smtClean="0"/>
              <a:t>chmod</a:t>
            </a:r>
            <a:r>
              <a:rPr lang="en-US" b="1" dirty="0" smtClean="0"/>
              <a:t> +x script.sh</a:t>
            </a:r>
            <a:r>
              <a:rPr lang="en-US" dirty="0" smtClean="0"/>
              <a:t> where </a:t>
            </a:r>
            <a:r>
              <a:rPr lang="en-US" dirty="0" err="1" smtClean="0"/>
              <a:t>chmod</a:t>
            </a:r>
            <a:r>
              <a:rPr lang="en-US" dirty="0" smtClean="0"/>
              <a:t> command is the built-in tool to change file permissions, + indicates adding and x indicates the execution permission and finally the filename to which the permission is required.</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758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necessity of using arguments than the read command for scripts executed by other programs.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An argument is another kind of input that a program can get and this input is provided while calling the script. A script can get any number of arguments, each separated by a space. It is generally good to limit the arguments not more than five. Else calling the script becomes difficult. All the arguments will be available for digits 0 to N prefixed with $ sign.</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If you want to pass a text having the space as a single argument, enclose the text within the double quotes. Provided arguments can be popped out by using the </a:t>
            </a:r>
            <a:r>
              <a:rPr lang="en-US" b="1" dirty="0" smtClean="0"/>
              <a:t>shift</a:t>
            </a:r>
            <a:r>
              <a:rPr lang="en-US" dirty="0" smtClean="0"/>
              <a:t> command.</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6453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role of task scheduler in an operating system and aid the participants to understand the structure of a </a:t>
            </a:r>
            <a:r>
              <a:rPr lang="en-US" dirty="0" err="1" smtClean="0"/>
              <a:t>cron</a:t>
            </a:r>
            <a:r>
              <a:rPr lang="en-US" dirty="0" smtClean="0"/>
              <a:t> expression.</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err="1" smtClean="0"/>
              <a:t>Cron</a:t>
            </a:r>
            <a:r>
              <a:rPr lang="en-US" dirty="0" smtClean="0"/>
              <a:t> is a task scheduler application in Linux operating system that continuously runs as a daemon process. A </a:t>
            </a:r>
            <a:r>
              <a:rPr lang="en-US" dirty="0" err="1" smtClean="0"/>
              <a:t>cron</a:t>
            </a:r>
            <a:r>
              <a:rPr lang="en-US" dirty="0" smtClean="0"/>
              <a:t> expression is a string having a structure where the intervals, script and their arguments can be specified by separating them with spaces. </a:t>
            </a:r>
            <a:r>
              <a:rPr lang="en-US" b="1" dirty="0" err="1" smtClean="0"/>
              <a:t>crontab</a:t>
            </a:r>
            <a:r>
              <a:rPr lang="en-US" dirty="0" smtClean="0"/>
              <a:t> is a command that allows us to add, remove and list available </a:t>
            </a:r>
            <a:r>
              <a:rPr lang="en-US" dirty="0" err="1" smtClean="0"/>
              <a:t>cron</a:t>
            </a:r>
            <a:r>
              <a:rPr lang="en-US" dirty="0" smtClean="0"/>
              <a:t> expressions by passing different options.</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0064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Clr>
                <a:schemeClr val="dk1"/>
              </a:buClr>
              <a:buSzPts val="1100"/>
              <a:buFont typeface="Arial"/>
              <a:buNone/>
            </a:pPr>
            <a:r>
              <a:rPr lang="en-US" dirty="0" smtClean="0">
                <a:solidFill>
                  <a:schemeClr val="dk1"/>
                </a:solidFill>
              </a:rPr>
              <a:t>Explain the module objectives to the participants. </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b="1" dirty="0" smtClean="0"/>
              <a:t>Notes to the Participant:</a:t>
            </a:r>
          </a:p>
          <a:p>
            <a:pPr marL="0" lvl="0" indent="0" rtl="0">
              <a:lnSpc>
                <a:spcPct val="115000"/>
              </a:lnSpc>
              <a:spcBef>
                <a:spcPts val="0"/>
              </a:spcBef>
              <a:spcAft>
                <a:spcPts val="0"/>
              </a:spcAft>
              <a:buClr>
                <a:schemeClr val="dk1"/>
              </a:buClr>
              <a:buSzPts val="1100"/>
              <a:buFont typeface="Arial"/>
              <a:buNone/>
            </a:pPr>
            <a:r>
              <a:rPr lang="en-US" dirty="0" smtClean="0"/>
              <a:t>You will be informed about the module objectives.</a:t>
            </a:r>
          </a:p>
          <a:p>
            <a:pPr marL="0" lvl="0" indent="0">
              <a:spcBef>
                <a:spcPts val="0"/>
              </a:spcBef>
              <a:spcAft>
                <a:spcPts val="0"/>
              </a:spcAft>
              <a:buClr>
                <a:schemeClr val="dk1"/>
              </a:buClr>
              <a:buSzPts val="1100"/>
              <a:buFont typeface="Arial"/>
              <a:buNone/>
            </a:pPr>
            <a:r>
              <a:rPr lang="en-US" dirty="0" smtClean="0"/>
              <a:t>At the end of this module, you will be able to :</a:t>
            </a:r>
          </a:p>
          <a:p>
            <a:pPr marL="457200" lvl="0" indent="-298450">
              <a:spcBef>
                <a:spcPts val="0"/>
              </a:spcBef>
              <a:spcAft>
                <a:spcPts val="0"/>
              </a:spcAft>
              <a:buSzPts val="1100"/>
              <a:buChar char="●"/>
            </a:pPr>
            <a:r>
              <a:rPr lang="en-US" dirty="0" smtClean="0"/>
              <a:t>Explain the basic scripting concepts such as variables, functions, etc. </a:t>
            </a:r>
          </a:p>
          <a:p>
            <a:pPr marL="457200" lvl="0" indent="-298450">
              <a:spcBef>
                <a:spcPts val="0"/>
              </a:spcBef>
              <a:spcAft>
                <a:spcPts val="0"/>
              </a:spcAft>
              <a:buSzPts val="1100"/>
              <a:buChar char="●"/>
            </a:pPr>
            <a:r>
              <a:rPr lang="en-US" dirty="0" smtClean="0"/>
              <a:t>Distinguish between scripting languages (primarily on BASH and PowerShell). </a:t>
            </a:r>
          </a:p>
          <a:p>
            <a:pPr marL="457200" lvl="0" indent="-298450">
              <a:spcBef>
                <a:spcPts val="0"/>
              </a:spcBef>
              <a:spcAft>
                <a:spcPts val="0"/>
              </a:spcAft>
              <a:buSzPts val="1100"/>
              <a:buChar char="●"/>
            </a:pPr>
            <a:r>
              <a:rPr lang="en-US" dirty="0" smtClean="0"/>
              <a:t>Write scripts to automate some regular tasks on their own. </a:t>
            </a:r>
          </a:p>
          <a:p>
            <a:pPr marL="457200" lvl="0" indent="-298450">
              <a:spcBef>
                <a:spcPts val="0"/>
              </a:spcBef>
              <a:spcAft>
                <a:spcPts val="0"/>
              </a:spcAft>
              <a:buSzPts val="1100"/>
              <a:buChar char="●"/>
            </a:pPr>
            <a:r>
              <a:rPr lang="en-US" dirty="0" smtClean="0"/>
              <a:t>Describe and implement the best practices involved in writing scripts. </a:t>
            </a: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0810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basic Linux commands listed in the slide with their usages by showing them live in a terminal.</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 Linux command is just a binary executable file located somewhere usually /bin directory or /</a:t>
            </a:r>
            <a:r>
              <a:rPr lang="en-US" dirty="0" err="1" smtClean="0"/>
              <a:t>usr</a:t>
            </a:r>
            <a:r>
              <a:rPr lang="en-US" dirty="0" smtClean="0"/>
              <a:t>/local/bin directory specified in the Path environment variable at /</a:t>
            </a:r>
            <a:r>
              <a:rPr lang="en-US" dirty="0" err="1" smtClean="0"/>
              <a:t>etc</a:t>
            </a:r>
            <a:r>
              <a:rPr lang="en-US" dirty="0" smtClean="0"/>
              <a:t>/environment. Each one of them is written in a programming language like C and then compiled to a binary. These commands will be commonly used in day to day tasks of a typical IT administrator.</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Also, we can say that  it will be quite hard to work on Linux terminal without these basic commands. Go through them one by one, keep them in your memory by any means as you will need them for even a very basic action.</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85932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Iterate the commands listed in the slide and explain each one of them elaborately with a usage.</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The commands listed in this slide are important but not mandatory if you are just going to start off. However, it is very crucial to know these commands when you are writing a script. Else you will end up in reinvent the wheel when it is already available.</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3934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Demonstrate the usages of the input and output redirection operators will scenarios based examples.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The Redirection operators are typically used to write and stream from one of the streams in the Linux Operating System. For example, input redirection operator is capable of getting a file’s content and write the content to the </a:t>
            </a:r>
            <a:r>
              <a:rPr lang="en-US" dirty="0" err="1" smtClean="0"/>
              <a:t>stdin</a:t>
            </a:r>
            <a:r>
              <a:rPr lang="en-US" dirty="0" smtClean="0"/>
              <a:t> stream.</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Likewise, the Output Redirection operator can get the content from the </a:t>
            </a:r>
            <a:r>
              <a:rPr lang="en-US" dirty="0" err="1" smtClean="0"/>
              <a:t>stdout</a:t>
            </a:r>
            <a:r>
              <a:rPr lang="en-US" dirty="0" smtClean="0"/>
              <a:t> or </a:t>
            </a:r>
            <a:r>
              <a:rPr lang="en-US" dirty="0" err="1" smtClean="0"/>
              <a:t>stderr</a:t>
            </a:r>
            <a:r>
              <a:rPr lang="en-US" dirty="0" smtClean="0"/>
              <a:t> stream and write them to a file. This allows us to manipulate the data between streams across different programs or scripts.</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803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Elaborate how the output of a program can be passed directly as an input to another program and how these can be chained using the piping operators. Also, demonstrate the steps to couple pipe operators with the stream operators.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 piping operator can is used to fetch the content of the </a:t>
            </a:r>
            <a:r>
              <a:rPr lang="en-US" dirty="0" err="1" smtClean="0"/>
              <a:t>stdout</a:t>
            </a:r>
            <a:r>
              <a:rPr lang="en-US" dirty="0" smtClean="0"/>
              <a:t> of one program and pass the content to the </a:t>
            </a:r>
            <a:r>
              <a:rPr lang="en-US" dirty="0" err="1" smtClean="0"/>
              <a:t>stdin</a:t>
            </a:r>
            <a:r>
              <a:rPr lang="en-US" dirty="0" smtClean="0"/>
              <a:t> of another program. This can be done without piping operator by just using standard stream operators. However piping operator provides a very convenient method of handling these kinds of operations and will help in maintaining the code elegant. Also, this allows chaining of multiple commands which is quite difficult with standard redirection operators.</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2249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each line of the script one by one and refer the “scenario 2” of “Automation prevents errors” topic in the second module.</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This sample program is the solution for the second scenario of the “Scenarios where automation prevents errors” topic in the second module. Here, we have a script that will help us to search and replace a text across multiple files. We just need to pass the files to include, the text to search for and the text to replace with. For an explanation of the program, refer to the notes of this particular scenario in the second module.</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6032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each line of the script one by one and refer the “scenario 1” of “Automation saves time and effort” topic in the second module.</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This sample program is the solution for the first scenario of the “Scenarios where automation saves time and effort” topic in the second module. This script helps in automatically archiving all the log files and moving those archives to a backup directory and finally deleting the original log files.</a:t>
            </a:r>
          </a:p>
          <a:p>
            <a:pPr marL="0" lvl="0" indent="0">
              <a:spcBef>
                <a:spcPts val="0"/>
              </a:spcBef>
              <a:spcAft>
                <a:spcPts val="0"/>
              </a:spcAft>
              <a:buClr>
                <a:schemeClr val="dk1"/>
              </a:buClr>
              <a:buSzPts val="1100"/>
              <a:buFont typeface="Arial"/>
              <a:buNone/>
            </a:pPr>
            <a:r>
              <a:rPr lang="en-US" dirty="0" smtClean="0"/>
              <a:t>It expects the location of the log directory, the extension of the log files and the backup directory where the archives should be kept. For an explanation of the program, refer to the notes of this particular scenario in the second module.</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2851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b="1" dirty="0" smtClean="0"/>
              <a:t>Notes to the Facilitator:</a:t>
            </a:r>
          </a:p>
          <a:p>
            <a:pPr marL="0" lvl="0" indent="0" rtl="0">
              <a:spcBef>
                <a:spcPts val="0"/>
              </a:spcBef>
              <a:spcAft>
                <a:spcPts val="0"/>
              </a:spcAft>
              <a:buClr>
                <a:schemeClr val="dk1"/>
              </a:buClr>
              <a:buSzPts val="1100"/>
              <a:buFont typeface="Arial"/>
              <a:buNone/>
            </a:pPr>
            <a:r>
              <a:rPr lang="en-US" dirty="0" smtClean="0"/>
              <a:t>Explain each line of the script one by one and refer the “scenario 11” of “Automation saves time and effort” topic in the second module.</a:t>
            </a:r>
          </a:p>
          <a:p>
            <a:pPr marL="0" lvl="0" indent="0" rtl="0">
              <a:spcBef>
                <a:spcPts val="0"/>
              </a:spcBef>
              <a:spcAft>
                <a:spcPts val="0"/>
              </a:spcAft>
              <a:buClr>
                <a:schemeClr val="dk1"/>
              </a:buClr>
              <a:buSzPts val="1100"/>
              <a:buFont typeface="Arial"/>
              <a:buNone/>
            </a:pPr>
            <a:endParaRPr lang="en-US" dirty="0" smtClean="0"/>
          </a:p>
          <a:p>
            <a:pPr marL="0" lvl="0" indent="0" rtl="0">
              <a:spcBef>
                <a:spcPts val="0"/>
              </a:spcBef>
              <a:spcAft>
                <a:spcPts val="0"/>
              </a:spcAft>
              <a:buClr>
                <a:schemeClr val="dk1"/>
              </a:buClr>
              <a:buSzPts val="1100"/>
              <a:buFont typeface="Arial"/>
              <a:buNone/>
            </a:pPr>
            <a:r>
              <a:rPr lang="en-US" b="1" dirty="0" smtClean="0"/>
              <a:t>Notes to the Participant:</a:t>
            </a:r>
          </a:p>
          <a:p>
            <a:pPr marL="0" lvl="0" indent="0" rtl="0">
              <a:spcBef>
                <a:spcPts val="0"/>
              </a:spcBef>
              <a:spcAft>
                <a:spcPts val="0"/>
              </a:spcAft>
              <a:buClr>
                <a:schemeClr val="dk1"/>
              </a:buClr>
              <a:buSzPts val="1100"/>
              <a:buFont typeface="Arial"/>
              <a:buNone/>
            </a:pPr>
            <a:r>
              <a:rPr lang="en-US" dirty="0" smtClean="0"/>
              <a:t>This sample program is the solution for the eleventh scenario of the “Scenarios where automation saves time and effort” topic in the second module of third semester. It just prints the content of the files in a formatted manner along with additional information. It requires the files to be read as the arguments of the script.</a:t>
            </a:r>
          </a:p>
          <a:p>
            <a:pPr marL="0" lvl="0" indent="0" rtl="0">
              <a:spcBef>
                <a:spcPts val="0"/>
              </a:spcBef>
              <a:spcAft>
                <a:spcPts val="0"/>
              </a:spcAft>
              <a:buNone/>
            </a:pPr>
            <a:endParaRPr lang="en-US" dirty="0" smtClean="0"/>
          </a:p>
          <a:p>
            <a:pPr marL="0" lvl="0" indent="0">
              <a:spcBef>
                <a:spcPts val="0"/>
              </a:spcBef>
              <a:spcAft>
                <a:spcPts val="0"/>
              </a:spcAft>
              <a:buNone/>
            </a:pPr>
            <a:r>
              <a:rPr lang="en-US" dirty="0" smtClean="0"/>
              <a:t>For an explanation of the program, refer to the notes of this particular scenario in the second module.</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2904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 </a:t>
            </a:r>
          </a:p>
          <a:p>
            <a:pPr marL="0" lvl="0" indent="0">
              <a:spcBef>
                <a:spcPts val="0"/>
              </a:spcBef>
              <a:spcAft>
                <a:spcPts val="0"/>
              </a:spcAft>
              <a:buClr>
                <a:schemeClr val="dk1"/>
              </a:buClr>
              <a:buSzPts val="1100"/>
              <a:buFont typeface="Arial"/>
              <a:buNone/>
            </a:pPr>
            <a:r>
              <a:rPr lang="en-US" dirty="0" smtClean="0">
                <a:solidFill>
                  <a:schemeClr val="dk1"/>
                </a:solidFill>
              </a:rPr>
              <a:t>Answer: </a:t>
            </a:r>
          </a:p>
          <a:p>
            <a:pPr marL="0" lvl="0" indent="0">
              <a:spcBef>
                <a:spcPts val="0"/>
              </a:spcBef>
              <a:spcAft>
                <a:spcPts val="0"/>
              </a:spcAft>
              <a:buClr>
                <a:schemeClr val="dk1"/>
              </a:buClr>
              <a:buSzPts val="1100"/>
              <a:buFont typeface="Arial"/>
              <a:buNone/>
            </a:pPr>
            <a:r>
              <a:rPr lang="en-US" dirty="0" smtClean="0">
                <a:solidFill>
                  <a:schemeClr val="dk1"/>
                </a:solidFill>
              </a:rPr>
              <a:t>1.</a:t>
            </a:r>
            <a:r>
              <a:rPr lang="en-US" baseline="0" dirty="0" smtClean="0">
                <a:solidFill>
                  <a:schemeClr val="dk1"/>
                </a:solidFill>
              </a:rPr>
              <a:t> </a:t>
            </a:r>
            <a:r>
              <a:rPr lang="en-US" dirty="0" smtClean="0">
                <a:solidFill>
                  <a:schemeClr val="dk1"/>
                </a:solidFill>
              </a:rPr>
              <a:t>A. read</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0608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 </a:t>
            </a:r>
          </a:p>
          <a:p>
            <a:pPr marL="0" lvl="0" indent="0">
              <a:spcBef>
                <a:spcPts val="0"/>
              </a:spcBef>
              <a:spcAft>
                <a:spcPts val="0"/>
              </a:spcAft>
              <a:buClr>
                <a:schemeClr val="dk1"/>
              </a:buClr>
              <a:buSzPts val="1100"/>
              <a:buFont typeface="Arial"/>
              <a:buNone/>
            </a:pPr>
            <a:r>
              <a:rPr lang="en-US" dirty="0" smtClean="0">
                <a:solidFill>
                  <a:schemeClr val="dk1"/>
                </a:solidFill>
              </a:rPr>
              <a:t>Answer: </a:t>
            </a:r>
          </a:p>
          <a:p>
            <a:pPr marL="0" lvl="0" indent="0">
              <a:spcBef>
                <a:spcPts val="0"/>
              </a:spcBef>
              <a:spcAft>
                <a:spcPts val="0"/>
              </a:spcAft>
              <a:buClr>
                <a:schemeClr val="dk1"/>
              </a:buClr>
              <a:buSzPts val="1100"/>
              <a:buFont typeface="Arial"/>
              <a:buNone/>
            </a:pPr>
            <a:r>
              <a:rPr lang="en-US" dirty="0" smtClean="0">
                <a:solidFill>
                  <a:schemeClr val="dk1"/>
                </a:solidFill>
              </a:rPr>
              <a:t>2. B. echo “</a:t>
            </a:r>
            <a:r>
              <a:rPr lang="en-US" i="1" dirty="0" smtClean="0">
                <a:solidFill>
                  <a:schemeClr val="dk1"/>
                </a:solidFill>
              </a:rPr>
              <a:t>Hello World</a:t>
            </a:r>
            <a:r>
              <a:rPr lang="en-US" dirty="0" smtClean="0">
                <a:solidFill>
                  <a:schemeClr val="dk1"/>
                </a:solidFill>
              </a:rPr>
              <a:t>” &gt;&gt; </a:t>
            </a:r>
            <a:r>
              <a:rPr lang="en-US" i="1" dirty="0" smtClean="0">
                <a:solidFill>
                  <a:schemeClr val="dk1"/>
                </a:solidFill>
              </a:rPr>
              <a:t>/</a:t>
            </a:r>
            <a:r>
              <a:rPr lang="en-US" i="1" dirty="0" err="1" smtClean="0">
                <a:solidFill>
                  <a:schemeClr val="dk1"/>
                </a:solidFill>
              </a:rPr>
              <a:t>tmp</a:t>
            </a:r>
            <a:r>
              <a:rPr lang="en-US" i="1" dirty="0" smtClean="0">
                <a:solidFill>
                  <a:schemeClr val="dk1"/>
                </a:solidFill>
              </a:rPr>
              <a:t>/</a:t>
            </a:r>
            <a:r>
              <a:rPr lang="en-US" i="1" dirty="0" err="1" smtClean="0">
                <a:solidFill>
                  <a:schemeClr val="dk1"/>
                </a:solidFill>
              </a:rPr>
              <a:t>myfile</a:t>
            </a:r>
            <a:endParaRPr lang="en-US" dirty="0" smtClean="0">
              <a:solidFill>
                <a:schemeClr val="dk1"/>
              </a:solidFill>
            </a:endParaRP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endParaRPr lang="en-US" i="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25845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Elaborate the scenarios where these built-in operations will be required and how they can be used.</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i="1" dirty="0" smtClean="0"/>
              <a:t>‘set</a:t>
            </a:r>
            <a:r>
              <a:rPr lang="en-US" dirty="0" smtClean="0"/>
              <a:t>’ is itself a built-in command available on </a:t>
            </a:r>
            <a:r>
              <a:rPr lang="en-US" dirty="0" err="1" smtClean="0"/>
              <a:t>linux</a:t>
            </a:r>
            <a:r>
              <a:rPr lang="en-US" dirty="0" smtClean="0"/>
              <a:t> that helps to change the arguments provided to the script. It is absolutely possible to provide the shell with those arguments without the set utility. But it can’t be changed or controlled logically, once the execution of the script is started.</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To have a control over it, we use the ‘set‘ tool in our scripts. So by setting relevant environment variables and enabling or disabling options in set with those environment variables will provide a very nice usability of the program.</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9152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Inform the participants about the topics that they will be learning in this module.</a:t>
            </a:r>
            <a:endParaRPr lang="en-US" dirty="0" smtClean="0"/>
          </a:p>
          <a:p>
            <a:pPr marL="0" lvl="0" indent="0" rtl="0">
              <a:lnSpc>
                <a:spcPct val="115000"/>
              </a:lnSpc>
              <a:spcBef>
                <a:spcPts val="1600"/>
              </a:spcBef>
              <a:spcAft>
                <a:spcPts val="0"/>
              </a:spcAft>
              <a:buNone/>
            </a:pPr>
            <a:r>
              <a:rPr lang="en-US" b="1" dirty="0" smtClean="0">
                <a:solidFill>
                  <a:schemeClr val="dk1"/>
                </a:solidFill>
              </a:rPr>
              <a:t>Notes to the Participants:</a:t>
            </a:r>
          </a:p>
          <a:p>
            <a:pPr marL="0" lvl="0" indent="0" rtl="0">
              <a:lnSpc>
                <a:spcPct val="115000"/>
              </a:lnSpc>
              <a:spcBef>
                <a:spcPts val="0"/>
              </a:spcBef>
              <a:spcAft>
                <a:spcPts val="0"/>
              </a:spcAft>
              <a:buNone/>
            </a:pPr>
            <a:r>
              <a:rPr lang="en-US" dirty="0" smtClean="0">
                <a:solidFill>
                  <a:schemeClr val="dk1"/>
                </a:solidFill>
              </a:rPr>
              <a:t>You will learn about the following topics in this module:</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Writing automation scripts</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Best Practices for scripting</a:t>
            </a:r>
          </a:p>
          <a:p>
            <a:pPr marL="0" lvl="0" indent="0" rtl="0">
              <a:lnSpc>
                <a:spcPct val="115000"/>
              </a:lnSpc>
              <a:spcBef>
                <a:spcPts val="1600"/>
              </a:spcBef>
              <a:spcAft>
                <a:spcPts val="0"/>
              </a:spcAft>
              <a:buNone/>
            </a:pPr>
            <a:endParaRPr lang="en-US" dirty="0" smtClean="0"/>
          </a:p>
          <a:p>
            <a:pPr marL="0" lvl="0" indent="0" rtl="0">
              <a:lnSpc>
                <a:spcPct val="115000"/>
              </a:lnSpc>
              <a:spcBef>
                <a:spcPts val="160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1001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Describe the significance of naming the variables and functions and ask them to name some example variables.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As shown in the slide, variable or function names should have only letters, numbers and optionally underscore character. </a:t>
            </a:r>
          </a:p>
          <a:p>
            <a:pPr marL="457200" lvl="0" indent="-298450" rtl="0">
              <a:lnSpc>
                <a:spcPct val="115000"/>
              </a:lnSpc>
              <a:spcBef>
                <a:spcPts val="0"/>
              </a:spcBef>
              <a:spcAft>
                <a:spcPts val="0"/>
              </a:spcAft>
              <a:buClr>
                <a:srgbClr val="000000"/>
              </a:buClr>
              <a:buSzPts val="1100"/>
              <a:buChar char="●"/>
            </a:pPr>
            <a:r>
              <a:rPr lang="en-US" dirty="0" smtClean="0"/>
              <a:t>It is better to begin the name with a letter and use underscore to separate the words in them instead of spaces. Numbers can be used wherever it is appropriate.</a:t>
            </a:r>
          </a:p>
          <a:p>
            <a:pPr marL="457200" lvl="0" indent="-298450" rtl="0">
              <a:lnSpc>
                <a:spcPct val="115000"/>
              </a:lnSpc>
              <a:spcBef>
                <a:spcPts val="0"/>
              </a:spcBef>
              <a:spcAft>
                <a:spcPts val="0"/>
              </a:spcAft>
              <a:buClr>
                <a:srgbClr val="000000"/>
              </a:buClr>
              <a:buSzPts val="1100"/>
              <a:buChar char="●"/>
            </a:pPr>
            <a:r>
              <a:rPr lang="en-US" dirty="0" smtClean="0"/>
              <a:t>It is okay to begin your function name with an underscore character if the name conflicts with any other system tool.</a:t>
            </a:r>
          </a:p>
          <a:p>
            <a:pPr marL="457200" lvl="0" indent="-298450" rtl="0">
              <a:lnSpc>
                <a:spcPct val="115000"/>
              </a:lnSpc>
              <a:spcBef>
                <a:spcPts val="0"/>
              </a:spcBef>
              <a:spcAft>
                <a:spcPts val="0"/>
              </a:spcAft>
              <a:buClr>
                <a:srgbClr val="000000"/>
              </a:buClr>
              <a:buSzPts val="1100"/>
              <a:buChar char="●"/>
            </a:pPr>
            <a:r>
              <a:rPr lang="en-US" dirty="0" smtClean="0"/>
              <a:t>Give intuitive names to variables so that it will be self- explanatory of what it contains.</a:t>
            </a:r>
          </a:p>
          <a:p>
            <a:pPr marL="457200" lvl="0" indent="-298450" rtl="0">
              <a:lnSpc>
                <a:spcPct val="115000"/>
              </a:lnSpc>
              <a:spcBef>
                <a:spcPts val="0"/>
              </a:spcBef>
              <a:spcAft>
                <a:spcPts val="0"/>
              </a:spcAft>
              <a:buClr>
                <a:srgbClr val="000000"/>
              </a:buClr>
              <a:buSzPts val="1100"/>
              <a:buChar char="●"/>
            </a:pPr>
            <a:r>
              <a:rPr lang="en-US" dirty="0" smtClean="0"/>
              <a:t>Conform to the language conventions and even the naming of the scripts are important too.</a:t>
            </a:r>
          </a:p>
          <a:p>
            <a:pPr marL="457200" lvl="0" indent="-298450" rtl="0">
              <a:lnSpc>
                <a:spcPct val="115000"/>
              </a:lnSpc>
              <a:spcBef>
                <a:spcPts val="0"/>
              </a:spcBef>
              <a:spcAft>
                <a:spcPts val="0"/>
              </a:spcAft>
              <a:buClr>
                <a:srgbClr val="000000"/>
              </a:buClr>
              <a:buSzPts val="1100"/>
              <a:buChar char="●"/>
            </a:pPr>
            <a:r>
              <a:rPr lang="en-US" dirty="0" smtClean="0"/>
              <a:t>Prepare a style guide before starting to write the code so that all the people working </a:t>
            </a:r>
            <a:r>
              <a:rPr lang="en-US" smtClean="0"/>
              <a:t>on </a:t>
            </a:r>
            <a:r>
              <a:rPr lang="en-US" smtClean="0"/>
              <a:t>it </a:t>
            </a:r>
            <a:r>
              <a:rPr lang="en-US" dirty="0" smtClean="0"/>
              <a:t>can easily understand and resume quickly with their work.</a:t>
            </a:r>
          </a:p>
          <a:p>
            <a:pPr marL="457200" lvl="0" indent="-298450" rtl="0">
              <a:lnSpc>
                <a:spcPct val="115000"/>
              </a:lnSpc>
              <a:spcBef>
                <a:spcPts val="0"/>
              </a:spcBef>
              <a:spcAft>
                <a:spcPts val="0"/>
              </a:spcAft>
              <a:buClr>
                <a:srgbClr val="000000"/>
              </a:buClr>
              <a:buSzPts val="1100"/>
              <a:buChar char="●"/>
            </a:pPr>
            <a:r>
              <a:rPr lang="en-US" dirty="0" smtClean="0"/>
              <a:t>It should not contain any other special character and even spaces.</a:t>
            </a:r>
          </a:p>
          <a:p>
            <a:pPr marL="457200" lvl="0" indent="-298450" rtl="0">
              <a:lnSpc>
                <a:spcPct val="115000"/>
              </a:lnSpc>
              <a:spcBef>
                <a:spcPts val="0"/>
              </a:spcBef>
              <a:spcAft>
                <a:spcPts val="0"/>
              </a:spcAft>
              <a:buClr>
                <a:srgbClr val="000000"/>
              </a:buClr>
              <a:buSzPts val="1100"/>
              <a:buChar char="●"/>
            </a:pPr>
            <a:r>
              <a:rPr lang="en-US" dirty="0" smtClean="0"/>
              <a:t>Do not use a complete uppercase text as the name unless it is an environment variable or globally exported variable.</a:t>
            </a:r>
          </a:p>
          <a:p>
            <a:pPr marL="0" lvl="0" indent="0" rtl="0">
              <a:lnSpc>
                <a:spcPct val="115000"/>
              </a:lnSpc>
              <a:spcBef>
                <a:spcPts val="1600"/>
              </a:spcBef>
              <a:spcAft>
                <a:spcPts val="0"/>
              </a:spcAft>
              <a:buNone/>
            </a:pPr>
            <a:endParaRPr lang="en-US" dirty="0" smtClean="0"/>
          </a:p>
          <a:p>
            <a:pPr marL="0" lvl="0" indent="0">
              <a:spcBef>
                <a:spcPts val="1600"/>
              </a:spcBef>
              <a:spcAft>
                <a:spcPts val="0"/>
              </a:spcAft>
              <a:buClr>
                <a:schemeClr val="dk1"/>
              </a:buClr>
              <a:buSzPts val="1100"/>
              <a:buFont typeface="Arial"/>
              <a:buNone/>
            </a:pPr>
            <a:endParaRPr lang="en-US" dirty="0" smtClean="0"/>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169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Illustrate the purpose of annotating a variable and help participants visualize how a local variable is different from a global variable. Explain the places where read-only annotation can be used with an example.</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None/>
            </a:pPr>
            <a:r>
              <a:rPr lang="en-US" b="1" dirty="0" smtClean="0"/>
              <a:t>Notes to the Participant:</a:t>
            </a:r>
          </a:p>
          <a:p>
            <a:pPr marL="0" lvl="0" indent="0" rtl="0">
              <a:spcBef>
                <a:spcPts val="0"/>
              </a:spcBef>
              <a:spcAft>
                <a:spcPts val="0"/>
              </a:spcAft>
              <a:buNone/>
            </a:pPr>
            <a:endParaRPr lang="en-US" b="1" dirty="0" smtClean="0"/>
          </a:p>
          <a:p>
            <a:pPr marL="0" lvl="0" indent="0">
              <a:spcBef>
                <a:spcPts val="0"/>
              </a:spcBef>
              <a:spcAft>
                <a:spcPts val="0"/>
              </a:spcAft>
              <a:buClr>
                <a:schemeClr val="dk1"/>
              </a:buClr>
              <a:buSzPts val="1100"/>
              <a:buFont typeface="Arial"/>
              <a:buNone/>
            </a:pPr>
            <a:r>
              <a:rPr lang="en-US" dirty="0" smtClean="0"/>
              <a:t>Annotations are nothing but access modifiers that define the scope of the variable and the operations supported on it. Scope refers where the defined variable can be accessed and where it cannot be accessed.</a:t>
            </a:r>
            <a:br>
              <a:rPr lang="en-US" dirty="0" smtClean="0"/>
            </a:br>
            <a:r>
              <a:rPr lang="en-US" b="1" dirty="0" smtClean="0"/>
              <a:t>Example:</a:t>
            </a:r>
            <a:r>
              <a:rPr lang="en-US" dirty="0" smtClean="0"/>
              <a:t> Your property can be accessed by your family but cannot be accessed by any stranger. It is similar to a local variable that can be accessed within the defined scope and is not reachable beyond the scope. A global variable is like a public property that can be accessed by anyone.</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Assigning and referring are the basic operations available on a variable. Read-only annotation will allow the variable to be assigned with a value only on its initialization stage. Referring the value of a variable can be done any number of times.</a:t>
            </a:r>
          </a:p>
          <a:p>
            <a:pPr marL="0" lvl="0" indent="0">
              <a:spcBef>
                <a:spcPts val="0"/>
              </a:spcBef>
              <a:spcAft>
                <a:spcPts val="0"/>
              </a:spcAft>
              <a:buNone/>
            </a:pPr>
            <a:r>
              <a:rPr lang="en-US" dirty="0" smtClean="0"/>
              <a:t>As much as it is a good thing to annotate the variables, it also depends on the place and the role of the variable we define. Take them into consideration as well.</a:t>
            </a:r>
            <a:br>
              <a:rPr lang="en-US" dirty="0" smtClean="0"/>
            </a:br>
            <a:r>
              <a:rPr lang="en-US" b="1" dirty="0" smtClean="0"/>
              <a:t>Example:</a:t>
            </a:r>
            <a:r>
              <a:rPr lang="en-US" dirty="0" smtClean="0"/>
              <a:t> A normal variable is like writing with a pencil on a paper. The written text can be erased and rewritten any number of times. Whereas the read-only variable is like writing with a pen on the paper. Can be written only once.</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043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examples where the command substitutions will be used. Show the participants how the script can be benefited from these command substitutions.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A command substitution is nothing but acquiring the </a:t>
            </a:r>
            <a:r>
              <a:rPr lang="en-US" i="1" dirty="0" err="1" smtClean="0"/>
              <a:t>stdout</a:t>
            </a:r>
            <a:r>
              <a:rPr lang="en-US" dirty="0" smtClean="0"/>
              <a:t> of a </a:t>
            </a:r>
            <a:r>
              <a:rPr lang="en-US" i="1" dirty="0" smtClean="0"/>
              <a:t>shell</a:t>
            </a:r>
            <a:r>
              <a:rPr lang="en-US" dirty="0" smtClean="0"/>
              <a:t> command and assigning it to a variable or directly substituting it in the place where it is called. It is quite impossible to write complex shell scripts without command substitutions. It opens up a lot of possibilities to make use of utilities installed in Linux other than native shell commands. </a:t>
            </a:r>
          </a:p>
          <a:p>
            <a:pPr marL="457200" lvl="0" indent="-298450" rtl="0">
              <a:lnSpc>
                <a:spcPct val="115000"/>
              </a:lnSpc>
              <a:spcBef>
                <a:spcPts val="0"/>
              </a:spcBef>
              <a:spcAft>
                <a:spcPts val="0"/>
              </a:spcAft>
              <a:buClr>
                <a:schemeClr val="dk2"/>
              </a:buClr>
              <a:buSzPts val="1100"/>
              <a:buChar char="●"/>
            </a:pPr>
            <a:r>
              <a:rPr lang="en-US" dirty="0" smtClean="0"/>
              <a:t>Bash allows us to do this in two ways: </a:t>
            </a:r>
            <a:br>
              <a:rPr lang="en-US" dirty="0" smtClean="0"/>
            </a:br>
            <a:r>
              <a:rPr lang="en-US" b="1" dirty="0" smtClean="0">
                <a:solidFill>
                  <a:srgbClr val="A31515"/>
                </a:solidFill>
                <a:latin typeface="Courier New"/>
                <a:ea typeface="Courier New"/>
                <a:cs typeface="Courier New"/>
                <a:sym typeface="Courier New"/>
              </a:rPr>
              <a:t>$(COMMAND)</a:t>
            </a:r>
            <a:r>
              <a:rPr lang="en-US" b="1" dirty="0" smtClean="0"/>
              <a:t> </a:t>
            </a:r>
            <a:r>
              <a:rPr lang="en-US" dirty="0" smtClean="0"/>
              <a:t>– The modern way of the substation that encloses the command with parenthesis and a prefix dollar sign. It can be nested without any additional actions.</a:t>
            </a:r>
            <a:r>
              <a:rPr lang="en-US" dirty="0" smtClean="0">
                <a:solidFill>
                  <a:schemeClr val="dk2"/>
                </a:solidFill>
              </a:rPr>
              <a:t/>
            </a:r>
            <a:br>
              <a:rPr lang="en-US" dirty="0" smtClean="0">
                <a:solidFill>
                  <a:schemeClr val="dk2"/>
                </a:solidFill>
              </a:rPr>
            </a:br>
            <a:r>
              <a:rPr lang="en-US" b="1" dirty="0" smtClean="0">
                <a:solidFill>
                  <a:srgbClr val="A31515"/>
                </a:solidFill>
                <a:latin typeface="Courier New"/>
                <a:ea typeface="Courier New"/>
                <a:cs typeface="Courier New"/>
                <a:sym typeface="Courier New"/>
              </a:rPr>
              <a:t>`COMMAND`</a:t>
            </a:r>
            <a:r>
              <a:rPr lang="en-US" b="1" dirty="0" smtClean="0"/>
              <a:t> </a:t>
            </a:r>
            <a:r>
              <a:rPr lang="en-US" dirty="0" smtClean="0"/>
              <a:t>– The traditional way of substituting is by enclosing the commands with back ticks. It is not preferred due to less readability since they can be easily confused with single quotes. Also, the nested substitution needs the back tick to be escaped with ‘\’ character.</a:t>
            </a:r>
          </a:p>
          <a:p>
            <a:pPr marL="457200" lvl="0" indent="-298450" rtl="0">
              <a:lnSpc>
                <a:spcPct val="115000"/>
              </a:lnSpc>
              <a:spcBef>
                <a:spcPts val="0"/>
              </a:spcBef>
              <a:spcAft>
                <a:spcPts val="0"/>
              </a:spcAft>
              <a:buClr>
                <a:schemeClr val="dk2"/>
              </a:buClr>
              <a:buSzPts val="1100"/>
              <a:buChar char="●"/>
            </a:pPr>
            <a:r>
              <a:rPr lang="en-US" dirty="0" smtClean="0"/>
              <a:t>Always enclose the command substitution within double quotes to ensure the whitespaces returned from the command doesn’t cause any trouble.</a:t>
            </a:r>
            <a:br>
              <a:rPr lang="en-US" dirty="0" smtClean="0"/>
            </a:br>
            <a:r>
              <a:rPr lang="en-US" b="1" dirty="0" smtClean="0"/>
              <a:t>Example:</a:t>
            </a:r>
            <a:r>
              <a:rPr lang="en-US" dirty="0" smtClean="0">
                <a:solidFill>
                  <a:schemeClr val="dk2"/>
                </a:solidFill>
              </a:rPr>
              <a:t> </a:t>
            </a:r>
            <a:r>
              <a:rPr lang="en-US" dirty="0" smtClean="0">
                <a:solidFill>
                  <a:srgbClr val="A31515"/>
                </a:solidFill>
                <a:latin typeface="Courier New"/>
                <a:ea typeface="Courier New"/>
                <a:cs typeface="Courier New"/>
                <a:sym typeface="Courier New"/>
              </a:rPr>
              <a:t>echo "Hi, I am $(</a:t>
            </a:r>
            <a:r>
              <a:rPr lang="en-US" dirty="0" err="1" smtClean="0">
                <a:solidFill>
                  <a:srgbClr val="A31515"/>
                </a:solidFill>
                <a:latin typeface="Courier New"/>
                <a:ea typeface="Courier New"/>
                <a:cs typeface="Courier New"/>
                <a:sym typeface="Courier New"/>
              </a:rPr>
              <a:t>whoami</a:t>
            </a:r>
            <a:r>
              <a:rPr lang="en-US" dirty="0" smtClean="0">
                <a:solidFill>
                  <a:srgbClr val="A31515"/>
                </a:solidFill>
                <a:latin typeface="Courier New"/>
                <a:ea typeface="Courier New"/>
                <a:cs typeface="Courier New"/>
                <a:sym typeface="Courier New"/>
              </a:rPr>
              <a:t>)"</a:t>
            </a:r>
            <a:endParaRPr lang="en-US" dirty="0" smtClean="0">
              <a:solidFill>
                <a:schemeClr val="dk2"/>
              </a:solidFill>
            </a:endParaRPr>
          </a:p>
          <a:p>
            <a:pPr marL="0" lvl="0" indent="0">
              <a:spcBef>
                <a:spcPts val="160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6117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about shebang and the various interpreters available in a standard Linux distribution.</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 shebang operator is the one that forces the shell to use a specific interpreter to execute the script. If shebang operator is not provided, then the current shell will just use itself to execute the script which is not feasible at all times, at all places. The script will be developed irrespective of the current shell used and one cannot assume that the current shell will be used in all places. One common way is to directly specify the path of the interpreter to use in the shebang.</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110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Illustrate some examples where the variables are referred and substituted. Help them understand the script process in terms of variables and conditionals.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Variable substitution is just using the value of a variable in places wherever it is required. Just like command substitution, It can be accessed in two ways. By using $name, but it doesn’t define the exact name of the variable. It ends in the ambiguity of locating the variable. Another method ${name} explicitly defines the name of the variable and makes it clean. Besides, the second method allows a fallback value if the variable is unset and also allows to do a search and replace action on the value of the variable and then substitute it.</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7082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Help the participants to recollect the use of conditionals discussed in the slides on the last topic. Make them clearly understand the differences between [[ ]],  [ ]  and (( )).</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A conditional is just an evaluated expression that can be passed to conditional statements like If, While and Case statements. An expression placed between the double brackets or single brackets gets the expression evaluated with some differences. The single bracket evaluation is a primitive type where the variables should be substituted with text and the comparison operators should be properly escaped. Whereas the double bracket evaluation can directly process the variables and comparison operations without any further changes. The POSIX standard doesn’t cover the double bracket. However, it is being extensively used in most of the common Linux distributions.</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25124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b="1" dirty="0" smtClean="0"/>
              <a:t>Notes to the Facilitator:</a:t>
            </a:r>
          </a:p>
          <a:p>
            <a:pPr marL="0" lvl="0" indent="0" rtl="0">
              <a:spcBef>
                <a:spcPts val="0"/>
              </a:spcBef>
              <a:spcAft>
                <a:spcPts val="0"/>
              </a:spcAft>
              <a:buClr>
                <a:schemeClr val="dk1"/>
              </a:buClr>
              <a:buSzPts val="1100"/>
              <a:buFont typeface="Arial"/>
              <a:buNone/>
            </a:pPr>
            <a:r>
              <a:rPr lang="en-US" dirty="0" smtClean="0"/>
              <a:t>Explain with a requirement where writing to a temporary file is required and help the participants to understand how it can be done without temporary files.</a:t>
            </a:r>
          </a:p>
          <a:p>
            <a:pPr marL="0" lvl="0" indent="0" rtl="0">
              <a:spcBef>
                <a:spcPts val="0"/>
              </a:spcBef>
              <a:spcAft>
                <a:spcPts val="0"/>
              </a:spcAft>
              <a:buClr>
                <a:schemeClr val="dk1"/>
              </a:buClr>
              <a:buSzPts val="1100"/>
              <a:buFont typeface="Arial"/>
              <a:buNone/>
            </a:pPr>
            <a:endParaRPr lang="en-US" dirty="0" smtClean="0"/>
          </a:p>
          <a:p>
            <a:pPr marL="0" lvl="0" indent="0" rtl="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A temporary file is nothing but a file that is used only for a very shorter period of time by a program and nothing else. This method of doing has some potential errors that add an overhead of handling the edge cases to make our script more reliable and robust. Alternatively, using the &lt;(some text) operator, the burden is taken care of by the shell itself and we can focus on the actual logic of our script.</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3336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all the significant components of Regular expressions and help them write a few Regexes for some example text.</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A regular expression is a text which is a pattern that matches exactly the text we need from a bunch of paragraphs. It is most common in programming languages to fetch the required text by using regex strings. However, most of the Linux utilities such as find, </a:t>
            </a:r>
            <a:r>
              <a:rPr lang="en-US" dirty="0" err="1" smtClean="0"/>
              <a:t>grep</a:t>
            </a:r>
            <a:r>
              <a:rPr lang="en-US" dirty="0" smtClean="0"/>
              <a:t>, </a:t>
            </a:r>
            <a:r>
              <a:rPr lang="en-US" dirty="0" err="1" smtClean="0"/>
              <a:t>ls</a:t>
            </a:r>
            <a:r>
              <a:rPr lang="en-US" dirty="0" smtClean="0"/>
              <a:t>, </a:t>
            </a:r>
            <a:r>
              <a:rPr lang="en-US" dirty="0" err="1" smtClean="0"/>
              <a:t>sed</a:t>
            </a:r>
            <a:r>
              <a:rPr lang="en-US" dirty="0" smtClean="0"/>
              <a:t>, </a:t>
            </a:r>
            <a:r>
              <a:rPr lang="en-US" dirty="0" err="1" smtClean="0"/>
              <a:t>awk</a:t>
            </a:r>
            <a:r>
              <a:rPr lang="en-US" dirty="0" smtClean="0"/>
              <a:t>, etc., support regular expressions to filter the matching text or file from the given input. Especially the utilities like </a:t>
            </a:r>
            <a:r>
              <a:rPr lang="en-US" dirty="0" err="1" smtClean="0"/>
              <a:t>awk</a:t>
            </a:r>
            <a:r>
              <a:rPr lang="en-US" dirty="0" smtClean="0"/>
              <a:t> and </a:t>
            </a:r>
            <a:r>
              <a:rPr lang="en-US" dirty="0" err="1" smtClean="0"/>
              <a:t>sed</a:t>
            </a:r>
            <a:r>
              <a:rPr lang="en-US" dirty="0" smtClean="0"/>
              <a:t> help to do a search and replace the operations using regex which is very highly useful. </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6461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Demonstrate the right way of writing scripts and teach them how debugging helps in solving the common problems in the scripts.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Debugging in literal means removing errors. It is normal to have multiple errors while writing the program for the first time. But before using this program for some real-life scenarios, it should not have any faults or surprising fatal errors.</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“A well-diagnosed disease is half cured”. In our terms, “A well-defined problem is half fixed”.</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 process of the debugging helps to locate and correct errors. By going through the command execution one by one, it is far easier to find mistakes. Providing information on various log levels will help the people using your script to understand the errors and take quick action to fix them.</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91079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 </a:t>
            </a:r>
          </a:p>
          <a:p>
            <a:pPr marL="0" lvl="0" indent="0">
              <a:spcBef>
                <a:spcPts val="0"/>
              </a:spcBef>
              <a:spcAft>
                <a:spcPts val="0"/>
              </a:spcAft>
              <a:buClr>
                <a:schemeClr val="dk1"/>
              </a:buClr>
              <a:buSzPts val="1100"/>
              <a:buFont typeface="Arial"/>
              <a:buNone/>
            </a:pPr>
            <a:r>
              <a:rPr lang="en-US" dirty="0" smtClean="0">
                <a:solidFill>
                  <a:schemeClr val="dk1"/>
                </a:solidFill>
              </a:rPr>
              <a:t>Answer: </a:t>
            </a:r>
          </a:p>
          <a:p>
            <a:pPr marL="0" lvl="0" indent="0">
              <a:spcBef>
                <a:spcPts val="0"/>
              </a:spcBef>
              <a:spcAft>
                <a:spcPts val="0"/>
              </a:spcAft>
              <a:buClr>
                <a:schemeClr val="dk1"/>
              </a:buClr>
              <a:buSzPts val="1100"/>
              <a:buFont typeface="Arial"/>
              <a:buNone/>
            </a:pPr>
            <a:r>
              <a:rPr lang="en-US" dirty="0" smtClean="0">
                <a:solidFill>
                  <a:schemeClr val="dk1"/>
                </a:solidFill>
              </a:rPr>
              <a:t>1. C. </a:t>
            </a:r>
            <a:r>
              <a:rPr lang="en-US" dirty="0" err="1" smtClean="0">
                <a:solidFill>
                  <a:schemeClr val="dk1"/>
                </a:solidFill>
              </a:rPr>
              <a:t>readonly</a:t>
            </a:r>
            <a:endParaRPr lang="en-US" dirty="0" smtClean="0">
              <a:solidFill>
                <a:schemeClr val="dk1"/>
              </a:solidFill>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chemeClr val="dk1"/>
                </a:solidFill>
              </a:rPr>
              <a:t>2. C. ${variable}</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endParaRPr lang="en-US" b="1" dirty="0" smtClean="0">
              <a:solidFill>
                <a:schemeClr val="dk1"/>
              </a:solidFill>
            </a:endParaRPr>
          </a:p>
          <a:p>
            <a:pPr marL="0" lvl="0" indent="0">
              <a:spcBef>
                <a:spcPts val="0"/>
              </a:spcBef>
              <a:spcAft>
                <a:spcPts val="0"/>
              </a:spcAft>
              <a:buNone/>
            </a:pPr>
            <a:endParaRPr lang="en-US" b="1" dirty="0">
              <a:solidFill>
                <a:schemeClr val="dk1"/>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889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terms script, environment, scripting, programming languages and REPL. Elaborate the differences between domain-specific languages and general purpose languages.</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 script is just a piece of code written mostly in a domain specific language to automate a set of tasks. Remember general purpose programming languages can also be used to write scripts and hence cannot be ruled out.</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Moreover, programming languages are more capable in terms of logic functionality while the scripting languages offer utilities that handle the actions specific to the domain so that we do not need to write much code in a script. Unlike some programming languages (viz. C, C++, Java, C#, etc.,), all the scripting languages are interpreted languages and it means they will be executed line by line instead of compiling the whole code to the binary language and executing them.</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Since they are interpreted languages, they mostly offer a Read-</a:t>
            </a:r>
            <a:r>
              <a:rPr lang="en-US" dirty="0" err="1" smtClean="0"/>
              <a:t>Eval</a:t>
            </a:r>
            <a:r>
              <a:rPr lang="en-US" dirty="0" smtClean="0"/>
              <a:t>-Print-Loop interface (REPL) called Shell. Some of these, we might know as Bash, </a:t>
            </a:r>
            <a:r>
              <a:rPr lang="en-US" dirty="0" err="1" smtClean="0"/>
              <a:t>Csh</a:t>
            </a:r>
            <a:r>
              <a:rPr lang="en-US" dirty="0" smtClean="0"/>
              <a:t>, </a:t>
            </a:r>
            <a:r>
              <a:rPr lang="en-US" dirty="0" err="1" smtClean="0"/>
              <a:t>Zsh</a:t>
            </a:r>
            <a:r>
              <a:rPr lang="en-US" dirty="0" smtClean="0"/>
              <a:t>, etc.</a:t>
            </a: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6553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None/>
            </a:pPr>
            <a:r>
              <a:rPr lang="en-US" b="1" dirty="0" smtClean="0">
                <a:solidFill>
                  <a:schemeClr val="dk1"/>
                </a:solidFill>
              </a:rPr>
              <a:t>Notes to the Facilitator:</a:t>
            </a:r>
          </a:p>
          <a:p>
            <a:pPr marL="0" lvl="0" indent="0" rtl="0">
              <a:lnSpc>
                <a:spcPct val="115000"/>
              </a:lnSpc>
              <a:spcBef>
                <a:spcPts val="0"/>
              </a:spcBef>
              <a:spcAft>
                <a:spcPts val="0"/>
              </a:spcAft>
              <a:buNone/>
            </a:pPr>
            <a:r>
              <a:rPr lang="en-US" dirty="0" err="1" smtClean="0">
                <a:solidFill>
                  <a:schemeClr val="dk1"/>
                </a:solidFill>
              </a:rPr>
              <a:t>Summarise</a:t>
            </a:r>
            <a:r>
              <a:rPr lang="en-US" dirty="0" smtClean="0">
                <a:solidFill>
                  <a:schemeClr val="dk1"/>
                </a:solidFill>
              </a:rPr>
              <a:t> the key content covered in this module.</a:t>
            </a:r>
          </a:p>
          <a:p>
            <a:pPr marL="0" lvl="0" indent="0" rtl="0">
              <a:lnSpc>
                <a:spcPct val="115000"/>
              </a:lnSpc>
              <a:spcBef>
                <a:spcPts val="0"/>
              </a:spcBef>
              <a:spcAft>
                <a:spcPts val="0"/>
              </a:spcAft>
              <a:buNone/>
            </a:pPr>
            <a:endParaRPr lang="en-US" dirty="0" smtClean="0">
              <a:solidFill>
                <a:schemeClr val="dk1"/>
              </a:solidFill>
            </a:endParaRPr>
          </a:p>
          <a:p>
            <a:pPr marL="0" lvl="0" indent="0" rtl="0">
              <a:lnSpc>
                <a:spcPct val="115000"/>
              </a:lnSpc>
              <a:spcBef>
                <a:spcPts val="0"/>
              </a:spcBef>
              <a:spcAft>
                <a:spcPts val="0"/>
              </a:spcAft>
              <a:buNone/>
            </a:pPr>
            <a:r>
              <a:rPr lang="en-US" b="1" dirty="0" smtClean="0">
                <a:solidFill>
                  <a:schemeClr val="dk1"/>
                </a:solidFill>
              </a:rPr>
              <a:t>Notes to the Participants:</a:t>
            </a:r>
          </a:p>
          <a:p>
            <a:pPr marL="0" lvl="0" indent="0" rtl="0">
              <a:lnSpc>
                <a:spcPct val="115000"/>
              </a:lnSpc>
              <a:spcBef>
                <a:spcPts val="0"/>
              </a:spcBef>
              <a:spcAft>
                <a:spcPts val="0"/>
              </a:spcAft>
              <a:buNone/>
            </a:pPr>
            <a:r>
              <a:rPr lang="en-US" dirty="0" smtClean="0">
                <a:solidFill>
                  <a:schemeClr val="dk1"/>
                </a:solidFill>
              </a:rPr>
              <a:t>The Instructor will summarize the important points discussed in this module. In this module, you have learned:</a:t>
            </a:r>
            <a:endParaRPr lang="en-US" b="1" dirty="0" smtClean="0">
              <a:solidFill>
                <a:schemeClr val="dk1"/>
              </a:solidFill>
            </a:endParaRP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A script is a program designed for a specific runtime to automate the basic tasks.</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Bash is the most common scripting language in Linux and </a:t>
            </a:r>
            <a:r>
              <a:rPr lang="en-US" dirty="0" err="1" smtClean="0">
                <a:solidFill>
                  <a:schemeClr val="dk1"/>
                </a:solidFill>
              </a:rPr>
              <a:t>Powershell</a:t>
            </a:r>
            <a:r>
              <a:rPr lang="en-US" dirty="0" smtClean="0">
                <a:solidFill>
                  <a:schemeClr val="dk1"/>
                </a:solidFill>
              </a:rPr>
              <a:t> is the most preferred in Windows.</a:t>
            </a:r>
          </a:p>
          <a:p>
            <a:pPr marL="457200" lvl="0" indent="-298450" rtl="0">
              <a:lnSpc>
                <a:spcPct val="115000"/>
              </a:lnSpc>
              <a:spcBef>
                <a:spcPts val="0"/>
              </a:spcBef>
              <a:spcAft>
                <a:spcPts val="0"/>
              </a:spcAft>
              <a:buClr>
                <a:schemeClr val="dk1"/>
              </a:buClr>
              <a:buSzPts val="1100"/>
              <a:buChar char="●"/>
            </a:pPr>
            <a:r>
              <a:rPr lang="en-US" dirty="0" err="1" smtClean="0">
                <a:solidFill>
                  <a:schemeClr val="dk1"/>
                </a:solidFill>
              </a:rPr>
              <a:t>stdout</a:t>
            </a:r>
            <a:r>
              <a:rPr lang="en-US" dirty="0" smtClean="0">
                <a:solidFill>
                  <a:schemeClr val="dk1"/>
                </a:solidFill>
              </a:rPr>
              <a:t>, </a:t>
            </a:r>
            <a:r>
              <a:rPr lang="en-US" dirty="0" err="1" smtClean="0">
                <a:solidFill>
                  <a:schemeClr val="dk1"/>
                </a:solidFill>
              </a:rPr>
              <a:t>stderr</a:t>
            </a:r>
            <a:r>
              <a:rPr lang="en-US" dirty="0" smtClean="0">
                <a:solidFill>
                  <a:schemeClr val="dk1"/>
                </a:solidFill>
              </a:rPr>
              <a:t> and </a:t>
            </a:r>
            <a:r>
              <a:rPr lang="en-US" dirty="0" err="1" smtClean="0">
                <a:solidFill>
                  <a:schemeClr val="dk1"/>
                </a:solidFill>
              </a:rPr>
              <a:t>stdin</a:t>
            </a:r>
            <a:r>
              <a:rPr lang="en-US" dirty="0" smtClean="0">
                <a:solidFill>
                  <a:schemeClr val="dk1"/>
                </a:solidFill>
              </a:rPr>
              <a:t> are the three streams available in Linux.</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All shell scripts must begin with a shebang.</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All the shell commands can be used in the script.</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Third party tools can be used in script just like using them in the terminal.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425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6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endParaRPr lang="en-US" dirty="0" smtClean="0"/>
          </a:p>
          <a:p>
            <a:pPr marL="0" lvl="0" indent="0">
              <a:spcBef>
                <a:spcPts val="0"/>
              </a:spcBef>
              <a:spcAft>
                <a:spcPts val="0"/>
              </a:spcAft>
              <a:buClr>
                <a:schemeClr val="dk1"/>
              </a:buClr>
              <a:buSzPts val="1100"/>
              <a:buFont typeface="Arial"/>
              <a:buNone/>
            </a:pPr>
            <a:r>
              <a:rPr lang="en-US" dirty="0" smtClean="0"/>
              <a:t>Describe the various languages listed on the slide and iterate through explaining where and why they are used.</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As we saw in the earlier slide, the programming languages vary from a range of very highly Domain-specific language to a more General- purpose language. Choosing between them really depends on the domains we need and the functionality of the program. Some examples of languages in each range are specified in the slide.</a:t>
            </a:r>
          </a:p>
          <a:p>
            <a:pPr marL="457200" lvl="0" indent="-298450">
              <a:spcBef>
                <a:spcPts val="0"/>
              </a:spcBef>
              <a:spcAft>
                <a:spcPts val="0"/>
              </a:spcAft>
              <a:buSzPts val="1100"/>
              <a:buChar char="●"/>
            </a:pPr>
            <a:r>
              <a:rPr lang="en-US" dirty="0" smtClean="0"/>
              <a:t>If you are going to write a script that deals with things specific to the Linux domain alone, then it is better to write them in Bash or any other domain specific languages since they offer to use many built-in utilities.</a:t>
            </a:r>
          </a:p>
          <a:p>
            <a:pPr marL="457200" lvl="0" indent="-298450">
              <a:spcBef>
                <a:spcPts val="0"/>
              </a:spcBef>
              <a:spcAft>
                <a:spcPts val="0"/>
              </a:spcAft>
              <a:buSzPts val="1100"/>
              <a:buChar char="●"/>
            </a:pPr>
            <a:r>
              <a:rPr lang="en-US" dirty="0" smtClean="0"/>
              <a:t>In case you need a script that works across the platforms like Windows, Linux and MAC, then the general purpose languages, like python or ruby will be the best choice to use.</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7842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endParaRPr lang="en-US" dirty="0" smtClean="0"/>
          </a:p>
          <a:p>
            <a:pPr marL="0" lvl="0" indent="0">
              <a:spcBef>
                <a:spcPts val="0"/>
              </a:spcBef>
              <a:spcAft>
                <a:spcPts val="0"/>
              </a:spcAft>
              <a:buClr>
                <a:schemeClr val="dk1"/>
              </a:buClr>
              <a:buSzPts val="1100"/>
              <a:buFont typeface="Arial"/>
              <a:buNone/>
            </a:pPr>
            <a:r>
              <a:rPr lang="en-US" dirty="0" smtClean="0"/>
              <a:t>Explain the features of bash in Linux and PowerShell in Windows and compare them with their competitors.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Bash is the most common scripting language in Linux and PowerShell is </a:t>
            </a:r>
            <a:r>
              <a:rPr lang="en-US" dirty="0" smtClean="0">
                <a:solidFill>
                  <a:schemeClr val="dk1"/>
                </a:solidFill>
              </a:rPr>
              <a:t> preferred</a:t>
            </a:r>
            <a:r>
              <a:rPr lang="en-US" dirty="0" smtClean="0"/>
              <a:t> the most, in Windows by modern professionals. It makes sense to use them in their respective domains providing the following advantages:</a:t>
            </a:r>
          </a:p>
          <a:p>
            <a:pPr marL="457200" lvl="0" indent="-298450">
              <a:spcBef>
                <a:spcPts val="0"/>
              </a:spcBef>
              <a:spcAft>
                <a:spcPts val="0"/>
              </a:spcAft>
              <a:buSzPts val="1100"/>
              <a:buChar char="●"/>
            </a:pPr>
            <a:r>
              <a:rPr lang="en-US" dirty="0" smtClean="0"/>
              <a:t>Can get the help from the broader community.</a:t>
            </a:r>
          </a:p>
          <a:p>
            <a:pPr marL="457200" lvl="0" indent="-298450">
              <a:spcBef>
                <a:spcPts val="0"/>
              </a:spcBef>
              <a:spcAft>
                <a:spcPts val="0"/>
              </a:spcAft>
              <a:buSzPts val="1100"/>
              <a:buChar char="●"/>
            </a:pPr>
            <a:r>
              <a:rPr lang="en-US" dirty="0" smtClean="0"/>
              <a:t>Get updates very frequently since much people are using them in battle-tested production environments.</a:t>
            </a:r>
          </a:p>
          <a:p>
            <a:pPr marL="457200" lvl="0" indent="-298450">
              <a:spcBef>
                <a:spcPts val="0"/>
              </a:spcBef>
              <a:spcAft>
                <a:spcPts val="0"/>
              </a:spcAft>
              <a:buSzPts val="1100"/>
              <a:buChar char="●"/>
            </a:pPr>
            <a:r>
              <a:rPr lang="en-US" dirty="0" smtClean="0"/>
              <a:t>Available natively in the domain so there is no need to download source, compile them to binary and configure them.</a:t>
            </a:r>
          </a:p>
          <a:p>
            <a:pPr marL="0" lvl="0" indent="0">
              <a:spcBef>
                <a:spcPts val="0"/>
              </a:spcBef>
              <a:spcAft>
                <a:spcPts val="0"/>
              </a:spcAft>
              <a:buClr>
                <a:schemeClr val="dk1"/>
              </a:buClr>
              <a:buSzPts val="1100"/>
              <a:buFont typeface="Arial"/>
              <a:buNone/>
            </a:pPr>
            <a:r>
              <a:rPr lang="en-US" dirty="0" smtClean="0"/>
              <a:t>Try to figure out, how they have evolved over the time and what makes them stand out from the other languages.</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6313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t>Notes to the Facilitator:</a:t>
            </a:r>
          </a:p>
          <a:p>
            <a:pPr marL="0" lvl="0" indent="0">
              <a:spcBef>
                <a:spcPts val="0"/>
              </a:spcBef>
              <a:spcAft>
                <a:spcPts val="0"/>
              </a:spcAft>
              <a:buNone/>
            </a:pPr>
            <a:r>
              <a:rPr lang="en-US" dirty="0" smtClean="0"/>
              <a:t>Introduce the common terminologies that the participants need to be aware of, before  writing any script.</a:t>
            </a:r>
          </a:p>
          <a:p>
            <a:pPr marL="0" lvl="0" indent="0">
              <a:spcBef>
                <a:spcPts val="0"/>
              </a:spcBef>
              <a:spcAft>
                <a:spcPts val="0"/>
              </a:spcAft>
              <a:buNone/>
            </a:pPr>
            <a:endParaRPr lang="en-US" b="1" dirty="0" smtClean="0"/>
          </a:p>
          <a:p>
            <a:pPr marL="0" lvl="0" indent="0">
              <a:spcBef>
                <a:spcPts val="0"/>
              </a:spcBef>
              <a:spcAft>
                <a:spcPts val="0"/>
              </a:spcAft>
              <a:buNone/>
            </a:pPr>
            <a:r>
              <a:rPr lang="en-US" b="1" dirty="0" smtClean="0"/>
              <a:t>Notes to the Participants:</a:t>
            </a:r>
          </a:p>
          <a:p>
            <a:pPr marL="0" lvl="0" indent="0">
              <a:spcBef>
                <a:spcPts val="0"/>
              </a:spcBef>
              <a:spcAft>
                <a:spcPts val="0"/>
              </a:spcAft>
              <a:buNone/>
            </a:pPr>
            <a:r>
              <a:rPr lang="en-US" dirty="0" smtClean="0"/>
              <a:t>Read out the terms mentioned in the slide. These are the important concepts that one should know before writing any script. We will  look at each of these in detail, in the upcoming slides.</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3769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Describe the output and show them where they will see the output. (It is better to show them directly on the terminal )</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In Linux, there are three streams and the streams responsible for the output are </a:t>
            </a:r>
            <a:r>
              <a:rPr lang="en-US" dirty="0" err="1" smtClean="0"/>
              <a:t>stdout</a:t>
            </a:r>
            <a:r>
              <a:rPr lang="en-US" dirty="0" smtClean="0"/>
              <a:t> and </a:t>
            </a:r>
            <a:r>
              <a:rPr lang="en-US" dirty="0" err="1" smtClean="0"/>
              <a:t>stderr</a:t>
            </a:r>
            <a:r>
              <a:rPr lang="en-US" dirty="0" smtClean="0"/>
              <a:t>. Each program in Linux exits with a code that can be used to identify whether the program ran successfully or not. This code at the exit of the program is called Exit Code and is used much in the lab exercises.</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A successfully executed program without errors should end with the zero Exit Code whereas a program with an error should end with a non-zero Exit Code and based on the number of Exit Code, the type of the error can be identified.</a:t>
            </a:r>
          </a:p>
          <a:p>
            <a:pPr marL="457200" lvl="0" indent="-298450">
              <a:spcBef>
                <a:spcPts val="0"/>
              </a:spcBef>
              <a:spcAft>
                <a:spcPts val="0"/>
              </a:spcAft>
              <a:buSzPts val="1100"/>
              <a:buChar char="●"/>
            </a:pPr>
            <a:r>
              <a:rPr lang="en-US" dirty="0" err="1" smtClean="0"/>
              <a:t>stdout</a:t>
            </a:r>
            <a:r>
              <a:rPr lang="en-US" dirty="0" smtClean="0"/>
              <a:t>, also known as the Standard Output, is the stream in which the text is displayed on the terminal when the program gets executed successfully.</a:t>
            </a:r>
          </a:p>
          <a:p>
            <a:pPr marL="457200" lvl="0" indent="-298450">
              <a:spcBef>
                <a:spcPts val="0"/>
              </a:spcBef>
              <a:spcAft>
                <a:spcPts val="0"/>
              </a:spcAft>
              <a:buSzPts val="1100"/>
              <a:buChar char="●"/>
            </a:pPr>
            <a:r>
              <a:rPr lang="en-US" dirty="0" err="1" smtClean="0"/>
              <a:t>stderr</a:t>
            </a:r>
            <a:r>
              <a:rPr lang="en-US" dirty="0" smtClean="0"/>
              <a:t>, also known as the Standard Error, is the stream in which the text is displayed on the terminal when the program ends in failure.</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We need to throw errors in our script wherever required so that the user of the script can identify the root causes and fix them.</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6562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Illustrate the Variable with a proper analogy and help them visualize how it actually works.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 Variable is just a placeholder or a container with name labelled to it for identification. This container can contain any text or can even be empty. Once any content is added to the container, it can be used anywhere, any number of times just by referring to the name of the container.</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Any text can be assigned to a Variable by defining the Variable’s name first, followed by an equal symbol and then finally the text we want, enclosed in double quotes. The value of the variable can be used by Variable Substitution Operator ${variable}. Just by enclosing the variable name in this, the value of the variable gets substituted.</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8076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Page">
    <p:spTree>
      <p:nvGrpSpPr>
        <p:cNvPr id="1" name="Shape 16"/>
        <p:cNvGrpSpPr/>
        <p:nvPr/>
      </p:nvGrpSpPr>
      <p:grpSpPr>
        <a:xfrm>
          <a:off x="0" y="0"/>
          <a:ext cx="0" cy="0"/>
          <a:chOff x="0" y="0"/>
          <a:chExt cx="0" cy="0"/>
        </a:xfrm>
      </p:grpSpPr>
      <p:pic>
        <p:nvPicPr>
          <p:cNvPr id="3" name="Picture 2">
            <a:extLst>
              <a:ext uri="{FF2B5EF4-FFF2-40B4-BE49-F238E27FC236}">
                <a16:creationId xmlns:a16="http://schemas.microsoft.com/office/drawing/2014/main" xmlns="" id="{F356E13F-47F6-40D4-B04D-D680A7FB46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3" y="5307"/>
            <a:ext cx="12185706" cy="6847385"/>
          </a:xfrm>
          <a:prstGeom prst="rect">
            <a:avLst/>
          </a:prstGeom>
        </p:spPr>
      </p:pic>
      <p:sp>
        <p:nvSpPr>
          <p:cNvPr id="5" name="Rectangle 14">
            <a:extLst>
              <a:ext uri="{FF2B5EF4-FFF2-40B4-BE49-F238E27FC236}">
                <a16:creationId xmlns:a16="http://schemas.microsoft.com/office/drawing/2014/main" xmlns="" id="{98D4AEB5-A37E-4762-B8A1-C1B4C3B70DBC}"/>
              </a:ext>
            </a:extLst>
          </p:cNvPr>
          <p:cNvSpPr>
            <a:spLocks noChangeArrowheads="1"/>
          </p:cNvSpPr>
          <p:nvPr userDrawn="1"/>
        </p:nvSpPr>
        <p:spPr bwMode="auto">
          <a:xfrm>
            <a:off x="5835191" y="2955576"/>
            <a:ext cx="5519318"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a:lnSpc>
                <a:spcPts val="1500"/>
              </a:lnSpc>
            </a:pPr>
            <a:r>
              <a:rPr lang="en-IN" sz="900" dirty="0">
                <a:solidFill>
                  <a:schemeClr val="tx1">
                    <a:lumMod val="65000"/>
                    <a:lumOff val="35000"/>
                  </a:schemeClr>
                </a:solidFill>
                <a:latin typeface="Arial" panose="020B0604020202020204" pitchFamily="34" charset="0"/>
                <a:cs typeface="Arial" panose="020B0604020202020204" pitchFamily="34" charset="0"/>
              </a:rPr>
              <a:t>Copyright © 2018, </a:t>
            </a:r>
            <a:r>
              <a:rPr lang="en-US" sz="900" dirty="0">
                <a:solidFill>
                  <a:schemeClr val="tx1">
                    <a:lumMod val="65000"/>
                    <a:lumOff val="35000"/>
                  </a:schemeClr>
                </a:solidFill>
                <a:latin typeface="Arial" panose="020B0604020202020204" pitchFamily="34" charset="0"/>
                <a:cs typeface="Arial" panose="020B0604020202020204" pitchFamily="34" charset="0"/>
              </a:rPr>
              <a:t>Xebia Group. All rights reserved</a:t>
            </a:r>
            <a:r>
              <a:rPr lang="en-IN" sz="900" dirty="0">
                <a:solidFill>
                  <a:schemeClr val="tx1">
                    <a:lumMod val="65000"/>
                    <a:lumOff val="35000"/>
                  </a:schemeClr>
                </a:solidFill>
                <a:latin typeface="Arial" panose="020B0604020202020204" pitchFamily="34" charset="0"/>
                <a:cs typeface="Arial" panose="020B0604020202020204" pitchFamily="34" charset="0"/>
              </a:rPr>
              <a:t>. This course is licensed to UPES. </a:t>
            </a:r>
            <a:r>
              <a:rPr lang="en-IN" sz="900" b="1" dirty="0">
                <a:solidFill>
                  <a:schemeClr val="tx1">
                    <a:lumMod val="65000"/>
                    <a:lumOff val="35000"/>
                  </a:schemeClr>
                </a:solidFill>
                <a:latin typeface="Arial" panose="020B0604020202020204" pitchFamily="34" charset="0"/>
                <a:cs typeface="Arial" panose="020B0604020202020204" pitchFamily="34" charset="0"/>
              </a:rPr>
              <a:t>release 1.0.0</a:t>
            </a:r>
            <a:r>
              <a:rPr lang="en-IN" sz="900" dirty="0">
                <a:solidFill>
                  <a:schemeClr val="tx1">
                    <a:lumMod val="65000"/>
                    <a:lumOff val="35000"/>
                  </a:schemeClr>
                </a:solidFill>
                <a:latin typeface="Arial" panose="020B0604020202020204" pitchFamily="34" charset="0"/>
                <a:cs typeface="Arial" panose="020B0604020202020204" pitchFamily="34" charset="0"/>
              </a:rPr>
              <a:t> </a:t>
            </a:r>
          </a:p>
        </p:txBody>
      </p:sp>
      <p:sp>
        <p:nvSpPr>
          <p:cNvPr id="6" name="Text Placeholder 4">
            <a:extLst>
              <a:ext uri="{FF2B5EF4-FFF2-40B4-BE49-F238E27FC236}">
                <a16:creationId xmlns:a16="http://schemas.microsoft.com/office/drawing/2014/main" xmlns="" id="{9CCAD1E8-0A7D-4507-9050-6FAC06CE0914}"/>
              </a:ext>
            </a:extLst>
          </p:cNvPr>
          <p:cNvSpPr>
            <a:spLocks noGrp="1"/>
          </p:cNvSpPr>
          <p:nvPr>
            <p:ph type="body" sz="quarter" idx="16" hasCustomPrompt="1"/>
          </p:nvPr>
        </p:nvSpPr>
        <p:spPr>
          <a:xfrm>
            <a:off x="4528969" y="719340"/>
            <a:ext cx="6833704" cy="1398560"/>
          </a:xfrm>
          <a:prstGeom prst="rect">
            <a:avLst/>
          </a:prstGeom>
        </p:spPr>
        <p:txBody>
          <a:bodyPr anchor="ctr"/>
          <a:lstStyle>
            <a:lvl1pPr marL="0" indent="0" algn="r">
              <a:lnSpc>
                <a:spcPts val="6000"/>
              </a:lnSpc>
              <a:buNone/>
              <a:defRPr sz="5400" b="1" baseline="0">
                <a:latin typeface="Arial" panose="020B0604020202020204" pitchFamily="34" charset="0"/>
                <a:cs typeface="Arial" panose="020B0604020202020204" pitchFamily="34" charset="0"/>
              </a:defRPr>
            </a:lvl1pPr>
          </a:lstStyle>
          <a:p>
            <a:r>
              <a:rPr lang="en-IN" dirty="0" err="1"/>
              <a:t>DevOps</a:t>
            </a:r>
            <a:r>
              <a:rPr lang="en-IN" dirty="0"/>
              <a:t> Automation</a:t>
            </a:r>
          </a:p>
        </p:txBody>
      </p:sp>
      <p:sp>
        <p:nvSpPr>
          <p:cNvPr id="8" name="TextBox 7">
            <a:extLst>
              <a:ext uri="{FF2B5EF4-FFF2-40B4-BE49-F238E27FC236}">
                <a16:creationId xmlns:a16="http://schemas.microsoft.com/office/drawing/2014/main" xmlns="" id="{345690B5-34F2-4D5C-AA64-BF2656D8155D}"/>
              </a:ext>
            </a:extLst>
          </p:cNvPr>
          <p:cNvSpPr txBox="1"/>
          <p:nvPr userDrawn="1"/>
        </p:nvSpPr>
        <p:spPr>
          <a:xfrm>
            <a:off x="10021944" y="380786"/>
            <a:ext cx="1619968" cy="338554"/>
          </a:xfrm>
          <a:prstGeom prst="rect">
            <a:avLst/>
          </a:prstGeom>
          <a:noFill/>
        </p:spPr>
        <p:txBody>
          <a:bodyPr wrap="square" rtlCol="0">
            <a:spAutoFit/>
          </a:bodyPr>
          <a:lstStyle/>
          <a:p>
            <a:pPr algn="l"/>
            <a:r>
              <a:rPr lang="en-US" sz="1600" b="0" dirty="0">
                <a:solidFill>
                  <a:srgbClr val="7F7F7F"/>
                </a:solidFill>
                <a:latin typeface="Arial" panose="020B0604020202020204" pitchFamily="34" charset="0"/>
                <a:cs typeface="Arial" panose="020B0604020202020204" pitchFamily="34" charset="0"/>
              </a:rPr>
              <a:t>Semester </a:t>
            </a:r>
            <a:r>
              <a:rPr lang="en-US" sz="1600" b="1" dirty="0">
                <a:solidFill>
                  <a:srgbClr val="000000"/>
                </a:solidFill>
                <a:latin typeface="Arial" panose="020B0604020202020204" pitchFamily="34" charset="0"/>
                <a:cs typeface="Arial" panose="020B0604020202020204" pitchFamily="34" charset="0"/>
              </a:rPr>
              <a:t>03</a:t>
            </a:r>
          </a:p>
        </p:txBody>
      </p:sp>
      <p:sp>
        <p:nvSpPr>
          <p:cNvPr id="9" name="Text Placeholder 7">
            <a:extLst>
              <a:ext uri="{FF2B5EF4-FFF2-40B4-BE49-F238E27FC236}">
                <a16:creationId xmlns:a16="http://schemas.microsoft.com/office/drawing/2014/main" xmlns="" id="{40126325-69AB-4CF2-A812-96DDC27E473F}"/>
              </a:ext>
            </a:extLst>
          </p:cNvPr>
          <p:cNvSpPr>
            <a:spLocks noGrp="1"/>
          </p:cNvSpPr>
          <p:nvPr>
            <p:ph type="body" sz="quarter" idx="15" hasCustomPrompt="1"/>
          </p:nvPr>
        </p:nvSpPr>
        <p:spPr>
          <a:xfrm>
            <a:off x="4884251" y="2240441"/>
            <a:ext cx="6486586" cy="704061"/>
          </a:xfrm>
          <a:prstGeom prst="rect">
            <a:avLst/>
          </a:prstGeom>
        </p:spPr>
        <p:txBody>
          <a:bodyPr anchor="t" anchorCtr="0"/>
          <a:lstStyle>
            <a:lvl1pPr marL="0" marR="0" indent="0" algn="r" defTabSz="914400" rtl="0" eaLnBrk="0" fontAlgn="base" latinLnBrk="0" hangingPunct="0">
              <a:lnSpc>
                <a:spcPct val="100000"/>
              </a:lnSpc>
              <a:spcBef>
                <a:spcPct val="20000"/>
              </a:spcBef>
              <a:spcAft>
                <a:spcPct val="0"/>
              </a:spcAft>
              <a:buClrTx/>
              <a:buSzTx/>
              <a:buFont typeface="Arial" charset="0"/>
              <a:buNone/>
              <a:tabLst/>
              <a:defRPr sz="3200" b="0">
                <a:solidFill>
                  <a:schemeClr val="tx1"/>
                </a:solidFill>
                <a:latin typeface="Arial" panose="020B0604020202020204" pitchFamily="34" charset="0"/>
                <a:cs typeface="Arial" panose="020B0604020202020204" pitchFamily="34" charset="0"/>
              </a:defRPr>
            </a:lvl1pPr>
          </a:lstStyle>
          <a:p>
            <a:pPr lvl="0"/>
            <a:r>
              <a:rPr lang="en-US" dirty="0"/>
              <a:t>Module Name</a:t>
            </a:r>
          </a:p>
        </p:txBody>
      </p:sp>
      <p:sp>
        <p:nvSpPr>
          <p:cNvPr id="10" name="Text Placeholder 3">
            <a:extLst>
              <a:ext uri="{FF2B5EF4-FFF2-40B4-BE49-F238E27FC236}">
                <a16:creationId xmlns:a16="http://schemas.microsoft.com/office/drawing/2014/main" xmlns="" id="{89B6AA5B-778A-41F3-8E6D-E19CEF62DC32}"/>
              </a:ext>
            </a:extLst>
          </p:cNvPr>
          <p:cNvSpPr>
            <a:spLocks noGrp="1"/>
          </p:cNvSpPr>
          <p:nvPr>
            <p:ph type="body" sz="quarter" idx="18" hasCustomPrompt="1"/>
          </p:nvPr>
        </p:nvSpPr>
        <p:spPr>
          <a:xfrm>
            <a:off x="4880131" y="704162"/>
            <a:ext cx="6474378" cy="430887"/>
          </a:xfrm>
          <a:prstGeom prst="rect">
            <a:avLst/>
          </a:prstGeom>
          <a:noFill/>
        </p:spPr>
        <p:txBody>
          <a:bodyPr wrap="square" rtlCol="0" anchor="ctr">
            <a:spAutoFit/>
          </a:bodyPr>
          <a:lstStyle>
            <a:lvl1pPr marL="0" indent="0" algn="r">
              <a:buNone/>
              <a:defRPr lang="en-US" sz="2200" b="1" dirty="0" smtClean="0">
                <a:solidFill>
                  <a:schemeClr val="tx1">
                    <a:lumMod val="50000"/>
                    <a:lumOff val="50000"/>
                  </a:schemeClr>
                </a:solidFill>
                <a:latin typeface="Arial" panose="020B0604020202020204" pitchFamily="34" charset="0"/>
                <a:cs typeface="Arial" panose="020B0604020202020204" pitchFamily="34" charset="0"/>
              </a:defRPr>
            </a:lvl1pPr>
            <a:lvl2pPr>
              <a:defRPr lang="en-US" dirty="0" smtClean="0">
                <a:latin typeface="Arial" charset="0"/>
                <a:ea typeface="ＭＳ Ｐゴシック" pitchFamily="34" charset="-128"/>
                <a:cs typeface="+mn-cs"/>
              </a:defRPr>
            </a:lvl2pPr>
            <a:lvl3pPr>
              <a:defRPr lang="en-US" dirty="0" smtClean="0">
                <a:latin typeface="Arial" charset="0"/>
                <a:ea typeface="ＭＳ Ｐゴシック" pitchFamily="34" charset="-128"/>
                <a:cs typeface="+mn-cs"/>
              </a:defRPr>
            </a:lvl3pPr>
            <a:lvl4pPr>
              <a:defRPr lang="en-US" dirty="0" smtClean="0">
                <a:latin typeface="Arial" charset="0"/>
                <a:ea typeface="ＭＳ Ｐゴシック" pitchFamily="34" charset="-128"/>
                <a:cs typeface="+mn-cs"/>
              </a:defRPr>
            </a:lvl4pPr>
            <a:lvl5pPr>
              <a:defRPr lang="en-IN" dirty="0">
                <a:latin typeface="Arial" charset="0"/>
                <a:ea typeface="ＭＳ Ｐゴシック" pitchFamily="34" charset="-128"/>
                <a:cs typeface="+mn-cs"/>
              </a:defRPr>
            </a:lvl5pPr>
          </a:lstStyle>
          <a:p>
            <a:r>
              <a:rPr lang="en-US" dirty="0"/>
              <a:t>B.TECH CSE with Specialization in</a:t>
            </a:r>
          </a:p>
        </p:txBody>
      </p:sp>
      <p:sp>
        <p:nvSpPr>
          <p:cNvPr id="11" name="Shape 1253">
            <a:extLst>
              <a:ext uri="{FF2B5EF4-FFF2-40B4-BE49-F238E27FC236}">
                <a16:creationId xmlns:a16="http://schemas.microsoft.com/office/drawing/2014/main" xmlns="" id="{3BAF3927-EC8F-409A-9C3A-52595403655B}"/>
              </a:ext>
            </a:extLst>
          </p:cNvPr>
          <p:cNvSpPr/>
          <p:nvPr userDrawn="1"/>
        </p:nvSpPr>
        <p:spPr>
          <a:xfrm>
            <a:off x="11429926" y="380786"/>
            <a:ext cx="103852" cy="130695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6" name="TextBox 15">
            <a:extLst>
              <a:ext uri="{FF2B5EF4-FFF2-40B4-BE49-F238E27FC236}">
                <a16:creationId xmlns:a16="http://schemas.microsoft.com/office/drawing/2014/main" xmlns="" id="{8900838E-E464-4C05-B69D-C3B9B452AC0F}"/>
              </a:ext>
            </a:extLst>
          </p:cNvPr>
          <p:cNvSpPr txBox="1"/>
          <p:nvPr userDrawn="1"/>
        </p:nvSpPr>
        <p:spPr>
          <a:xfrm>
            <a:off x="10116901" y="1983451"/>
            <a:ext cx="1313180" cy="338554"/>
          </a:xfrm>
          <a:prstGeom prst="rect">
            <a:avLst/>
          </a:prstGeom>
          <a:noFill/>
        </p:spPr>
        <p:txBody>
          <a:bodyPr wrap="none" rtlCol="0">
            <a:spAutoFit/>
          </a:bodyPr>
          <a:lstStyle/>
          <a:p>
            <a:r>
              <a:rPr lang="en-US" sz="1600" dirty="0"/>
              <a:t>Module # </a:t>
            </a:r>
            <a:r>
              <a:rPr lang="en-US" sz="1600" b="1" dirty="0" smtClean="0"/>
              <a:t>04</a:t>
            </a:r>
            <a:endParaRPr lang="en-IN" sz="1600" b="1" dirty="0"/>
          </a:p>
        </p:txBody>
      </p:sp>
      <p:sp>
        <p:nvSpPr>
          <p:cNvPr id="17" name="Shape 1253">
            <a:extLst>
              <a:ext uri="{FF2B5EF4-FFF2-40B4-BE49-F238E27FC236}">
                <a16:creationId xmlns:a16="http://schemas.microsoft.com/office/drawing/2014/main" xmlns="" id="{B881584B-2304-4991-96BC-59C58C8A6297}"/>
              </a:ext>
            </a:extLst>
          </p:cNvPr>
          <p:cNvSpPr/>
          <p:nvPr userDrawn="1"/>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Tree>
    <p:custDataLst>
      <p:tags r:id="rId1"/>
    </p:custDataLst>
    <p:extLst>
      <p:ext uri="{BB962C8B-B14F-4D97-AF65-F5344CB8AC3E}">
        <p14:creationId xmlns:p14="http://schemas.microsoft.com/office/powerpoint/2010/main" val="278762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xmlns="" id="{44AD7DAC-164A-48A7-9E9D-8A16746590FA}"/>
              </a:ext>
            </a:extLst>
          </p:cNvPr>
          <p:cNvGrpSpPr/>
          <p:nvPr userDrawn="1"/>
        </p:nvGrpSpPr>
        <p:grpSpPr>
          <a:xfrm>
            <a:off x="1398771" y="1953702"/>
            <a:ext cx="1620994" cy="2603950"/>
            <a:chOff x="2011515" y="1953702"/>
            <a:chExt cx="1620994" cy="2603950"/>
          </a:xfrm>
        </p:grpSpPr>
        <p:sp>
          <p:nvSpPr>
            <p:cNvPr id="5" name="Shape 377">
              <a:extLst>
                <a:ext uri="{FF2B5EF4-FFF2-40B4-BE49-F238E27FC236}">
                  <a16:creationId xmlns:a16="http://schemas.microsoft.com/office/drawing/2014/main" xmlns=""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xmlns=""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xmlns=""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xmlns=""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xmlns=""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xmlns=""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xmlns=""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xmlns=""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xmlns=""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xmlns="" id="{3616E63B-D7A1-4281-ACCE-48F4DEE39864}"/>
              </a:ext>
            </a:extLst>
          </p:cNvPr>
          <p:cNvGrpSpPr/>
          <p:nvPr userDrawn="1"/>
        </p:nvGrpSpPr>
        <p:grpSpPr>
          <a:xfrm>
            <a:off x="5202409" y="1953702"/>
            <a:ext cx="1620895" cy="2603950"/>
            <a:chOff x="6077203" y="1953702"/>
            <a:chExt cx="1620895" cy="2603950"/>
          </a:xfrm>
        </p:grpSpPr>
        <p:sp>
          <p:nvSpPr>
            <p:cNvPr id="25" name="Shape 397">
              <a:extLst>
                <a:ext uri="{FF2B5EF4-FFF2-40B4-BE49-F238E27FC236}">
                  <a16:creationId xmlns:a16="http://schemas.microsoft.com/office/drawing/2014/main" xmlns=""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xmlns=""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xmlns=""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xmlns=""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xmlns=""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xmlns=""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xmlns=""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xmlns=""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xmlns=""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xmlns=""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xmlns=""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xmlns=""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xmlns=""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a16="http://schemas.microsoft.com/office/drawing/2014/main" xmlns="" id="{731CABED-CF1E-4318-8ABE-7836772FBFB5}"/>
              </a:ext>
            </a:extLst>
          </p:cNvPr>
          <p:cNvGrpSpPr/>
          <p:nvPr userDrawn="1"/>
        </p:nvGrpSpPr>
        <p:grpSpPr>
          <a:xfrm>
            <a:off x="9228128" y="1953702"/>
            <a:ext cx="1620994" cy="2603950"/>
            <a:chOff x="2011515" y="1953702"/>
            <a:chExt cx="1620994" cy="2603950"/>
          </a:xfrm>
        </p:grpSpPr>
        <p:sp>
          <p:nvSpPr>
            <p:cNvPr id="65" name="Shape 377">
              <a:extLst>
                <a:ext uri="{FF2B5EF4-FFF2-40B4-BE49-F238E27FC236}">
                  <a16:creationId xmlns:a16="http://schemas.microsoft.com/office/drawing/2014/main" xmlns=""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a16="http://schemas.microsoft.com/office/drawing/2014/main" xmlns=""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a16="http://schemas.microsoft.com/office/drawing/2014/main" xmlns=""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a16="http://schemas.microsoft.com/office/drawing/2014/main" xmlns=""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a16="http://schemas.microsoft.com/office/drawing/2014/main" xmlns=""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a16="http://schemas.microsoft.com/office/drawing/2014/main" xmlns=""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a16="http://schemas.microsoft.com/office/drawing/2014/main" xmlns=""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a16="http://schemas.microsoft.com/office/drawing/2014/main" xmlns=""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a16="http://schemas.microsoft.com/office/drawing/2014/main" xmlns=""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a16="http://schemas.microsoft.com/office/drawing/2014/main" xmlns=""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xmlns=""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a16="http://schemas.microsoft.com/office/drawing/2014/main" xmlns=""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a16="http://schemas.microsoft.com/office/drawing/2014/main" xmlns=""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56698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xmlns="" id="{5E0A69AD-1907-438E-9B37-02CD6AD57E63}"/>
              </a:ext>
            </a:extLst>
          </p:cNvPr>
          <p:cNvGrpSpPr/>
          <p:nvPr userDrawn="1"/>
        </p:nvGrpSpPr>
        <p:grpSpPr>
          <a:xfrm>
            <a:off x="0" y="5025802"/>
            <a:ext cx="12192001" cy="144981"/>
            <a:chOff x="1751419" y="4036682"/>
            <a:chExt cx="9944457" cy="58272"/>
          </a:xfrm>
        </p:grpSpPr>
        <p:sp>
          <p:nvSpPr>
            <p:cNvPr id="5" name="Shape 436">
              <a:extLst>
                <a:ext uri="{FF2B5EF4-FFF2-40B4-BE49-F238E27FC236}">
                  <a16:creationId xmlns:a16="http://schemas.microsoft.com/office/drawing/2014/main" xmlns=""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xmlns=""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xmlns=""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xmlns=""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xmlns=""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xmlns=""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xmlns="" id="{982CD0AA-0428-49EA-B371-50442EC9E6B1}"/>
              </a:ext>
            </a:extLst>
          </p:cNvPr>
          <p:cNvGrpSpPr/>
          <p:nvPr userDrawn="1"/>
        </p:nvGrpSpPr>
        <p:grpSpPr>
          <a:xfrm>
            <a:off x="1217471" y="2920934"/>
            <a:ext cx="1304470" cy="2431269"/>
            <a:chOff x="1217471" y="1893408"/>
            <a:chExt cx="1304470" cy="2431269"/>
          </a:xfrm>
        </p:grpSpPr>
        <p:grpSp>
          <p:nvGrpSpPr>
            <p:cNvPr id="17" name="Shape 448">
              <a:extLst>
                <a:ext uri="{FF2B5EF4-FFF2-40B4-BE49-F238E27FC236}">
                  <a16:creationId xmlns:a16="http://schemas.microsoft.com/office/drawing/2014/main" xmlns=""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xmlns=""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xmlns=""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xmlns=""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xmlns=""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xmlns=""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xmlns=""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xmlns=""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xmlns=""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xmlns="" id="{D5C411AE-DC64-466D-BDAC-8DB05F9205C0}"/>
              </a:ext>
            </a:extLst>
          </p:cNvPr>
          <p:cNvGrpSpPr/>
          <p:nvPr userDrawn="1"/>
        </p:nvGrpSpPr>
        <p:grpSpPr>
          <a:xfrm>
            <a:off x="3286748" y="2920934"/>
            <a:ext cx="1304470" cy="2483739"/>
            <a:chOff x="3326504" y="1893408"/>
            <a:chExt cx="1304470" cy="2483739"/>
          </a:xfrm>
        </p:grpSpPr>
        <p:grpSp>
          <p:nvGrpSpPr>
            <p:cNvPr id="27" name="Shape 458">
              <a:extLst>
                <a:ext uri="{FF2B5EF4-FFF2-40B4-BE49-F238E27FC236}">
                  <a16:creationId xmlns:a16="http://schemas.microsoft.com/office/drawing/2014/main" xmlns=""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xmlns=""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xmlns=""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xmlns=""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xmlns=""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xmlns=""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xmlns=""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xmlns=""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xmlns=""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xmlns="" id="{0D7161DF-0AAD-4596-A994-DDA0ACA22488}"/>
              </a:ext>
            </a:extLst>
          </p:cNvPr>
          <p:cNvGrpSpPr/>
          <p:nvPr userDrawn="1"/>
        </p:nvGrpSpPr>
        <p:grpSpPr>
          <a:xfrm>
            <a:off x="5362701" y="2917613"/>
            <a:ext cx="1304470" cy="2426375"/>
            <a:chOff x="5452152" y="1890087"/>
            <a:chExt cx="1304470" cy="2426375"/>
          </a:xfrm>
        </p:grpSpPr>
        <p:grpSp>
          <p:nvGrpSpPr>
            <p:cNvPr id="37" name="Shape 468">
              <a:extLst>
                <a:ext uri="{FF2B5EF4-FFF2-40B4-BE49-F238E27FC236}">
                  <a16:creationId xmlns:a16="http://schemas.microsoft.com/office/drawing/2014/main" xmlns=""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xmlns=""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xmlns=""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xmlns=""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xmlns=""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xmlns=""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xmlns=""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xmlns=""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xmlns=""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xmlns="" id="{D261EBB7-D683-4AFF-8EA7-5B0902E38C3F}"/>
              </a:ext>
            </a:extLst>
          </p:cNvPr>
          <p:cNvGrpSpPr/>
          <p:nvPr userDrawn="1"/>
        </p:nvGrpSpPr>
        <p:grpSpPr>
          <a:xfrm>
            <a:off x="7695802" y="2917613"/>
            <a:ext cx="1304470" cy="2434590"/>
            <a:chOff x="7521759" y="1890087"/>
            <a:chExt cx="1304470" cy="2434590"/>
          </a:xfrm>
        </p:grpSpPr>
        <p:grpSp>
          <p:nvGrpSpPr>
            <p:cNvPr id="47" name="Shape 478">
              <a:extLst>
                <a:ext uri="{FF2B5EF4-FFF2-40B4-BE49-F238E27FC236}">
                  <a16:creationId xmlns:a16="http://schemas.microsoft.com/office/drawing/2014/main" xmlns=""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xmlns=""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xmlns=""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xmlns=""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xmlns=""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xmlns=""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xmlns=""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xmlns=""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xmlns=""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xmlns="" id="{0080E6C3-C699-4B27-84AB-D0ACE300B973}"/>
              </a:ext>
            </a:extLst>
          </p:cNvPr>
          <p:cNvGrpSpPr/>
          <p:nvPr userDrawn="1"/>
        </p:nvGrpSpPr>
        <p:grpSpPr>
          <a:xfrm>
            <a:off x="10039725" y="2881865"/>
            <a:ext cx="1304470" cy="2435707"/>
            <a:chOff x="9646841" y="1888970"/>
            <a:chExt cx="1304470" cy="2435707"/>
          </a:xfrm>
        </p:grpSpPr>
        <p:grpSp>
          <p:nvGrpSpPr>
            <p:cNvPr id="57" name="Shape 488">
              <a:extLst>
                <a:ext uri="{FF2B5EF4-FFF2-40B4-BE49-F238E27FC236}">
                  <a16:creationId xmlns:a16="http://schemas.microsoft.com/office/drawing/2014/main" xmlns=""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xmlns=""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xmlns=""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xmlns=""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xmlns=""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xmlns=""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xmlns=""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xmlns=""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xmlns=""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a16="http://schemas.microsoft.com/office/drawing/2014/main" xmlns=""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a16="http://schemas.microsoft.com/office/drawing/2014/main" xmlns=""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a16="http://schemas.microsoft.com/office/drawing/2014/main" xmlns=""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a16="http://schemas.microsoft.com/office/drawing/2014/main" xmlns=""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a16="http://schemas.microsoft.com/office/drawing/2014/main" xmlns=""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a16="http://schemas.microsoft.com/office/drawing/2014/main" xmlns=""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5130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xmlns="" id="{5E0A69AD-1907-438E-9B37-02CD6AD57E63}"/>
              </a:ext>
            </a:extLst>
          </p:cNvPr>
          <p:cNvGrpSpPr/>
          <p:nvPr userDrawn="1"/>
        </p:nvGrpSpPr>
        <p:grpSpPr>
          <a:xfrm>
            <a:off x="0" y="3998260"/>
            <a:ext cx="12192000" cy="126791"/>
            <a:chOff x="1751419" y="4036682"/>
            <a:chExt cx="9944456" cy="50961"/>
          </a:xfrm>
        </p:grpSpPr>
        <p:sp>
          <p:nvSpPr>
            <p:cNvPr id="5" name="Shape 436">
              <a:extLst>
                <a:ext uri="{FF2B5EF4-FFF2-40B4-BE49-F238E27FC236}">
                  <a16:creationId xmlns:a16="http://schemas.microsoft.com/office/drawing/2014/main" xmlns=""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xmlns=""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xmlns=""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xmlns=""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xmlns=""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xmlns=""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xmlns="" id="{982CD0AA-0428-49EA-B371-50442EC9E6B1}"/>
              </a:ext>
            </a:extLst>
          </p:cNvPr>
          <p:cNvGrpSpPr/>
          <p:nvPr userDrawn="1"/>
        </p:nvGrpSpPr>
        <p:grpSpPr>
          <a:xfrm>
            <a:off x="1217471" y="1893408"/>
            <a:ext cx="1304470" cy="2431269"/>
            <a:chOff x="1217471" y="1893408"/>
            <a:chExt cx="1304470" cy="2431269"/>
          </a:xfrm>
        </p:grpSpPr>
        <p:grpSp>
          <p:nvGrpSpPr>
            <p:cNvPr id="17" name="Shape 448">
              <a:extLst>
                <a:ext uri="{FF2B5EF4-FFF2-40B4-BE49-F238E27FC236}">
                  <a16:creationId xmlns:a16="http://schemas.microsoft.com/office/drawing/2014/main" xmlns=""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xmlns=""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xmlns=""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xmlns=""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xmlns=""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xmlns=""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xmlns=""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xmlns=""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xmlns=""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xmlns="" id="{D5C411AE-DC64-466D-BDAC-8DB05F9205C0}"/>
              </a:ext>
            </a:extLst>
          </p:cNvPr>
          <p:cNvGrpSpPr/>
          <p:nvPr userDrawn="1"/>
        </p:nvGrpSpPr>
        <p:grpSpPr>
          <a:xfrm>
            <a:off x="3286748" y="1893408"/>
            <a:ext cx="1304470" cy="2483739"/>
            <a:chOff x="3326504" y="1893408"/>
            <a:chExt cx="1304470" cy="2483739"/>
          </a:xfrm>
        </p:grpSpPr>
        <p:grpSp>
          <p:nvGrpSpPr>
            <p:cNvPr id="27" name="Shape 458">
              <a:extLst>
                <a:ext uri="{FF2B5EF4-FFF2-40B4-BE49-F238E27FC236}">
                  <a16:creationId xmlns:a16="http://schemas.microsoft.com/office/drawing/2014/main" xmlns=""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xmlns=""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xmlns=""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xmlns=""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xmlns=""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xmlns=""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xmlns=""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xmlns=""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xmlns=""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xmlns="" id="{0D7161DF-0AAD-4596-A994-DDA0ACA22488}"/>
              </a:ext>
            </a:extLst>
          </p:cNvPr>
          <p:cNvGrpSpPr/>
          <p:nvPr userDrawn="1"/>
        </p:nvGrpSpPr>
        <p:grpSpPr>
          <a:xfrm>
            <a:off x="5362701" y="1890087"/>
            <a:ext cx="1304470" cy="2426375"/>
            <a:chOff x="5452152" y="1890087"/>
            <a:chExt cx="1304470" cy="2426375"/>
          </a:xfrm>
        </p:grpSpPr>
        <p:grpSp>
          <p:nvGrpSpPr>
            <p:cNvPr id="37" name="Shape 468">
              <a:extLst>
                <a:ext uri="{FF2B5EF4-FFF2-40B4-BE49-F238E27FC236}">
                  <a16:creationId xmlns:a16="http://schemas.microsoft.com/office/drawing/2014/main" xmlns=""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xmlns=""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xmlns=""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xmlns=""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xmlns=""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xmlns=""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xmlns=""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xmlns=""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xmlns=""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xmlns="" id="{D261EBB7-D683-4AFF-8EA7-5B0902E38C3F}"/>
              </a:ext>
            </a:extLst>
          </p:cNvPr>
          <p:cNvGrpSpPr/>
          <p:nvPr userDrawn="1"/>
        </p:nvGrpSpPr>
        <p:grpSpPr>
          <a:xfrm>
            <a:off x="7392552" y="1890087"/>
            <a:ext cx="1304470" cy="2434590"/>
            <a:chOff x="7521759" y="1890087"/>
            <a:chExt cx="1304470" cy="2434590"/>
          </a:xfrm>
        </p:grpSpPr>
        <p:grpSp>
          <p:nvGrpSpPr>
            <p:cNvPr id="47" name="Shape 478">
              <a:extLst>
                <a:ext uri="{FF2B5EF4-FFF2-40B4-BE49-F238E27FC236}">
                  <a16:creationId xmlns:a16="http://schemas.microsoft.com/office/drawing/2014/main" xmlns=""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xmlns=""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xmlns=""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xmlns=""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xmlns=""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xmlns=""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xmlns=""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xmlns=""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xmlns=""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xmlns="" id="{0080E6C3-C699-4B27-84AB-D0ACE300B973}"/>
              </a:ext>
            </a:extLst>
          </p:cNvPr>
          <p:cNvGrpSpPr/>
          <p:nvPr userDrawn="1"/>
        </p:nvGrpSpPr>
        <p:grpSpPr>
          <a:xfrm>
            <a:off x="9507695" y="1888970"/>
            <a:ext cx="1304470" cy="2435707"/>
            <a:chOff x="9646841" y="1888970"/>
            <a:chExt cx="1304470" cy="2435707"/>
          </a:xfrm>
        </p:grpSpPr>
        <p:grpSp>
          <p:nvGrpSpPr>
            <p:cNvPr id="57" name="Shape 488">
              <a:extLst>
                <a:ext uri="{FF2B5EF4-FFF2-40B4-BE49-F238E27FC236}">
                  <a16:creationId xmlns:a16="http://schemas.microsoft.com/office/drawing/2014/main" xmlns=""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xmlns=""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xmlns=""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xmlns=""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xmlns=""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xmlns=""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xmlns=""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xmlns=""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xmlns=""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a16="http://schemas.microsoft.com/office/drawing/2014/main" xmlns=""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xmlns=""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a16="http://schemas.microsoft.com/office/drawing/2014/main" xmlns=""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xmlns=""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a16="http://schemas.microsoft.com/office/drawing/2014/main" xmlns=""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xmlns=""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a16="http://schemas.microsoft.com/office/drawing/2014/main" xmlns=""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xmlns=""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a16="http://schemas.microsoft.com/office/drawing/2014/main" xmlns=""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xmlns=""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134405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04">
            <a:extLst>
              <a:ext uri="{FF2B5EF4-FFF2-40B4-BE49-F238E27FC236}">
                <a16:creationId xmlns:a16="http://schemas.microsoft.com/office/drawing/2014/main" xmlns="" id="{8EE05E3C-4654-4110-9093-E6E09042D0A6}"/>
              </a:ext>
            </a:extLst>
          </p:cNvPr>
          <p:cNvSpPr/>
          <p:nvPr userDrawn="1"/>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a16="http://schemas.microsoft.com/office/drawing/2014/main" xmlns="" id="{5C0A20B6-2B44-47B6-9349-03F4794552E6}"/>
              </a:ext>
            </a:extLst>
          </p:cNvPr>
          <p:cNvSpPr/>
          <p:nvPr userDrawn="1"/>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a16="http://schemas.microsoft.com/office/drawing/2014/main" xmlns="" id="{57A0FEF5-824D-49BE-8E59-1DE5C094573A}"/>
              </a:ext>
            </a:extLst>
          </p:cNvPr>
          <p:cNvSpPr/>
          <p:nvPr userDrawn="1"/>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a16="http://schemas.microsoft.com/office/drawing/2014/main" xmlns="" id="{3D8E97F6-DC32-4C0E-8C7A-528AA2C65974}"/>
              </a:ext>
            </a:extLst>
          </p:cNvPr>
          <p:cNvSpPr/>
          <p:nvPr userDrawn="1"/>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a16="http://schemas.microsoft.com/office/drawing/2014/main" xmlns="" id="{E41AB909-76E6-4862-BCC5-C4737584BE83}"/>
              </a:ext>
            </a:extLst>
          </p:cNvPr>
          <p:cNvSpPr/>
          <p:nvPr userDrawn="1"/>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a16="http://schemas.microsoft.com/office/drawing/2014/main" xmlns="" id="{776A1405-5F86-43DB-B04E-436D3091499C}"/>
              </a:ext>
            </a:extLst>
          </p:cNvPr>
          <p:cNvSpPr/>
          <p:nvPr userDrawn="1"/>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a16="http://schemas.microsoft.com/office/drawing/2014/main" xmlns="" id="{1CCAE1D5-9D2F-466D-9314-851FA75AF91A}"/>
              </a:ext>
            </a:extLst>
          </p:cNvPr>
          <p:cNvSpPr/>
          <p:nvPr userDrawn="1"/>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a16="http://schemas.microsoft.com/office/drawing/2014/main" xmlns="" id="{18312130-E231-431C-BA1E-6BCDFC3F7DA1}"/>
              </a:ext>
            </a:extLst>
          </p:cNvPr>
          <p:cNvSpPr/>
          <p:nvPr userDrawn="1"/>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a16="http://schemas.microsoft.com/office/drawing/2014/main" xmlns="" id="{1C2383B8-88E7-4247-8837-FD669DB5F57B}"/>
              </a:ext>
            </a:extLst>
          </p:cNvPr>
          <p:cNvSpPr/>
          <p:nvPr userDrawn="1"/>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a16="http://schemas.microsoft.com/office/drawing/2014/main" xmlns="" id="{4996DBD2-AC34-441E-AD29-DC93DE619547}"/>
              </a:ext>
            </a:extLst>
          </p:cNvPr>
          <p:cNvSpPr/>
          <p:nvPr userDrawn="1"/>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a16="http://schemas.microsoft.com/office/drawing/2014/main" xmlns=""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a16="http://schemas.microsoft.com/office/drawing/2014/main" xmlns=""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a16="http://schemas.microsoft.com/office/drawing/2014/main" xmlns=""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a16="http://schemas.microsoft.com/office/drawing/2014/main" xmlns=""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a16="http://schemas.microsoft.com/office/drawing/2014/main" xmlns=""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a16="http://schemas.microsoft.com/office/drawing/2014/main" xmlns=""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a16="http://schemas.microsoft.com/office/drawing/2014/main" xmlns=""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a16="http://schemas.microsoft.com/office/drawing/2014/main" xmlns=""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a16="http://schemas.microsoft.com/office/drawing/2014/main" xmlns=""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a16="http://schemas.microsoft.com/office/drawing/2014/main" xmlns=""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a16="http://schemas.microsoft.com/office/drawing/2014/main" xmlns=""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a16="http://schemas.microsoft.com/office/drawing/2014/main" xmlns=""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a16="http://schemas.microsoft.com/office/drawing/2014/main" xmlns=""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a16="http://schemas.microsoft.com/office/drawing/2014/main" xmlns=""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xmlns=""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a16="http://schemas.microsoft.com/office/drawing/2014/main" xmlns=""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a16="http://schemas.microsoft.com/office/drawing/2014/main" xmlns=""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a16="http://schemas.microsoft.com/office/drawing/2014/main" xmlns=""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a16="http://schemas.microsoft.com/office/drawing/2014/main" xmlns=""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2620935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53">
            <a:extLst>
              <a:ext uri="{FF2B5EF4-FFF2-40B4-BE49-F238E27FC236}">
                <a16:creationId xmlns:a16="http://schemas.microsoft.com/office/drawing/2014/main" xmlns="" id="{CA7AFB7A-C202-4F17-9224-AA113FC07B36}"/>
              </a:ext>
            </a:extLst>
          </p:cNvPr>
          <p:cNvSpPr/>
          <p:nvPr userDrawn="1"/>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a16="http://schemas.microsoft.com/office/drawing/2014/main" xmlns="" id="{74950B2E-9CD9-451F-927E-0057ADFB6F88}"/>
              </a:ext>
            </a:extLst>
          </p:cNvPr>
          <p:cNvSpPr/>
          <p:nvPr userDrawn="1"/>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a16="http://schemas.microsoft.com/office/drawing/2014/main" xmlns="" id="{A01731EC-D07B-4421-BC14-F2C50A42B765}"/>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a16="http://schemas.microsoft.com/office/drawing/2014/main" xmlns="" id="{4E31ADD1-31C1-484F-AB79-4CEBE594C087}"/>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a16="http://schemas.microsoft.com/office/drawing/2014/main" xmlns="" id="{B2A749B1-E6DB-4C34-AC77-EE490A894F96}"/>
              </a:ext>
            </a:extLst>
          </p:cNvPr>
          <p:cNvSpPr/>
          <p:nvPr userDrawn="1"/>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a16="http://schemas.microsoft.com/office/drawing/2014/main" xmlns="" id="{1A975469-4644-4C4E-A60B-8F3FFBAC8F6B}"/>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a16="http://schemas.microsoft.com/office/drawing/2014/main" xmlns="" id="{FBAEF89E-CB83-4742-A6E0-E6C0CEB179B0}"/>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a16="http://schemas.microsoft.com/office/drawing/2014/main" xmlns="" id="{506AAAE8-677B-457B-AAAD-D54768AE7D98}"/>
              </a:ext>
            </a:extLst>
          </p:cNvPr>
          <p:cNvSpPr/>
          <p:nvPr userDrawn="1"/>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a16="http://schemas.microsoft.com/office/drawing/2014/main" xmlns="" id="{C301BC4A-42E3-479E-9EFC-824886BC04FB}"/>
              </a:ext>
            </a:extLst>
          </p:cNvPr>
          <p:cNvSpPr/>
          <p:nvPr userDrawn="1"/>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a16="http://schemas.microsoft.com/office/drawing/2014/main" xmlns="" id="{DF53544F-30A3-4E8F-848E-697FDD49BCC3}"/>
              </a:ext>
            </a:extLst>
          </p:cNvPr>
          <p:cNvSpPr/>
          <p:nvPr userDrawn="1"/>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a16="http://schemas.microsoft.com/office/drawing/2014/main" xmlns="" id="{4FC14539-D82C-45F6-B26E-99C7DE8FEA2A}"/>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a16="http://schemas.microsoft.com/office/drawing/2014/main" xmlns="" id="{BB18166D-A540-4E1C-9BF6-D3411D39C4D0}"/>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a16="http://schemas.microsoft.com/office/drawing/2014/main" xmlns="" id="{AA37AD28-187C-4A04-9D32-A322A446C33E}"/>
              </a:ext>
            </a:extLst>
          </p:cNvPr>
          <p:cNvSpPr/>
          <p:nvPr userDrawn="1"/>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a16="http://schemas.microsoft.com/office/drawing/2014/main" xmlns="" id="{B04D3749-F12A-40C4-B12B-786E4170EC3D}"/>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a16="http://schemas.microsoft.com/office/drawing/2014/main" xmlns="" id="{556D54DC-4A0B-471D-8959-CB88E31B297C}"/>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a16="http://schemas.microsoft.com/office/drawing/2014/main" xmlns="" id="{39679C2C-97D6-4636-805E-8A476251B054}"/>
              </a:ext>
            </a:extLst>
          </p:cNvPr>
          <p:cNvSpPr/>
          <p:nvPr userDrawn="1"/>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a16="http://schemas.microsoft.com/office/drawing/2014/main" xmlns="" id="{F967995E-5DE1-4193-955B-C1AAAF4B743F}"/>
              </a:ext>
            </a:extLst>
          </p:cNvPr>
          <p:cNvSpPr/>
          <p:nvPr userDrawn="1"/>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a16="http://schemas.microsoft.com/office/drawing/2014/main" xmlns="" id="{857C721E-E01D-4E55-B4DF-E39C2B4751B7}"/>
              </a:ext>
            </a:extLst>
          </p:cNvPr>
          <p:cNvSpPr/>
          <p:nvPr userDrawn="1"/>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a16="http://schemas.microsoft.com/office/drawing/2014/main" xmlns="" id="{55294F32-024F-430A-B405-3A71C74FB574}"/>
              </a:ext>
            </a:extLst>
          </p:cNvPr>
          <p:cNvSpPr/>
          <p:nvPr userDrawn="1"/>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a16="http://schemas.microsoft.com/office/drawing/2014/main" xmlns="" id="{AD6F4C64-C32F-43BE-BFDE-6292279A8226}"/>
              </a:ext>
            </a:extLst>
          </p:cNvPr>
          <p:cNvSpPr/>
          <p:nvPr userDrawn="1"/>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a16="http://schemas.microsoft.com/office/drawing/2014/main" xmlns="" id="{665B9D61-A490-460D-AB37-0982B6D7CDBE}"/>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a16="http://schemas.microsoft.com/office/drawing/2014/main" xmlns="" id="{274A92B9-175F-4B4A-8A3B-31F7638D0B89}"/>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a16="http://schemas.microsoft.com/office/drawing/2014/main" xmlns="" id="{DABE7661-FB58-4417-B046-C9A16446C14E}"/>
              </a:ext>
            </a:extLst>
          </p:cNvPr>
          <p:cNvSpPr/>
          <p:nvPr userDrawn="1"/>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a16="http://schemas.microsoft.com/office/drawing/2014/main" xmlns="" id="{5AE80109-C933-4BA8-9D95-8624BD992836}"/>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a16="http://schemas.microsoft.com/office/drawing/2014/main" xmlns="" id="{547CB561-48CC-4107-87C0-630C9E877902}"/>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a16="http://schemas.microsoft.com/office/drawing/2014/main" xmlns="" id="{E003F64B-59F5-4BA4-96C7-038488418B77}"/>
              </a:ext>
            </a:extLst>
          </p:cNvPr>
          <p:cNvSpPr/>
          <p:nvPr userDrawn="1"/>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a16="http://schemas.microsoft.com/office/drawing/2014/main" xmlns="" id="{DD007668-A4EE-4AF0-91BD-2EDB8B587FDC}"/>
              </a:ext>
            </a:extLst>
          </p:cNvPr>
          <p:cNvSpPr/>
          <p:nvPr userDrawn="1"/>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a16="http://schemas.microsoft.com/office/drawing/2014/main" xmlns="" id="{F8E131AC-E33E-4A4A-8889-D30A6AA3A4AE}"/>
              </a:ext>
            </a:extLst>
          </p:cNvPr>
          <p:cNvSpPr/>
          <p:nvPr userDrawn="1"/>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a16="http://schemas.microsoft.com/office/drawing/2014/main" xmlns="" id="{A9D8A760-A95C-4C21-A343-ADA582A5510F}"/>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a16="http://schemas.microsoft.com/office/drawing/2014/main" xmlns="" id="{FBB9BAF4-6264-4943-8CE1-A7A54684F369}"/>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a16="http://schemas.microsoft.com/office/drawing/2014/main" xmlns="" id="{8C68848B-1B9B-499B-994E-821190EA18C2}"/>
              </a:ext>
            </a:extLst>
          </p:cNvPr>
          <p:cNvSpPr/>
          <p:nvPr userDrawn="1"/>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a16="http://schemas.microsoft.com/office/drawing/2014/main" xmlns="" id="{1C89C524-8B4B-46A7-AF25-0D7C30AF1FD6}"/>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a16="http://schemas.microsoft.com/office/drawing/2014/main" xmlns="" id="{5045C00C-1DE2-4806-BB50-1C2485755BFB}"/>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a16="http://schemas.microsoft.com/office/drawing/2014/main" xmlns="" id="{FEED0952-36D5-44E5-8BD4-A92505E8DBBD}"/>
              </a:ext>
            </a:extLst>
          </p:cNvPr>
          <p:cNvSpPr/>
          <p:nvPr userDrawn="1"/>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a16="http://schemas.microsoft.com/office/drawing/2014/main" xmlns=""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a16="http://schemas.microsoft.com/office/drawing/2014/main" xmlns=""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a16="http://schemas.microsoft.com/office/drawing/2014/main" xmlns=""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a16="http://schemas.microsoft.com/office/drawing/2014/main" xmlns=""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a16="http://schemas.microsoft.com/office/drawing/2014/main" xmlns="" id="{7B33A154-CF9B-4BBA-B0EF-14CE3F43F98C}"/>
              </a:ext>
            </a:extLst>
          </p:cNvPr>
          <p:cNvGrpSpPr/>
          <p:nvPr userDrawn="1"/>
        </p:nvGrpSpPr>
        <p:grpSpPr>
          <a:xfrm>
            <a:off x="8852789" y="1619529"/>
            <a:ext cx="2105024" cy="1658938"/>
            <a:chOff x="5946775" y="4468571"/>
            <a:chExt cx="2105024" cy="1658938"/>
          </a:xfrm>
        </p:grpSpPr>
        <p:sp>
          <p:nvSpPr>
            <p:cNvPr id="54" name="Shape 603">
              <a:extLst>
                <a:ext uri="{FF2B5EF4-FFF2-40B4-BE49-F238E27FC236}">
                  <a16:creationId xmlns:a16="http://schemas.microsoft.com/office/drawing/2014/main" xmlns=""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a16="http://schemas.microsoft.com/office/drawing/2014/main" xmlns=""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a16="http://schemas.microsoft.com/office/drawing/2014/main" xmlns=""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a16="http://schemas.microsoft.com/office/drawing/2014/main" xmlns=""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a16="http://schemas.microsoft.com/office/drawing/2014/main" xmlns=""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a16="http://schemas.microsoft.com/office/drawing/2014/main" xmlns="" id="{2EAED949-A52D-4893-883E-04AEF4A8D896}"/>
              </a:ext>
            </a:extLst>
          </p:cNvPr>
          <p:cNvGrpSpPr/>
          <p:nvPr userDrawn="1"/>
        </p:nvGrpSpPr>
        <p:grpSpPr>
          <a:xfrm>
            <a:off x="7179565" y="559872"/>
            <a:ext cx="2105024" cy="1658938"/>
            <a:chOff x="4146550" y="1468196"/>
            <a:chExt cx="2105024" cy="1658938"/>
          </a:xfrm>
        </p:grpSpPr>
        <p:sp>
          <p:nvSpPr>
            <p:cNvPr id="75" name="Shape 624">
              <a:extLst>
                <a:ext uri="{FF2B5EF4-FFF2-40B4-BE49-F238E27FC236}">
                  <a16:creationId xmlns:a16="http://schemas.microsoft.com/office/drawing/2014/main" xmlns=""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a16="http://schemas.microsoft.com/office/drawing/2014/main" xmlns=""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a16="http://schemas.microsoft.com/office/drawing/2014/main" xmlns=""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a16="http://schemas.microsoft.com/office/drawing/2014/main" xmlns=""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a16="http://schemas.microsoft.com/office/drawing/2014/main" xmlns=""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a16="http://schemas.microsoft.com/office/drawing/2014/main" xmlns=""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a16="http://schemas.microsoft.com/office/drawing/2014/main" xmlns=""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a16="http://schemas.microsoft.com/office/drawing/2014/main" xmlns=""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a16="http://schemas.microsoft.com/office/drawing/2014/main" xmlns=""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a16="http://schemas.microsoft.com/office/drawing/2014/main" xmlns=""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a16="http://schemas.microsoft.com/office/drawing/2014/main" xmlns=""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a16="http://schemas.microsoft.com/office/drawing/2014/main" xmlns=""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a16="http://schemas.microsoft.com/office/drawing/2014/main" xmlns=""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a16="http://schemas.microsoft.com/office/drawing/2014/main" xmlns="" id="{ACD4F1E6-16C0-4E4D-ADDE-258B5D035B84}"/>
              </a:ext>
            </a:extLst>
          </p:cNvPr>
          <p:cNvGrpSpPr/>
          <p:nvPr userDrawn="1"/>
        </p:nvGrpSpPr>
        <p:grpSpPr>
          <a:xfrm>
            <a:off x="7179565" y="2719086"/>
            <a:ext cx="2105024" cy="1658938"/>
            <a:chOff x="4146550" y="1468196"/>
            <a:chExt cx="2105024" cy="1658938"/>
          </a:xfrm>
        </p:grpSpPr>
        <p:sp>
          <p:nvSpPr>
            <p:cNvPr id="84" name="Shape 624">
              <a:extLst>
                <a:ext uri="{FF2B5EF4-FFF2-40B4-BE49-F238E27FC236}">
                  <a16:creationId xmlns:a16="http://schemas.microsoft.com/office/drawing/2014/main" xmlns=""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a16="http://schemas.microsoft.com/office/drawing/2014/main" xmlns=""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a16="http://schemas.microsoft.com/office/drawing/2014/main" xmlns=""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a16="http://schemas.microsoft.com/office/drawing/2014/main" xmlns=""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a16="http://schemas.microsoft.com/office/drawing/2014/main" xmlns=""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a16="http://schemas.microsoft.com/office/drawing/2014/main" xmlns="" id="{E5DECCDD-82F9-4BFE-A489-5DF857BA97FD}"/>
              </a:ext>
            </a:extLst>
          </p:cNvPr>
          <p:cNvGrpSpPr/>
          <p:nvPr userDrawn="1"/>
        </p:nvGrpSpPr>
        <p:grpSpPr>
          <a:xfrm>
            <a:off x="8852789" y="3752912"/>
            <a:ext cx="2105024" cy="1658938"/>
            <a:chOff x="5946775" y="4468571"/>
            <a:chExt cx="2105024" cy="1658938"/>
          </a:xfrm>
        </p:grpSpPr>
        <p:sp>
          <p:nvSpPr>
            <p:cNvPr id="91" name="Shape 603">
              <a:extLst>
                <a:ext uri="{FF2B5EF4-FFF2-40B4-BE49-F238E27FC236}">
                  <a16:creationId xmlns:a16="http://schemas.microsoft.com/office/drawing/2014/main" xmlns=""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a16="http://schemas.microsoft.com/office/drawing/2014/main" xmlns=""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a16="http://schemas.microsoft.com/office/drawing/2014/main" xmlns=""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a16="http://schemas.microsoft.com/office/drawing/2014/main" xmlns=""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a16="http://schemas.microsoft.com/office/drawing/2014/main" xmlns=""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a16="http://schemas.microsoft.com/office/drawing/2014/main" xmlns="" id="{A8271B3A-F76E-498A-88C5-451454C1DD04}"/>
              </a:ext>
            </a:extLst>
          </p:cNvPr>
          <p:cNvGrpSpPr/>
          <p:nvPr userDrawn="1"/>
        </p:nvGrpSpPr>
        <p:grpSpPr>
          <a:xfrm>
            <a:off x="7179565" y="4794313"/>
            <a:ext cx="2105024" cy="1658938"/>
            <a:chOff x="4146550" y="1468196"/>
            <a:chExt cx="2105024" cy="1658938"/>
          </a:xfrm>
        </p:grpSpPr>
        <p:sp>
          <p:nvSpPr>
            <p:cNvPr id="104" name="Shape 624">
              <a:extLst>
                <a:ext uri="{FF2B5EF4-FFF2-40B4-BE49-F238E27FC236}">
                  <a16:creationId xmlns:a16="http://schemas.microsoft.com/office/drawing/2014/main" xmlns=""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a16="http://schemas.microsoft.com/office/drawing/2014/main" xmlns=""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a16="http://schemas.microsoft.com/office/drawing/2014/main" xmlns=""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a16="http://schemas.microsoft.com/office/drawing/2014/main" xmlns=""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a16="http://schemas.microsoft.com/office/drawing/2014/main" xmlns=""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452772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9569083"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15" name="Shape 640">
            <a:extLst>
              <a:ext uri="{FF2B5EF4-FFF2-40B4-BE49-F238E27FC236}">
                <a16:creationId xmlns:a16="http://schemas.microsoft.com/office/drawing/2014/main" xmlns="" id="{BE84066B-D22A-44DE-9FE9-08243DD728BA}"/>
              </a:ext>
            </a:extLst>
          </p:cNvPr>
          <p:cNvSpPr/>
          <p:nvPr userDrawn="1"/>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116" name="Shape 641">
            <a:extLst>
              <a:ext uri="{FF2B5EF4-FFF2-40B4-BE49-F238E27FC236}">
                <a16:creationId xmlns:a16="http://schemas.microsoft.com/office/drawing/2014/main" xmlns="" id="{7BAAD9F0-A20C-44B1-AD34-BA7CFF050506}"/>
              </a:ext>
            </a:extLst>
          </p:cNvPr>
          <p:cNvGrpSpPr/>
          <p:nvPr userDrawn="1"/>
        </p:nvGrpSpPr>
        <p:grpSpPr>
          <a:xfrm>
            <a:off x="1760306" y="3744764"/>
            <a:ext cx="995965" cy="993236"/>
            <a:chOff x="1760306" y="3744764"/>
            <a:chExt cx="995965" cy="993236"/>
          </a:xfrm>
        </p:grpSpPr>
        <p:sp>
          <p:nvSpPr>
            <p:cNvPr id="117" name="Shape 642">
              <a:extLst>
                <a:ext uri="{FF2B5EF4-FFF2-40B4-BE49-F238E27FC236}">
                  <a16:creationId xmlns:a16="http://schemas.microsoft.com/office/drawing/2014/main" xmlns=""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18" name="Shape 643">
              <a:extLst>
                <a:ext uri="{FF2B5EF4-FFF2-40B4-BE49-F238E27FC236}">
                  <a16:creationId xmlns:a16="http://schemas.microsoft.com/office/drawing/2014/main" xmlns=""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a16="http://schemas.microsoft.com/office/drawing/2014/main" xmlns="" id="{EF0B5633-74D9-4894-8736-7E115B9E0F8C}"/>
              </a:ext>
            </a:extLst>
          </p:cNvPr>
          <p:cNvGrpSpPr/>
          <p:nvPr userDrawn="1"/>
        </p:nvGrpSpPr>
        <p:grpSpPr>
          <a:xfrm>
            <a:off x="3658378" y="4366073"/>
            <a:ext cx="995965" cy="993236"/>
            <a:chOff x="3658378" y="4366073"/>
            <a:chExt cx="995965" cy="993236"/>
          </a:xfrm>
        </p:grpSpPr>
        <p:sp>
          <p:nvSpPr>
            <p:cNvPr id="120" name="Shape 645">
              <a:extLst>
                <a:ext uri="{FF2B5EF4-FFF2-40B4-BE49-F238E27FC236}">
                  <a16:creationId xmlns:a16="http://schemas.microsoft.com/office/drawing/2014/main" xmlns=""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21" name="Shape 646">
              <a:extLst>
                <a:ext uri="{FF2B5EF4-FFF2-40B4-BE49-F238E27FC236}">
                  <a16:creationId xmlns:a16="http://schemas.microsoft.com/office/drawing/2014/main" xmlns=""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a16="http://schemas.microsoft.com/office/drawing/2014/main" xmlns="" id="{14EC8225-E5A3-456E-AFAE-06E9623F448B}"/>
              </a:ext>
            </a:extLst>
          </p:cNvPr>
          <p:cNvGrpSpPr/>
          <p:nvPr userDrawn="1"/>
        </p:nvGrpSpPr>
        <p:grpSpPr>
          <a:xfrm>
            <a:off x="5556451" y="3010474"/>
            <a:ext cx="995965" cy="993236"/>
            <a:chOff x="5556451" y="3010474"/>
            <a:chExt cx="995965" cy="993236"/>
          </a:xfrm>
        </p:grpSpPr>
        <p:sp>
          <p:nvSpPr>
            <p:cNvPr id="123" name="Shape 648">
              <a:extLst>
                <a:ext uri="{FF2B5EF4-FFF2-40B4-BE49-F238E27FC236}">
                  <a16:creationId xmlns:a16="http://schemas.microsoft.com/office/drawing/2014/main" xmlns=""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a16="http://schemas.microsoft.com/office/drawing/2014/main" xmlns=""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a16="http://schemas.microsoft.com/office/drawing/2014/main" xmlns="" id="{04D3AA63-55DF-4BF8-9B8F-790D1F70A8D3}"/>
              </a:ext>
            </a:extLst>
          </p:cNvPr>
          <p:cNvGrpSpPr/>
          <p:nvPr userDrawn="1"/>
        </p:nvGrpSpPr>
        <p:grpSpPr>
          <a:xfrm>
            <a:off x="7454525" y="3536691"/>
            <a:ext cx="995965" cy="993236"/>
            <a:chOff x="7454525" y="3536691"/>
            <a:chExt cx="995965" cy="993236"/>
          </a:xfrm>
        </p:grpSpPr>
        <p:sp>
          <p:nvSpPr>
            <p:cNvPr id="126" name="Shape 651">
              <a:extLst>
                <a:ext uri="{FF2B5EF4-FFF2-40B4-BE49-F238E27FC236}">
                  <a16:creationId xmlns:a16="http://schemas.microsoft.com/office/drawing/2014/main" xmlns=""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a16="http://schemas.microsoft.com/office/drawing/2014/main" xmlns=""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a16="http://schemas.microsoft.com/office/drawing/2014/main" xmlns="" id="{BDD536CA-4F71-4B5D-8A6D-A4C8D0FFE27D}"/>
              </a:ext>
            </a:extLst>
          </p:cNvPr>
          <p:cNvSpPr/>
          <p:nvPr userDrawn="1"/>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31" name="Shape 656">
            <a:extLst>
              <a:ext uri="{FF2B5EF4-FFF2-40B4-BE49-F238E27FC236}">
                <a16:creationId xmlns:a16="http://schemas.microsoft.com/office/drawing/2014/main" xmlns="" id="{3C9A7B8F-8FC8-4AFE-AD59-06A0D95B3E77}"/>
              </a:ext>
            </a:extLst>
          </p:cNvPr>
          <p:cNvSpPr/>
          <p:nvPr userDrawn="1"/>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4" name="Shape 659">
            <a:extLst>
              <a:ext uri="{FF2B5EF4-FFF2-40B4-BE49-F238E27FC236}">
                <a16:creationId xmlns:a16="http://schemas.microsoft.com/office/drawing/2014/main" xmlns="" id="{559D409D-2C8F-474B-8CB5-3FCF4AD8B394}"/>
              </a:ext>
            </a:extLst>
          </p:cNvPr>
          <p:cNvSpPr/>
          <p:nvPr userDrawn="1"/>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7" name="Shape 662">
            <a:extLst>
              <a:ext uri="{FF2B5EF4-FFF2-40B4-BE49-F238E27FC236}">
                <a16:creationId xmlns:a16="http://schemas.microsoft.com/office/drawing/2014/main" xmlns=""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0" name="Shape 665">
            <a:extLst>
              <a:ext uri="{FF2B5EF4-FFF2-40B4-BE49-F238E27FC236}">
                <a16:creationId xmlns:a16="http://schemas.microsoft.com/office/drawing/2014/main" xmlns=""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a16="http://schemas.microsoft.com/office/drawing/2014/main" xmlns=""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a16="http://schemas.microsoft.com/office/drawing/2014/main" xmlns=""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a16="http://schemas.microsoft.com/office/drawing/2014/main" xmlns=""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a16="http://schemas.microsoft.com/office/drawing/2014/main" xmlns=""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a16="http://schemas.microsoft.com/office/drawing/2014/main" xmlns=""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a16="http://schemas.microsoft.com/office/drawing/2014/main" xmlns=""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a16="http://schemas.microsoft.com/office/drawing/2014/main" xmlns=""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a16="http://schemas.microsoft.com/office/drawing/2014/main" xmlns=""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a16="http://schemas.microsoft.com/office/drawing/2014/main" xmlns=""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spTree>
    <p:custDataLst>
      <p:tags r:id="rId1"/>
    </p:custDataLst>
    <p:extLst>
      <p:ext uri="{BB962C8B-B14F-4D97-AF65-F5344CB8AC3E}">
        <p14:creationId xmlns:p14="http://schemas.microsoft.com/office/powerpoint/2010/main" val="3900350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24" name="Shape 673">
            <a:extLst>
              <a:ext uri="{FF2B5EF4-FFF2-40B4-BE49-F238E27FC236}">
                <a16:creationId xmlns:a16="http://schemas.microsoft.com/office/drawing/2014/main" xmlns="" id="{ABCA47E5-93AD-46CA-A049-02822D20CAA1}"/>
              </a:ext>
            </a:extLst>
          </p:cNvPr>
          <p:cNvGrpSpPr/>
          <p:nvPr userDrawn="1"/>
        </p:nvGrpSpPr>
        <p:grpSpPr>
          <a:xfrm>
            <a:off x="8705339" y="1607951"/>
            <a:ext cx="2504670" cy="2336329"/>
            <a:chOff x="8705339" y="1607951"/>
            <a:chExt cx="2504670" cy="2336329"/>
          </a:xfrm>
        </p:grpSpPr>
        <p:grpSp>
          <p:nvGrpSpPr>
            <p:cNvPr id="25" name="Shape 674">
              <a:extLst>
                <a:ext uri="{FF2B5EF4-FFF2-40B4-BE49-F238E27FC236}">
                  <a16:creationId xmlns:a16="http://schemas.microsoft.com/office/drawing/2014/main" xmlns=""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a16="http://schemas.microsoft.com/office/drawing/2014/main" xmlns=""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a16="http://schemas.microsoft.com/office/drawing/2014/main" xmlns=""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a16="http://schemas.microsoft.com/office/drawing/2014/main" xmlns=""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a16="http://schemas.microsoft.com/office/drawing/2014/main" xmlns=""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a16="http://schemas.microsoft.com/office/drawing/2014/main" xmlns=""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a16="http://schemas.microsoft.com/office/drawing/2014/main" xmlns="" id="{40C2FDD8-7401-4625-8911-BE50359DF171}"/>
              </a:ext>
            </a:extLst>
          </p:cNvPr>
          <p:cNvGrpSpPr/>
          <p:nvPr userDrawn="1"/>
        </p:nvGrpSpPr>
        <p:grpSpPr>
          <a:xfrm>
            <a:off x="6794670" y="3441706"/>
            <a:ext cx="2503758" cy="2336329"/>
            <a:chOff x="3371475" y="3591818"/>
            <a:chExt cx="2074749" cy="1936008"/>
          </a:xfrm>
        </p:grpSpPr>
        <p:sp>
          <p:nvSpPr>
            <p:cNvPr id="32" name="Shape 681">
              <a:extLst>
                <a:ext uri="{FF2B5EF4-FFF2-40B4-BE49-F238E27FC236}">
                  <a16:creationId xmlns:a16="http://schemas.microsoft.com/office/drawing/2014/main" xmlns=""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a16="http://schemas.microsoft.com/office/drawing/2014/main" xmlns=""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a16="http://schemas.microsoft.com/office/drawing/2014/main" xmlns=""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a16="http://schemas.microsoft.com/office/drawing/2014/main" xmlns=""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a16="http://schemas.microsoft.com/office/drawing/2014/main" xmlns=""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a16="http://schemas.microsoft.com/office/drawing/2014/main" xmlns="" id="{923784E5-6765-467D-A59E-CC0DE4F652E4}"/>
              </a:ext>
            </a:extLst>
          </p:cNvPr>
          <p:cNvGrpSpPr/>
          <p:nvPr userDrawn="1"/>
        </p:nvGrpSpPr>
        <p:grpSpPr>
          <a:xfrm>
            <a:off x="4892567" y="1607951"/>
            <a:ext cx="2504670" cy="2336329"/>
            <a:chOff x="4892567" y="1607951"/>
            <a:chExt cx="2504670" cy="2336329"/>
          </a:xfrm>
        </p:grpSpPr>
        <p:sp>
          <p:nvSpPr>
            <p:cNvPr id="39" name="Shape 687">
              <a:extLst>
                <a:ext uri="{FF2B5EF4-FFF2-40B4-BE49-F238E27FC236}">
                  <a16:creationId xmlns:a16="http://schemas.microsoft.com/office/drawing/2014/main" xmlns=""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a16="http://schemas.microsoft.com/office/drawing/2014/main" xmlns=""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a16="http://schemas.microsoft.com/office/drawing/2014/main" xmlns=""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a16="http://schemas.microsoft.com/office/drawing/2014/main" xmlns=""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a16="http://schemas.microsoft.com/office/drawing/2014/main" xmlns=""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a16="http://schemas.microsoft.com/office/drawing/2014/main" xmlns="" id="{F868CC5A-CA0B-4422-97D7-2771AEAF1FA2}"/>
              </a:ext>
            </a:extLst>
          </p:cNvPr>
          <p:cNvGrpSpPr/>
          <p:nvPr userDrawn="1"/>
        </p:nvGrpSpPr>
        <p:grpSpPr>
          <a:xfrm>
            <a:off x="2992894" y="3441706"/>
            <a:ext cx="2503758" cy="2336329"/>
            <a:chOff x="3371475" y="3591818"/>
            <a:chExt cx="2074749" cy="1936008"/>
          </a:xfrm>
        </p:grpSpPr>
        <p:sp>
          <p:nvSpPr>
            <p:cNvPr id="48" name="Shape 693">
              <a:extLst>
                <a:ext uri="{FF2B5EF4-FFF2-40B4-BE49-F238E27FC236}">
                  <a16:creationId xmlns:a16="http://schemas.microsoft.com/office/drawing/2014/main" xmlns=""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a16="http://schemas.microsoft.com/office/drawing/2014/main" xmlns=""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a16="http://schemas.microsoft.com/office/drawing/2014/main" xmlns=""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a16="http://schemas.microsoft.com/office/drawing/2014/main" xmlns=""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a16="http://schemas.microsoft.com/office/drawing/2014/main" xmlns=""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a16="http://schemas.microsoft.com/office/drawing/2014/main" xmlns="" id="{B6B1DFDB-6F6C-4107-9F78-093F11C42580}"/>
              </a:ext>
            </a:extLst>
          </p:cNvPr>
          <p:cNvGrpSpPr/>
          <p:nvPr userDrawn="1"/>
        </p:nvGrpSpPr>
        <p:grpSpPr>
          <a:xfrm>
            <a:off x="1090792" y="1607950"/>
            <a:ext cx="2504672" cy="2336330"/>
            <a:chOff x="1090792" y="1607950"/>
            <a:chExt cx="2504672" cy="2336330"/>
          </a:xfrm>
        </p:grpSpPr>
        <p:sp>
          <p:nvSpPr>
            <p:cNvPr id="63" name="Shape 699">
              <a:extLst>
                <a:ext uri="{FF2B5EF4-FFF2-40B4-BE49-F238E27FC236}">
                  <a16:creationId xmlns:a16="http://schemas.microsoft.com/office/drawing/2014/main" xmlns=""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a16="http://schemas.microsoft.com/office/drawing/2014/main" xmlns=""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a16="http://schemas.microsoft.com/office/drawing/2014/main" xmlns=""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a16="http://schemas.microsoft.com/office/drawing/2014/main" xmlns=""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a16="http://schemas.microsoft.com/office/drawing/2014/main" xmlns=""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80" name="Shape 708">
            <a:extLst>
              <a:ext uri="{FF2B5EF4-FFF2-40B4-BE49-F238E27FC236}">
                <a16:creationId xmlns:a16="http://schemas.microsoft.com/office/drawing/2014/main" xmlns=""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a16="http://schemas.microsoft.com/office/drawing/2014/main" xmlns=""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86" name="Shape 714">
            <a:extLst>
              <a:ext uri="{FF2B5EF4-FFF2-40B4-BE49-F238E27FC236}">
                <a16:creationId xmlns:a16="http://schemas.microsoft.com/office/drawing/2014/main" xmlns=""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a16="http://schemas.microsoft.com/office/drawing/2014/main" xmlns=""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87" name="Shape 716">
            <a:extLst>
              <a:ext uri="{FF2B5EF4-FFF2-40B4-BE49-F238E27FC236}">
                <a16:creationId xmlns:a16="http://schemas.microsoft.com/office/drawing/2014/main" xmlns=""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a16="http://schemas.microsoft.com/office/drawing/2014/main" xmlns=""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a16="http://schemas.microsoft.com/office/drawing/2014/main" xmlns=""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a16="http://schemas.microsoft.com/office/drawing/2014/main" xmlns=""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a16="http://schemas.microsoft.com/office/drawing/2014/main" xmlns=""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a16="http://schemas.microsoft.com/office/drawing/2014/main" xmlns=""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a16="http://schemas.microsoft.com/office/drawing/2014/main" xmlns=""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a16="http://schemas.microsoft.com/office/drawing/2014/main" xmlns=""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a16="http://schemas.microsoft.com/office/drawing/2014/main" xmlns=""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a16="http://schemas.microsoft.com/office/drawing/2014/main" xmlns=""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a16="http://schemas.microsoft.com/office/drawing/2014/main" xmlns=""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a16="http://schemas.microsoft.com/office/drawing/2014/main" xmlns=""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a16="http://schemas.microsoft.com/office/drawing/2014/main" xmlns=""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a16="http://schemas.microsoft.com/office/drawing/2014/main" xmlns=""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a16="http://schemas.microsoft.com/office/drawing/2014/main" xmlns=""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a16="http://schemas.microsoft.com/office/drawing/2014/main" xmlns=""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a16="http://schemas.microsoft.com/office/drawing/2014/main" xmlns=""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a16="http://schemas.microsoft.com/office/drawing/2014/main" xmlns=""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a16="http://schemas.microsoft.com/office/drawing/2014/main" xmlns=""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1454137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772">
            <a:extLst>
              <a:ext uri="{FF2B5EF4-FFF2-40B4-BE49-F238E27FC236}">
                <a16:creationId xmlns:a16="http://schemas.microsoft.com/office/drawing/2014/main" xmlns="" id="{6408836B-25F1-4FEC-99BE-71B99FBA60F9}"/>
              </a:ext>
            </a:extLst>
          </p:cNvPr>
          <p:cNvGrpSpPr/>
          <p:nvPr userDrawn="1"/>
        </p:nvGrpSpPr>
        <p:grpSpPr>
          <a:xfrm>
            <a:off x="6992716" y="1169665"/>
            <a:ext cx="4573641" cy="5344829"/>
            <a:chOff x="2813" y="961"/>
            <a:chExt cx="2052" cy="2397"/>
          </a:xfrm>
        </p:grpSpPr>
        <p:sp>
          <p:nvSpPr>
            <p:cNvPr id="5" name="Shape 773">
              <a:extLst>
                <a:ext uri="{FF2B5EF4-FFF2-40B4-BE49-F238E27FC236}">
                  <a16:creationId xmlns:a16="http://schemas.microsoft.com/office/drawing/2014/main" xmlns=""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a16="http://schemas.microsoft.com/office/drawing/2014/main" xmlns=""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a16="http://schemas.microsoft.com/office/drawing/2014/main" xmlns=""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a16="http://schemas.microsoft.com/office/drawing/2014/main" xmlns=""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a16="http://schemas.microsoft.com/office/drawing/2014/main" xmlns=""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a16="http://schemas.microsoft.com/office/drawing/2014/main" xmlns=""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a16="http://schemas.microsoft.com/office/drawing/2014/main" xmlns=""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a16="http://schemas.microsoft.com/office/drawing/2014/main" xmlns=""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a16="http://schemas.microsoft.com/office/drawing/2014/main" xmlns=""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a16="http://schemas.microsoft.com/office/drawing/2014/main" xmlns=""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a16="http://schemas.microsoft.com/office/drawing/2014/main" xmlns=""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a16="http://schemas.microsoft.com/office/drawing/2014/main" xmlns="" id="{E75070BE-3B5A-4673-8C40-DE1D09816B2B}"/>
              </a:ext>
            </a:extLst>
          </p:cNvPr>
          <p:cNvGrpSpPr/>
          <p:nvPr userDrawn="1"/>
        </p:nvGrpSpPr>
        <p:grpSpPr>
          <a:xfrm>
            <a:off x="1044399" y="1419553"/>
            <a:ext cx="699075" cy="699074"/>
            <a:chOff x="1044399" y="1577809"/>
            <a:chExt cx="699075" cy="699074"/>
          </a:xfrm>
        </p:grpSpPr>
        <p:sp>
          <p:nvSpPr>
            <p:cNvPr id="21" name="Shape 789">
              <a:extLst>
                <a:ext uri="{FF2B5EF4-FFF2-40B4-BE49-F238E27FC236}">
                  <a16:creationId xmlns:a16="http://schemas.microsoft.com/office/drawing/2014/main" xmlns=""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a16="http://schemas.microsoft.com/office/drawing/2014/main" xmlns=""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a16="http://schemas.microsoft.com/office/drawing/2014/main" xmlns=""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a16="http://schemas.microsoft.com/office/drawing/2014/main" xmlns=""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xmlns="" id="{E8EF92A9-AB07-42CF-9570-FD47FA54E655}"/>
              </a:ext>
            </a:extLst>
          </p:cNvPr>
          <p:cNvGrpSpPr/>
          <p:nvPr userDrawn="1"/>
        </p:nvGrpSpPr>
        <p:grpSpPr>
          <a:xfrm>
            <a:off x="1044399" y="2791669"/>
            <a:ext cx="699075" cy="699074"/>
            <a:chOff x="1044399" y="1577809"/>
            <a:chExt cx="699075" cy="699074"/>
          </a:xfrm>
        </p:grpSpPr>
        <p:sp>
          <p:nvSpPr>
            <p:cNvPr id="37" name="Shape 789">
              <a:extLst>
                <a:ext uri="{FF2B5EF4-FFF2-40B4-BE49-F238E27FC236}">
                  <a16:creationId xmlns:a16="http://schemas.microsoft.com/office/drawing/2014/main" xmlns=""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a16="http://schemas.microsoft.com/office/drawing/2014/main" xmlns=""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a16="http://schemas.microsoft.com/office/drawing/2014/main" xmlns=""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a16="http://schemas.microsoft.com/office/drawing/2014/main" xmlns="" id="{58E8496A-C213-466A-A133-38DC2ADE4D36}"/>
              </a:ext>
            </a:extLst>
          </p:cNvPr>
          <p:cNvCxnSpPr/>
          <p:nvPr userDrawn="1"/>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xmlns="" id="{FC460D4B-A0B3-4F22-9119-F54DC6B8BF1C}"/>
              </a:ext>
            </a:extLst>
          </p:cNvPr>
          <p:cNvGrpSpPr/>
          <p:nvPr userDrawn="1"/>
        </p:nvGrpSpPr>
        <p:grpSpPr>
          <a:xfrm>
            <a:off x="1044399" y="4089831"/>
            <a:ext cx="699075" cy="699074"/>
            <a:chOff x="1044399" y="1577809"/>
            <a:chExt cx="699075" cy="699074"/>
          </a:xfrm>
        </p:grpSpPr>
        <p:sp>
          <p:nvSpPr>
            <p:cNvPr id="45" name="Shape 789">
              <a:extLst>
                <a:ext uri="{FF2B5EF4-FFF2-40B4-BE49-F238E27FC236}">
                  <a16:creationId xmlns:a16="http://schemas.microsoft.com/office/drawing/2014/main" xmlns=""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a16="http://schemas.microsoft.com/office/drawing/2014/main" xmlns=""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a16="http://schemas.microsoft.com/office/drawing/2014/main" xmlns=""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a16="http://schemas.microsoft.com/office/drawing/2014/main" xmlns="" id="{7C1D3CF0-8BAD-4DF1-8A2A-170079CD5642}"/>
              </a:ext>
            </a:extLst>
          </p:cNvPr>
          <p:cNvCxnSpPr/>
          <p:nvPr userDrawn="1"/>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xmlns="" id="{F9746F36-37A7-43EF-9330-6F95D7190E34}"/>
              </a:ext>
            </a:extLst>
          </p:cNvPr>
          <p:cNvGrpSpPr/>
          <p:nvPr userDrawn="1"/>
        </p:nvGrpSpPr>
        <p:grpSpPr>
          <a:xfrm>
            <a:off x="1044399" y="5328616"/>
            <a:ext cx="699075" cy="699074"/>
            <a:chOff x="1044399" y="1577809"/>
            <a:chExt cx="699075" cy="699074"/>
          </a:xfrm>
        </p:grpSpPr>
        <p:sp>
          <p:nvSpPr>
            <p:cNvPr id="51" name="Shape 789">
              <a:extLst>
                <a:ext uri="{FF2B5EF4-FFF2-40B4-BE49-F238E27FC236}">
                  <a16:creationId xmlns:a16="http://schemas.microsoft.com/office/drawing/2014/main" xmlns=""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a16="http://schemas.microsoft.com/office/drawing/2014/main" xmlns=""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xmlns=""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95672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37" name="Shape 742">
            <a:extLst>
              <a:ext uri="{FF2B5EF4-FFF2-40B4-BE49-F238E27FC236}">
                <a16:creationId xmlns:a16="http://schemas.microsoft.com/office/drawing/2014/main" xmlns=""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a16="http://schemas.microsoft.com/office/drawing/2014/main" xmlns=""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a16="http://schemas.microsoft.com/office/drawing/2014/main" xmlns=""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a16="http://schemas.microsoft.com/office/drawing/2014/main" xmlns=""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a16="http://schemas.microsoft.com/office/drawing/2014/main" xmlns="" id="{869AE6AD-5B8C-4188-B2FB-14B5C0E3EEB4}"/>
              </a:ext>
            </a:extLst>
          </p:cNvPr>
          <p:cNvSpPr txBox="1"/>
          <p:nvPr userDrawn="1"/>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a16="http://schemas.microsoft.com/office/drawing/2014/main" xmlns="" id="{437A55DE-72BF-41B3-B826-B3228B9C7E2B}"/>
              </a:ext>
            </a:extLst>
          </p:cNvPr>
          <p:cNvSpPr txBox="1"/>
          <p:nvPr userDrawn="1"/>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a16="http://schemas.microsoft.com/office/drawing/2014/main" xmlns="" id="{BF36C622-7AB1-4E17-8139-4DA904B02719}"/>
              </a:ext>
            </a:extLst>
          </p:cNvPr>
          <p:cNvSpPr txBox="1"/>
          <p:nvPr userDrawn="1"/>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a16="http://schemas.microsoft.com/office/drawing/2014/main" xmlns="" id="{D22787E4-979A-4034-B446-6022EA86CEA3}"/>
              </a:ext>
            </a:extLst>
          </p:cNvPr>
          <p:cNvSpPr txBox="1"/>
          <p:nvPr userDrawn="1"/>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a16="http://schemas.microsoft.com/office/drawing/2014/main" xmlns=""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a16="http://schemas.microsoft.com/office/drawing/2014/main" xmlns=""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a16="http://schemas.microsoft.com/office/drawing/2014/main" xmlns=""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a16="http://schemas.microsoft.com/office/drawing/2014/main" xmlns=""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a16="http://schemas.microsoft.com/office/drawing/2014/main" xmlns=""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a16="http://schemas.microsoft.com/office/drawing/2014/main" xmlns=""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a16="http://schemas.microsoft.com/office/drawing/2014/main" xmlns=""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a16="http://schemas.microsoft.com/office/drawing/2014/main" xmlns=""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a16="http://schemas.microsoft.com/office/drawing/2014/main" xmlns=""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a16="http://schemas.microsoft.com/office/drawing/2014/main" xmlns=""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a16="http://schemas.microsoft.com/office/drawing/2014/main" xmlns=""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a16="http://schemas.microsoft.com/office/drawing/2014/main" xmlns=""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846141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Title 1">
            <a:extLst>
              <a:ext uri="{FF2B5EF4-FFF2-40B4-BE49-F238E27FC236}">
                <a16:creationId xmlns:a16="http://schemas.microsoft.com/office/drawing/2014/main" xmlns=""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9" name="Text Placeholder 7">
            <a:extLst>
              <a:ext uri="{FF2B5EF4-FFF2-40B4-BE49-F238E27FC236}">
                <a16:creationId xmlns:a16="http://schemas.microsoft.com/office/drawing/2014/main" xmlns="" id="{B717E0FF-3415-471F-8B03-0F6EB056112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of-Module">
    <p:spTree>
      <p:nvGrpSpPr>
        <p:cNvPr id="1" name="Shape 16"/>
        <p:cNvGrpSpPr/>
        <p:nvPr/>
      </p:nvGrpSpPr>
      <p:grpSpPr>
        <a:xfrm>
          <a:off x="0" y="0"/>
          <a:ext cx="0" cy="0"/>
          <a:chOff x="0" y="0"/>
          <a:chExt cx="0" cy="0"/>
        </a:xfrm>
      </p:grpSpPr>
      <p:pic>
        <p:nvPicPr>
          <p:cNvPr id="7" name="Picture 6">
            <a:extLst>
              <a:ext uri="{FF2B5EF4-FFF2-40B4-BE49-F238E27FC236}">
                <a16:creationId xmlns:a16="http://schemas.microsoft.com/office/drawing/2014/main" xmlns="" id="{BB814FAB-5C09-4704-BD9D-0FB433D8C1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3" y="5307"/>
            <a:ext cx="12185706" cy="6847385"/>
          </a:xfrm>
          <a:prstGeom prst="rect">
            <a:avLst/>
          </a:prstGeom>
        </p:spPr>
      </p:pic>
      <p:sp>
        <p:nvSpPr>
          <p:cNvPr id="12" name="Shape 1252">
            <a:extLst>
              <a:ext uri="{FF2B5EF4-FFF2-40B4-BE49-F238E27FC236}">
                <a16:creationId xmlns:a16="http://schemas.microsoft.com/office/drawing/2014/main" xmlns="" id="{F30AC126-A27E-4A8D-BF1C-2040C7346620}"/>
              </a:ext>
            </a:extLst>
          </p:cNvPr>
          <p:cNvSpPr/>
          <p:nvPr userDrawn="1"/>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sp>
        <p:nvSpPr>
          <p:cNvPr id="13" name="Shape 1253">
            <a:extLst>
              <a:ext uri="{FF2B5EF4-FFF2-40B4-BE49-F238E27FC236}">
                <a16:creationId xmlns:a16="http://schemas.microsoft.com/office/drawing/2014/main" xmlns="" id="{CD5BA0FC-E3FD-4013-9D2C-1A16311AB6D3}"/>
              </a:ext>
            </a:extLst>
          </p:cNvPr>
          <p:cNvSpPr/>
          <p:nvPr userDrawn="1"/>
        </p:nvSpPr>
        <p:spPr>
          <a:xfrm>
            <a:off x="12075283" y="1449583"/>
            <a:ext cx="116718" cy="1489054"/>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4" name="Shape 1254">
            <a:extLst>
              <a:ext uri="{FF2B5EF4-FFF2-40B4-BE49-F238E27FC236}">
                <a16:creationId xmlns:a16="http://schemas.microsoft.com/office/drawing/2014/main" xmlns="" id="{410933D0-C104-4CAD-8BD8-1E8629590DF6}"/>
              </a:ext>
            </a:extLst>
          </p:cNvPr>
          <p:cNvSpPr txBox="1"/>
          <p:nvPr userDrawn="1"/>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sym typeface="Source Sans Pro"/>
              </a:rPr>
              <a:t>End of Module</a:t>
            </a:r>
          </a:p>
        </p:txBody>
      </p:sp>
      <p:sp>
        <p:nvSpPr>
          <p:cNvPr id="16" name="Text Placeholder 15">
            <a:extLst>
              <a:ext uri="{FF2B5EF4-FFF2-40B4-BE49-F238E27FC236}">
                <a16:creationId xmlns:a16="http://schemas.microsoft.com/office/drawing/2014/main" xmlns=""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defRPr>
            </a:lvl1pPr>
          </a:lstStyle>
          <a:p>
            <a:pPr lvl="0"/>
            <a:r>
              <a:rPr lang="en-US" dirty="0"/>
              <a:t>Next module name here</a:t>
            </a:r>
            <a:endParaRPr lang="en-IN" dirty="0"/>
          </a:p>
        </p:txBody>
      </p:sp>
    </p:spTree>
    <p:custDataLst>
      <p:tags r:id="rId1"/>
    </p:custDataLst>
    <p:extLst>
      <p:ext uri="{BB962C8B-B14F-4D97-AF65-F5344CB8AC3E}">
        <p14:creationId xmlns:p14="http://schemas.microsoft.com/office/powerpoint/2010/main" val="3054084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xmlns=""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xmlns=""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xmlns=""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695256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xmlns="" id="{01DEA6E9-2D1C-46D4-A2C0-8E1B685C2271}"/>
              </a:ext>
            </a:extLst>
          </p:cNvPr>
          <p:cNvSpPr>
            <a:spLocks noGrp="1"/>
          </p:cNvSpPr>
          <p:nvPr>
            <p:ph type="body" sz="quarter" idx="13" hasCustomPrompt="1"/>
          </p:nvPr>
        </p:nvSpPr>
        <p:spPr>
          <a:xfrm>
            <a:off x="207962" y="273050"/>
            <a:ext cx="10984645"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xmlns=""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xmlns=""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a16="http://schemas.microsoft.com/office/drawing/2014/main" xmlns=""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endParaRPr lang="en-IN" dirty="0"/>
          </a:p>
        </p:txBody>
      </p:sp>
    </p:spTree>
    <p:custDataLst>
      <p:tags r:id="rId1"/>
    </p:custDataLst>
    <p:extLst>
      <p:ext uri="{BB962C8B-B14F-4D97-AF65-F5344CB8AC3E}">
        <p14:creationId xmlns:p14="http://schemas.microsoft.com/office/powerpoint/2010/main" val="2753649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xmlns=""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xmlns=""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xmlns=""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a16="http://schemas.microsoft.com/office/drawing/2014/main" xmlns=""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1083724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5A4C4-FAC3-4DE6-9209-D3A5BDE23611}"/>
              </a:ext>
            </a:extLst>
          </p:cNvPr>
          <p:cNvSpPr>
            <a:spLocks noGrp="1"/>
          </p:cNvSpPr>
          <p:nvPr>
            <p:ph type="title"/>
          </p:nvPr>
        </p:nvSpPr>
        <p:spPr>
          <a:xfrm>
            <a:off x="560327" y="2463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a16="http://schemas.microsoft.com/office/drawing/2014/main" xmlns="" id="{0CD6A775-CB56-4DA8-88F5-9DE3055751F2}"/>
              </a:ext>
            </a:extLst>
          </p:cNvPr>
          <p:cNvSpPr>
            <a:spLocks noGrp="1"/>
          </p:cNvSpPr>
          <p:nvPr>
            <p:ph type="sldNum" sz="quarter" idx="12"/>
          </p:nvPr>
        </p:nvSpPr>
        <p:spPr/>
        <p:txBody>
          <a:bodyPr/>
          <a:lstStyle/>
          <a:p>
            <a:fld id="{AEE158EC-8AAB-4AC2-BB01-557722FA2B15}" type="slidenum">
              <a:rPr lang="en-IN" smtClean="0"/>
              <a:t>‹#›</a:t>
            </a:fld>
            <a:endParaRPr lang="en-IN"/>
          </a:p>
        </p:txBody>
      </p:sp>
    </p:spTree>
    <p:custDataLst>
      <p:tags r:id="rId1"/>
    </p:custDataLst>
    <p:extLst>
      <p:ext uri="{BB962C8B-B14F-4D97-AF65-F5344CB8AC3E}">
        <p14:creationId xmlns:p14="http://schemas.microsoft.com/office/powerpoint/2010/main" val="2710701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34567771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xmlns=""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xmlns=""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xmlns=""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xmlns=""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7" name="Text Placeholder 6"/>
          <p:cNvSpPr>
            <a:spLocks noGrp="1"/>
          </p:cNvSpPr>
          <p:nvPr>
            <p:ph type="body" sz="quarter" idx="26"/>
          </p:nvPr>
        </p:nvSpPr>
        <p:spPr>
          <a:xfrm>
            <a:off x="4809151" y="1852368"/>
            <a:ext cx="6982799" cy="3658607"/>
          </a:xfrm>
          <a:prstGeom prst="rect">
            <a:avLst/>
          </a:prstGeom>
        </p:spPr>
        <p:txBody>
          <a:bodyPr/>
          <a:lstStyle>
            <a:lvl1pPr marL="342900" indent="-342900">
              <a:lnSpc>
                <a:spcPct val="100000"/>
              </a:lnSpc>
              <a:spcAft>
                <a:spcPts val="1200"/>
              </a:spcAft>
              <a:buFont typeface="+mj-lt"/>
              <a:buAutoNum type="arabicPeriod"/>
              <a:defRPr sz="1800">
                <a:latin typeface="Arial" panose="020B0604020202020204" pitchFamily="34" charset="0"/>
                <a:cs typeface="Arial" panose="020B0604020202020204" pitchFamily="34" charset="0"/>
              </a:defRPr>
            </a:lvl1pPr>
            <a:lvl2pPr marL="685800" indent="-342900">
              <a:buFont typeface="+mj-lt"/>
              <a:buAutoNum type="alphaUcParenR"/>
              <a:defRPr sz="1800" b="1">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1"/>
            <a:endParaRPr lang="en-US" dirty="0" smtClean="0"/>
          </a:p>
          <a:p>
            <a:pPr lvl="1"/>
            <a:endParaRPr lang="en-US" dirty="0" smtClean="0"/>
          </a:p>
          <a:p>
            <a:pPr lvl="1"/>
            <a:endParaRPr lang="en-US" dirty="0"/>
          </a:p>
        </p:txBody>
      </p:sp>
    </p:spTree>
    <p:custDataLst>
      <p:tags r:id="rId1"/>
    </p:custDataLst>
    <p:extLst>
      <p:ext uri="{BB962C8B-B14F-4D97-AF65-F5344CB8AC3E}">
        <p14:creationId xmlns:p14="http://schemas.microsoft.com/office/powerpoint/2010/main" val="102338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a16="http://schemas.microsoft.com/office/drawing/2014/main" xmlns=""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a16="http://schemas.microsoft.com/office/drawing/2014/main" xmlns=""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a16="http://schemas.microsoft.com/office/drawing/2014/main" xmlns=""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a16="http://schemas.microsoft.com/office/drawing/2014/main" xmlns=""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a16="http://schemas.microsoft.com/office/drawing/2014/main" xmlns="" id="{7E5B12B9-7AC7-4FBC-8DA7-7D22893583AA}"/>
              </a:ext>
            </a:extLst>
          </p:cNvPr>
          <p:cNvSpPr>
            <a:spLocks noGrp="1"/>
          </p:cNvSpPr>
          <p:nvPr>
            <p:ph type="sldNum" sz="quarter" idx="28"/>
          </p:nvPr>
        </p:nvSpPr>
        <p:spPr/>
        <p:txBody>
          <a:bodyPr/>
          <a:lstStyle/>
          <a:p>
            <a:fld id="{AEE158EC-8AAB-4AC2-BB01-557722FA2B15}" type="slidenum">
              <a:rPr lang="en-IN" smtClean="0"/>
              <a:pPr/>
              <a:t>‹#›</a:t>
            </a:fld>
            <a:endParaRPr lang="en-IN" dirty="0"/>
          </a:p>
        </p:txBody>
      </p:sp>
      <p:sp>
        <p:nvSpPr>
          <p:cNvPr id="10" name="Title 1">
            <a:extLst>
              <a:ext uri="{FF2B5EF4-FFF2-40B4-BE49-F238E27FC236}">
                <a16:creationId xmlns:a16="http://schemas.microsoft.com/office/drawing/2014/main" xmlns=""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2" name="Text Placeholder 7">
            <a:extLst>
              <a:ext uri="{FF2B5EF4-FFF2-40B4-BE49-F238E27FC236}">
                <a16:creationId xmlns:a16="http://schemas.microsoft.com/office/drawing/2014/main" xmlns="" id="{0085C593-958C-4137-BEBC-8880AE016682}"/>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908">
            <a:extLst>
              <a:ext uri="{FF2B5EF4-FFF2-40B4-BE49-F238E27FC236}">
                <a16:creationId xmlns:a16="http://schemas.microsoft.com/office/drawing/2014/main" xmlns="" id="{12E803C3-A600-4F3E-9322-C200F26E200E}"/>
              </a:ext>
            </a:extLst>
          </p:cNvPr>
          <p:cNvSpPr/>
          <p:nvPr userDrawn="1"/>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a16="http://schemas.microsoft.com/office/drawing/2014/main" xmlns="" id="{87445EA2-EBAA-42F9-B37D-AC1E944B9888}"/>
              </a:ext>
            </a:extLst>
          </p:cNvPr>
          <p:cNvGrpSpPr/>
          <p:nvPr userDrawn="1"/>
        </p:nvGrpSpPr>
        <p:grpSpPr>
          <a:xfrm>
            <a:off x="638049" y="4989635"/>
            <a:ext cx="4348480" cy="128151"/>
            <a:chOff x="4800600" y="3954464"/>
            <a:chExt cx="3261360" cy="96113"/>
          </a:xfrm>
        </p:grpSpPr>
        <p:cxnSp>
          <p:nvCxnSpPr>
            <p:cNvPr id="6" name="Shape 910">
              <a:extLst>
                <a:ext uri="{FF2B5EF4-FFF2-40B4-BE49-F238E27FC236}">
                  <a16:creationId xmlns:a16="http://schemas.microsoft.com/office/drawing/2014/main" xmlns=""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a16="http://schemas.microsoft.com/office/drawing/2014/main" xmlns=""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a16="http://schemas.microsoft.com/office/drawing/2014/main" xmlns=""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a16="http://schemas.microsoft.com/office/drawing/2014/main" xmlns=""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a16="http://schemas.microsoft.com/office/drawing/2014/main" xmlns=""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a16="http://schemas.microsoft.com/office/drawing/2014/main" xmlns=""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a16="http://schemas.microsoft.com/office/drawing/2014/main" xmlns=""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a16="http://schemas.microsoft.com/office/drawing/2014/main" xmlns="" id="{1A7BAF14-917F-4804-92A3-9C0FD702C26B}"/>
              </a:ext>
            </a:extLst>
          </p:cNvPr>
          <p:cNvSpPr/>
          <p:nvPr userDrawn="1"/>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a16="http://schemas.microsoft.com/office/drawing/2014/main" xmlns="" id="{7D9E3648-41D7-4C37-9615-D2C316526AE8}"/>
              </a:ext>
            </a:extLst>
          </p:cNvPr>
          <p:cNvSpPr/>
          <p:nvPr userDrawn="1"/>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a16="http://schemas.microsoft.com/office/drawing/2014/main" xmlns="" id="{CA200731-F505-4E05-8D83-343401414CDE}"/>
              </a:ext>
            </a:extLst>
          </p:cNvPr>
          <p:cNvSpPr/>
          <p:nvPr userDrawn="1"/>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a16="http://schemas.microsoft.com/office/drawing/2014/main" xmlns="" id="{B9DDC7C0-348B-48C6-BDD0-60F494C084F7}"/>
              </a:ext>
            </a:extLst>
          </p:cNvPr>
          <p:cNvSpPr/>
          <p:nvPr userDrawn="1"/>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a16="http://schemas.microsoft.com/office/drawing/2014/main" xmlns="" id="{0E31674A-2429-4508-8655-1DD8BD6A4AF7}"/>
              </a:ext>
            </a:extLst>
          </p:cNvPr>
          <p:cNvSpPr/>
          <p:nvPr userDrawn="1"/>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a16="http://schemas.microsoft.com/office/drawing/2014/main" xmlns="" id="{D0971B69-D3C0-419C-8609-0CEB232B31B0}"/>
              </a:ext>
            </a:extLst>
          </p:cNvPr>
          <p:cNvGrpSpPr/>
          <p:nvPr userDrawn="1"/>
        </p:nvGrpSpPr>
        <p:grpSpPr>
          <a:xfrm>
            <a:off x="8797949" y="3162820"/>
            <a:ext cx="616688" cy="616688"/>
            <a:chOff x="8998834" y="3241078"/>
            <a:chExt cx="616688" cy="616688"/>
          </a:xfrm>
        </p:grpSpPr>
        <p:sp>
          <p:nvSpPr>
            <p:cNvPr id="27" name="Shape 930">
              <a:extLst>
                <a:ext uri="{FF2B5EF4-FFF2-40B4-BE49-F238E27FC236}">
                  <a16:creationId xmlns:a16="http://schemas.microsoft.com/office/drawing/2014/main" xmlns=""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a16="http://schemas.microsoft.com/office/drawing/2014/main" xmlns=""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a16="http://schemas.microsoft.com/office/drawing/2014/main" xmlns="" id="{6CA0E3E7-40E4-4007-A8CF-B5B841DFA89D}"/>
              </a:ext>
            </a:extLst>
          </p:cNvPr>
          <p:cNvGrpSpPr/>
          <p:nvPr userDrawn="1"/>
        </p:nvGrpSpPr>
        <p:grpSpPr>
          <a:xfrm>
            <a:off x="8754275" y="1601639"/>
            <a:ext cx="616688" cy="616688"/>
            <a:chOff x="8998834" y="2145924"/>
            <a:chExt cx="616688" cy="616688"/>
          </a:xfrm>
        </p:grpSpPr>
        <p:sp>
          <p:nvSpPr>
            <p:cNvPr id="32" name="Shape 935">
              <a:extLst>
                <a:ext uri="{FF2B5EF4-FFF2-40B4-BE49-F238E27FC236}">
                  <a16:creationId xmlns:a16="http://schemas.microsoft.com/office/drawing/2014/main" xmlns=""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a16="http://schemas.microsoft.com/office/drawing/2014/main" xmlns=""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a16="http://schemas.microsoft.com/office/drawing/2014/main" xmlns="" id="{2526495C-A5C8-473D-85CC-395F70A04339}"/>
              </a:ext>
            </a:extLst>
          </p:cNvPr>
          <p:cNvGrpSpPr/>
          <p:nvPr userDrawn="1"/>
        </p:nvGrpSpPr>
        <p:grpSpPr>
          <a:xfrm>
            <a:off x="5852665" y="3159323"/>
            <a:ext cx="616688" cy="616688"/>
            <a:chOff x="5866603" y="3248975"/>
            <a:chExt cx="616688" cy="616688"/>
          </a:xfrm>
        </p:grpSpPr>
        <p:sp>
          <p:nvSpPr>
            <p:cNvPr id="37" name="Shape 940">
              <a:extLst>
                <a:ext uri="{FF2B5EF4-FFF2-40B4-BE49-F238E27FC236}">
                  <a16:creationId xmlns:a16="http://schemas.microsoft.com/office/drawing/2014/main" xmlns=""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a16="http://schemas.microsoft.com/office/drawing/2014/main" xmlns=""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a16="http://schemas.microsoft.com/office/drawing/2014/main" xmlns="" id="{D9288BBA-18A7-4C6E-AEF3-DC54065F31BE}"/>
              </a:ext>
            </a:extLst>
          </p:cNvPr>
          <p:cNvGrpSpPr/>
          <p:nvPr userDrawn="1"/>
        </p:nvGrpSpPr>
        <p:grpSpPr>
          <a:xfrm>
            <a:off x="8806369" y="4754662"/>
            <a:ext cx="616688" cy="616688"/>
            <a:chOff x="8998834" y="4446928"/>
            <a:chExt cx="616688" cy="616688"/>
          </a:xfrm>
        </p:grpSpPr>
        <p:sp>
          <p:nvSpPr>
            <p:cNvPr id="42" name="Shape 945">
              <a:extLst>
                <a:ext uri="{FF2B5EF4-FFF2-40B4-BE49-F238E27FC236}">
                  <a16:creationId xmlns:a16="http://schemas.microsoft.com/office/drawing/2014/main" xmlns=""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a16="http://schemas.microsoft.com/office/drawing/2014/main" xmlns=""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a16="http://schemas.microsoft.com/office/drawing/2014/main" xmlns="" id="{F48F311E-2968-4279-86B1-B0BAA47CE6D6}"/>
              </a:ext>
            </a:extLst>
          </p:cNvPr>
          <p:cNvGrpSpPr/>
          <p:nvPr userDrawn="1"/>
        </p:nvGrpSpPr>
        <p:grpSpPr>
          <a:xfrm>
            <a:off x="5866603" y="1538356"/>
            <a:ext cx="616688" cy="616688"/>
            <a:chOff x="5866603" y="2153819"/>
            <a:chExt cx="616688" cy="616688"/>
          </a:xfrm>
        </p:grpSpPr>
        <p:sp>
          <p:nvSpPr>
            <p:cNvPr id="47" name="Shape 950">
              <a:extLst>
                <a:ext uri="{FF2B5EF4-FFF2-40B4-BE49-F238E27FC236}">
                  <a16:creationId xmlns:a16="http://schemas.microsoft.com/office/drawing/2014/main" xmlns=""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a16="http://schemas.microsoft.com/office/drawing/2014/main" xmlns=""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a16="http://schemas.microsoft.com/office/drawing/2014/main" xmlns="" id="{4E557C3F-FD2E-40DC-A283-3B795000D60F}"/>
              </a:ext>
            </a:extLst>
          </p:cNvPr>
          <p:cNvGrpSpPr/>
          <p:nvPr userDrawn="1"/>
        </p:nvGrpSpPr>
        <p:grpSpPr>
          <a:xfrm>
            <a:off x="5884007" y="4735486"/>
            <a:ext cx="616688" cy="616688"/>
            <a:chOff x="5866603" y="4454825"/>
            <a:chExt cx="616688" cy="616688"/>
          </a:xfrm>
        </p:grpSpPr>
        <p:sp>
          <p:nvSpPr>
            <p:cNvPr id="52" name="Shape 955">
              <a:extLst>
                <a:ext uri="{FF2B5EF4-FFF2-40B4-BE49-F238E27FC236}">
                  <a16:creationId xmlns:a16="http://schemas.microsoft.com/office/drawing/2014/main" xmlns=""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a16="http://schemas.microsoft.com/office/drawing/2014/main" xmlns=""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xmlns=""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a16="http://schemas.microsoft.com/office/drawing/2014/main" xmlns=""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a16="http://schemas.microsoft.com/office/drawing/2014/main" xmlns=""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a16="http://schemas.microsoft.com/office/drawing/2014/main" xmlns=""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a16="http://schemas.microsoft.com/office/drawing/2014/main" xmlns=""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a16="http://schemas.microsoft.com/office/drawing/2014/main" xmlns=""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a16="http://schemas.microsoft.com/office/drawing/2014/main" xmlns=""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a16="http://schemas.microsoft.com/office/drawing/2014/main" xmlns=""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a16="http://schemas.microsoft.com/office/drawing/2014/main" xmlns=""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xmlns=""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a16="http://schemas.microsoft.com/office/drawing/2014/main" xmlns=""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xmlns=""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a16="http://schemas.microsoft.com/office/drawing/2014/main" xmlns=""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xmlns=""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a16="http://schemas.microsoft.com/office/drawing/2014/main" xmlns=""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xmlns=""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a16="http://schemas.microsoft.com/office/drawing/2014/main" xmlns=""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xmlns=""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357863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55" name="Shape 965">
            <a:extLst>
              <a:ext uri="{FF2B5EF4-FFF2-40B4-BE49-F238E27FC236}">
                <a16:creationId xmlns:a16="http://schemas.microsoft.com/office/drawing/2014/main" xmlns="" id="{3C954750-73AC-430F-9ADC-79D0C3E49E6C}"/>
              </a:ext>
            </a:extLst>
          </p:cNvPr>
          <p:cNvGrpSpPr/>
          <p:nvPr userDrawn="1"/>
        </p:nvGrpSpPr>
        <p:grpSpPr>
          <a:xfrm flipH="1">
            <a:off x="0" y="1967241"/>
            <a:ext cx="6132405" cy="3823634"/>
            <a:chOff x="6625864" y="1832110"/>
            <a:chExt cx="6820169" cy="4367731"/>
          </a:xfrm>
        </p:grpSpPr>
        <p:sp>
          <p:nvSpPr>
            <p:cNvPr id="56" name="Shape 966">
              <a:extLst>
                <a:ext uri="{FF2B5EF4-FFF2-40B4-BE49-F238E27FC236}">
                  <a16:creationId xmlns:a16="http://schemas.microsoft.com/office/drawing/2014/main" xmlns=""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a16="http://schemas.microsoft.com/office/drawing/2014/main" xmlns=""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a16="http://schemas.microsoft.com/office/drawing/2014/main" xmlns=""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a16="http://schemas.microsoft.com/office/drawing/2014/main" xmlns=""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a16="http://schemas.microsoft.com/office/drawing/2014/main" xmlns=""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a16="http://schemas.microsoft.com/office/drawing/2014/main" xmlns=""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a16="http://schemas.microsoft.com/office/drawing/2014/main" xmlns=""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a16="http://schemas.microsoft.com/office/drawing/2014/main" xmlns=""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a16="http://schemas.microsoft.com/office/drawing/2014/main" xmlns=""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a16="http://schemas.microsoft.com/office/drawing/2014/main" xmlns=""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a16="http://schemas.microsoft.com/office/drawing/2014/main" xmlns=""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a16="http://schemas.microsoft.com/office/drawing/2014/main" xmlns=""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a16="http://schemas.microsoft.com/office/drawing/2014/main" xmlns=""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a16="http://schemas.microsoft.com/office/drawing/2014/main" xmlns=""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a16="http://schemas.microsoft.com/office/drawing/2014/main" xmlns=""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a16="http://schemas.microsoft.com/office/drawing/2014/main" xmlns=""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03" name="Text Placeholder 5">
            <a:extLst>
              <a:ext uri="{FF2B5EF4-FFF2-40B4-BE49-F238E27FC236}">
                <a16:creationId xmlns:a16="http://schemas.microsoft.com/office/drawing/2014/main" xmlns=""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76219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xmlns=""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xmlns=""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xmlns=""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xmlns=""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3" name="Text Placeholder 5">
            <a:extLst>
              <a:ext uri="{FF2B5EF4-FFF2-40B4-BE49-F238E27FC236}">
                <a16:creationId xmlns:a16="http://schemas.microsoft.com/office/drawing/2014/main" xmlns=""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380129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9753747"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
        <p:nvSpPr>
          <p:cNvPr id="23" name="Shape 1000">
            <a:extLst>
              <a:ext uri="{FF2B5EF4-FFF2-40B4-BE49-F238E27FC236}">
                <a16:creationId xmlns:a16="http://schemas.microsoft.com/office/drawing/2014/main" xmlns="" id="{C361A148-7412-452D-BBEA-5D64C0024EAC}"/>
              </a:ext>
            </a:extLst>
          </p:cNvPr>
          <p:cNvSpPr/>
          <p:nvPr userDrawn="1"/>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a16="http://schemas.microsoft.com/office/drawing/2014/main" xmlns="" id="{936813CB-73BE-4AE9-937D-70F81C277B8A}"/>
              </a:ext>
            </a:extLst>
          </p:cNvPr>
          <p:cNvSpPr/>
          <p:nvPr userDrawn="1"/>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a16="http://schemas.microsoft.com/office/drawing/2014/main" xmlns="" id="{70CC7F76-5E9D-4A2B-A86E-FFF12B2CE876}"/>
              </a:ext>
            </a:extLst>
          </p:cNvPr>
          <p:cNvSpPr/>
          <p:nvPr userDrawn="1"/>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a16="http://schemas.microsoft.com/office/drawing/2014/main" xmlns="" id="{C5633117-6303-4544-B881-D7CD8E84289C}"/>
              </a:ext>
            </a:extLst>
          </p:cNvPr>
          <p:cNvSpPr/>
          <p:nvPr userDrawn="1"/>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a16="http://schemas.microsoft.com/office/drawing/2014/main" xmlns="" id="{5985222D-704C-47F6-99C3-3E90A041FE9B}"/>
              </a:ext>
            </a:extLst>
          </p:cNvPr>
          <p:cNvSpPr/>
          <p:nvPr userDrawn="1"/>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a16="http://schemas.microsoft.com/office/drawing/2014/main" xmlns="" id="{7C3B66E6-2D93-4057-B55C-CCC289020FDB}"/>
              </a:ext>
            </a:extLst>
          </p:cNvPr>
          <p:cNvSpPr/>
          <p:nvPr userDrawn="1"/>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a16="http://schemas.microsoft.com/office/drawing/2014/main" xmlns="" id="{701E324C-4D5B-46CA-9806-85BFA1AFAD2A}"/>
              </a:ext>
            </a:extLst>
          </p:cNvPr>
          <p:cNvSpPr/>
          <p:nvPr userDrawn="1"/>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a16="http://schemas.microsoft.com/office/drawing/2014/main" xmlns="" id="{23128545-AF43-474C-AEDE-E96A6AD27441}"/>
              </a:ext>
            </a:extLst>
          </p:cNvPr>
          <p:cNvSpPr/>
          <p:nvPr userDrawn="1"/>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a16="http://schemas.microsoft.com/office/drawing/2014/main" xmlns="" id="{1E676820-A040-4B85-946C-25E61ED58C72}"/>
              </a:ext>
            </a:extLst>
          </p:cNvPr>
          <p:cNvSpPr/>
          <p:nvPr userDrawn="1"/>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a16="http://schemas.microsoft.com/office/drawing/2014/main" xmlns="" id="{1F567816-EE45-403C-A82A-BB3636E4FC84}"/>
              </a:ext>
            </a:extLst>
          </p:cNvPr>
          <p:cNvSpPr/>
          <p:nvPr userDrawn="1"/>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a16="http://schemas.microsoft.com/office/drawing/2014/main" xmlns="" id="{191AA9C1-B0E9-4C4E-92B5-7E45BD53CF7D}"/>
              </a:ext>
            </a:extLst>
          </p:cNvPr>
          <p:cNvSpPr/>
          <p:nvPr userDrawn="1"/>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a16="http://schemas.microsoft.com/office/drawing/2014/main" xmlns="" id="{56439D6F-A65B-4CDE-BDE2-706F655EDD12}"/>
              </a:ext>
            </a:extLst>
          </p:cNvPr>
          <p:cNvSpPr/>
          <p:nvPr userDrawn="1"/>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a16="http://schemas.microsoft.com/office/drawing/2014/main" xmlns="" id="{06D9061F-435B-4236-9848-AF621BDE2400}"/>
              </a:ext>
            </a:extLst>
          </p:cNvPr>
          <p:cNvSpPr/>
          <p:nvPr userDrawn="1"/>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a16="http://schemas.microsoft.com/office/drawing/2014/main" xmlns="" id="{BF2A5ABF-A778-44E1-98AD-A675251B56B1}"/>
              </a:ext>
            </a:extLst>
          </p:cNvPr>
          <p:cNvGrpSpPr/>
          <p:nvPr userDrawn="1"/>
        </p:nvGrpSpPr>
        <p:grpSpPr>
          <a:xfrm>
            <a:off x="1567506" y="3258829"/>
            <a:ext cx="648327" cy="648329"/>
            <a:chOff x="1379092" y="2228210"/>
            <a:chExt cx="916410" cy="916410"/>
          </a:xfrm>
        </p:grpSpPr>
        <p:sp>
          <p:nvSpPr>
            <p:cNvPr id="37" name="Shape 1014">
              <a:extLst>
                <a:ext uri="{FF2B5EF4-FFF2-40B4-BE49-F238E27FC236}">
                  <a16:creationId xmlns:a16="http://schemas.microsoft.com/office/drawing/2014/main" xmlns=""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a16="http://schemas.microsoft.com/office/drawing/2014/main" xmlns=""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a16="http://schemas.microsoft.com/office/drawing/2014/main" xmlns="" id="{F83D6300-7EE9-40E4-ACA4-AAFE76EB7E7B}"/>
              </a:ext>
            </a:extLst>
          </p:cNvPr>
          <p:cNvGrpSpPr/>
          <p:nvPr userDrawn="1"/>
        </p:nvGrpSpPr>
        <p:grpSpPr>
          <a:xfrm>
            <a:off x="9976162" y="877117"/>
            <a:ext cx="648328" cy="648328"/>
            <a:chOff x="9976162" y="877117"/>
            <a:chExt cx="648328" cy="648328"/>
          </a:xfrm>
        </p:grpSpPr>
        <p:sp>
          <p:nvSpPr>
            <p:cNvPr id="40" name="Shape 1017">
              <a:extLst>
                <a:ext uri="{FF2B5EF4-FFF2-40B4-BE49-F238E27FC236}">
                  <a16:creationId xmlns:a16="http://schemas.microsoft.com/office/drawing/2014/main" xmlns=""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a16="http://schemas.microsoft.com/office/drawing/2014/main" xmlns=""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a16="http://schemas.microsoft.com/office/drawing/2014/main" xmlns="" id="{8D856D0B-8111-4C39-B745-AAAEC13C2E11}"/>
              </a:ext>
            </a:extLst>
          </p:cNvPr>
          <p:cNvSpPr/>
          <p:nvPr userDrawn="1"/>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a16="http://schemas.microsoft.com/office/drawing/2014/main" xmlns=""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a16="http://schemas.microsoft.com/office/drawing/2014/main" xmlns=""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a16="http://schemas.microsoft.com/office/drawing/2014/main" xmlns=""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a16="http://schemas.microsoft.com/office/drawing/2014/main" xmlns=""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a16="http://schemas.microsoft.com/office/drawing/2014/main" xmlns=""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a16="http://schemas.microsoft.com/office/drawing/2014/main" xmlns=""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a16="http://schemas.microsoft.com/office/drawing/2014/main" xmlns=""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a16="http://schemas.microsoft.com/office/drawing/2014/main" xmlns=""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a16="http://schemas.microsoft.com/office/drawing/2014/main" xmlns=""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a16="http://schemas.microsoft.com/office/drawing/2014/main" xmlns=""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66314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862">
            <a:extLst>
              <a:ext uri="{FF2B5EF4-FFF2-40B4-BE49-F238E27FC236}">
                <a16:creationId xmlns:a16="http://schemas.microsoft.com/office/drawing/2014/main" xmlns="" id="{7BA38315-7E43-4D5E-A895-6B06D89C0926}"/>
              </a:ext>
            </a:extLst>
          </p:cNvPr>
          <p:cNvGrpSpPr/>
          <p:nvPr userDrawn="1"/>
        </p:nvGrpSpPr>
        <p:grpSpPr>
          <a:xfrm>
            <a:off x="616489" y="1781438"/>
            <a:ext cx="4118606" cy="3898704"/>
            <a:chOff x="4036696" y="1781438"/>
            <a:chExt cx="4118606" cy="3898704"/>
          </a:xfrm>
        </p:grpSpPr>
        <p:grpSp>
          <p:nvGrpSpPr>
            <p:cNvPr id="5" name="Shape 863">
              <a:extLst>
                <a:ext uri="{FF2B5EF4-FFF2-40B4-BE49-F238E27FC236}">
                  <a16:creationId xmlns:a16="http://schemas.microsoft.com/office/drawing/2014/main" xmlns=""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a16="http://schemas.microsoft.com/office/drawing/2014/main" xmlns=""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a16="http://schemas.microsoft.com/office/drawing/2014/main" xmlns=""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a16="http://schemas.microsoft.com/office/drawing/2014/main" xmlns=""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a16="http://schemas.microsoft.com/office/drawing/2014/main" xmlns=""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a16="http://schemas.microsoft.com/office/drawing/2014/main" xmlns=""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a16="http://schemas.microsoft.com/office/drawing/2014/main" xmlns=""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a16="http://schemas.microsoft.com/office/drawing/2014/main" xmlns=""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a16="http://schemas.microsoft.com/office/drawing/2014/main" xmlns=""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a16="http://schemas.microsoft.com/office/drawing/2014/main" xmlns=""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a16="http://schemas.microsoft.com/office/drawing/2014/main" xmlns=""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a16="http://schemas.microsoft.com/office/drawing/2014/main" xmlns=""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a16="http://schemas.microsoft.com/office/drawing/2014/main" xmlns=""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a16="http://schemas.microsoft.com/office/drawing/2014/main" xmlns=""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a16="http://schemas.microsoft.com/office/drawing/2014/main" xmlns=""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a16="http://schemas.microsoft.com/office/drawing/2014/main" xmlns=""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a16="http://schemas.microsoft.com/office/drawing/2014/main" xmlns=""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a16="http://schemas.microsoft.com/office/drawing/2014/main" xmlns=""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a16="http://schemas.microsoft.com/office/drawing/2014/main" xmlns=""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a16="http://schemas.microsoft.com/office/drawing/2014/main" xmlns=""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a16="http://schemas.microsoft.com/office/drawing/2014/main" xmlns=""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a16="http://schemas.microsoft.com/office/drawing/2014/main" xmlns=""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a16="http://schemas.microsoft.com/office/drawing/2014/main" xmlns=""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a16="http://schemas.microsoft.com/office/drawing/2014/main" xmlns=""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a16="http://schemas.microsoft.com/office/drawing/2014/main" xmlns=""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a16="http://schemas.microsoft.com/office/drawing/2014/main" xmlns=""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a16="http://schemas.microsoft.com/office/drawing/2014/main" xmlns=""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a16="http://schemas.microsoft.com/office/drawing/2014/main" xmlns=""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a16="http://schemas.microsoft.com/office/drawing/2014/main" xmlns=""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a16="http://schemas.microsoft.com/office/drawing/2014/main" xmlns=""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a16="http://schemas.microsoft.com/office/drawing/2014/main" xmlns=""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a16="http://schemas.microsoft.com/office/drawing/2014/main" xmlns=""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a16="http://schemas.microsoft.com/office/drawing/2014/main" xmlns=""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a16="http://schemas.microsoft.com/office/drawing/2014/main" xmlns=""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a16="http://schemas.microsoft.com/office/drawing/2014/main" xmlns=""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xmlns=""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49023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xmlns="" id="{44AD7DAC-164A-48A7-9E9D-8A16746590FA}"/>
              </a:ext>
            </a:extLst>
          </p:cNvPr>
          <p:cNvGrpSpPr/>
          <p:nvPr userDrawn="1"/>
        </p:nvGrpSpPr>
        <p:grpSpPr>
          <a:xfrm>
            <a:off x="2011515" y="1953702"/>
            <a:ext cx="1620994" cy="2603950"/>
            <a:chOff x="2011515" y="1953702"/>
            <a:chExt cx="1620994" cy="2603950"/>
          </a:xfrm>
        </p:grpSpPr>
        <p:sp>
          <p:nvSpPr>
            <p:cNvPr id="5" name="Shape 377">
              <a:extLst>
                <a:ext uri="{FF2B5EF4-FFF2-40B4-BE49-F238E27FC236}">
                  <a16:creationId xmlns:a16="http://schemas.microsoft.com/office/drawing/2014/main" xmlns=""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xmlns=""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xmlns=""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xmlns=""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xmlns=""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xmlns=""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xmlns=""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xmlns=""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xmlns=""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a16="http://schemas.microsoft.com/office/drawing/2014/main" xmlns="" id="{ADA54258-6C36-43DC-811F-9969A517F926}"/>
              </a:ext>
            </a:extLst>
          </p:cNvPr>
          <p:cNvGrpSpPr/>
          <p:nvPr userDrawn="1"/>
        </p:nvGrpSpPr>
        <p:grpSpPr>
          <a:xfrm>
            <a:off x="4044026" y="1953702"/>
            <a:ext cx="1619441" cy="2603950"/>
            <a:chOff x="4044026" y="1953702"/>
            <a:chExt cx="1619441" cy="2603950"/>
          </a:xfrm>
        </p:grpSpPr>
        <p:sp>
          <p:nvSpPr>
            <p:cNvPr id="15" name="Shape 387">
              <a:extLst>
                <a:ext uri="{FF2B5EF4-FFF2-40B4-BE49-F238E27FC236}">
                  <a16:creationId xmlns:a16="http://schemas.microsoft.com/office/drawing/2014/main" xmlns=""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a16="http://schemas.microsoft.com/office/drawing/2014/main" xmlns=""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a16="http://schemas.microsoft.com/office/drawing/2014/main" xmlns=""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a16="http://schemas.microsoft.com/office/drawing/2014/main" xmlns=""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a16="http://schemas.microsoft.com/office/drawing/2014/main" xmlns=""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a16="http://schemas.microsoft.com/office/drawing/2014/main" xmlns=""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a16="http://schemas.microsoft.com/office/drawing/2014/main" xmlns=""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a16="http://schemas.microsoft.com/office/drawing/2014/main" xmlns=""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a16="http://schemas.microsoft.com/office/drawing/2014/main" xmlns=""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xmlns="" id="{3616E63B-D7A1-4281-ACCE-48F4DEE39864}"/>
              </a:ext>
            </a:extLst>
          </p:cNvPr>
          <p:cNvGrpSpPr/>
          <p:nvPr userDrawn="1"/>
        </p:nvGrpSpPr>
        <p:grpSpPr>
          <a:xfrm>
            <a:off x="6077203" y="1953702"/>
            <a:ext cx="1620895" cy="2603950"/>
            <a:chOff x="6077203" y="1953702"/>
            <a:chExt cx="1620895" cy="2603950"/>
          </a:xfrm>
        </p:grpSpPr>
        <p:sp>
          <p:nvSpPr>
            <p:cNvPr id="25" name="Shape 397">
              <a:extLst>
                <a:ext uri="{FF2B5EF4-FFF2-40B4-BE49-F238E27FC236}">
                  <a16:creationId xmlns:a16="http://schemas.microsoft.com/office/drawing/2014/main" xmlns=""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xmlns=""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xmlns=""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xmlns=""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xmlns=""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xmlns=""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xmlns=""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xmlns=""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xmlns=""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a16="http://schemas.microsoft.com/office/drawing/2014/main" xmlns="" id="{DEB5125D-A4E5-449E-92A7-675EBAFE6C1E}"/>
              </a:ext>
            </a:extLst>
          </p:cNvPr>
          <p:cNvGrpSpPr/>
          <p:nvPr userDrawn="1"/>
        </p:nvGrpSpPr>
        <p:grpSpPr>
          <a:xfrm>
            <a:off x="8112261" y="1953702"/>
            <a:ext cx="1616844" cy="2603950"/>
            <a:chOff x="8112261" y="1953702"/>
            <a:chExt cx="1616844" cy="2603950"/>
          </a:xfrm>
        </p:grpSpPr>
        <p:sp>
          <p:nvSpPr>
            <p:cNvPr id="35" name="Shape 407">
              <a:extLst>
                <a:ext uri="{FF2B5EF4-FFF2-40B4-BE49-F238E27FC236}">
                  <a16:creationId xmlns:a16="http://schemas.microsoft.com/office/drawing/2014/main" xmlns=""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a16="http://schemas.microsoft.com/office/drawing/2014/main" xmlns=""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a16="http://schemas.microsoft.com/office/drawing/2014/main" xmlns=""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a16="http://schemas.microsoft.com/office/drawing/2014/main" xmlns=""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a16="http://schemas.microsoft.com/office/drawing/2014/main" xmlns=""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a16="http://schemas.microsoft.com/office/drawing/2014/main" xmlns=""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a16="http://schemas.microsoft.com/office/drawing/2014/main" xmlns=""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a16="http://schemas.microsoft.com/office/drawing/2014/main" xmlns=""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a16="http://schemas.microsoft.com/office/drawing/2014/main" xmlns=""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xmlns=""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a16="http://schemas.microsoft.com/office/drawing/2014/main" xmlns=""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xmlns=""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xmlns=""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xmlns=""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a16="http://schemas.microsoft.com/office/drawing/2014/main" xmlns=""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a16="http://schemas.microsoft.com/office/drawing/2014/main" xmlns=""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a16="http://schemas.microsoft.com/office/drawing/2014/main" xmlns=""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a16="http://schemas.microsoft.com/office/drawing/2014/main" xmlns=""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a16="http://schemas.microsoft.com/office/drawing/2014/main" xmlns=""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a16="http://schemas.microsoft.com/office/drawing/2014/main" xmlns=""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368599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1">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8" name="Rectangle 14">
            <a:extLst>
              <a:ext uri="{FF2B5EF4-FFF2-40B4-BE49-F238E27FC236}">
                <a16:creationId xmlns:a16="http://schemas.microsoft.com/office/drawing/2014/main" xmlns="" id="{2361E8C4-F213-4598-98E8-450310798F09}"/>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Arial" panose="020B0604020202020204" pitchFamily="34" charset="0"/>
                <a:cs typeface="Arial" panose="020B0604020202020204" pitchFamily="34" charset="0"/>
              </a:rPr>
              <a:t>Copyright © 2018, </a:t>
            </a:r>
            <a:r>
              <a:rPr lang="en-US" sz="800" dirty="0">
                <a:solidFill>
                  <a:schemeClr val="tx1">
                    <a:lumMod val="50000"/>
                    <a:lumOff val="50000"/>
                  </a:schemeClr>
                </a:solidFill>
                <a:latin typeface="Arial" panose="020B0604020202020204" pitchFamily="34" charset="0"/>
                <a:cs typeface="Arial" panose="020B0604020202020204" pitchFamily="34" charset="0"/>
              </a:rPr>
              <a:t>Xebia Group. All rights reserved</a:t>
            </a:r>
            <a:r>
              <a:rPr lang="en-IN" sz="800" dirty="0">
                <a:solidFill>
                  <a:schemeClr val="tx1">
                    <a:lumMod val="50000"/>
                    <a:lumOff val="50000"/>
                  </a:schemeClr>
                </a:solidFill>
                <a:latin typeface="Arial" panose="020B0604020202020204" pitchFamily="34" charset="0"/>
                <a:cs typeface="Arial" panose="020B0604020202020204" pitchFamily="34" charset="0"/>
              </a:rPr>
              <a:t>. This course </a:t>
            </a:r>
            <a:r>
              <a:rPr lang="en-US" sz="800" dirty="0">
                <a:solidFill>
                  <a:schemeClr val="tx1">
                    <a:lumMod val="50000"/>
                    <a:lumOff val="50000"/>
                  </a:schemeClr>
                </a:solidFill>
                <a:latin typeface="Arial" panose="020B0604020202020204" pitchFamily="34" charset="0"/>
                <a:cs typeface="Arial" panose="020B0604020202020204" pitchFamily="34" charset="0"/>
              </a:rPr>
              <a:t>B.TECH CSE with Specialization in DevOps</a:t>
            </a:r>
            <a:r>
              <a:rPr lang="en-IN" sz="800" dirty="0">
                <a:solidFill>
                  <a:schemeClr val="tx1">
                    <a:lumMod val="50000"/>
                    <a:lumOff val="50000"/>
                  </a:schemeClr>
                </a:solidFill>
                <a:latin typeface="Arial" panose="020B0604020202020204" pitchFamily="34" charset="0"/>
                <a:cs typeface="Arial" panose="020B0604020202020204" pitchFamily="34" charset="0"/>
              </a:rPr>
              <a:t> is licensed to UPES.</a:t>
            </a:r>
            <a:endParaRPr lang="en-IN" sz="800" dirty="0">
              <a:solidFill>
                <a:schemeClr val="tx1">
                  <a:lumMod val="50000"/>
                  <a:lumOff val="50000"/>
                </a:schemeClr>
              </a:solidFill>
            </a:endParaRPr>
          </a:p>
        </p:txBody>
      </p:sp>
      <p:sp>
        <p:nvSpPr>
          <p:cNvPr id="9" name="Slide Number Placeholder 5">
            <a:extLst>
              <a:ext uri="{FF2B5EF4-FFF2-40B4-BE49-F238E27FC236}">
                <a16:creationId xmlns:a16="http://schemas.microsoft.com/office/drawing/2014/main" xmlns=""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16" name="Shape 1165">
            <a:extLst>
              <a:ext uri="{FF2B5EF4-FFF2-40B4-BE49-F238E27FC236}">
                <a16:creationId xmlns:a16="http://schemas.microsoft.com/office/drawing/2014/main" xmlns="" id="{8FE0463C-9252-42A8-B98F-A89A880C37AE}"/>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Tree>
    <p:custDataLst>
      <p:tags r:id="rId20"/>
    </p:custDataLst>
  </p:cSld>
  <p:clrMap bg1="lt1" tx1="dk1" bg2="dk2" tx2="lt2" accent1="accent1" accent2="accent2" accent3="accent3" accent4="accent4" accent5="accent5" accent6="accent6" hlink="hlink" folHlink="folHlink"/>
  <p:sldLayoutIdLst>
    <p:sldLayoutId id="2147483700" r:id="rId1"/>
    <p:sldLayoutId id="2147483701" r:id="rId2"/>
    <p:sldLayoutId id="2147483650" r:id="rId3"/>
    <p:sldLayoutId id="2147483697" r:id="rId4"/>
    <p:sldLayoutId id="2147483698" r:id="rId5"/>
    <p:sldLayoutId id="2147483702" r:id="rId6"/>
    <p:sldLayoutId id="2147483699" r:id="rId7"/>
    <p:sldLayoutId id="2147483696" r:id="rId8"/>
    <p:sldLayoutId id="2147483693" r:id="rId9"/>
    <p:sldLayoutId id="2147483703" r:id="rId10"/>
    <p:sldLayoutId id="2147483692" r:id="rId11"/>
    <p:sldLayoutId id="2147483704" r:id="rId12"/>
    <p:sldLayoutId id="2147483691" r:id="rId13"/>
    <p:sldLayoutId id="2147483690" r:id="rId14"/>
    <p:sldLayoutId id="2147483688" r:id="rId15"/>
    <p:sldLayoutId id="2147483689" r:id="rId16"/>
    <p:sldLayoutId id="2147483685" r:id="rId17"/>
    <p:sldLayoutId id="214748368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a16="http://schemas.microsoft.com/office/drawing/2014/main" xmlns="" id="{26926FEF-6F1A-470B-96E4-82A6DFA4848C}"/>
              </a:ext>
            </a:extLst>
          </p:cNvPr>
          <p:cNvPicPr preferRelativeResize="0"/>
          <p:nvPr userDrawn="1"/>
        </p:nvPicPr>
        <p:blipFill rotWithShape="1">
          <a:blip r:embed="rId10">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7" name="Shape 1165">
            <a:extLst>
              <a:ext uri="{FF2B5EF4-FFF2-40B4-BE49-F238E27FC236}">
                <a16:creationId xmlns:a16="http://schemas.microsoft.com/office/drawing/2014/main" xmlns="" id="{8A536E70-EA16-40DC-9422-9706DE263DD4}"/>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11" name="Rectangle 14">
            <a:extLst>
              <a:ext uri="{FF2B5EF4-FFF2-40B4-BE49-F238E27FC236}">
                <a16:creationId xmlns:a16="http://schemas.microsoft.com/office/drawing/2014/main" xmlns="" id="{F2768800-7C93-434A-8E6C-EF91D58A3EED}"/>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Arial" panose="020B0604020202020204" pitchFamily="34" charset="0"/>
                <a:cs typeface="Arial" panose="020B0604020202020204" pitchFamily="34" charset="0"/>
              </a:rPr>
              <a:t>Copyright © 2018, </a:t>
            </a:r>
            <a:r>
              <a:rPr lang="en-US" sz="800" dirty="0" err="1">
                <a:solidFill>
                  <a:schemeClr val="tx1">
                    <a:lumMod val="50000"/>
                    <a:lumOff val="50000"/>
                  </a:schemeClr>
                </a:solidFill>
                <a:latin typeface="Arial" panose="020B0604020202020204" pitchFamily="34" charset="0"/>
                <a:cs typeface="Arial" panose="020B0604020202020204" pitchFamily="34" charset="0"/>
              </a:rPr>
              <a:t>Xebia</a:t>
            </a:r>
            <a:r>
              <a:rPr lang="en-US" sz="800" dirty="0">
                <a:solidFill>
                  <a:schemeClr val="tx1">
                    <a:lumMod val="50000"/>
                    <a:lumOff val="50000"/>
                  </a:schemeClr>
                </a:solidFill>
                <a:latin typeface="Arial" panose="020B0604020202020204" pitchFamily="34" charset="0"/>
                <a:cs typeface="Arial" panose="020B0604020202020204" pitchFamily="34" charset="0"/>
              </a:rPr>
              <a:t> Group. All rights reserved</a:t>
            </a:r>
            <a:r>
              <a:rPr lang="en-IN" sz="800" dirty="0">
                <a:solidFill>
                  <a:schemeClr val="tx1">
                    <a:lumMod val="50000"/>
                    <a:lumOff val="50000"/>
                  </a:schemeClr>
                </a:solidFill>
                <a:latin typeface="Arial" panose="020B0604020202020204" pitchFamily="34" charset="0"/>
                <a:cs typeface="Arial" panose="020B0604020202020204" pitchFamily="34" charset="0"/>
              </a:rPr>
              <a:t>. This course </a:t>
            </a:r>
            <a:r>
              <a:rPr lang="en-US" sz="800" dirty="0">
                <a:solidFill>
                  <a:schemeClr val="tx1">
                    <a:lumMod val="50000"/>
                    <a:lumOff val="50000"/>
                  </a:schemeClr>
                </a:solidFill>
                <a:latin typeface="Arial" panose="020B0604020202020204" pitchFamily="34" charset="0"/>
                <a:cs typeface="Arial" panose="020B0604020202020204" pitchFamily="34" charset="0"/>
              </a:rPr>
              <a:t>B.TECH CSE with Specialization in DevOps</a:t>
            </a:r>
            <a:r>
              <a:rPr lang="en-IN" sz="800" dirty="0">
                <a:solidFill>
                  <a:schemeClr val="tx1">
                    <a:lumMod val="50000"/>
                    <a:lumOff val="50000"/>
                  </a:schemeClr>
                </a:solidFill>
                <a:latin typeface="Arial" panose="020B0604020202020204" pitchFamily="34" charset="0"/>
                <a:cs typeface="Arial" panose="020B0604020202020204" pitchFamily="34" charset="0"/>
              </a:rPr>
              <a:t> is licensed to UPES.</a:t>
            </a:r>
            <a:endParaRPr lang="en-IN" sz="800" dirty="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xmlns=""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Tree>
    <p:custDataLst>
      <p:tags r:id="rId9"/>
    </p:custDataLst>
    <p:extLst>
      <p:ext uri="{BB962C8B-B14F-4D97-AF65-F5344CB8AC3E}">
        <p14:creationId xmlns:p14="http://schemas.microsoft.com/office/powerpoint/2010/main" val="3146149393"/>
      </p:ext>
    </p:extLst>
  </p:cSld>
  <p:clrMap bg1="lt1" tx1="dk1" bg2="lt2" tx2="dk2" accent1="accent1" accent2="accent2" accent3="accent3" accent4="accent4" accent5="accent5" accent6="accent6" hlink="hlink" folHlink="folHlink"/>
  <p:sldLayoutIdLst>
    <p:sldLayoutId id="2147483671" r:id="rId1"/>
    <p:sldLayoutId id="2147483679" r:id="rId2"/>
    <p:sldLayoutId id="2147483695" r:id="rId3"/>
    <p:sldLayoutId id="2147483694" r:id="rId4"/>
    <p:sldLayoutId id="2147483683" r:id="rId5"/>
    <p:sldLayoutId id="2147483684" r:id="rId6"/>
    <p:sldLayoutId id="2147483705" r:id="rId7"/>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31.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32.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3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7.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8855E4F3-A2CD-4C4C-8DBA-2080B70CED9F}"/>
              </a:ext>
            </a:extLst>
          </p:cNvPr>
          <p:cNvSpPr>
            <a:spLocks noGrp="1"/>
          </p:cNvSpPr>
          <p:nvPr>
            <p:ph type="body" sz="quarter" idx="16"/>
          </p:nvPr>
        </p:nvSpPr>
        <p:spPr/>
        <p:txBody>
          <a:bodyPr/>
          <a:lstStyle/>
          <a:p>
            <a:r>
              <a:rPr lang="en-US" dirty="0" err="1"/>
              <a:t>DevOps</a:t>
            </a:r>
            <a:r>
              <a:rPr lang="en-US" dirty="0"/>
              <a:t> Automation</a:t>
            </a:r>
            <a:endParaRPr lang="en-IN" dirty="0"/>
          </a:p>
        </p:txBody>
      </p:sp>
      <p:sp>
        <p:nvSpPr>
          <p:cNvPr id="13" name="Text Placeholder 12">
            <a:extLst>
              <a:ext uri="{FF2B5EF4-FFF2-40B4-BE49-F238E27FC236}">
                <a16:creationId xmlns:a16="http://schemas.microsoft.com/office/drawing/2014/main" xmlns="" id="{CCFB90FA-5E9D-4796-A56D-88615CFC808E}"/>
              </a:ext>
            </a:extLst>
          </p:cNvPr>
          <p:cNvSpPr>
            <a:spLocks noGrp="1"/>
          </p:cNvSpPr>
          <p:nvPr>
            <p:ph type="body" sz="quarter" idx="15"/>
          </p:nvPr>
        </p:nvSpPr>
        <p:spPr>
          <a:xfrm>
            <a:off x="4186989" y="2240441"/>
            <a:ext cx="7183848" cy="704061"/>
          </a:xfrm>
        </p:spPr>
        <p:txBody>
          <a:bodyPr/>
          <a:lstStyle/>
          <a:p>
            <a:r>
              <a:rPr lang="en-IN" dirty="0"/>
              <a:t>Scripting Development Tasks</a:t>
            </a:r>
          </a:p>
        </p:txBody>
      </p:sp>
      <p:sp>
        <p:nvSpPr>
          <p:cNvPr id="9" name="Text Placeholder 8">
            <a:extLst>
              <a:ext uri="{FF2B5EF4-FFF2-40B4-BE49-F238E27FC236}">
                <a16:creationId xmlns:a16="http://schemas.microsoft.com/office/drawing/2014/main" xmlns="" id="{CAB38DD8-9CA7-4AEA-AB3A-592041AB4953}"/>
              </a:ext>
            </a:extLst>
          </p:cNvPr>
          <p:cNvSpPr>
            <a:spLocks noGrp="1"/>
          </p:cNvSpPr>
          <p:nvPr>
            <p:ph type="body" sz="quarter" idx="18"/>
          </p:nvPr>
        </p:nvSpPr>
        <p:spPr/>
        <p:txBody>
          <a:bodyPr/>
          <a:lstStyle/>
          <a:p>
            <a:r>
              <a:rPr lang="en-US" dirty="0"/>
              <a:t>B.TECH CSE with Specialization </a:t>
            </a:r>
            <a:r>
              <a:rPr lang="en-US" dirty="0" smtClean="0"/>
              <a:t>in DevOps</a:t>
            </a:r>
            <a:endParaRPr lang="en-US" dirty="0"/>
          </a:p>
        </p:txBody>
      </p:sp>
    </p:spTree>
    <p:custDataLst>
      <p:tags r:id="rId1"/>
    </p:custDataLst>
    <p:extLst>
      <p:ext uri="{BB962C8B-B14F-4D97-AF65-F5344CB8AC3E}">
        <p14:creationId xmlns:p14="http://schemas.microsoft.com/office/powerpoint/2010/main" val="404950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1.1.3 Input</a:t>
            </a:r>
            <a:endParaRPr lang="en-US" dirty="0"/>
          </a:p>
        </p:txBody>
      </p:sp>
      <p:sp>
        <p:nvSpPr>
          <p:cNvPr id="10" name="Text Placeholder 9"/>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r>
              <a:rPr lang="en-US" dirty="0" smtClean="0"/>
              <a:t>The text given to the script will be used elsewhere in the script to execute a particular action</a:t>
            </a:r>
          </a:p>
          <a:p>
            <a:pPr lvl="1"/>
            <a:r>
              <a:rPr lang="en-US" dirty="0" smtClean="0"/>
              <a:t>Generally, the given input will be assigned to a variable and its value can be accessed just by substituting the variable name.</a:t>
            </a:r>
          </a:p>
          <a:p>
            <a:pPr lvl="1"/>
            <a:r>
              <a:rPr lang="en-US" b="1" dirty="0" err="1" smtClean="0"/>
              <a:t>stdin</a:t>
            </a:r>
            <a:r>
              <a:rPr lang="en-US" dirty="0" smtClean="0"/>
              <a:t> – Any input received by the script is sent through </a:t>
            </a:r>
            <a:r>
              <a:rPr lang="en-US" dirty="0" err="1" smtClean="0"/>
              <a:t>stdin</a:t>
            </a:r>
            <a:endParaRPr lang="en-US" dirty="0" smtClean="0"/>
          </a:p>
          <a:p>
            <a:pPr lvl="1"/>
            <a:endParaRPr lang="en-US" dirty="0" smtClean="0"/>
          </a:p>
          <a:p>
            <a:pPr lvl="1"/>
            <a:endParaRPr lang="en-US" dirty="0"/>
          </a:p>
        </p:txBody>
      </p:sp>
      <p:grpSp>
        <p:nvGrpSpPr>
          <p:cNvPr id="11" name="Group 10"/>
          <p:cNvGrpSpPr/>
          <p:nvPr/>
        </p:nvGrpSpPr>
        <p:grpSpPr>
          <a:xfrm>
            <a:off x="579126" y="2819400"/>
            <a:ext cx="11093928" cy="3409140"/>
            <a:chOff x="3070474" y="1694778"/>
            <a:chExt cx="5620177" cy="4675658"/>
          </a:xfrm>
        </p:grpSpPr>
        <p:sp>
          <p:nvSpPr>
            <p:cNvPr id="12" name="Rounded Rectangle 11"/>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spcBef>
                  <a:spcPts val="1200"/>
                </a:spcBef>
                <a:buClr>
                  <a:schemeClr val="dk1"/>
                </a:buClr>
                <a:buSzPts val="1100"/>
              </a:pPr>
              <a:r>
                <a:rPr lang="en-US" sz="2000" b="1" dirty="0">
                  <a:solidFill>
                    <a:schemeClr val="tx1"/>
                  </a:solidFill>
                  <a:latin typeface="Courier New" panose="02070309020205020404" pitchFamily="49" charset="0"/>
                  <a:cs typeface="Courier New" panose="02070309020205020404" pitchFamily="49" charset="0"/>
                </a:rPr>
                <a:t>Bash:</a:t>
              </a:r>
            </a:p>
            <a:p>
              <a:pPr lvl="0">
                <a:spcBef>
                  <a:spcPts val="1200"/>
                </a:spcBef>
                <a:buClr>
                  <a:schemeClr val="dk1"/>
                </a:buClr>
                <a:buSzPts val="1100"/>
              </a:pP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Reading the text from </a:t>
              </a:r>
              <a:r>
                <a:rPr lang="en-US" sz="2000" dirty="0" err="1">
                  <a:solidFill>
                    <a:srgbClr val="008000"/>
                  </a:solidFill>
                  <a:latin typeface="Courier New" panose="02070309020205020404" pitchFamily="49" charset="0"/>
                  <a:ea typeface="Courier New"/>
                  <a:cs typeface="Courier New" panose="02070309020205020404" pitchFamily="49" charset="0"/>
                  <a:sym typeface="Courier New"/>
                </a:rPr>
                <a:t>stdin</a:t>
              </a: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and assigning it to the variable named “</a:t>
              </a:r>
              <a:r>
                <a:rPr lang="en-US" sz="2000" dirty="0" err="1">
                  <a:solidFill>
                    <a:srgbClr val="008000"/>
                  </a:solidFill>
                  <a:latin typeface="Courier New" panose="02070309020205020404" pitchFamily="49" charset="0"/>
                  <a:ea typeface="Courier New"/>
                  <a:cs typeface="Courier New" panose="02070309020205020404" pitchFamily="49" charset="0"/>
                  <a:sym typeface="Courier New"/>
                </a:rPr>
                <a:t>myName</a:t>
              </a: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a:t>
              </a:r>
            </a:p>
            <a:p>
              <a:pPr lvl="0">
                <a:spcBef>
                  <a:spcPts val="1200"/>
                </a:spcBef>
                <a:buClr>
                  <a:schemeClr val="dk1"/>
                </a:buClr>
                <a:buSzPts val="1100"/>
              </a:pPr>
              <a:r>
                <a:rPr lang="en-US" sz="2000" dirty="0">
                  <a:solidFill>
                    <a:srgbClr val="795E26"/>
                  </a:solidFill>
                  <a:latin typeface="Courier New" panose="02070309020205020404" pitchFamily="49" charset="0"/>
                  <a:ea typeface="Courier New"/>
                  <a:cs typeface="Courier New" panose="02070309020205020404" pitchFamily="49" charset="0"/>
                  <a:sym typeface="Courier New"/>
                </a:rPr>
                <a:t>read</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2000" dirty="0" err="1">
                  <a:solidFill>
                    <a:schemeClr val="dk1"/>
                  </a:solidFill>
                  <a:latin typeface="Courier New" panose="02070309020205020404" pitchFamily="49" charset="0"/>
                  <a:ea typeface="Courier New"/>
                  <a:cs typeface="Courier New" panose="02070309020205020404" pitchFamily="49" charset="0"/>
                  <a:sym typeface="Courier New"/>
                </a:rPr>
                <a:t>myName</a:t>
              </a:r>
              <a:endParaRPr lang="en-US" sz="2000" dirty="0">
                <a:solidFill>
                  <a:schemeClr val="dk1"/>
                </a:solidFill>
                <a:latin typeface="Courier New" panose="02070309020205020404" pitchFamily="49" charset="0"/>
                <a:ea typeface="Courier New"/>
                <a:cs typeface="Courier New" panose="02070309020205020404" pitchFamily="49" charset="0"/>
                <a:sym typeface="Courier New"/>
              </a:endParaRPr>
            </a:p>
            <a:p>
              <a:pPr lvl="0">
                <a:spcBef>
                  <a:spcPts val="1200"/>
                </a:spcBef>
              </a:pPr>
              <a:r>
                <a:rPr lang="en-US" sz="20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"Hello </a:t>
              </a:r>
              <a:r>
                <a:rPr lang="en-US" sz="2000" dirty="0">
                  <a:solidFill>
                    <a:srgbClr val="001080"/>
                  </a:solidFill>
                  <a:latin typeface="Courier New" panose="02070309020205020404" pitchFamily="49" charset="0"/>
                  <a:ea typeface="Courier New"/>
                  <a:cs typeface="Courier New" panose="02070309020205020404" pitchFamily="49" charset="0"/>
                  <a:sym typeface="Courier New"/>
                </a:rPr>
                <a:t>${</a:t>
              </a:r>
              <a:r>
                <a:rPr lang="en-US" sz="2000" dirty="0" err="1">
                  <a:solidFill>
                    <a:srgbClr val="001080"/>
                  </a:solidFill>
                  <a:latin typeface="Courier New" panose="02070309020205020404" pitchFamily="49" charset="0"/>
                  <a:ea typeface="Courier New"/>
                  <a:cs typeface="Courier New" panose="02070309020205020404" pitchFamily="49" charset="0"/>
                  <a:sym typeface="Courier New"/>
                </a:rPr>
                <a:t>myName</a:t>
              </a:r>
              <a:r>
                <a:rPr lang="en-US" sz="2000" dirty="0">
                  <a:solidFill>
                    <a:srgbClr val="001080"/>
                  </a:solidFill>
                  <a:latin typeface="Courier New" panose="02070309020205020404" pitchFamily="49" charset="0"/>
                  <a:ea typeface="Courier New"/>
                  <a:cs typeface="Courier New" panose="02070309020205020404" pitchFamily="49" charset="0"/>
                  <a:sym typeface="Courier New"/>
                </a:rPr>
                <a:t>}</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a:t>
              </a:r>
              <a:endParaRPr lang="en-US" sz="2000" dirty="0">
                <a:latin typeface="Courier New" panose="02070309020205020404" pitchFamily="49" charset="0"/>
                <a:ea typeface="Courier New"/>
                <a:cs typeface="Courier New" panose="02070309020205020404" pitchFamily="49" charset="0"/>
                <a:sym typeface="Courier New"/>
              </a:endParaRPr>
            </a:p>
            <a:p>
              <a:pPr lvl="0">
                <a:spcBef>
                  <a:spcPts val="1200"/>
                </a:spcBef>
                <a:buClr>
                  <a:schemeClr val="dk1"/>
                </a:buClr>
                <a:buSzPts val="1100"/>
              </a:pPr>
              <a:endParaRPr lang="en-US" sz="2000" dirty="0">
                <a:solidFill>
                  <a:srgbClr val="A31515"/>
                </a:solidFill>
                <a:latin typeface="Courier New" panose="02070309020205020404" pitchFamily="49" charset="0"/>
                <a:ea typeface="Courier New"/>
                <a:cs typeface="Courier New" panose="02070309020205020404" pitchFamily="49" charset="0"/>
                <a:sym typeface="Courier New"/>
              </a:endParaRPr>
            </a:p>
          </p:txBody>
        </p:sp>
      </p:grpSp>
    </p:spTree>
    <p:extLst>
      <p:ext uri="{BB962C8B-B14F-4D97-AF65-F5344CB8AC3E}">
        <p14:creationId xmlns:p14="http://schemas.microsoft.com/office/powerpoint/2010/main" val="385034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1.1.4 </a:t>
            </a:r>
            <a:r>
              <a:rPr lang="en-US" dirty="0"/>
              <a:t>Expressions</a:t>
            </a:r>
          </a:p>
        </p:txBody>
      </p:sp>
      <p:sp>
        <p:nvSpPr>
          <p:cNvPr id="3" name="Text Placeholder 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0">
              <a:spcAft>
                <a:spcPts val="0"/>
              </a:spcAft>
              <a:buClr>
                <a:schemeClr val="dk1"/>
              </a:buClr>
              <a:buSzPts val="1100"/>
            </a:pPr>
            <a:r>
              <a:rPr lang="en-US" dirty="0"/>
              <a:t>A combination of values, variables, functions, arithmetic and/or  comparison operators that reduces to a primitive value.</a:t>
            </a:r>
          </a:p>
          <a:p>
            <a:pPr lvl="0">
              <a:spcAft>
                <a:spcPts val="0"/>
              </a:spcAft>
            </a:pPr>
            <a:endParaRPr lang="en-US" b="1" dirty="0"/>
          </a:p>
          <a:p>
            <a:endParaRPr lang="en-US" dirty="0"/>
          </a:p>
        </p:txBody>
      </p:sp>
      <p:grpSp>
        <p:nvGrpSpPr>
          <p:cNvPr id="8" name="Group 7"/>
          <p:cNvGrpSpPr/>
          <p:nvPr/>
        </p:nvGrpSpPr>
        <p:grpSpPr>
          <a:xfrm>
            <a:off x="579126" y="2038351"/>
            <a:ext cx="11093928" cy="4190190"/>
            <a:chOff x="3070474" y="1694778"/>
            <a:chExt cx="5620177" cy="4675658"/>
          </a:xfrm>
        </p:grpSpPr>
        <p:sp>
          <p:nvSpPr>
            <p:cNvPr id="9" name="Rounded Rectangle 8"/>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spcBef>
                  <a:spcPts val="600"/>
                </a:spcBef>
                <a:buClr>
                  <a:schemeClr val="dk1"/>
                </a:buClr>
                <a:buSzPts val="1100"/>
              </a:pPr>
              <a:r>
                <a:rPr lang="en-US" sz="2000" b="1" dirty="0">
                  <a:solidFill>
                    <a:schemeClr val="tx1"/>
                  </a:solidFill>
                  <a:latin typeface="Courier New" panose="02070309020205020404" pitchFamily="49" charset="0"/>
                  <a:cs typeface="Courier New" panose="02070309020205020404" pitchFamily="49" charset="0"/>
                </a:rPr>
                <a:t>Bash:</a:t>
              </a:r>
            </a:p>
            <a:p>
              <a:pPr lvl="0">
                <a:spcBef>
                  <a:spcPts val="600"/>
                </a:spcBef>
              </a:pP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Expressions should be placed under Double Parenthesis $(( expression ))</a:t>
              </a:r>
            </a:p>
            <a:p>
              <a:pPr lvl="0">
                <a:spcBef>
                  <a:spcPts val="600"/>
                </a:spcBef>
                <a:buClr>
                  <a:schemeClr val="dk1"/>
                </a:buClr>
                <a:buSzPts val="1100"/>
              </a:pPr>
              <a:endParaRPr lang="en-US" sz="2000" dirty="0">
                <a:solidFill>
                  <a:srgbClr val="008000"/>
                </a:solidFill>
                <a:latin typeface="Courier New" panose="02070309020205020404" pitchFamily="49" charset="0"/>
                <a:ea typeface="Courier New"/>
                <a:cs typeface="Courier New" panose="02070309020205020404" pitchFamily="49" charset="0"/>
                <a:sym typeface="Courier New"/>
              </a:endParaRPr>
            </a:p>
            <a:p>
              <a:pPr lvl="0">
                <a:spcBef>
                  <a:spcPts val="600"/>
                </a:spcBef>
                <a:buClr>
                  <a:schemeClr val="dk1"/>
                </a:buClr>
                <a:buSzPts val="1100"/>
              </a:pP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Arithmetic operators (  +  -  *  /  %  **  )</a:t>
              </a:r>
            </a:p>
            <a:p>
              <a:pPr lvl="0">
                <a:spcBef>
                  <a:spcPts val="600"/>
                </a:spcBef>
              </a:pPr>
              <a:r>
                <a:rPr lang="en-US" sz="20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a:t>
              </a:r>
              <a:r>
                <a:rPr lang="en-US" sz="2000" dirty="0">
                  <a:solidFill>
                    <a:srgbClr val="09885A"/>
                  </a:solidFill>
                  <a:latin typeface="Courier New" panose="02070309020205020404" pitchFamily="49" charset="0"/>
                  <a:ea typeface="Courier New"/>
                  <a:cs typeface="Courier New" panose="02070309020205020404" pitchFamily="49" charset="0"/>
                  <a:sym typeface="Courier New"/>
                </a:rPr>
                <a:t>1</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 </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09885A"/>
                  </a:solidFill>
                  <a:latin typeface="Courier New" panose="02070309020205020404" pitchFamily="49" charset="0"/>
                  <a:ea typeface="Courier New"/>
                  <a:cs typeface="Courier New" panose="02070309020205020404" pitchFamily="49" charset="0"/>
                  <a:sym typeface="Courier New"/>
                </a:rPr>
                <a:t>3</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 </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09885A"/>
                  </a:solidFill>
                  <a:latin typeface="Courier New" panose="02070309020205020404" pitchFamily="49" charset="0"/>
                  <a:ea typeface="Courier New"/>
                  <a:cs typeface="Courier New" panose="02070309020205020404" pitchFamily="49" charset="0"/>
                  <a:sym typeface="Courier New"/>
                </a:rPr>
                <a:t>5</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 </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09885A"/>
                  </a:solidFill>
                  <a:latin typeface="Courier New" panose="02070309020205020404" pitchFamily="49" charset="0"/>
                  <a:ea typeface="Courier New"/>
                  <a:cs typeface="Courier New" panose="02070309020205020404" pitchFamily="49" charset="0"/>
                  <a:sym typeface="Courier New"/>
                </a:rPr>
                <a:t>3</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Prints 6</a:t>
              </a:r>
            </a:p>
            <a:p>
              <a:pPr lvl="0">
                <a:spcBef>
                  <a:spcPts val="600"/>
                </a:spcBef>
                <a:buClr>
                  <a:schemeClr val="dk1"/>
                </a:buClr>
                <a:buSzPts val="1100"/>
              </a:pPr>
              <a:endParaRPr lang="en-US" sz="2000" dirty="0">
                <a:solidFill>
                  <a:srgbClr val="008000"/>
                </a:solidFill>
                <a:latin typeface="Courier New" panose="02070309020205020404" pitchFamily="49" charset="0"/>
                <a:ea typeface="Courier New"/>
                <a:cs typeface="Courier New" panose="02070309020205020404" pitchFamily="49" charset="0"/>
                <a:sym typeface="Courier New"/>
              </a:endParaRPr>
            </a:p>
            <a:p>
              <a:pPr lvl="0">
                <a:spcBef>
                  <a:spcPts val="600"/>
                </a:spcBef>
                <a:buClr>
                  <a:schemeClr val="dk1"/>
                </a:buClr>
                <a:buSzPts val="1100"/>
              </a:pP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Comparison operators (  ==  !=  &lt;  &lt;=  &gt;  &gt;=  )</a:t>
              </a:r>
            </a:p>
            <a:p>
              <a:pPr lvl="0">
                <a:spcBef>
                  <a:spcPts val="600"/>
                </a:spcBef>
              </a:pPr>
              <a:r>
                <a:rPr lang="en-US" sz="20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a:t>
              </a:r>
              <a:r>
                <a:rPr lang="en-US" sz="2000" dirty="0">
                  <a:solidFill>
                    <a:srgbClr val="09885A"/>
                  </a:solidFill>
                  <a:latin typeface="Courier New" panose="02070309020205020404" pitchFamily="49" charset="0"/>
                  <a:ea typeface="Courier New"/>
                  <a:cs typeface="Courier New" panose="02070309020205020404" pitchFamily="49" charset="0"/>
                  <a:sym typeface="Courier New"/>
                </a:rPr>
                <a:t>1</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 </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09885A"/>
                  </a:solidFill>
                  <a:latin typeface="Courier New" panose="02070309020205020404" pitchFamily="49" charset="0"/>
                  <a:ea typeface="Courier New"/>
                  <a:cs typeface="Courier New" panose="02070309020205020404" pitchFamily="49" charset="0"/>
                  <a:sym typeface="Courier New"/>
                </a:rPr>
                <a:t>8</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Prints 1 indicating </a:t>
              </a:r>
              <a:r>
                <a:rPr lang="en-US" sz="2000" dirty="0" smtClean="0">
                  <a:solidFill>
                    <a:srgbClr val="008000"/>
                  </a:solidFill>
                  <a:latin typeface="Courier New" panose="02070309020205020404" pitchFamily="49" charset="0"/>
                  <a:ea typeface="Courier New"/>
                  <a:cs typeface="Courier New" panose="02070309020205020404" pitchFamily="49" charset="0"/>
                  <a:sym typeface="Courier New"/>
                </a:rPr>
                <a:t>true</a:t>
              </a:r>
              <a:endParaRPr lang="en-US" sz="2000" dirty="0">
                <a:latin typeface="Courier New" panose="02070309020205020404" pitchFamily="49" charset="0"/>
                <a:ea typeface="Courier New"/>
                <a:cs typeface="Courier New" panose="02070309020205020404" pitchFamily="49" charset="0"/>
                <a:sym typeface="Courier New"/>
              </a:endParaRPr>
            </a:p>
          </p:txBody>
        </p:sp>
      </p:grpSp>
    </p:spTree>
    <p:extLst>
      <p:ext uri="{BB962C8B-B14F-4D97-AF65-F5344CB8AC3E}">
        <p14:creationId xmlns:p14="http://schemas.microsoft.com/office/powerpoint/2010/main" val="309862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1.1.5 (a) Conditional Statements </a:t>
            </a:r>
            <a:r>
              <a:rPr lang="en" dirty="0"/>
              <a:t>–</a:t>
            </a:r>
            <a:r>
              <a:rPr lang="en-US" dirty="0" smtClean="0"/>
              <a:t> </a:t>
            </a:r>
            <a:r>
              <a:rPr lang="en-US" i="1" dirty="0" smtClean="0"/>
              <a:t>if</a:t>
            </a:r>
            <a:endParaRPr lang="en-US" i="1" dirty="0"/>
          </a:p>
        </p:txBody>
      </p:sp>
      <p:sp>
        <p:nvSpPr>
          <p:cNvPr id="13" name="Text Placeholder 1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r>
              <a:rPr lang="en-US" dirty="0" smtClean="0"/>
              <a:t>Perform different actions based on the Boolean value of the given expression.</a:t>
            </a:r>
          </a:p>
          <a:p>
            <a:pPr lvl="1"/>
            <a:r>
              <a:rPr lang="en-US" dirty="0" smtClean="0"/>
              <a:t>Conditions are evaluated from top to bottom and as soon as an evaluation is true, that particular block of code gets executed and exits the if statement.</a:t>
            </a:r>
          </a:p>
          <a:p>
            <a:pPr lvl="1"/>
            <a:endParaRPr lang="en-US" dirty="0"/>
          </a:p>
        </p:txBody>
      </p:sp>
      <p:grpSp>
        <p:nvGrpSpPr>
          <p:cNvPr id="14" name="Group 13"/>
          <p:cNvGrpSpPr/>
          <p:nvPr/>
        </p:nvGrpSpPr>
        <p:grpSpPr>
          <a:xfrm>
            <a:off x="579126" y="2266950"/>
            <a:ext cx="11093928" cy="4190999"/>
            <a:chOff x="3070474" y="1694778"/>
            <a:chExt cx="5620177" cy="4675658"/>
          </a:xfrm>
        </p:grpSpPr>
        <p:sp>
          <p:nvSpPr>
            <p:cNvPr id="15" name="Rounded Rectangle 14"/>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buClr>
                  <a:schemeClr val="dk1"/>
                </a:buClr>
                <a:buSzPts val="1100"/>
              </a:pPr>
              <a:r>
                <a:rPr lang="en-US" sz="1800" b="1" dirty="0">
                  <a:solidFill>
                    <a:schemeClr val="tx1"/>
                  </a:solidFill>
                  <a:latin typeface="Courier New" panose="02070309020205020404" pitchFamily="49" charset="0"/>
                  <a:cs typeface="Courier New" panose="02070309020205020404" pitchFamily="49" charset="0"/>
                </a:rPr>
                <a:t>Bash:</a:t>
              </a:r>
            </a:p>
            <a:p>
              <a:pPr lvl="0">
                <a:buClr>
                  <a:schemeClr val="dk1"/>
                </a:buClr>
                <a:buSzPts val="1100"/>
              </a:pPr>
              <a:r>
                <a:rPr lang="en-US" sz="1800" dirty="0">
                  <a:solidFill>
                    <a:srgbClr val="008000"/>
                  </a:solidFill>
                  <a:latin typeface="Courier New" panose="02070309020205020404" pitchFamily="49" charset="0"/>
                  <a:ea typeface="Courier New"/>
                  <a:cs typeface="Courier New" panose="02070309020205020404" pitchFamily="49" charset="0"/>
                  <a:sym typeface="Courier New"/>
                </a:rPr>
                <a:t># A basic if-</a:t>
              </a:r>
              <a:r>
                <a:rPr lang="en-US" sz="1800" dirty="0" err="1">
                  <a:solidFill>
                    <a:srgbClr val="008000"/>
                  </a:solidFill>
                  <a:latin typeface="Courier New" panose="02070309020205020404" pitchFamily="49" charset="0"/>
                  <a:ea typeface="Courier New"/>
                  <a:cs typeface="Courier New" panose="02070309020205020404" pitchFamily="49" charset="0"/>
                  <a:sym typeface="Courier New"/>
                </a:rPr>
                <a:t>elif</a:t>
              </a:r>
              <a:r>
                <a:rPr lang="en-US" sz="1800" dirty="0">
                  <a:solidFill>
                    <a:srgbClr val="008000"/>
                  </a:solidFill>
                  <a:latin typeface="Courier New" panose="02070309020205020404" pitchFamily="49" charset="0"/>
                  <a:ea typeface="Courier New"/>
                  <a:cs typeface="Courier New" panose="02070309020205020404" pitchFamily="49" charset="0"/>
                  <a:sym typeface="Courier New"/>
                </a:rPr>
                <a:t>-else statement.</a:t>
              </a:r>
            </a:p>
            <a:p>
              <a:pPr lvl="0">
                <a:buClr>
                  <a:schemeClr val="dk1"/>
                </a:buClr>
                <a:buSzPts val="1100"/>
              </a:pPr>
              <a:r>
                <a:rPr lang="en-US" sz="1800" dirty="0">
                  <a:solidFill>
                    <a:srgbClr val="008000"/>
                  </a:solidFill>
                  <a:latin typeface="Courier New" panose="02070309020205020404" pitchFamily="49" charset="0"/>
                  <a:ea typeface="Courier New"/>
                  <a:cs typeface="Courier New" panose="02070309020205020404" pitchFamily="49" charset="0"/>
                  <a:sym typeface="Courier New"/>
                </a:rPr>
                <a:t># Any Boolean expression can be given to if or </a:t>
              </a:r>
              <a:r>
                <a:rPr lang="en-US" sz="1800" dirty="0" err="1">
                  <a:solidFill>
                    <a:srgbClr val="008000"/>
                  </a:solidFill>
                  <a:latin typeface="Courier New" panose="02070309020205020404" pitchFamily="49" charset="0"/>
                  <a:ea typeface="Courier New"/>
                  <a:cs typeface="Courier New" panose="02070309020205020404" pitchFamily="49" charset="0"/>
                  <a:sym typeface="Courier New"/>
                </a:rPr>
                <a:t>elif</a:t>
              </a:r>
              <a:r>
                <a:rPr lang="en-US" sz="1800" dirty="0">
                  <a:solidFill>
                    <a:srgbClr val="008000"/>
                  </a:solidFill>
                  <a:latin typeface="Courier New" panose="02070309020205020404" pitchFamily="49" charset="0"/>
                  <a:ea typeface="Courier New"/>
                  <a:cs typeface="Courier New" panose="02070309020205020404" pitchFamily="49" charset="0"/>
                  <a:sym typeface="Courier New"/>
                </a:rPr>
                <a:t> as an input.</a:t>
              </a:r>
            </a:p>
            <a:p>
              <a:pPr lvl="0">
                <a:buClr>
                  <a:schemeClr val="dk1"/>
                </a:buClr>
                <a:buSzPts val="1100"/>
              </a:pP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var1 = </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5</a:t>
              </a:r>
            </a:p>
            <a:p>
              <a:pPr lvl="0">
                <a:buClr>
                  <a:schemeClr val="dk1"/>
                </a:buClr>
                <a:buSzPts val="1100"/>
              </a:pP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var2 = </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5</a:t>
              </a:r>
            </a:p>
            <a:p>
              <a:pPr lvl="0">
                <a:buClr>
                  <a:schemeClr val="dk1"/>
                </a:buClr>
                <a:buSzPts val="1100"/>
              </a:pPr>
              <a:r>
                <a:rPr lang="en-US" sz="1800" dirty="0">
                  <a:solidFill>
                    <a:srgbClr val="AF00DB"/>
                  </a:solidFill>
                  <a:latin typeface="Courier New" panose="02070309020205020404" pitchFamily="49" charset="0"/>
                  <a:ea typeface="Courier New"/>
                  <a:cs typeface="Courier New" panose="02070309020205020404" pitchFamily="49" charset="0"/>
                  <a:sym typeface="Courier New"/>
                </a:rPr>
                <a:t>if</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 </a:t>
              </a:r>
              <a:r>
                <a:rPr lang="en-US" sz="1800" dirty="0">
                  <a:solidFill>
                    <a:srgbClr val="001080"/>
                  </a:solidFill>
                  <a:latin typeface="Courier New" panose="02070309020205020404" pitchFamily="49" charset="0"/>
                  <a:ea typeface="Courier New"/>
                  <a:cs typeface="Courier New" panose="02070309020205020404" pitchFamily="49" charset="0"/>
                  <a:sym typeface="Courier New"/>
                </a:rPr>
                <a:t>$var1</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err="1">
                  <a:solidFill>
                    <a:schemeClr val="dk1"/>
                  </a:solidFill>
                  <a:latin typeface="Courier New" panose="02070309020205020404" pitchFamily="49" charset="0"/>
                  <a:ea typeface="Courier New"/>
                  <a:cs typeface="Courier New" panose="02070309020205020404" pitchFamily="49" charset="0"/>
                  <a:sym typeface="Courier New"/>
                </a:rPr>
                <a:t>gt</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a:solidFill>
                    <a:srgbClr val="001080"/>
                  </a:solidFill>
                  <a:latin typeface="Courier New" panose="02070309020205020404" pitchFamily="49" charset="0"/>
                  <a:ea typeface="Courier New"/>
                  <a:cs typeface="Courier New" panose="02070309020205020404" pitchFamily="49" charset="0"/>
                  <a:sym typeface="Courier New"/>
                </a:rPr>
                <a:t>$var2</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 </a:t>
              </a:r>
              <a:r>
                <a:rPr lang="en-US" sz="1800" dirty="0">
                  <a:solidFill>
                    <a:srgbClr val="AF00DB"/>
                  </a:solidFill>
                  <a:latin typeface="Courier New" panose="02070309020205020404" pitchFamily="49" charset="0"/>
                  <a:ea typeface="Courier New"/>
                  <a:cs typeface="Courier New" panose="02070309020205020404" pitchFamily="49" charset="0"/>
                  <a:sym typeface="Courier New"/>
                </a:rPr>
                <a:t>then</a:t>
              </a:r>
            </a:p>
            <a:p>
              <a:pPr lvl="0">
                <a:buClr>
                  <a:schemeClr val="dk1"/>
                </a:buClr>
                <a:buSzPts val="1100"/>
              </a:pP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a:t>
              </a:r>
              <a:r>
                <a:rPr lang="en-US" sz="1800" dirty="0">
                  <a:solidFill>
                    <a:srgbClr val="001080"/>
                  </a:solidFill>
                  <a:latin typeface="Courier New" panose="02070309020205020404" pitchFamily="49" charset="0"/>
                  <a:ea typeface="Courier New"/>
                  <a:cs typeface="Courier New" panose="02070309020205020404" pitchFamily="49" charset="0"/>
                  <a:sym typeface="Courier New"/>
                </a:rPr>
                <a:t>$var1</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 is greater than </a:t>
              </a:r>
              <a:r>
                <a:rPr lang="en-US" sz="1800" dirty="0">
                  <a:solidFill>
                    <a:srgbClr val="001080"/>
                  </a:solidFill>
                  <a:latin typeface="Courier New" panose="02070309020205020404" pitchFamily="49" charset="0"/>
                  <a:ea typeface="Courier New"/>
                  <a:cs typeface="Courier New" panose="02070309020205020404" pitchFamily="49" charset="0"/>
                  <a:sym typeface="Courier New"/>
                </a:rPr>
                <a:t>$var2</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a:t>
              </a:r>
            </a:p>
            <a:p>
              <a:pPr lvl="0">
                <a:buClr>
                  <a:schemeClr val="dk1"/>
                </a:buClr>
                <a:buSzPts val="1100"/>
              </a:pPr>
              <a:r>
                <a:rPr lang="en-US" sz="1800" dirty="0" err="1">
                  <a:solidFill>
                    <a:srgbClr val="AF00DB"/>
                  </a:solidFill>
                  <a:latin typeface="Courier New" panose="02070309020205020404" pitchFamily="49" charset="0"/>
                  <a:ea typeface="Courier New"/>
                  <a:cs typeface="Courier New" panose="02070309020205020404" pitchFamily="49" charset="0"/>
                  <a:sym typeface="Courier New"/>
                </a:rPr>
                <a:t>elif</a:t>
              </a:r>
              <a:r>
                <a:rPr lang="en-US" sz="1800" dirty="0">
                  <a:solidFill>
                    <a:srgbClr val="AF00DB"/>
                  </a:solidFill>
                  <a:latin typeface="Courier New" panose="02070309020205020404" pitchFamily="49" charset="0"/>
                  <a:ea typeface="Courier New"/>
                  <a:cs typeface="Courier New" panose="02070309020205020404" pitchFamily="49" charset="0"/>
                  <a:sym typeface="Courier New"/>
                </a:rPr>
                <a:t> </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a:solidFill>
                    <a:srgbClr val="001080"/>
                  </a:solidFill>
                  <a:latin typeface="Courier New" panose="02070309020205020404" pitchFamily="49" charset="0"/>
                  <a:ea typeface="Courier New"/>
                  <a:cs typeface="Courier New" panose="02070309020205020404" pitchFamily="49" charset="0"/>
                  <a:sym typeface="Courier New"/>
                </a:rPr>
                <a:t>$var1</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err="1">
                  <a:solidFill>
                    <a:schemeClr val="dk1"/>
                  </a:solidFill>
                  <a:latin typeface="Courier New" panose="02070309020205020404" pitchFamily="49" charset="0"/>
                  <a:ea typeface="Courier New"/>
                  <a:cs typeface="Courier New" panose="02070309020205020404" pitchFamily="49" charset="0"/>
                  <a:sym typeface="Courier New"/>
                </a:rPr>
                <a:t>lt</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a:solidFill>
                    <a:srgbClr val="001080"/>
                  </a:solidFill>
                  <a:latin typeface="Courier New" panose="02070309020205020404" pitchFamily="49" charset="0"/>
                  <a:ea typeface="Courier New"/>
                  <a:cs typeface="Courier New" panose="02070309020205020404" pitchFamily="49" charset="0"/>
                  <a:sym typeface="Courier New"/>
                </a:rPr>
                <a:t>$var2</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 </a:t>
              </a:r>
              <a:r>
                <a:rPr lang="en-US" sz="1800" dirty="0">
                  <a:solidFill>
                    <a:srgbClr val="AF00DB"/>
                  </a:solidFill>
                  <a:latin typeface="Courier New" panose="02070309020205020404" pitchFamily="49" charset="0"/>
                  <a:ea typeface="Courier New"/>
                  <a:cs typeface="Courier New" panose="02070309020205020404" pitchFamily="49" charset="0"/>
                  <a:sym typeface="Courier New"/>
                </a:rPr>
                <a:t>then</a:t>
              </a:r>
            </a:p>
            <a:p>
              <a:pPr lvl="0">
                <a:buClr>
                  <a:schemeClr val="dk1"/>
                </a:buClr>
                <a:buSzPts val="1100"/>
              </a:pP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a:t>
              </a:r>
              <a:r>
                <a:rPr lang="en-US" sz="1800" dirty="0">
                  <a:solidFill>
                    <a:srgbClr val="001080"/>
                  </a:solidFill>
                  <a:latin typeface="Courier New" panose="02070309020205020404" pitchFamily="49" charset="0"/>
                  <a:ea typeface="Courier New"/>
                  <a:cs typeface="Courier New" panose="02070309020205020404" pitchFamily="49" charset="0"/>
                  <a:sym typeface="Courier New"/>
                </a:rPr>
                <a:t>$var1</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 is lesser than </a:t>
              </a:r>
              <a:r>
                <a:rPr lang="en-US" sz="1800" dirty="0">
                  <a:solidFill>
                    <a:srgbClr val="001080"/>
                  </a:solidFill>
                  <a:latin typeface="Courier New" panose="02070309020205020404" pitchFamily="49" charset="0"/>
                  <a:ea typeface="Courier New"/>
                  <a:cs typeface="Courier New" panose="02070309020205020404" pitchFamily="49" charset="0"/>
                  <a:sym typeface="Courier New"/>
                </a:rPr>
                <a:t>$var2</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a:t>
              </a:r>
            </a:p>
            <a:p>
              <a:pPr lvl="0">
                <a:buClr>
                  <a:schemeClr val="dk1"/>
                </a:buClr>
                <a:buSzPts val="1100"/>
              </a:pPr>
              <a:r>
                <a:rPr lang="en-US" sz="1800" dirty="0">
                  <a:solidFill>
                    <a:srgbClr val="AF00DB"/>
                  </a:solidFill>
                  <a:latin typeface="Courier New" panose="02070309020205020404" pitchFamily="49" charset="0"/>
                  <a:ea typeface="Courier New"/>
                  <a:cs typeface="Courier New" panose="02070309020205020404" pitchFamily="49" charset="0"/>
                  <a:sym typeface="Courier New"/>
                </a:rPr>
                <a:t>else</a:t>
              </a:r>
            </a:p>
            <a:p>
              <a:pPr lvl="0"/>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18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a:t>
              </a:r>
              <a:r>
                <a:rPr lang="en-US" sz="1800" dirty="0">
                  <a:solidFill>
                    <a:srgbClr val="001080"/>
                  </a:solidFill>
                  <a:latin typeface="Courier New" panose="02070309020205020404" pitchFamily="49" charset="0"/>
                  <a:ea typeface="Courier New"/>
                  <a:cs typeface="Courier New" panose="02070309020205020404" pitchFamily="49" charset="0"/>
                  <a:sym typeface="Courier New"/>
                </a:rPr>
                <a:t>$var1</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 is equal to </a:t>
              </a:r>
              <a:r>
                <a:rPr lang="en-US" sz="1800" dirty="0">
                  <a:solidFill>
                    <a:srgbClr val="001080"/>
                  </a:solidFill>
                  <a:latin typeface="Courier New" panose="02070309020205020404" pitchFamily="49" charset="0"/>
                  <a:ea typeface="Courier New"/>
                  <a:cs typeface="Courier New" panose="02070309020205020404" pitchFamily="49" charset="0"/>
                  <a:sym typeface="Courier New"/>
                </a:rPr>
                <a:t>$var2</a:t>
              </a:r>
              <a:r>
                <a:rPr lang="en-US" sz="1800" dirty="0">
                  <a:solidFill>
                    <a:srgbClr val="A31515"/>
                  </a:solidFill>
                  <a:latin typeface="Courier New" panose="02070309020205020404" pitchFamily="49" charset="0"/>
                  <a:ea typeface="Courier New"/>
                  <a:cs typeface="Courier New" panose="02070309020205020404" pitchFamily="49" charset="0"/>
                  <a:sym typeface="Courier New"/>
                </a:rPr>
                <a:t>"</a:t>
              </a:r>
            </a:p>
            <a:p>
              <a:pPr lvl="0"/>
              <a:r>
                <a:rPr lang="en-US" sz="1800" dirty="0" smtClean="0">
                  <a:solidFill>
                    <a:srgbClr val="AF00DB"/>
                  </a:solidFill>
                  <a:latin typeface="Courier New" panose="02070309020205020404" pitchFamily="49" charset="0"/>
                  <a:ea typeface="Courier New"/>
                  <a:cs typeface="Courier New" panose="02070309020205020404" pitchFamily="49" charset="0"/>
                  <a:sym typeface="Courier New"/>
                </a:rPr>
                <a:t>fi</a:t>
              </a:r>
              <a:endParaRPr lang="en-US" sz="1800" dirty="0">
                <a:solidFill>
                  <a:srgbClr val="A31515"/>
                </a:solidFill>
                <a:latin typeface="Courier New" panose="02070309020205020404" pitchFamily="49" charset="0"/>
                <a:ea typeface="Courier New"/>
                <a:cs typeface="Courier New" panose="02070309020205020404" pitchFamily="49" charset="0"/>
                <a:sym typeface="Courier New"/>
              </a:endParaRPr>
            </a:p>
          </p:txBody>
        </p:sp>
      </p:grpSp>
    </p:spTree>
    <p:extLst>
      <p:ext uri="{BB962C8B-B14F-4D97-AF65-F5344CB8AC3E}">
        <p14:creationId xmlns:p14="http://schemas.microsoft.com/office/powerpoint/2010/main" val="402810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1.1.5 (b) Conditional Statements – </a:t>
            </a:r>
            <a:r>
              <a:rPr lang="en" i="1" dirty="0" smtClean="0"/>
              <a:t>Switch Case </a:t>
            </a:r>
            <a:endParaRPr lang="en-US" i="1" dirty="0"/>
          </a:p>
        </p:txBody>
      </p:sp>
      <p:sp>
        <p:nvSpPr>
          <p:cNvPr id="13" name="Text Placeholder 1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r>
              <a:rPr lang="en-US" dirty="0" smtClean="0"/>
              <a:t>Same like If condition, it performs different actions but based on the pattern matching the given input rather than the Boolean value of the expression.</a:t>
            </a:r>
          </a:p>
          <a:p>
            <a:pPr lvl="1"/>
            <a:r>
              <a:rPr lang="en-US" dirty="0" smtClean="0"/>
              <a:t>Starts with “</a:t>
            </a:r>
            <a:r>
              <a:rPr lang="en-US" b="1" i="1" dirty="0" smtClean="0">
                <a:solidFill>
                  <a:srgbClr val="0EC07D"/>
                </a:solidFill>
                <a:sym typeface="Courier New"/>
              </a:rPr>
              <a:t>case</a:t>
            </a:r>
            <a:r>
              <a:rPr lang="en-US" dirty="0" smtClean="0"/>
              <a:t>” keyword and ends with “</a:t>
            </a:r>
            <a:r>
              <a:rPr lang="en-US" b="1" i="1" dirty="0" err="1" smtClean="0">
                <a:solidFill>
                  <a:srgbClr val="0EC07D"/>
                </a:solidFill>
                <a:sym typeface="Courier New"/>
              </a:rPr>
              <a:t>esac</a:t>
            </a:r>
            <a:r>
              <a:rPr lang="en-US" dirty="0" smtClean="0"/>
              <a:t>”.</a:t>
            </a:r>
          </a:p>
          <a:p>
            <a:pPr lvl="1"/>
            <a:r>
              <a:rPr lang="en-US" dirty="0" smtClean="0"/>
              <a:t>Can contain any number of switches each having a pattern for its input.</a:t>
            </a:r>
          </a:p>
          <a:p>
            <a:pPr lvl="1"/>
            <a:r>
              <a:rPr lang="en-US" dirty="0" smtClean="0"/>
              <a:t>Each switch should begin with “</a:t>
            </a:r>
            <a:r>
              <a:rPr lang="en-US" b="1" i="1" dirty="0">
                <a:solidFill>
                  <a:srgbClr val="0EC07D"/>
                </a:solidFill>
                <a:sym typeface="Courier New"/>
              </a:rPr>
              <a:t>)</a:t>
            </a:r>
            <a:r>
              <a:rPr lang="en-US" dirty="0" smtClean="0"/>
              <a:t>” and should end with “</a:t>
            </a:r>
            <a:r>
              <a:rPr lang="en-US" b="1" i="1" dirty="0">
                <a:solidFill>
                  <a:srgbClr val="0EC07D"/>
                </a:solidFill>
                <a:sym typeface="Courier New"/>
              </a:rPr>
              <a:t>;;</a:t>
            </a:r>
            <a:r>
              <a:rPr lang="en-US" dirty="0" smtClean="0"/>
              <a:t>”.</a:t>
            </a:r>
          </a:p>
          <a:p>
            <a:pPr lvl="1"/>
            <a:endParaRPr lang="en-US" dirty="0" smtClean="0"/>
          </a:p>
          <a:p>
            <a:pPr lvl="1"/>
            <a:endParaRPr lang="en-US" dirty="0"/>
          </a:p>
        </p:txBody>
      </p:sp>
      <p:grpSp>
        <p:nvGrpSpPr>
          <p:cNvPr id="14" name="Group 13"/>
          <p:cNvGrpSpPr/>
          <p:nvPr/>
        </p:nvGrpSpPr>
        <p:grpSpPr>
          <a:xfrm>
            <a:off x="514350" y="3017097"/>
            <a:ext cx="11093928" cy="3332739"/>
            <a:chOff x="3070474" y="1694778"/>
            <a:chExt cx="5620177" cy="4675658"/>
          </a:xfrm>
        </p:grpSpPr>
        <p:sp>
          <p:nvSpPr>
            <p:cNvPr id="15" name="Rounded Rectangle 14"/>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Rounded Rectangle 15"/>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buClr>
                  <a:schemeClr val="dk1"/>
                </a:buClr>
                <a:buSzPts val="1100"/>
              </a:pPr>
              <a:r>
                <a:rPr lang="en-US" sz="1800" b="1" dirty="0">
                  <a:solidFill>
                    <a:schemeClr val="tx1"/>
                  </a:solidFill>
                  <a:latin typeface="Courier New" panose="02070309020205020404" pitchFamily="49" charset="0"/>
                  <a:cs typeface="Courier New" panose="02070309020205020404" pitchFamily="49" charset="0"/>
                </a:rPr>
                <a:t>Bash:</a:t>
              </a:r>
            </a:p>
            <a:p>
              <a:pPr lvl="0">
                <a:buClr>
                  <a:schemeClr val="dk1"/>
                </a:buClr>
                <a:buSzPts val="1100"/>
              </a:pPr>
              <a:r>
                <a:rPr lang="en-US" sz="1800" dirty="0">
                  <a:solidFill>
                    <a:srgbClr val="008000"/>
                  </a:solidFill>
                  <a:latin typeface="Courier New"/>
                  <a:ea typeface="Courier New"/>
                  <a:cs typeface="Courier New"/>
                  <a:sym typeface="Courier New"/>
                </a:rPr>
                <a:t># A string is given as input to case statement.</a:t>
              </a:r>
            </a:p>
            <a:p>
              <a:pPr lvl="0">
                <a:buClr>
                  <a:schemeClr val="dk1"/>
                </a:buClr>
                <a:buSzPts val="1100"/>
              </a:pPr>
              <a:r>
                <a:rPr lang="en-US" sz="1800" dirty="0">
                  <a:solidFill>
                    <a:srgbClr val="008000"/>
                  </a:solidFill>
                  <a:latin typeface="Courier New"/>
                  <a:ea typeface="Courier New"/>
                  <a:cs typeface="Courier New"/>
                  <a:sym typeface="Courier New"/>
                </a:rPr>
                <a:t># Checks for the switch that matches and executes that action.</a:t>
              </a:r>
            </a:p>
            <a:p>
              <a:pPr lvl="0">
                <a:buClr>
                  <a:schemeClr val="dk1"/>
                </a:buClr>
                <a:buSzPts val="1100"/>
              </a:pPr>
              <a:r>
                <a:rPr lang="en-US" sz="1800" dirty="0">
                  <a:solidFill>
                    <a:srgbClr val="008000"/>
                  </a:solidFill>
                  <a:latin typeface="Courier New"/>
                  <a:ea typeface="Courier New"/>
                  <a:cs typeface="Courier New"/>
                  <a:sym typeface="Courier New"/>
                </a:rPr>
                <a:t># If none is matched, “</a:t>
              </a:r>
              <a:r>
                <a:rPr lang="en-US" sz="1800" b="1" dirty="0">
                  <a:solidFill>
                    <a:srgbClr val="008000"/>
                  </a:solidFill>
                  <a:latin typeface="Courier New"/>
                  <a:ea typeface="Courier New"/>
                  <a:cs typeface="Courier New"/>
                  <a:sym typeface="Courier New"/>
                </a:rPr>
                <a:t>*</a:t>
              </a:r>
              <a:r>
                <a:rPr lang="en-US" sz="1800" dirty="0">
                  <a:solidFill>
                    <a:srgbClr val="008000"/>
                  </a:solidFill>
                  <a:latin typeface="Courier New"/>
                  <a:ea typeface="Courier New"/>
                  <a:cs typeface="Courier New"/>
                  <a:sym typeface="Courier New"/>
                </a:rPr>
                <a:t>” switch gets executed.</a:t>
              </a:r>
            </a:p>
            <a:p>
              <a:pPr lvl="0">
                <a:lnSpc>
                  <a:spcPct val="90000"/>
                </a:lnSpc>
                <a:buClr>
                  <a:schemeClr val="dk1"/>
                </a:buClr>
                <a:buSzPts val="1100"/>
              </a:pPr>
              <a:r>
                <a:rPr lang="en-US" sz="1800" dirty="0">
                  <a:solidFill>
                    <a:schemeClr val="dk1"/>
                  </a:solidFill>
                  <a:latin typeface="Courier New"/>
                  <a:ea typeface="Courier New"/>
                  <a:cs typeface="Courier New"/>
                  <a:sym typeface="Courier New"/>
                </a:rPr>
                <a:t>name=</a:t>
              </a:r>
              <a:r>
                <a:rPr lang="en-US" sz="1800" dirty="0">
                  <a:solidFill>
                    <a:srgbClr val="A31515"/>
                  </a:solidFill>
                  <a:latin typeface="Courier New"/>
                  <a:ea typeface="Courier New"/>
                  <a:cs typeface="Courier New"/>
                  <a:sym typeface="Courier New"/>
                </a:rPr>
                <a:t>"john"</a:t>
              </a:r>
            </a:p>
            <a:p>
              <a:pPr lvl="0">
                <a:lnSpc>
                  <a:spcPct val="90000"/>
                </a:lnSpc>
                <a:buClr>
                  <a:schemeClr val="dk1"/>
                </a:buClr>
                <a:buSzPts val="1100"/>
              </a:pPr>
              <a:r>
                <a:rPr lang="en-US" sz="1800" dirty="0">
                  <a:solidFill>
                    <a:srgbClr val="AF00DB"/>
                  </a:solidFill>
                  <a:latin typeface="Courier New"/>
                  <a:ea typeface="Courier New"/>
                  <a:cs typeface="Courier New"/>
                  <a:sym typeface="Courier New"/>
                </a:rPr>
                <a:t>case</a:t>
              </a:r>
              <a:r>
                <a:rPr lang="en-US" sz="1800" dirty="0">
                  <a:solidFill>
                    <a:schemeClr val="dk1"/>
                  </a:solidFill>
                  <a:latin typeface="Courier New"/>
                  <a:ea typeface="Courier New"/>
                  <a:cs typeface="Courier New"/>
                  <a:sym typeface="Courier New"/>
                </a:rPr>
                <a:t> </a:t>
              </a:r>
              <a:r>
                <a:rPr lang="en-US" sz="1800" dirty="0">
                  <a:solidFill>
                    <a:srgbClr val="A31515"/>
                  </a:solidFill>
                  <a:latin typeface="Courier New"/>
                  <a:ea typeface="Courier New"/>
                  <a:cs typeface="Courier New"/>
                  <a:sym typeface="Courier New"/>
                </a:rPr>
                <a:t>"</a:t>
              </a:r>
              <a:r>
                <a:rPr lang="en-US" sz="1800" dirty="0">
                  <a:solidFill>
                    <a:srgbClr val="001080"/>
                  </a:solidFill>
                  <a:latin typeface="Courier New"/>
                  <a:ea typeface="Courier New"/>
                  <a:cs typeface="Courier New"/>
                  <a:sym typeface="Courier New"/>
                </a:rPr>
                <a:t>$name</a:t>
              </a:r>
              <a:r>
                <a:rPr lang="en-US" sz="1800" dirty="0">
                  <a:solidFill>
                    <a:srgbClr val="A31515"/>
                  </a:solidFill>
                  <a:latin typeface="Courier New"/>
                  <a:ea typeface="Courier New"/>
                  <a:cs typeface="Courier New"/>
                  <a:sym typeface="Courier New"/>
                </a:rPr>
                <a:t>"</a:t>
              </a:r>
              <a:r>
                <a:rPr lang="en-US" sz="1800" dirty="0">
                  <a:solidFill>
                    <a:schemeClr val="dk1"/>
                  </a:solidFill>
                  <a:latin typeface="Courier New"/>
                  <a:ea typeface="Courier New"/>
                  <a:cs typeface="Courier New"/>
                  <a:sym typeface="Courier New"/>
                </a:rPr>
                <a:t> </a:t>
              </a:r>
              <a:r>
                <a:rPr lang="en-US" sz="1800" dirty="0">
                  <a:solidFill>
                    <a:srgbClr val="AF00DB"/>
                  </a:solidFill>
                  <a:latin typeface="Courier New"/>
                  <a:ea typeface="Courier New"/>
                  <a:cs typeface="Courier New"/>
                  <a:sym typeface="Courier New"/>
                </a:rPr>
                <a:t>in</a:t>
              </a:r>
            </a:p>
            <a:p>
              <a:pPr lvl="0">
                <a:lnSpc>
                  <a:spcPct val="90000"/>
                </a:lnSpc>
                <a:buClr>
                  <a:schemeClr val="dk1"/>
                </a:buClr>
                <a:buSzPts val="1100"/>
              </a:pPr>
              <a:r>
                <a:rPr lang="en-US" sz="1800" dirty="0">
                  <a:solidFill>
                    <a:schemeClr val="dk1"/>
                  </a:solidFill>
                  <a:latin typeface="Courier New"/>
                  <a:ea typeface="Courier New"/>
                  <a:cs typeface="Courier New"/>
                  <a:sym typeface="Courier New"/>
                </a:rPr>
                <a:t>   john)  </a:t>
              </a:r>
              <a:r>
                <a:rPr lang="en-US" sz="1800" dirty="0">
                  <a:solidFill>
                    <a:srgbClr val="795E26"/>
                  </a:solidFill>
                  <a:latin typeface="Courier New"/>
                  <a:ea typeface="Courier New"/>
                  <a:cs typeface="Courier New"/>
                  <a:sym typeface="Courier New"/>
                </a:rPr>
                <a:t>echo</a:t>
              </a:r>
              <a:r>
                <a:rPr lang="en-US" sz="1800" dirty="0">
                  <a:solidFill>
                    <a:schemeClr val="dk1"/>
                  </a:solidFill>
                  <a:latin typeface="Courier New"/>
                  <a:ea typeface="Courier New"/>
                  <a:cs typeface="Courier New"/>
                  <a:sym typeface="Courier New"/>
                </a:rPr>
                <a:t> </a:t>
              </a:r>
              <a:r>
                <a:rPr lang="en-US" sz="1800" dirty="0">
                  <a:solidFill>
                    <a:srgbClr val="A31515"/>
                  </a:solidFill>
                  <a:latin typeface="Courier New"/>
                  <a:ea typeface="Courier New"/>
                  <a:cs typeface="Courier New"/>
                  <a:sym typeface="Courier New"/>
                </a:rPr>
                <a:t>"Welcome Admin"</a:t>
              </a:r>
              <a:r>
                <a:rPr lang="en-US" sz="1800" dirty="0">
                  <a:solidFill>
                    <a:schemeClr val="dk1"/>
                  </a:solidFill>
                  <a:latin typeface="Courier New"/>
                  <a:ea typeface="Courier New"/>
                  <a:cs typeface="Courier New"/>
                  <a:sym typeface="Courier New"/>
                </a:rPr>
                <a:t>  ;;</a:t>
              </a:r>
            </a:p>
            <a:p>
              <a:pPr lvl="0">
                <a:lnSpc>
                  <a:spcPct val="90000"/>
                </a:lnSpc>
                <a:buClr>
                  <a:schemeClr val="dk1"/>
                </a:buClr>
                <a:buSzPts val="1100"/>
              </a:pPr>
              <a:r>
                <a:rPr 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alexa</a:t>
              </a:r>
              <a:r>
                <a:rPr lang="en-US" sz="1800" dirty="0">
                  <a:solidFill>
                    <a:schemeClr val="dk1"/>
                  </a:solidFill>
                  <a:latin typeface="Courier New"/>
                  <a:ea typeface="Courier New"/>
                  <a:cs typeface="Courier New"/>
                  <a:sym typeface="Courier New"/>
                </a:rPr>
                <a:t>)  </a:t>
              </a:r>
              <a:r>
                <a:rPr lang="en-US" sz="1800" dirty="0">
                  <a:solidFill>
                    <a:srgbClr val="795E26"/>
                  </a:solidFill>
                  <a:latin typeface="Courier New"/>
                  <a:ea typeface="Courier New"/>
                  <a:cs typeface="Courier New"/>
                  <a:sym typeface="Courier New"/>
                </a:rPr>
                <a:t>echo</a:t>
              </a:r>
              <a:r>
                <a:rPr lang="en-US" sz="1800" dirty="0">
                  <a:solidFill>
                    <a:schemeClr val="dk1"/>
                  </a:solidFill>
                  <a:latin typeface="Courier New"/>
                  <a:ea typeface="Courier New"/>
                  <a:cs typeface="Courier New"/>
                  <a:sym typeface="Courier New"/>
                </a:rPr>
                <a:t> </a:t>
              </a:r>
              <a:r>
                <a:rPr lang="en-US" sz="1800" dirty="0">
                  <a:solidFill>
                    <a:srgbClr val="A31515"/>
                  </a:solidFill>
                  <a:latin typeface="Courier New"/>
                  <a:ea typeface="Courier New"/>
                  <a:cs typeface="Courier New"/>
                  <a:sym typeface="Courier New"/>
                </a:rPr>
                <a:t>"Welcome User"</a:t>
              </a:r>
              <a:r>
                <a:rPr lang="en-US" sz="1800" dirty="0">
                  <a:solidFill>
                    <a:schemeClr val="dk1"/>
                  </a:solidFill>
                  <a:latin typeface="Courier New"/>
                  <a:ea typeface="Courier New"/>
                  <a:cs typeface="Courier New"/>
                  <a:sym typeface="Courier New"/>
                </a:rPr>
                <a:t>  ;;</a:t>
              </a:r>
            </a:p>
            <a:p>
              <a:pPr lvl="0">
                <a:lnSpc>
                  <a:spcPct val="90000"/>
                </a:lnSpc>
                <a:buClr>
                  <a:schemeClr val="dk1"/>
                </a:buClr>
                <a:buSzPts val="1100"/>
              </a:pPr>
              <a:r>
                <a:rPr lang="en-US" sz="1800" dirty="0">
                  <a:solidFill>
                    <a:schemeClr val="dk1"/>
                  </a:solidFill>
                  <a:latin typeface="Courier New"/>
                  <a:ea typeface="Courier New"/>
                  <a:cs typeface="Courier New"/>
                  <a:sym typeface="Courier New"/>
                </a:rPr>
                <a:t>  	*)  </a:t>
              </a:r>
              <a:r>
                <a:rPr lang="en-US" sz="1800" dirty="0">
                  <a:solidFill>
                    <a:srgbClr val="795E26"/>
                  </a:solidFill>
                  <a:latin typeface="Courier New"/>
                  <a:ea typeface="Courier New"/>
                  <a:cs typeface="Courier New"/>
                  <a:sym typeface="Courier New"/>
                </a:rPr>
                <a:t>echo</a:t>
              </a:r>
              <a:r>
                <a:rPr lang="en-US" sz="1800" dirty="0">
                  <a:solidFill>
                    <a:schemeClr val="dk1"/>
                  </a:solidFill>
                  <a:latin typeface="Courier New"/>
                  <a:ea typeface="Courier New"/>
                  <a:cs typeface="Courier New"/>
                  <a:sym typeface="Courier New"/>
                </a:rPr>
                <a:t> </a:t>
              </a:r>
              <a:r>
                <a:rPr lang="en-US" sz="1800" dirty="0">
                  <a:solidFill>
                    <a:srgbClr val="A31515"/>
                  </a:solidFill>
                  <a:latin typeface="Courier New"/>
                  <a:ea typeface="Courier New"/>
                  <a:cs typeface="Courier New"/>
                  <a:sym typeface="Courier New"/>
                </a:rPr>
                <a:t>"Access Denied"</a:t>
              </a:r>
              <a:r>
                <a:rPr lang="en-US" sz="1800" dirty="0">
                  <a:solidFill>
                    <a:schemeClr val="dk1"/>
                  </a:solidFill>
                  <a:latin typeface="Courier New"/>
                  <a:ea typeface="Courier New"/>
                  <a:cs typeface="Courier New"/>
                  <a:sym typeface="Courier New"/>
                </a:rPr>
                <a:t>  ;;</a:t>
              </a:r>
            </a:p>
            <a:p>
              <a:pPr lvl="0">
                <a:lnSpc>
                  <a:spcPct val="90000"/>
                </a:lnSpc>
                <a:buClr>
                  <a:schemeClr val="dk1"/>
                </a:buClr>
                <a:buSzPts val="1100"/>
              </a:pPr>
              <a:r>
                <a:rPr lang="en-US" sz="1800" dirty="0" err="1" smtClean="0">
                  <a:solidFill>
                    <a:srgbClr val="AF00DB"/>
                  </a:solidFill>
                  <a:latin typeface="Courier New"/>
                  <a:ea typeface="Courier New"/>
                  <a:cs typeface="Courier New"/>
                  <a:sym typeface="Courier New"/>
                </a:rPr>
                <a:t>esac</a:t>
              </a:r>
              <a:endParaRPr lang="en-US" sz="1800" dirty="0">
                <a:solidFill>
                  <a:srgbClr val="AF00DB"/>
                </a:solidFill>
                <a:latin typeface="Courier New"/>
                <a:ea typeface="Courier New"/>
                <a:cs typeface="Courier New"/>
                <a:sym typeface="Courier New"/>
              </a:endParaRPr>
            </a:p>
          </p:txBody>
        </p:sp>
      </p:grpSp>
    </p:spTree>
    <p:extLst>
      <p:ext uri="{BB962C8B-B14F-4D97-AF65-F5344CB8AC3E}">
        <p14:creationId xmlns:p14="http://schemas.microsoft.com/office/powerpoint/2010/main" val="275958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1.1.6 (a) Loops </a:t>
            </a:r>
            <a:r>
              <a:rPr lang="en" dirty="0"/>
              <a:t>–</a:t>
            </a:r>
            <a:r>
              <a:rPr lang="en" dirty="0" smtClean="0"/>
              <a:t> </a:t>
            </a:r>
            <a:r>
              <a:rPr lang="en" i="1" dirty="0" smtClean="0"/>
              <a:t>for</a:t>
            </a:r>
            <a:endParaRPr lang="en-US" i="1" dirty="0"/>
          </a:p>
        </p:txBody>
      </p:sp>
      <p:sp>
        <p:nvSpPr>
          <p:cNvPr id="10" name="Text Placeholder 9"/>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r>
              <a:rPr lang="en-US" dirty="0" smtClean="0"/>
              <a:t>Used to repeat an action for each item in a list or for a particular number of time.</a:t>
            </a:r>
          </a:p>
          <a:p>
            <a:pPr lvl="1"/>
            <a:r>
              <a:rPr lang="en-US" dirty="0" smtClean="0"/>
              <a:t>Defined by “</a:t>
            </a:r>
            <a:r>
              <a:rPr lang="en-US" b="1" i="1" dirty="0" smtClean="0">
                <a:solidFill>
                  <a:srgbClr val="0EC07D"/>
                </a:solidFill>
                <a:sym typeface="Courier New"/>
              </a:rPr>
              <a:t>for</a:t>
            </a:r>
            <a:r>
              <a:rPr lang="en-US" dirty="0" smtClean="0"/>
              <a:t>” keyword. Should start the loop with “</a:t>
            </a:r>
            <a:r>
              <a:rPr lang="en-US" b="1" i="1" dirty="0" smtClean="0">
                <a:solidFill>
                  <a:srgbClr val="0EC07D"/>
                </a:solidFill>
                <a:sym typeface="Courier New"/>
              </a:rPr>
              <a:t>do</a:t>
            </a:r>
            <a:r>
              <a:rPr lang="en-US" dirty="0" smtClean="0"/>
              <a:t>” keyword and end with “</a:t>
            </a:r>
            <a:r>
              <a:rPr lang="en-US" b="1" i="1" dirty="0" smtClean="0">
                <a:solidFill>
                  <a:srgbClr val="0EC07D"/>
                </a:solidFill>
                <a:sym typeface="Courier New"/>
              </a:rPr>
              <a:t>done</a:t>
            </a:r>
            <a:r>
              <a:rPr lang="en-US" dirty="0" smtClean="0"/>
              <a:t>” keyword.</a:t>
            </a:r>
            <a:endParaRPr lang="en-US" dirty="0"/>
          </a:p>
        </p:txBody>
      </p:sp>
      <p:grpSp>
        <p:nvGrpSpPr>
          <p:cNvPr id="11" name="Group 10"/>
          <p:cNvGrpSpPr/>
          <p:nvPr/>
        </p:nvGrpSpPr>
        <p:grpSpPr>
          <a:xfrm>
            <a:off x="579126" y="2562527"/>
            <a:ext cx="11093928" cy="3666013"/>
            <a:chOff x="3070474" y="1694778"/>
            <a:chExt cx="5620177" cy="4675658"/>
          </a:xfrm>
        </p:grpSpPr>
        <p:sp>
          <p:nvSpPr>
            <p:cNvPr id="12" name="Rounded Rectangle 11"/>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buClr>
                  <a:schemeClr val="dk1"/>
                </a:buClr>
                <a:buSzPts val="1100"/>
              </a:pPr>
              <a:r>
                <a:rPr lang="en-US" sz="1800" b="1" dirty="0">
                  <a:solidFill>
                    <a:schemeClr val="tx1"/>
                  </a:solidFill>
                  <a:latin typeface="Courier New" panose="02070309020205020404" pitchFamily="49" charset="0"/>
                  <a:cs typeface="Courier New" panose="02070309020205020404" pitchFamily="49" charset="0"/>
                </a:rPr>
                <a:t>Bash:</a:t>
              </a:r>
            </a:p>
            <a:p>
              <a:pPr lvl="0">
                <a:buClr>
                  <a:schemeClr val="dk1"/>
                </a:buClr>
                <a:buSzPts val="1100"/>
              </a:pPr>
              <a:r>
                <a:rPr lang="en-US" sz="1800" dirty="0">
                  <a:solidFill>
                    <a:srgbClr val="008000"/>
                  </a:solidFill>
                  <a:latin typeface="Courier New"/>
                  <a:ea typeface="Courier New"/>
                  <a:cs typeface="Courier New"/>
                  <a:sym typeface="Courier New"/>
                </a:rPr>
                <a:t># Loop through the items delimited by whitespace in the “names” variable.</a:t>
              </a:r>
            </a:p>
            <a:p>
              <a:pPr lvl="0">
                <a:buClr>
                  <a:schemeClr val="dk1"/>
                </a:buClr>
                <a:buSzPts val="1100"/>
              </a:pPr>
              <a:r>
                <a:rPr lang="en-US" sz="1800" dirty="0">
                  <a:solidFill>
                    <a:schemeClr val="dk1"/>
                  </a:solidFill>
                  <a:latin typeface="Courier New"/>
                  <a:ea typeface="Courier New"/>
                  <a:cs typeface="Courier New"/>
                  <a:sym typeface="Courier New"/>
                </a:rPr>
                <a:t>names=</a:t>
              </a:r>
              <a:r>
                <a:rPr lang="en-US" sz="1800" dirty="0">
                  <a:solidFill>
                    <a:srgbClr val="A31515"/>
                  </a:solidFill>
                  <a:latin typeface="Courier New"/>
                  <a:ea typeface="Courier New"/>
                  <a:cs typeface="Courier New"/>
                  <a:sym typeface="Courier New"/>
                </a:rPr>
                <a:t>"Name1 Name2 Name3"</a:t>
              </a:r>
            </a:p>
            <a:p>
              <a:pPr lvl="0">
                <a:buClr>
                  <a:schemeClr val="dk1"/>
                </a:buClr>
                <a:buSzPts val="1100"/>
              </a:pPr>
              <a:r>
                <a:rPr lang="en-US" sz="1800" dirty="0">
                  <a:solidFill>
                    <a:srgbClr val="AF00DB"/>
                  </a:solidFill>
                  <a:latin typeface="Courier New"/>
                  <a:ea typeface="Courier New"/>
                  <a:cs typeface="Courier New"/>
                  <a:sym typeface="Courier New"/>
                </a:rPr>
                <a:t>for</a:t>
              </a:r>
              <a:r>
                <a:rPr lang="en-US" sz="1800" dirty="0">
                  <a:solidFill>
                    <a:schemeClr val="dk1"/>
                  </a:solidFill>
                  <a:latin typeface="Courier New"/>
                  <a:ea typeface="Courier New"/>
                  <a:cs typeface="Courier New"/>
                  <a:sym typeface="Courier New"/>
                </a:rPr>
                <a:t> </a:t>
              </a:r>
              <a:r>
                <a:rPr lang="en-US" sz="1800" dirty="0">
                  <a:solidFill>
                    <a:srgbClr val="001080"/>
                  </a:solidFill>
                  <a:latin typeface="Courier New"/>
                  <a:ea typeface="Courier New"/>
                  <a:cs typeface="Courier New"/>
                  <a:sym typeface="Courier New"/>
                </a:rPr>
                <a:t>name</a:t>
              </a:r>
              <a:r>
                <a:rPr lang="en-US" sz="1800" dirty="0">
                  <a:solidFill>
                    <a:schemeClr val="dk1"/>
                  </a:solidFill>
                  <a:latin typeface="Courier New"/>
                  <a:ea typeface="Courier New"/>
                  <a:cs typeface="Courier New"/>
                  <a:sym typeface="Courier New"/>
                </a:rPr>
                <a:t> </a:t>
              </a:r>
              <a:r>
                <a:rPr lang="en-US" sz="1800" dirty="0">
                  <a:solidFill>
                    <a:srgbClr val="AF00DB"/>
                  </a:solidFill>
                  <a:latin typeface="Courier New"/>
                  <a:ea typeface="Courier New"/>
                  <a:cs typeface="Courier New"/>
                  <a:sym typeface="Courier New"/>
                </a:rPr>
                <a:t>in</a:t>
              </a:r>
              <a:r>
                <a:rPr lang="en-US" sz="1800" dirty="0">
                  <a:solidFill>
                    <a:schemeClr val="dk1"/>
                  </a:solidFill>
                  <a:latin typeface="Courier New"/>
                  <a:ea typeface="Courier New"/>
                  <a:cs typeface="Courier New"/>
                  <a:sym typeface="Courier New"/>
                </a:rPr>
                <a:t> </a:t>
              </a:r>
              <a:r>
                <a:rPr lang="en-US" sz="1800" dirty="0">
                  <a:solidFill>
                    <a:srgbClr val="001080"/>
                  </a:solidFill>
                  <a:latin typeface="Courier New"/>
                  <a:ea typeface="Courier New"/>
                  <a:cs typeface="Courier New"/>
                  <a:sym typeface="Courier New"/>
                </a:rPr>
                <a:t>$names</a:t>
              </a:r>
              <a:r>
                <a:rPr lang="en-US" sz="1800" dirty="0">
                  <a:solidFill>
                    <a:schemeClr val="dk1"/>
                  </a:solidFill>
                  <a:latin typeface="Courier New"/>
                  <a:ea typeface="Courier New"/>
                  <a:cs typeface="Courier New"/>
                  <a:sym typeface="Courier New"/>
                </a:rPr>
                <a:t>; </a:t>
              </a:r>
              <a:r>
                <a:rPr lang="en-US" sz="1800" dirty="0">
                  <a:solidFill>
                    <a:srgbClr val="AF00DB"/>
                  </a:solidFill>
                  <a:latin typeface="Courier New"/>
                  <a:ea typeface="Courier New"/>
                  <a:cs typeface="Courier New"/>
                  <a:sym typeface="Courier New"/>
                </a:rPr>
                <a:t>do</a:t>
              </a:r>
            </a:p>
            <a:p>
              <a:pPr lvl="0">
                <a:buClr>
                  <a:schemeClr val="dk1"/>
                </a:buClr>
                <a:buSzPts val="1100"/>
              </a:pPr>
              <a:r>
                <a:rPr lang="en-US" sz="1800" dirty="0">
                  <a:solidFill>
                    <a:srgbClr val="795E26"/>
                  </a:solidFill>
                  <a:latin typeface="Courier New"/>
                  <a:ea typeface="Courier New"/>
                  <a:cs typeface="Courier New"/>
                  <a:sym typeface="Courier New"/>
                </a:rPr>
                <a:t>  echo</a:t>
              </a:r>
              <a:r>
                <a:rPr lang="en-US" sz="1800" dirty="0">
                  <a:solidFill>
                    <a:schemeClr val="dk1"/>
                  </a:solidFill>
                  <a:latin typeface="Courier New"/>
                  <a:ea typeface="Courier New"/>
                  <a:cs typeface="Courier New"/>
                  <a:sym typeface="Courier New"/>
                </a:rPr>
                <a:t> </a:t>
              </a:r>
              <a:r>
                <a:rPr lang="en-US" sz="1800" dirty="0">
                  <a:solidFill>
                    <a:srgbClr val="A31515"/>
                  </a:solidFill>
                  <a:latin typeface="Courier New"/>
                  <a:ea typeface="Courier New"/>
                  <a:cs typeface="Courier New"/>
                  <a:sym typeface="Courier New"/>
                </a:rPr>
                <a:t>"Hello </a:t>
              </a:r>
              <a:r>
                <a:rPr lang="en-US" sz="1800" dirty="0">
                  <a:solidFill>
                    <a:srgbClr val="001080"/>
                  </a:solidFill>
                  <a:latin typeface="Courier New"/>
                  <a:ea typeface="Courier New"/>
                  <a:cs typeface="Courier New"/>
                  <a:sym typeface="Courier New"/>
                </a:rPr>
                <a:t>$name</a:t>
              </a:r>
              <a:r>
                <a:rPr lang="en-US" sz="1800" dirty="0">
                  <a:solidFill>
                    <a:srgbClr val="A31515"/>
                  </a:solidFill>
                  <a:latin typeface="Courier New"/>
                  <a:ea typeface="Courier New"/>
                  <a:cs typeface="Courier New"/>
                  <a:sym typeface="Courier New"/>
                </a:rPr>
                <a:t>"</a:t>
              </a:r>
            </a:p>
            <a:p>
              <a:pPr lvl="0">
                <a:buClr>
                  <a:schemeClr val="dk1"/>
                </a:buClr>
                <a:buSzPts val="1100"/>
              </a:pPr>
              <a:r>
                <a:rPr lang="en-US" sz="1800" dirty="0">
                  <a:solidFill>
                    <a:srgbClr val="AF00DB"/>
                  </a:solidFill>
                  <a:latin typeface="Courier New"/>
                  <a:ea typeface="Courier New"/>
                  <a:cs typeface="Courier New"/>
                  <a:sym typeface="Courier New"/>
                </a:rPr>
                <a:t>Done</a:t>
              </a:r>
            </a:p>
            <a:p>
              <a:pPr lvl="0">
                <a:buClr>
                  <a:schemeClr val="dk1"/>
                </a:buClr>
                <a:buSzPts val="1100"/>
              </a:pPr>
              <a:r>
                <a:rPr lang="en-US" sz="1800" dirty="0">
                  <a:solidFill>
                    <a:srgbClr val="008000"/>
                  </a:solidFill>
                  <a:latin typeface="Courier New"/>
                  <a:ea typeface="Courier New"/>
                  <a:cs typeface="Courier New"/>
                  <a:sym typeface="Courier New"/>
                </a:rPr>
                <a:t># Loop through the items in the substituted sequence command.</a:t>
              </a:r>
            </a:p>
            <a:p>
              <a:pPr lvl="0">
                <a:buClr>
                  <a:schemeClr val="dk1"/>
                </a:buClr>
                <a:buSzPts val="1100"/>
              </a:pPr>
              <a:r>
                <a:rPr lang="en-US" sz="1800" dirty="0">
                  <a:solidFill>
                    <a:srgbClr val="AF00DB"/>
                  </a:solidFill>
                  <a:latin typeface="Courier New"/>
                  <a:ea typeface="Courier New"/>
                  <a:cs typeface="Courier New"/>
                  <a:sym typeface="Courier New"/>
                </a:rPr>
                <a:t>for</a:t>
              </a:r>
              <a:r>
                <a:rPr lang="en-US" sz="1800" dirty="0">
                  <a:solidFill>
                    <a:schemeClr val="dk1"/>
                  </a:solidFill>
                  <a:latin typeface="Courier New"/>
                  <a:ea typeface="Courier New"/>
                  <a:cs typeface="Courier New"/>
                  <a:sym typeface="Courier New"/>
                </a:rPr>
                <a:t> </a:t>
              </a:r>
              <a:r>
                <a:rPr lang="en-US" sz="1800" dirty="0">
                  <a:solidFill>
                    <a:srgbClr val="001080"/>
                  </a:solidFill>
                  <a:latin typeface="Courier New"/>
                  <a:ea typeface="Courier New"/>
                  <a:cs typeface="Courier New"/>
                  <a:sym typeface="Courier New"/>
                </a:rPr>
                <a:t>number</a:t>
              </a:r>
              <a:r>
                <a:rPr lang="en-US" sz="1800" dirty="0">
                  <a:solidFill>
                    <a:schemeClr val="dk1"/>
                  </a:solidFill>
                  <a:latin typeface="Courier New"/>
                  <a:ea typeface="Courier New"/>
                  <a:cs typeface="Courier New"/>
                  <a:sym typeface="Courier New"/>
                </a:rPr>
                <a:t> </a:t>
              </a:r>
              <a:r>
                <a:rPr lang="en-US" sz="1800" dirty="0">
                  <a:solidFill>
                    <a:srgbClr val="AF00DB"/>
                  </a:solidFill>
                  <a:latin typeface="Courier New"/>
                  <a:ea typeface="Courier New"/>
                  <a:cs typeface="Courier New"/>
                  <a:sym typeface="Courier New"/>
                </a:rPr>
                <a:t>in</a:t>
              </a:r>
              <a:r>
                <a:rPr lang="en-US" sz="1800" dirty="0">
                  <a:solidFill>
                    <a:schemeClr val="dk1"/>
                  </a:solidFill>
                  <a:latin typeface="Courier New"/>
                  <a:ea typeface="Courier New"/>
                  <a:cs typeface="Courier New"/>
                  <a:sym typeface="Courier New"/>
                </a:rPr>
                <a:t> </a:t>
              </a:r>
              <a:r>
                <a:rPr lang="en-US" sz="1800" dirty="0">
                  <a:solidFill>
                    <a:srgbClr val="001080"/>
                  </a:solidFill>
                  <a:latin typeface="Courier New"/>
                  <a:ea typeface="Courier New"/>
                  <a:cs typeface="Courier New"/>
                  <a:sym typeface="Courier New"/>
                </a:rPr>
                <a:t>`</a:t>
              </a:r>
              <a:r>
                <a:rPr lang="en-US" sz="1800" dirty="0" err="1">
                  <a:solidFill>
                    <a:srgbClr val="001080"/>
                  </a:solidFill>
                  <a:latin typeface="Courier New"/>
                  <a:ea typeface="Courier New"/>
                  <a:cs typeface="Courier New"/>
                  <a:sym typeface="Courier New"/>
                </a:rPr>
                <a:t>seq</a:t>
              </a:r>
              <a:r>
                <a:rPr lang="en-US" sz="1800" dirty="0">
                  <a:solidFill>
                    <a:srgbClr val="001080"/>
                  </a:solidFill>
                  <a:latin typeface="Courier New"/>
                  <a:ea typeface="Courier New"/>
                  <a:cs typeface="Courier New"/>
                  <a:sym typeface="Courier New"/>
                </a:rPr>
                <a:t> 1 10`</a:t>
              </a:r>
              <a:r>
                <a:rPr lang="en-US" sz="1800" dirty="0">
                  <a:solidFill>
                    <a:schemeClr val="dk1"/>
                  </a:solidFill>
                  <a:latin typeface="Courier New"/>
                  <a:ea typeface="Courier New"/>
                  <a:cs typeface="Courier New"/>
                  <a:sym typeface="Courier New"/>
                </a:rPr>
                <a:t>; </a:t>
              </a:r>
              <a:r>
                <a:rPr lang="en-US" sz="1800" dirty="0">
                  <a:solidFill>
                    <a:srgbClr val="AF00DB"/>
                  </a:solidFill>
                  <a:latin typeface="Courier New"/>
                  <a:ea typeface="Courier New"/>
                  <a:cs typeface="Courier New"/>
                  <a:sym typeface="Courier New"/>
                </a:rPr>
                <a:t>do</a:t>
              </a:r>
            </a:p>
            <a:p>
              <a:pPr lvl="0">
                <a:buClr>
                  <a:schemeClr val="dk1"/>
                </a:buClr>
                <a:buSzPts val="1100"/>
              </a:pPr>
              <a:r>
                <a:rPr lang="en-US" sz="1800" dirty="0">
                  <a:solidFill>
                    <a:srgbClr val="795E26"/>
                  </a:solidFill>
                  <a:latin typeface="Courier New"/>
                  <a:ea typeface="Courier New"/>
                  <a:cs typeface="Courier New"/>
                  <a:sym typeface="Courier New"/>
                </a:rPr>
                <a:t>  echo</a:t>
              </a:r>
              <a:r>
                <a:rPr lang="en-US" sz="1800" dirty="0">
                  <a:solidFill>
                    <a:schemeClr val="dk1"/>
                  </a:solidFill>
                  <a:latin typeface="Courier New"/>
                  <a:ea typeface="Courier New"/>
                  <a:cs typeface="Courier New"/>
                  <a:sym typeface="Courier New"/>
                </a:rPr>
                <a:t> </a:t>
              </a:r>
              <a:r>
                <a:rPr lang="en-US" sz="1800" dirty="0">
                  <a:solidFill>
                    <a:srgbClr val="A31515"/>
                  </a:solidFill>
                  <a:latin typeface="Courier New"/>
                  <a:ea typeface="Courier New"/>
                  <a:cs typeface="Courier New"/>
                  <a:sym typeface="Courier New"/>
                </a:rPr>
                <a:t>"I am </a:t>
              </a:r>
              <a:r>
                <a:rPr lang="en-US" sz="1800" dirty="0">
                  <a:solidFill>
                    <a:srgbClr val="001080"/>
                  </a:solidFill>
                  <a:latin typeface="Courier New"/>
                  <a:ea typeface="Courier New"/>
                  <a:cs typeface="Courier New"/>
                  <a:sym typeface="Courier New"/>
                </a:rPr>
                <a:t>$number</a:t>
              </a:r>
              <a:r>
                <a:rPr lang="en-US" sz="1800" dirty="0">
                  <a:solidFill>
                    <a:srgbClr val="A31515"/>
                  </a:solidFill>
                  <a:latin typeface="Courier New"/>
                  <a:ea typeface="Courier New"/>
                  <a:cs typeface="Courier New"/>
                  <a:sym typeface="Courier New"/>
                </a:rPr>
                <a:t>"</a:t>
              </a:r>
            </a:p>
            <a:p>
              <a:pPr lvl="0"/>
              <a:r>
                <a:rPr lang="en-US" sz="1800" dirty="0" smtClean="0">
                  <a:solidFill>
                    <a:srgbClr val="AF00DB"/>
                  </a:solidFill>
                  <a:latin typeface="Courier New"/>
                  <a:ea typeface="Courier New"/>
                  <a:cs typeface="Courier New"/>
                  <a:sym typeface="Courier New"/>
                </a:rPr>
                <a:t>done</a:t>
              </a:r>
              <a:endParaRPr lang="en-US" sz="1800" dirty="0">
                <a:latin typeface="Courier New"/>
                <a:ea typeface="Courier New"/>
                <a:cs typeface="Courier New"/>
                <a:sym typeface="Courier New"/>
              </a:endParaRPr>
            </a:p>
          </p:txBody>
        </p:sp>
      </p:grpSp>
    </p:spTree>
    <p:extLst>
      <p:ext uri="{BB962C8B-B14F-4D97-AF65-F5344CB8AC3E}">
        <p14:creationId xmlns:p14="http://schemas.microsoft.com/office/powerpoint/2010/main" val="364774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1.1.6 (b) Loops </a:t>
            </a:r>
            <a:r>
              <a:rPr lang="en" dirty="0"/>
              <a:t>–</a:t>
            </a:r>
            <a:r>
              <a:rPr lang="en" dirty="0" smtClean="0"/>
              <a:t> </a:t>
            </a:r>
            <a:r>
              <a:rPr lang="en" i="1" dirty="0" smtClean="0"/>
              <a:t>while</a:t>
            </a:r>
            <a:endParaRPr lang="en-US" i="1" dirty="0"/>
          </a:p>
        </p:txBody>
      </p:sp>
      <p:sp>
        <p:nvSpPr>
          <p:cNvPr id="10" name="Text Placeholder 9"/>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r>
              <a:rPr lang="en-US" dirty="0" smtClean="0"/>
              <a:t>Used to repeat an action till a condition is false.</a:t>
            </a:r>
          </a:p>
          <a:p>
            <a:pPr lvl="1"/>
            <a:r>
              <a:rPr lang="en-US" dirty="0" smtClean="0"/>
              <a:t>Defined by “</a:t>
            </a:r>
            <a:r>
              <a:rPr lang="en-US" b="1" i="1" dirty="0" smtClean="0">
                <a:solidFill>
                  <a:srgbClr val="0EC07D"/>
                </a:solidFill>
                <a:latin typeface="Courier New" panose="02070309020205020404" pitchFamily="49" charset="0"/>
                <a:cs typeface="Courier New" panose="02070309020205020404" pitchFamily="49" charset="0"/>
                <a:sym typeface="Courier New"/>
              </a:rPr>
              <a:t>while</a:t>
            </a:r>
            <a:r>
              <a:rPr lang="en-US" dirty="0" smtClean="0"/>
              <a:t>” keyword. Should start the loop with “</a:t>
            </a:r>
            <a:r>
              <a:rPr lang="en-US" b="1" i="1" dirty="0" smtClean="0">
                <a:solidFill>
                  <a:srgbClr val="0EC07D"/>
                </a:solidFill>
                <a:latin typeface="Courier New" panose="02070309020205020404" pitchFamily="49" charset="0"/>
                <a:cs typeface="Courier New" panose="02070309020205020404" pitchFamily="49" charset="0"/>
                <a:sym typeface="Courier New"/>
              </a:rPr>
              <a:t>do</a:t>
            </a:r>
            <a:r>
              <a:rPr lang="en-US" dirty="0" smtClean="0"/>
              <a:t>” keyword and end with “</a:t>
            </a:r>
            <a:r>
              <a:rPr lang="en-US" b="1" i="1" dirty="0" smtClean="0">
                <a:solidFill>
                  <a:srgbClr val="0EC07D"/>
                </a:solidFill>
                <a:latin typeface="Courier New" panose="02070309020205020404" pitchFamily="49" charset="0"/>
                <a:cs typeface="Courier New" panose="02070309020205020404" pitchFamily="49" charset="0"/>
                <a:sym typeface="Courier New"/>
              </a:rPr>
              <a:t>done</a:t>
            </a:r>
            <a:r>
              <a:rPr lang="en-US" dirty="0" smtClean="0"/>
              <a:t>” keyword</a:t>
            </a:r>
          </a:p>
          <a:p>
            <a:pPr lvl="1"/>
            <a:endParaRPr lang="en-US" dirty="0"/>
          </a:p>
        </p:txBody>
      </p:sp>
      <p:grpSp>
        <p:nvGrpSpPr>
          <p:cNvPr id="11" name="Group 10"/>
          <p:cNvGrpSpPr/>
          <p:nvPr/>
        </p:nvGrpSpPr>
        <p:grpSpPr>
          <a:xfrm>
            <a:off x="579126" y="2562527"/>
            <a:ext cx="11093928" cy="3666013"/>
            <a:chOff x="3070474" y="1694778"/>
            <a:chExt cx="5620177" cy="4675658"/>
          </a:xfrm>
        </p:grpSpPr>
        <p:sp>
          <p:nvSpPr>
            <p:cNvPr id="12" name="Rounded Rectangle 11"/>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buClr>
                  <a:schemeClr val="dk1"/>
                </a:buClr>
                <a:buSzPts val="1100"/>
              </a:pPr>
              <a:r>
                <a:rPr lang="en-US" sz="2000" b="1" dirty="0">
                  <a:solidFill>
                    <a:schemeClr val="tx1"/>
                  </a:solidFill>
                  <a:latin typeface="Courier New" panose="02070309020205020404" pitchFamily="49" charset="0"/>
                  <a:cs typeface="Courier New" panose="02070309020205020404" pitchFamily="49" charset="0"/>
                </a:rPr>
                <a:t>Bash:</a:t>
              </a:r>
            </a:p>
            <a:p>
              <a:pPr lvl="0">
                <a:buClr>
                  <a:schemeClr val="dk1"/>
                </a:buClr>
                <a:buSzPts val="1100"/>
              </a:pPr>
              <a:r>
                <a:rPr lang="en-US" sz="2000" dirty="0">
                  <a:solidFill>
                    <a:srgbClr val="008000"/>
                  </a:solidFill>
                  <a:latin typeface="Courier New"/>
                  <a:ea typeface="Courier New"/>
                  <a:cs typeface="Courier New"/>
                  <a:sym typeface="Courier New"/>
                </a:rPr>
                <a:t># Evaluates whether “count” is greater than zero and if true, enters loop.</a:t>
              </a:r>
            </a:p>
            <a:p>
              <a:pPr lvl="0">
                <a:buClr>
                  <a:schemeClr val="dk1"/>
                </a:buClr>
                <a:buSzPts val="1100"/>
              </a:pPr>
              <a:r>
                <a:rPr lang="en-US" sz="2000" dirty="0">
                  <a:solidFill>
                    <a:srgbClr val="008000"/>
                  </a:solidFill>
                  <a:latin typeface="Courier New"/>
                  <a:ea typeface="Courier New"/>
                  <a:cs typeface="Courier New"/>
                  <a:sym typeface="Courier New"/>
                </a:rPr>
                <a:t># Print the “count” and decrease the value of count.</a:t>
              </a:r>
            </a:p>
            <a:p>
              <a:pPr lvl="0">
                <a:buClr>
                  <a:schemeClr val="dk1"/>
                </a:buClr>
                <a:buSzPts val="1100"/>
              </a:pPr>
              <a:r>
                <a:rPr lang="en-US" sz="2000" dirty="0">
                  <a:solidFill>
                    <a:srgbClr val="008000"/>
                  </a:solidFill>
                  <a:latin typeface="Courier New"/>
                  <a:ea typeface="Courier New"/>
                  <a:cs typeface="Courier New"/>
                  <a:sym typeface="Courier New"/>
                </a:rPr>
                <a:t># Continue the same account till the count gets zero.</a:t>
              </a:r>
            </a:p>
            <a:p>
              <a:pPr lvl="0">
                <a:lnSpc>
                  <a:spcPct val="90000"/>
                </a:lnSpc>
                <a:buClr>
                  <a:schemeClr val="dk1"/>
                </a:buClr>
                <a:buSzPts val="1100"/>
              </a:pPr>
              <a:r>
                <a:rPr lang="en-US" sz="2000" dirty="0">
                  <a:solidFill>
                    <a:schemeClr val="dk1"/>
                  </a:solidFill>
                  <a:latin typeface="Courier New"/>
                  <a:ea typeface="Courier New"/>
                  <a:cs typeface="Courier New"/>
                  <a:sym typeface="Courier New"/>
                </a:rPr>
                <a:t>count=</a:t>
              </a:r>
              <a:r>
                <a:rPr lang="en-US" sz="2000" dirty="0">
                  <a:solidFill>
                    <a:srgbClr val="A31515"/>
                  </a:solidFill>
                  <a:latin typeface="Courier New"/>
                  <a:ea typeface="Courier New"/>
                  <a:cs typeface="Courier New"/>
                  <a:sym typeface="Courier New"/>
                </a:rPr>
                <a:t>"9"</a:t>
              </a:r>
            </a:p>
            <a:p>
              <a:pPr lvl="0">
                <a:lnSpc>
                  <a:spcPct val="90000"/>
                </a:lnSpc>
                <a:buClr>
                  <a:schemeClr val="dk1"/>
                </a:buClr>
                <a:buSzPts val="1100"/>
              </a:pPr>
              <a:r>
                <a:rPr lang="en-US" sz="2000" dirty="0">
                  <a:solidFill>
                    <a:srgbClr val="AF00DB"/>
                  </a:solidFill>
                  <a:latin typeface="Courier New"/>
                  <a:ea typeface="Courier New"/>
                  <a:cs typeface="Courier New"/>
                  <a:sym typeface="Courier New"/>
                </a:rPr>
                <a:t>while</a:t>
              </a:r>
              <a:r>
                <a:rPr lang="en-US" sz="2000" dirty="0">
                  <a:solidFill>
                    <a:schemeClr val="dk1"/>
                  </a:solidFill>
                  <a:latin typeface="Courier New"/>
                  <a:ea typeface="Courier New"/>
                  <a:cs typeface="Courier New"/>
                  <a:sym typeface="Courier New"/>
                </a:rPr>
                <a:t> [ </a:t>
              </a:r>
              <a:r>
                <a:rPr lang="en-US" sz="2000" dirty="0">
                  <a:solidFill>
                    <a:srgbClr val="001080"/>
                  </a:solidFill>
                  <a:latin typeface="Courier New"/>
                  <a:ea typeface="Courier New"/>
                  <a:cs typeface="Courier New"/>
                  <a:sym typeface="Courier New"/>
                </a:rPr>
                <a:t>$count</a:t>
              </a: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gt</a:t>
              </a:r>
              <a:r>
                <a:rPr lang="en-US" sz="2000" dirty="0">
                  <a:solidFill>
                    <a:schemeClr val="dk1"/>
                  </a:solidFill>
                  <a:latin typeface="Courier New"/>
                  <a:ea typeface="Courier New"/>
                  <a:cs typeface="Courier New"/>
                  <a:sym typeface="Courier New"/>
                </a:rPr>
                <a:t> 0 ]; </a:t>
              </a:r>
              <a:r>
                <a:rPr lang="en-US" sz="2000" dirty="0">
                  <a:solidFill>
                    <a:srgbClr val="AF00DB"/>
                  </a:solidFill>
                  <a:latin typeface="Courier New"/>
                  <a:ea typeface="Courier New"/>
                  <a:cs typeface="Courier New"/>
                  <a:sym typeface="Courier New"/>
                </a:rPr>
                <a:t>do</a:t>
              </a:r>
            </a:p>
            <a:p>
              <a:pPr lvl="0">
                <a:lnSpc>
                  <a:spcPct val="90000"/>
                </a:lnSpc>
                <a:buClr>
                  <a:schemeClr val="dk1"/>
                </a:buClr>
                <a:buSzPts val="1100"/>
              </a:pPr>
              <a:r>
                <a:rPr lang="en-US" sz="2000" dirty="0">
                  <a:solidFill>
                    <a:srgbClr val="795E26"/>
                  </a:solidFill>
                  <a:latin typeface="Courier New"/>
                  <a:ea typeface="Courier New"/>
                  <a:cs typeface="Courier New"/>
                  <a:sym typeface="Courier New"/>
                </a:rPr>
                <a:t>  echo</a:t>
              </a:r>
              <a:r>
                <a:rPr lang="en-US" sz="2000" dirty="0">
                  <a:solidFill>
                    <a:schemeClr val="dk1"/>
                  </a:solidFill>
                  <a:latin typeface="Courier New"/>
                  <a:ea typeface="Courier New"/>
                  <a:cs typeface="Courier New"/>
                  <a:sym typeface="Courier New"/>
                </a:rPr>
                <a:t> </a:t>
              </a:r>
              <a:r>
                <a:rPr lang="en-US" sz="2000" dirty="0">
                  <a:solidFill>
                    <a:srgbClr val="A31515"/>
                  </a:solidFill>
                  <a:latin typeface="Courier New"/>
                  <a:ea typeface="Courier New"/>
                  <a:cs typeface="Courier New"/>
                  <a:sym typeface="Courier New"/>
                </a:rPr>
                <a:t>"</a:t>
              </a:r>
              <a:r>
                <a:rPr lang="en-US" sz="2000" dirty="0">
                  <a:solidFill>
                    <a:srgbClr val="001080"/>
                  </a:solidFill>
                  <a:latin typeface="Courier New"/>
                  <a:ea typeface="Courier New"/>
                  <a:cs typeface="Courier New"/>
                  <a:sym typeface="Courier New"/>
                </a:rPr>
                <a:t>$count</a:t>
              </a:r>
              <a:r>
                <a:rPr lang="en-US" sz="2000" dirty="0">
                  <a:solidFill>
                    <a:srgbClr val="A31515"/>
                  </a:solidFill>
                  <a:latin typeface="Courier New"/>
                  <a:ea typeface="Courier New"/>
                  <a:cs typeface="Courier New"/>
                  <a:sym typeface="Courier New"/>
                </a:rPr>
                <a:t>"</a:t>
              </a:r>
            </a:p>
            <a:p>
              <a:pPr lvl="0">
                <a:lnSpc>
                  <a:spcPct val="90000"/>
                </a:lnSpc>
                <a:buClr>
                  <a:schemeClr val="dk1"/>
                </a:buClr>
                <a:buSzPts val="1100"/>
              </a:pPr>
              <a:r>
                <a:rPr lang="en-US" sz="2000" dirty="0">
                  <a:solidFill>
                    <a:schemeClr val="dk1"/>
                  </a:solidFill>
                  <a:latin typeface="Courier New"/>
                  <a:ea typeface="Courier New"/>
                  <a:cs typeface="Courier New"/>
                  <a:sym typeface="Courier New"/>
                </a:rPr>
                <a:t>  count=$[</a:t>
              </a:r>
              <a:r>
                <a:rPr lang="en-US" sz="2000" dirty="0">
                  <a:solidFill>
                    <a:srgbClr val="001080"/>
                  </a:solidFill>
                  <a:latin typeface="Courier New"/>
                  <a:ea typeface="Courier New"/>
                  <a:cs typeface="Courier New"/>
                  <a:sym typeface="Courier New"/>
                </a:rPr>
                <a:t>$count</a:t>
              </a:r>
              <a:r>
                <a:rPr lang="en-US" sz="2000" dirty="0">
                  <a:solidFill>
                    <a:schemeClr val="dk1"/>
                  </a:solidFill>
                  <a:latin typeface="Courier New"/>
                  <a:ea typeface="Courier New"/>
                  <a:cs typeface="Courier New"/>
                  <a:sym typeface="Courier New"/>
                </a:rPr>
                <a:t>-1]</a:t>
              </a:r>
            </a:p>
            <a:p>
              <a:pPr lvl="0">
                <a:spcAft>
                  <a:spcPts val="1600"/>
                </a:spcAft>
              </a:pPr>
              <a:r>
                <a:rPr lang="en-US" sz="2000" dirty="0" smtClean="0">
                  <a:solidFill>
                    <a:srgbClr val="AF00DB"/>
                  </a:solidFill>
                  <a:latin typeface="Courier New"/>
                  <a:ea typeface="Courier New"/>
                  <a:cs typeface="Courier New"/>
                  <a:sym typeface="Courier New"/>
                </a:rPr>
                <a:t>done</a:t>
              </a:r>
              <a:endParaRPr lang="en-US" sz="2000" dirty="0">
                <a:latin typeface="Courier New"/>
                <a:ea typeface="Courier New"/>
                <a:cs typeface="Courier New"/>
                <a:sym typeface="Courier New"/>
              </a:endParaRPr>
            </a:p>
          </p:txBody>
        </p:sp>
      </p:grpSp>
    </p:spTree>
    <p:extLst>
      <p:ext uri="{BB962C8B-B14F-4D97-AF65-F5344CB8AC3E}">
        <p14:creationId xmlns:p14="http://schemas.microsoft.com/office/powerpoint/2010/main" val="367350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1.1.7 Functions</a:t>
            </a:r>
            <a:endParaRPr lang="en-US" dirty="0"/>
          </a:p>
        </p:txBody>
      </p:sp>
      <p:sp>
        <p:nvSpPr>
          <p:cNvPr id="10" name="Text Placeholder 9"/>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r>
              <a:rPr lang="en-US" smtClean="0"/>
              <a:t>Used to define a set of actions and those actions can be executed in the script wherever needed by calling the function.</a:t>
            </a:r>
          </a:p>
          <a:p>
            <a:pPr lvl="1"/>
            <a:r>
              <a:rPr lang="en-US" smtClean="0"/>
              <a:t>It can optionally take inputs called parameters and can output a value.</a:t>
            </a:r>
            <a:endParaRPr lang="en-US" dirty="0"/>
          </a:p>
        </p:txBody>
      </p:sp>
      <p:grpSp>
        <p:nvGrpSpPr>
          <p:cNvPr id="11" name="Group 10"/>
          <p:cNvGrpSpPr/>
          <p:nvPr/>
        </p:nvGrpSpPr>
        <p:grpSpPr>
          <a:xfrm>
            <a:off x="579126" y="2562527"/>
            <a:ext cx="11093928" cy="3666013"/>
            <a:chOff x="3070474" y="1694778"/>
            <a:chExt cx="5620177" cy="4675658"/>
          </a:xfrm>
        </p:grpSpPr>
        <p:sp>
          <p:nvSpPr>
            <p:cNvPr id="12" name="Rounded Rectangle 11"/>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buClr>
                  <a:schemeClr val="dk1"/>
                </a:buClr>
                <a:buSzPts val="1100"/>
              </a:pPr>
              <a:r>
                <a:rPr lang="en-US" sz="1800" b="1" dirty="0">
                  <a:solidFill>
                    <a:schemeClr val="tx1"/>
                  </a:solidFill>
                  <a:latin typeface="Courier New" panose="02070309020205020404" pitchFamily="49" charset="0"/>
                  <a:cs typeface="Courier New" panose="02070309020205020404" pitchFamily="49" charset="0"/>
                </a:rPr>
                <a:t>Bash:</a:t>
              </a:r>
            </a:p>
            <a:p>
              <a:pPr lvl="0">
                <a:buClr>
                  <a:schemeClr val="dk1"/>
                </a:buClr>
                <a:buSzPts val="1100"/>
              </a:pPr>
              <a:r>
                <a:rPr lang="en-US" sz="1800" dirty="0">
                  <a:solidFill>
                    <a:srgbClr val="008000"/>
                  </a:solidFill>
                  <a:latin typeface="Courier New"/>
                  <a:ea typeface="Courier New"/>
                  <a:cs typeface="Courier New"/>
                  <a:sym typeface="Courier New"/>
                </a:rPr>
                <a:t># Defining the function “greet” that accepts a parameter</a:t>
              </a:r>
            </a:p>
            <a:p>
              <a:pPr lvl="0">
                <a:lnSpc>
                  <a:spcPct val="90000"/>
                </a:lnSpc>
                <a:buClr>
                  <a:schemeClr val="dk1"/>
                </a:buClr>
                <a:buSzPts val="1100"/>
              </a:pPr>
              <a:r>
                <a:rPr lang="en-US" sz="1800" dirty="0">
                  <a:solidFill>
                    <a:srgbClr val="0000FF"/>
                  </a:solidFill>
                  <a:latin typeface="Courier New"/>
                  <a:ea typeface="Courier New"/>
                  <a:cs typeface="Courier New"/>
                  <a:sym typeface="Courier New"/>
                </a:rPr>
                <a:t>function</a:t>
              </a:r>
              <a:r>
                <a:rPr lang="en-US" sz="1800" dirty="0">
                  <a:solidFill>
                    <a:schemeClr val="dk1"/>
                  </a:solidFill>
                  <a:latin typeface="Courier New"/>
                  <a:ea typeface="Courier New"/>
                  <a:cs typeface="Courier New"/>
                  <a:sym typeface="Courier New"/>
                </a:rPr>
                <a:t> </a:t>
              </a:r>
              <a:r>
                <a:rPr lang="en-US" sz="1800" dirty="0">
                  <a:solidFill>
                    <a:srgbClr val="795E26"/>
                  </a:solidFill>
                  <a:latin typeface="Courier New"/>
                  <a:ea typeface="Courier New"/>
                  <a:cs typeface="Courier New"/>
                  <a:sym typeface="Courier New"/>
                </a:rPr>
                <a:t>greet</a:t>
              </a:r>
              <a:r>
                <a:rPr lang="en-US" sz="1800" dirty="0">
                  <a:solidFill>
                    <a:schemeClr val="dk1"/>
                  </a:solidFill>
                  <a:latin typeface="Courier New"/>
                  <a:ea typeface="Courier New"/>
                  <a:cs typeface="Courier New"/>
                  <a:sym typeface="Courier New"/>
                </a:rPr>
                <a:t> {</a:t>
              </a:r>
            </a:p>
            <a:p>
              <a:pPr lvl="0">
                <a:lnSpc>
                  <a:spcPct val="90000"/>
                </a:lnSpc>
                <a:buClr>
                  <a:schemeClr val="dk1"/>
                </a:buClr>
                <a:buSzPts val="1100"/>
              </a:pPr>
              <a:r>
                <a:rPr lang="en-US" sz="1800" dirty="0">
                  <a:solidFill>
                    <a:srgbClr val="795E26"/>
                  </a:solidFill>
                  <a:latin typeface="Courier New"/>
                  <a:ea typeface="Courier New"/>
                  <a:cs typeface="Courier New"/>
                  <a:sym typeface="Courier New"/>
                </a:rPr>
                <a:t>  echo</a:t>
              </a:r>
              <a:r>
                <a:rPr lang="en-US" sz="1800" dirty="0">
                  <a:solidFill>
                    <a:schemeClr val="dk1"/>
                  </a:solidFill>
                  <a:latin typeface="Courier New"/>
                  <a:ea typeface="Courier New"/>
                  <a:cs typeface="Courier New"/>
                  <a:sym typeface="Courier New"/>
                </a:rPr>
                <a:t> </a:t>
              </a:r>
              <a:r>
                <a:rPr lang="en-US" sz="1800" dirty="0">
                  <a:solidFill>
                    <a:srgbClr val="A31515"/>
                  </a:solidFill>
                  <a:latin typeface="Courier New"/>
                  <a:ea typeface="Courier New"/>
                  <a:cs typeface="Courier New"/>
                  <a:sym typeface="Courier New"/>
                </a:rPr>
                <a:t>"Hello </a:t>
              </a:r>
              <a:r>
                <a:rPr lang="en-US" sz="1800" dirty="0">
                  <a:solidFill>
                    <a:srgbClr val="001080"/>
                  </a:solidFill>
                  <a:latin typeface="Courier New"/>
                  <a:ea typeface="Courier New"/>
                  <a:cs typeface="Courier New"/>
                  <a:sym typeface="Courier New"/>
                </a:rPr>
                <a:t>$1</a:t>
              </a:r>
              <a:r>
                <a:rPr lang="en-US" sz="1800" dirty="0">
                  <a:solidFill>
                    <a:srgbClr val="A31515"/>
                  </a:solidFill>
                  <a:latin typeface="Courier New"/>
                  <a:ea typeface="Courier New"/>
                  <a:cs typeface="Courier New"/>
                  <a:sym typeface="Courier New"/>
                </a:rPr>
                <a:t>!"</a:t>
              </a:r>
            </a:p>
            <a:p>
              <a:pPr lvl="0">
                <a:lnSpc>
                  <a:spcPct val="90000"/>
                </a:lnSpc>
              </a:pPr>
              <a:r>
                <a:rPr lang="en-US" sz="1800" dirty="0">
                  <a:solidFill>
                    <a:schemeClr val="dk1"/>
                  </a:solidFill>
                  <a:latin typeface="Courier New"/>
                  <a:ea typeface="Courier New"/>
                  <a:cs typeface="Courier New"/>
                  <a:sym typeface="Courier New"/>
                </a:rPr>
                <a:t>}</a:t>
              </a:r>
            </a:p>
            <a:p>
              <a:pPr lvl="0">
                <a:lnSpc>
                  <a:spcPct val="90000"/>
                </a:lnSpc>
                <a:buClr>
                  <a:schemeClr val="dk1"/>
                </a:buClr>
                <a:buSzPts val="1100"/>
              </a:pPr>
              <a:endParaRPr lang="en-US" sz="1800" dirty="0">
                <a:solidFill>
                  <a:schemeClr val="dk1"/>
                </a:solidFill>
                <a:latin typeface="Courier New"/>
                <a:ea typeface="Courier New"/>
                <a:cs typeface="Courier New"/>
                <a:sym typeface="Courier New"/>
              </a:endParaRPr>
            </a:p>
            <a:p>
              <a:pPr lvl="0">
                <a:lnSpc>
                  <a:spcPct val="90000"/>
                </a:lnSpc>
                <a:buClr>
                  <a:schemeClr val="dk1"/>
                </a:buClr>
                <a:buSzPts val="1100"/>
              </a:pPr>
              <a:r>
                <a:rPr lang="en-US" sz="1800" dirty="0">
                  <a:solidFill>
                    <a:srgbClr val="008000"/>
                  </a:solidFill>
                  <a:latin typeface="Courier New"/>
                  <a:ea typeface="Courier New"/>
                  <a:cs typeface="Courier New"/>
                  <a:sym typeface="Courier New"/>
                </a:rPr>
                <a:t># Calling the function “greet” with parameter “World”</a:t>
              </a:r>
            </a:p>
            <a:p>
              <a:pPr lvl="0">
                <a:lnSpc>
                  <a:spcPct val="90000"/>
                </a:lnSpc>
              </a:pPr>
              <a:r>
                <a:rPr lang="en-US" sz="1800" dirty="0">
                  <a:solidFill>
                    <a:schemeClr val="dk1"/>
                  </a:solidFill>
                  <a:latin typeface="Courier New"/>
                  <a:ea typeface="Courier New"/>
                  <a:cs typeface="Courier New"/>
                  <a:sym typeface="Courier New"/>
                </a:rPr>
                <a:t>greet </a:t>
              </a:r>
              <a:r>
                <a:rPr lang="en-US" sz="1800" dirty="0">
                  <a:solidFill>
                    <a:srgbClr val="A31515"/>
                  </a:solidFill>
                  <a:latin typeface="Courier New"/>
                  <a:ea typeface="Courier New"/>
                  <a:cs typeface="Courier New"/>
                  <a:sym typeface="Courier New"/>
                </a:rPr>
                <a:t>"World"</a:t>
              </a:r>
            </a:p>
            <a:p>
              <a:pPr lvl="0">
                <a:lnSpc>
                  <a:spcPct val="90000"/>
                </a:lnSpc>
                <a:buClr>
                  <a:schemeClr val="dk1"/>
                </a:buClr>
                <a:buSzPts val="1100"/>
              </a:pPr>
              <a:endParaRPr lang="en-US" sz="1800" dirty="0">
                <a:solidFill>
                  <a:srgbClr val="A31515"/>
                </a:solidFill>
                <a:latin typeface="Courier New"/>
                <a:ea typeface="Courier New"/>
                <a:cs typeface="Courier New"/>
                <a:sym typeface="Courier New"/>
              </a:endParaRPr>
            </a:p>
            <a:p>
              <a:pPr lvl="0">
                <a:lnSpc>
                  <a:spcPct val="90000"/>
                </a:lnSpc>
                <a:buClr>
                  <a:schemeClr val="dk1"/>
                </a:buClr>
                <a:buSzPts val="1100"/>
              </a:pPr>
              <a:r>
                <a:rPr lang="en-US" sz="1800" dirty="0">
                  <a:solidFill>
                    <a:srgbClr val="008000"/>
                  </a:solidFill>
                  <a:latin typeface="Courier New"/>
                  <a:ea typeface="Courier New"/>
                  <a:cs typeface="Courier New"/>
                  <a:sym typeface="Courier New"/>
                </a:rPr>
                <a:t># Calling the function “greet” with parameter “User”</a:t>
              </a:r>
            </a:p>
            <a:p>
              <a:pPr lvl="0">
                <a:lnSpc>
                  <a:spcPct val="90000"/>
                </a:lnSpc>
              </a:pPr>
              <a:r>
                <a:rPr lang="en-US" sz="1800" dirty="0">
                  <a:solidFill>
                    <a:schemeClr val="dk1"/>
                  </a:solidFill>
                  <a:latin typeface="Courier New"/>
                  <a:ea typeface="Courier New"/>
                  <a:cs typeface="Courier New"/>
                  <a:sym typeface="Courier New"/>
                </a:rPr>
                <a:t>greet </a:t>
              </a:r>
              <a:r>
                <a:rPr lang="en-US" sz="1800" dirty="0">
                  <a:solidFill>
                    <a:srgbClr val="A31515"/>
                  </a:solidFill>
                  <a:latin typeface="Courier New"/>
                  <a:ea typeface="Courier New"/>
                  <a:cs typeface="Courier New"/>
                  <a:sym typeface="Courier New"/>
                </a:rPr>
                <a:t>"User</a:t>
              </a:r>
              <a:r>
                <a:rPr lang="en-US" sz="1800" dirty="0" smtClean="0">
                  <a:solidFill>
                    <a:srgbClr val="A31515"/>
                  </a:solidFill>
                  <a:latin typeface="Courier New"/>
                  <a:ea typeface="Courier New"/>
                  <a:cs typeface="Courier New"/>
                  <a:sym typeface="Courier New"/>
                </a:rPr>
                <a:t>"</a:t>
              </a:r>
              <a:endParaRPr lang="en-US" sz="1800" dirty="0">
                <a:latin typeface="Courier New"/>
                <a:ea typeface="Courier New"/>
                <a:cs typeface="Courier New"/>
                <a:sym typeface="Courier New"/>
              </a:endParaRPr>
            </a:p>
          </p:txBody>
        </p:sp>
      </p:grpSp>
    </p:spTree>
    <p:extLst>
      <p:ext uri="{BB962C8B-B14F-4D97-AF65-F5344CB8AC3E}">
        <p14:creationId xmlns:p14="http://schemas.microsoft.com/office/powerpoint/2010/main" val="263332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1.1.8 Executing Scripts</a:t>
            </a:r>
            <a:endParaRPr lang="en-US" dirty="0"/>
          </a:p>
        </p:txBody>
      </p:sp>
      <p:sp>
        <p:nvSpPr>
          <p:cNvPr id="10" name="Text Placeholder 9"/>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a:xfrm>
            <a:off x="514350" y="1304995"/>
            <a:ext cx="7448550" cy="4840828"/>
          </a:xfrm>
        </p:spPr>
        <p:txBody>
          <a:bodyPr/>
          <a:lstStyle/>
          <a:p>
            <a:pPr lvl="1"/>
            <a:r>
              <a:rPr lang="en-US" dirty="0" smtClean="0"/>
              <a:t>A script is a file that contains several input, output, variables, expressions, conditionals, loops and functions</a:t>
            </a:r>
          </a:p>
          <a:p>
            <a:pPr lvl="1"/>
            <a:r>
              <a:rPr lang="en-US" dirty="0" smtClean="0"/>
              <a:t>All of them together forms the logic that helps in automating tasks.</a:t>
            </a:r>
          </a:p>
          <a:p>
            <a:pPr lvl="1"/>
            <a:r>
              <a:rPr lang="en-US" dirty="0" smtClean="0"/>
              <a:t>To execute the script, it just need to be called like any other binaries.</a:t>
            </a:r>
            <a:br>
              <a:rPr lang="en-US" dirty="0" smtClean="0"/>
            </a:br>
            <a:r>
              <a:rPr lang="en-US" dirty="0" smtClean="0"/>
              <a:t>Ex</a:t>
            </a:r>
            <a:r>
              <a:rPr lang="en-US" dirty="0" smtClean="0">
                <a:latin typeface="Courier New" panose="02070309020205020404" pitchFamily="49" charset="0"/>
                <a:cs typeface="Courier New" panose="02070309020205020404" pitchFamily="49" charset="0"/>
              </a:rPr>
              <a:t>:</a:t>
            </a:r>
            <a:r>
              <a:rPr lang="en-US" b="1" dirty="0" smtClean="0">
                <a:solidFill>
                  <a:srgbClr val="0EC07D"/>
                </a:solidFill>
                <a:latin typeface="Courier New" panose="02070309020205020404" pitchFamily="49" charset="0"/>
                <a:cs typeface="Courier New" panose="02070309020205020404" pitchFamily="49" charset="0"/>
              </a:rPr>
              <a:t> </a:t>
            </a:r>
            <a:r>
              <a:rPr lang="en-US" b="1" dirty="0" smtClean="0">
                <a:solidFill>
                  <a:srgbClr val="0EC07D"/>
                </a:solidFill>
                <a:latin typeface="Courier New" panose="02070309020205020404" pitchFamily="49" charset="0"/>
                <a:cs typeface="Courier New" panose="02070309020205020404" pitchFamily="49" charset="0"/>
                <a:sym typeface="Courier New"/>
              </a:rPr>
              <a:t>/home/user/script.sh</a:t>
            </a:r>
            <a:r>
              <a:rPr lang="en-US" b="1" dirty="0" smtClean="0">
                <a:solidFill>
                  <a:srgbClr val="0EC07D"/>
                </a:solidFill>
                <a:latin typeface="Courier New" panose="02070309020205020404" pitchFamily="49" charset="0"/>
                <a:cs typeface="Courier New" panose="02070309020205020404" pitchFamily="49" charset="0"/>
              </a:rPr>
              <a:t> </a:t>
            </a:r>
            <a:r>
              <a:rPr lang="en-US" dirty="0" smtClean="0"/>
              <a:t>or simply </a:t>
            </a:r>
            <a:r>
              <a:rPr lang="en-US" b="1" dirty="0">
                <a:solidFill>
                  <a:srgbClr val="0EC07D"/>
                </a:solidFill>
                <a:latin typeface="Courier New" panose="02070309020205020404" pitchFamily="49" charset="0"/>
                <a:cs typeface="Courier New" panose="02070309020205020404" pitchFamily="49" charset="0"/>
                <a:sym typeface="Courier New"/>
              </a:rPr>
              <a:t>./script.sh</a:t>
            </a:r>
            <a:r>
              <a:rPr lang="en-US" b="1" dirty="0">
                <a:solidFill>
                  <a:srgbClr val="0EC07D"/>
                </a:solidFill>
                <a:latin typeface="Courier New" panose="02070309020205020404" pitchFamily="49" charset="0"/>
                <a:cs typeface="Courier New" panose="02070309020205020404" pitchFamily="49" charset="0"/>
              </a:rPr>
              <a:t> </a:t>
            </a:r>
            <a:r>
              <a:rPr lang="en-US" dirty="0" smtClean="0"/>
              <a:t>if the script is in the current directory</a:t>
            </a:r>
          </a:p>
          <a:p>
            <a:pPr lvl="1"/>
            <a:r>
              <a:rPr lang="en-US" dirty="0" smtClean="0"/>
              <a:t>The script should begin with the shebang operator (#!) like </a:t>
            </a:r>
            <a:r>
              <a:rPr lang="en-US" b="1" dirty="0">
                <a:solidFill>
                  <a:srgbClr val="0EC07D"/>
                </a:solidFill>
                <a:latin typeface="Courier New" panose="02070309020205020404" pitchFamily="49" charset="0"/>
                <a:cs typeface="Courier New" panose="02070309020205020404" pitchFamily="49" charset="0"/>
                <a:sym typeface="Courier New"/>
              </a:rPr>
              <a:t>#!/bin/bash</a:t>
            </a:r>
            <a:r>
              <a:rPr lang="en-US" b="1" dirty="0">
                <a:solidFill>
                  <a:srgbClr val="0EC07D"/>
                </a:solidFill>
                <a:latin typeface="Courier New" panose="02070309020205020404" pitchFamily="49" charset="0"/>
                <a:cs typeface="Courier New" panose="02070309020205020404" pitchFamily="49" charset="0"/>
              </a:rPr>
              <a:t> </a:t>
            </a:r>
            <a:r>
              <a:rPr lang="en-US" dirty="0" smtClean="0"/>
              <a:t>so that the system knows which interpreter to use.</a:t>
            </a:r>
          </a:p>
          <a:p>
            <a:pPr lvl="1"/>
            <a:r>
              <a:rPr lang="en-US" dirty="0" smtClean="0"/>
              <a:t>The script files should have execution permissions.</a:t>
            </a:r>
          </a:p>
          <a:p>
            <a:pPr lvl="1"/>
            <a:r>
              <a:rPr lang="en-US" dirty="0" smtClean="0"/>
              <a:t>Usually the bash script files should end with </a:t>
            </a:r>
            <a:r>
              <a:rPr lang="en-US" b="1" dirty="0">
                <a:solidFill>
                  <a:srgbClr val="0EC07D"/>
                </a:solidFill>
                <a:latin typeface="Courier New" panose="02070309020205020404" pitchFamily="49" charset="0"/>
                <a:cs typeface="Courier New" panose="02070309020205020404" pitchFamily="49" charset="0"/>
              </a:rPr>
              <a:t>.</a:t>
            </a:r>
            <a:r>
              <a:rPr lang="en-US" b="1" dirty="0" err="1">
                <a:solidFill>
                  <a:srgbClr val="0EC07D"/>
                </a:solidFill>
                <a:latin typeface="Courier New" panose="02070309020205020404" pitchFamily="49" charset="0"/>
                <a:cs typeface="Courier New" panose="02070309020205020404" pitchFamily="49" charset="0"/>
                <a:sym typeface="Courier New"/>
              </a:rPr>
              <a:t>sh</a:t>
            </a:r>
            <a:r>
              <a:rPr lang="en-US" b="1" dirty="0">
                <a:solidFill>
                  <a:srgbClr val="0EC07D"/>
                </a:solidFill>
                <a:latin typeface="Courier New" panose="02070309020205020404" pitchFamily="49" charset="0"/>
                <a:cs typeface="Courier New" panose="02070309020205020404" pitchFamily="49" charset="0"/>
              </a:rPr>
              <a:t> </a:t>
            </a:r>
            <a:r>
              <a:rPr lang="en-US" dirty="0" smtClean="0"/>
              <a:t>extension.</a:t>
            </a:r>
          </a:p>
          <a:p>
            <a:pPr lvl="1"/>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22860" t="-1593" r="67429" b="79778"/>
          <a:stretch/>
        </p:blipFill>
        <p:spPr>
          <a:xfrm>
            <a:off x="8286750" y="2133601"/>
            <a:ext cx="3581400" cy="4419600"/>
          </a:xfrm>
          <a:prstGeom prst="rect">
            <a:avLst/>
          </a:prstGeom>
        </p:spPr>
      </p:pic>
    </p:spTree>
    <p:extLst>
      <p:ext uri="{BB962C8B-B14F-4D97-AF65-F5344CB8AC3E}">
        <p14:creationId xmlns:p14="http://schemas.microsoft.com/office/powerpoint/2010/main" val="33937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1.2 Reading Arguments Passed to Script</a:t>
            </a:r>
            <a:endParaRPr lang="en-US" dirty="0"/>
          </a:p>
        </p:txBody>
      </p:sp>
      <p:sp>
        <p:nvSpPr>
          <p:cNvPr id="10" name="Text Placeholder 9"/>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marL="0" lvl="1" indent="0">
              <a:buNone/>
            </a:pPr>
            <a:r>
              <a:rPr lang="en-US" dirty="0" smtClean="0"/>
              <a:t>A script takes the name of the script as the first argument ($0). All the remaining arguments will be assigned to variables ($1, $2, $3 and so on).</a:t>
            </a:r>
          </a:p>
          <a:p>
            <a:pPr lvl="1"/>
            <a:endParaRPr lang="en-US" dirty="0" smtClean="0"/>
          </a:p>
          <a:p>
            <a:pPr lvl="1"/>
            <a:endParaRPr lang="en-US" dirty="0"/>
          </a:p>
        </p:txBody>
      </p:sp>
      <p:grpSp>
        <p:nvGrpSpPr>
          <p:cNvPr id="11" name="Group 10"/>
          <p:cNvGrpSpPr/>
          <p:nvPr/>
        </p:nvGrpSpPr>
        <p:grpSpPr>
          <a:xfrm>
            <a:off x="579126" y="2000251"/>
            <a:ext cx="11093928" cy="4228290"/>
            <a:chOff x="3070474" y="1694778"/>
            <a:chExt cx="5620177" cy="4675658"/>
          </a:xfrm>
        </p:grpSpPr>
        <p:sp>
          <p:nvSpPr>
            <p:cNvPr id="12" name="Rounded Rectangle 11"/>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spcBef>
                  <a:spcPts val="300"/>
                </a:spcBef>
                <a:buClr>
                  <a:schemeClr val="dk1"/>
                </a:buClr>
                <a:buSzPts val="1100"/>
              </a:pPr>
              <a:r>
                <a:rPr lang="en-US" sz="1600" b="1" dirty="0">
                  <a:solidFill>
                    <a:schemeClr val="tx1"/>
                  </a:solidFill>
                  <a:latin typeface="Courier New" panose="02070309020205020404" pitchFamily="49" charset="0"/>
                  <a:cs typeface="Courier New" panose="02070309020205020404" pitchFamily="49" charset="0"/>
                </a:rPr>
                <a:t>Bash:</a:t>
              </a:r>
            </a:p>
            <a:p>
              <a:pPr lvl="0">
                <a:spcBef>
                  <a:spcPts val="300"/>
                </a:spcBef>
                <a:buClr>
                  <a:schemeClr val="dk1"/>
                </a:buClr>
                <a:buSzPts val="1100"/>
              </a:pPr>
              <a:r>
                <a:rPr lang="en-US" sz="1600" dirty="0">
                  <a:solidFill>
                    <a:schemeClr val="dk1"/>
                  </a:solidFill>
                  <a:latin typeface="Courier New" panose="02070309020205020404" pitchFamily="49" charset="0"/>
                  <a:cs typeface="Courier New" panose="02070309020205020404" pitchFamily="49" charset="0"/>
                </a:rPr>
                <a:t>In </a:t>
              </a:r>
              <a:r>
                <a:rPr lang="en-US" sz="1600" b="1" dirty="0">
                  <a:solidFill>
                    <a:srgbClr val="A31515"/>
                  </a:solidFill>
                  <a:latin typeface="Courier New" panose="02070309020205020404" pitchFamily="49" charset="0"/>
                  <a:ea typeface="Courier New"/>
                  <a:cs typeface="Courier New" panose="02070309020205020404" pitchFamily="49" charset="0"/>
                  <a:sym typeface="Courier New"/>
                </a:rPr>
                <a:t>./script.sh</a:t>
              </a:r>
            </a:p>
            <a:p>
              <a:pPr lvl="0">
                <a:spcBef>
                  <a:spcPts val="300"/>
                </a:spcBef>
                <a:buClr>
                  <a:schemeClr val="dk1"/>
                </a:buClr>
                <a:buSzPts val="1100"/>
              </a:pPr>
              <a:r>
                <a:rPr lang="en-US" sz="1600" dirty="0" smtClean="0">
                  <a:solidFill>
                    <a:srgbClr val="008000"/>
                  </a:solidFill>
                  <a:latin typeface="Courier New" panose="02070309020205020404" pitchFamily="49" charset="0"/>
                  <a:ea typeface="Courier New"/>
                  <a:cs typeface="Courier New" panose="02070309020205020404" pitchFamily="49" charset="0"/>
                  <a:sym typeface="Courier New"/>
                </a:rPr>
                <a:t>#!/</a:t>
              </a:r>
              <a:r>
                <a:rPr lang="en-US" sz="1600" dirty="0">
                  <a:solidFill>
                    <a:srgbClr val="008000"/>
                  </a:solidFill>
                  <a:latin typeface="Courier New" panose="02070309020205020404" pitchFamily="49" charset="0"/>
                  <a:ea typeface="Courier New"/>
                  <a:cs typeface="Courier New" panose="02070309020205020404" pitchFamily="49" charset="0"/>
                  <a:sym typeface="Courier New"/>
                </a:rPr>
                <a:t>bin/bash</a:t>
              </a:r>
            </a:p>
            <a:p>
              <a:pPr lvl="0">
                <a:spcBef>
                  <a:spcPts val="300"/>
                </a:spcBef>
                <a:buClr>
                  <a:schemeClr val="dk1"/>
                </a:buClr>
                <a:buSzPts val="1100"/>
              </a:pPr>
              <a:r>
                <a:rPr lang="en-US" sz="16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600" dirty="0">
                  <a:solidFill>
                    <a:srgbClr val="A31515"/>
                  </a:solidFill>
                  <a:latin typeface="Courier New" panose="02070309020205020404" pitchFamily="49" charset="0"/>
                  <a:ea typeface="Courier New"/>
                  <a:cs typeface="Courier New" panose="02070309020205020404" pitchFamily="49" charset="0"/>
                  <a:sym typeface="Courier New"/>
                </a:rPr>
                <a:t>"File Name: </a:t>
              </a:r>
              <a:r>
                <a:rPr lang="en-US" sz="1600" dirty="0">
                  <a:solidFill>
                    <a:srgbClr val="001080"/>
                  </a:solidFill>
                  <a:latin typeface="Courier New" panose="02070309020205020404" pitchFamily="49" charset="0"/>
                  <a:ea typeface="Courier New"/>
                  <a:cs typeface="Courier New" panose="02070309020205020404" pitchFamily="49" charset="0"/>
                  <a:sym typeface="Courier New"/>
                </a:rPr>
                <a:t>$0</a:t>
              </a:r>
              <a:r>
                <a:rPr lang="en-US" sz="1600" dirty="0">
                  <a:solidFill>
                    <a:srgbClr val="A31515"/>
                  </a:solidFill>
                  <a:latin typeface="Courier New" panose="02070309020205020404" pitchFamily="49" charset="0"/>
                  <a:ea typeface="Courier New"/>
                  <a:cs typeface="Courier New" panose="02070309020205020404" pitchFamily="49" charset="0"/>
                  <a:sym typeface="Courier New"/>
                </a:rPr>
                <a:t>"</a:t>
              </a:r>
            </a:p>
            <a:p>
              <a:pPr lvl="0">
                <a:spcBef>
                  <a:spcPts val="300"/>
                </a:spcBef>
                <a:buClr>
                  <a:schemeClr val="dk1"/>
                </a:buClr>
                <a:buSzPts val="1100"/>
              </a:pPr>
              <a:r>
                <a:rPr lang="en-US" sz="16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600" dirty="0">
                  <a:solidFill>
                    <a:srgbClr val="A31515"/>
                  </a:solidFill>
                  <a:latin typeface="Courier New" panose="02070309020205020404" pitchFamily="49" charset="0"/>
                  <a:ea typeface="Courier New"/>
                  <a:cs typeface="Courier New" panose="02070309020205020404" pitchFamily="49" charset="0"/>
                  <a:sym typeface="Courier New"/>
                </a:rPr>
                <a:t>"First Argument: </a:t>
              </a:r>
              <a:r>
                <a:rPr lang="en-US" sz="1600" dirty="0">
                  <a:solidFill>
                    <a:srgbClr val="001080"/>
                  </a:solidFill>
                  <a:latin typeface="Courier New" panose="02070309020205020404" pitchFamily="49" charset="0"/>
                  <a:ea typeface="Courier New"/>
                  <a:cs typeface="Courier New" panose="02070309020205020404" pitchFamily="49" charset="0"/>
                  <a:sym typeface="Courier New"/>
                </a:rPr>
                <a:t>$1</a:t>
              </a:r>
              <a:r>
                <a:rPr lang="en-US" sz="1600" dirty="0">
                  <a:solidFill>
                    <a:srgbClr val="A31515"/>
                  </a:solidFill>
                  <a:latin typeface="Courier New" panose="02070309020205020404" pitchFamily="49" charset="0"/>
                  <a:ea typeface="Courier New"/>
                  <a:cs typeface="Courier New" panose="02070309020205020404" pitchFamily="49" charset="0"/>
                  <a:sym typeface="Courier New"/>
                </a:rPr>
                <a:t>"</a:t>
              </a:r>
            </a:p>
            <a:p>
              <a:pPr lvl="0">
                <a:spcBef>
                  <a:spcPts val="300"/>
                </a:spcBef>
                <a:buClr>
                  <a:schemeClr val="dk1"/>
                </a:buClr>
                <a:buSzPts val="1100"/>
              </a:pPr>
              <a:r>
                <a:rPr lang="en-US" sz="16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1600" dirty="0">
                  <a:solidFill>
                    <a:srgbClr val="A31515"/>
                  </a:solidFill>
                  <a:latin typeface="Courier New" panose="02070309020205020404" pitchFamily="49" charset="0"/>
                  <a:ea typeface="Courier New"/>
                  <a:cs typeface="Courier New" panose="02070309020205020404" pitchFamily="49" charset="0"/>
                  <a:sym typeface="Courier New"/>
                </a:rPr>
                <a:t>"Second Argument: </a:t>
              </a:r>
              <a:r>
                <a:rPr lang="en-US" sz="1600" dirty="0">
                  <a:solidFill>
                    <a:srgbClr val="001080"/>
                  </a:solidFill>
                  <a:latin typeface="Courier New" panose="02070309020205020404" pitchFamily="49" charset="0"/>
                  <a:ea typeface="Courier New"/>
                  <a:cs typeface="Courier New" panose="02070309020205020404" pitchFamily="49" charset="0"/>
                  <a:sym typeface="Courier New"/>
                </a:rPr>
                <a:t>$2</a:t>
              </a:r>
              <a:r>
                <a:rPr lang="en-US" sz="1600" dirty="0">
                  <a:solidFill>
                    <a:srgbClr val="A31515"/>
                  </a:solidFill>
                  <a:latin typeface="Courier New" panose="02070309020205020404" pitchFamily="49" charset="0"/>
                  <a:ea typeface="Courier New"/>
                  <a:cs typeface="Courier New" panose="02070309020205020404" pitchFamily="49" charset="0"/>
                  <a:sym typeface="Courier New"/>
                </a:rPr>
                <a:t>"</a:t>
              </a:r>
            </a:p>
            <a:p>
              <a:pPr lvl="0">
                <a:spcBef>
                  <a:spcPts val="300"/>
                </a:spcBef>
                <a:buClr>
                  <a:schemeClr val="dk1"/>
                </a:buClr>
                <a:buSzPts val="1100"/>
              </a:pPr>
              <a:r>
                <a:rPr lang="en-US" sz="1600" b="1" dirty="0">
                  <a:solidFill>
                    <a:schemeClr val="tx1"/>
                  </a:solidFill>
                  <a:latin typeface="Courier New" panose="02070309020205020404" pitchFamily="49" charset="0"/>
                  <a:cs typeface="Courier New" panose="02070309020205020404" pitchFamily="49" charset="0"/>
                </a:rPr>
                <a:t>Execution:</a:t>
              </a:r>
            </a:p>
            <a:p>
              <a:pPr lvl="0">
                <a:spcBef>
                  <a:spcPts val="300"/>
                </a:spcBef>
                <a:buClr>
                  <a:schemeClr val="dk1"/>
                </a:buClr>
                <a:buSzPts val="1100"/>
              </a:pPr>
              <a:r>
                <a:rPr lang="en-US" sz="1600" b="1" dirty="0">
                  <a:solidFill>
                    <a:srgbClr val="A31515"/>
                  </a:solidFill>
                  <a:latin typeface="Courier New" panose="02070309020205020404" pitchFamily="49" charset="0"/>
                  <a:ea typeface="Courier New"/>
                  <a:cs typeface="Courier New" panose="02070309020205020404" pitchFamily="49" charset="0"/>
                  <a:sym typeface="Courier New"/>
                </a:rPr>
                <a:t>./script.sh 1st_arg 2nd_arg</a:t>
              </a:r>
            </a:p>
            <a:p>
              <a:pPr lvl="0">
                <a:spcBef>
                  <a:spcPts val="300"/>
                </a:spcBef>
                <a:buClr>
                  <a:schemeClr val="dk1"/>
                </a:buClr>
                <a:buSzPts val="1100"/>
              </a:pPr>
              <a:r>
                <a:rPr lang="en-US" sz="1600" dirty="0">
                  <a:solidFill>
                    <a:srgbClr val="008000"/>
                  </a:solidFill>
                  <a:latin typeface="Courier New" panose="02070309020205020404" pitchFamily="49" charset="0"/>
                  <a:ea typeface="Courier New"/>
                  <a:cs typeface="Courier New" panose="02070309020205020404" pitchFamily="49" charset="0"/>
                  <a:sym typeface="Courier New"/>
                </a:rPr>
                <a:t># Output</a:t>
              </a:r>
            </a:p>
            <a:p>
              <a:pPr lvl="0">
                <a:spcBef>
                  <a:spcPts val="300"/>
                </a:spcBef>
                <a:buClr>
                  <a:schemeClr val="dk1"/>
                </a:buClr>
                <a:buSzPts val="1100"/>
              </a:pPr>
              <a:r>
                <a:rPr lang="en-US" sz="1600" dirty="0">
                  <a:solidFill>
                    <a:srgbClr val="2F5597"/>
                  </a:solidFill>
                  <a:latin typeface="Courier New" panose="02070309020205020404" pitchFamily="49" charset="0"/>
                  <a:cs typeface="Courier New" panose="02070309020205020404" pitchFamily="49" charset="0"/>
                </a:rPr>
                <a:t>File Name: ./script.sh</a:t>
              </a:r>
            </a:p>
            <a:p>
              <a:pPr lvl="0">
                <a:spcBef>
                  <a:spcPts val="300"/>
                </a:spcBef>
                <a:buClr>
                  <a:schemeClr val="dk1"/>
                </a:buClr>
                <a:buSzPts val="1100"/>
              </a:pPr>
              <a:r>
                <a:rPr lang="en-US" sz="1600" dirty="0">
                  <a:solidFill>
                    <a:srgbClr val="2F5597"/>
                  </a:solidFill>
                  <a:latin typeface="Courier New" panose="02070309020205020404" pitchFamily="49" charset="0"/>
                  <a:cs typeface="Courier New" panose="02070309020205020404" pitchFamily="49" charset="0"/>
                </a:rPr>
                <a:t>First Argument: 1st_arg</a:t>
              </a:r>
            </a:p>
            <a:p>
              <a:pPr lvl="0">
                <a:spcBef>
                  <a:spcPts val="300"/>
                </a:spcBef>
                <a:buClr>
                  <a:schemeClr val="dk1"/>
                </a:buClr>
                <a:buSzPts val="1100"/>
              </a:pPr>
              <a:r>
                <a:rPr lang="en-US" sz="1600" dirty="0">
                  <a:solidFill>
                    <a:srgbClr val="2F5597"/>
                  </a:solidFill>
                  <a:latin typeface="Courier New" panose="02070309020205020404" pitchFamily="49" charset="0"/>
                  <a:cs typeface="Courier New" panose="02070309020205020404" pitchFamily="49" charset="0"/>
                </a:rPr>
                <a:t>Second Argument: </a:t>
              </a:r>
              <a:r>
                <a:rPr lang="en-US" sz="1600" dirty="0" smtClean="0">
                  <a:solidFill>
                    <a:srgbClr val="2F5597"/>
                  </a:solidFill>
                  <a:latin typeface="Courier New" panose="02070309020205020404" pitchFamily="49" charset="0"/>
                  <a:cs typeface="Courier New" panose="02070309020205020404" pitchFamily="49" charset="0"/>
                </a:rPr>
                <a:t>2nd_arg</a:t>
              </a:r>
              <a:endParaRPr lang="en-US" sz="1600" dirty="0">
                <a:solidFill>
                  <a:srgbClr val="2F5597"/>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283579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1.3 Task Scheduling Using Cron</a:t>
            </a:r>
            <a:endParaRPr lang="en-US" dirty="0"/>
          </a:p>
        </p:txBody>
      </p:sp>
      <p:sp>
        <p:nvSpPr>
          <p:cNvPr id="10" name="Text Placeholder 9"/>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a:xfrm>
            <a:off x="514350" y="1304995"/>
            <a:ext cx="7334250" cy="4840828"/>
          </a:xfrm>
        </p:spPr>
        <p:txBody>
          <a:bodyPr/>
          <a:lstStyle/>
          <a:p>
            <a:pPr lvl="0"/>
            <a:r>
              <a:rPr lang="en-US" b="1" dirty="0" err="1" smtClean="0"/>
              <a:t>Cron</a:t>
            </a:r>
            <a:r>
              <a:rPr lang="en-US" b="1" dirty="0" smtClean="0"/>
              <a:t> </a:t>
            </a:r>
          </a:p>
          <a:p>
            <a:pPr lvl="1"/>
            <a:r>
              <a:rPr lang="en-US" dirty="0" smtClean="0"/>
              <a:t>A task scheduler in Linux that runs as a daemon. </a:t>
            </a:r>
          </a:p>
          <a:p>
            <a:pPr lvl="1"/>
            <a:r>
              <a:rPr lang="en-US" dirty="0" smtClean="0"/>
              <a:t>Helps in running a program at the specified intervals.</a:t>
            </a:r>
          </a:p>
          <a:p>
            <a:pPr lvl="1"/>
            <a:r>
              <a:rPr lang="en-US" dirty="0" smtClean="0"/>
              <a:t>“</a:t>
            </a:r>
            <a:r>
              <a:rPr lang="en-US" b="1" dirty="0" err="1" smtClean="0">
                <a:solidFill>
                  <a:srgbClr val="0EC07D"/>
                </a:solidFill>
                <a:latin typeface="Courier New" panose="02070309020205020404" pitchFamily="49" charset="0"/>
                <a:cs typeface="Courier New" panose="02070309020205020404" pitchFamily="49" charset="0"/>
                <a:sym typeface="Courier New"/>
              </a:rPr>
              <a:t>crontab</a:t>
            </a:r>
            <a:r>
              <a:rPr lang="en-US" b="1" dirty="0" smtClean="0">
                <a:solidFill>
                  <a:srgbClr val="0EC07D"/>
                </a:solidFill>
                <a:sym typeface="Courier New"/>
              </a:rPr>
              <a:t> </a:t>
            </a:r>
            <a:r>
              <a:rPr lang="en-US" b="1" dirty="0" smtClean="0">
                <a:solidFill>
                  <a:srgbClr val="0EC07D"/>
                </a:solidFill>
                <a:latin typeface="Courier New" panose="02070309020205020404" pitchFamily="49" charset="0"/>
                <a:cs typeface="Courier New" panose="02070309020205020404" pitchFamily="49" charset="0"/>
                <a:sym typeface="Courier New"/>
              </a:rPr>
              <a:t>-l</a:t>
            </a:r>
            <a:r>
              <a:rPr lang="en-US" dirty="0" smtClean="0"/>
              <a:t>” lists all the entries and “</a:t>
            </a:r>
            <a:r>
              <a:rPr lang="en-US" b="1" dirty="0" err="1" smtClean="0">
                <a:solidFill>
                  <a:srgbClr val="0EC07D"/>
                </a:solidFill>
                <a:latin typeface="Courier New" panose="02070309020205020404" pitchFamily="49" charset="0"/>
                <a:cs typeface="Courier New" panose="02070309020205020404" pitchFamily="49" charset="0"/>
                <a:sym typeface="Courier New"/>
              </a:rPr>
              <a:t>crontab</a:t>
            </a:r>
            <a:r>
              <a:rPr lang="en-US" b="1" dirty="0" smtClean="0">
                <a:solidFill>
                  <a:srgbClr val="0EC07D"/>
                </a:solidFill>
                <a:latin typeface="Courier New" panose="02070309020205020404" pitchFamily="49" charset="0"/>
                <a:cs typeface="Courier New" panose="02070309020205020404" pitchFamily="49" charset="0"/>
                <a:sym typeface="Courier New"/>
              </a:rPr>
              <a:t> -r</a:t>
            </a:r>
            <a:r>
              <a:rPr lang="en-US" dirty="0" smtClean="0"/>
              <a:t>” removes the entries.</a:t>
            </a:r>
          </a:p>
          <a:p>
            <a:pPr lvl="1"/>
            <a:r>
              <a:rPr lang="en-US" dirty="0" smtClean="0"/>
              <a:t>Simply typing “</a:t>
            </a:r>
            <a:r>
              <a:rPr lang="en-US" b="1" dirty="0" err="1">
                <a:solidFill>
                  <a:srgbClr val="0EC07D"/>
                </a:solidFill>
                <a:latin typeface="Courier New" panose="02070309020205020404" pitchFamily="49" charset="0"/>
                <a:cs typeface="Courier New" panose="02070309020205020404" pitchFamily="49" charset="0"/>
                <a:sym typeface="Courier New"/>
              </a:rPr>
              <a:t>crontab</a:t>
            </a:r>
            <a:r>
              <a:rPr lang="en-US" b="1" dirty="0">
                <a:solidFill>
                  <a:srgbClr val="0EC07D"/>
                </a:solidFill>
                <a:latin typeface="Courier New" panose="02070309020205020404" pitchFamily="49" charset="0"/>
                <a:cs typeface="Courier New" panose="02070309020205020404" pitchFamily="49" charset="0"/>
                <a:sym typeface="Courier New"/>
              </a:rPr>
              <a:t> -e</a:t>
            </a:r>
            <a:r>
              <a:rPr lang="en-US" dirty="0" smtClean="0"/>
              <a:t>” opens a editor where the job can be scheduled.</a:t>
            </a:r>
          </a:p>
          <a:p>
            <a:pPr lvl="0"/>
            <a:endParaRPr lang="en-US" dirty="0" smtClean="0"/>
          </a:p>
          <a:p>
            <a:pPr lvl="0"/>
            <a:r>
              <a:rPr lang="en-US" b="1" dirty="0" err="1" smtClean="0"/>
              <a:t>Cron</a:t>
            </a:r>
            <a:r>
              <a:rPr lang="en-US" b="1" dirty="0" smtClean="0"/>
              <a:t> Expression:</a:t>
            </a:r>
          </a:p>
          <a:p>
            <a:pPr lvl="0">
              <a:lnSpc>
                <a:spcPct val="150000"/>
              </a:lnSpc>
              <a:spcAft>
                <a:spcPts val="0"/>
              </a:spcAft>
              <a:buClr>
                <a:schemeClr val="dk1"/>
              </a:buClr>
              <a:buSzPts val="1100"/>
            </a:pPr>
            <a:r>
              <a:rPr lang="en-US" b="1" dirty="0">
                <a:solidFill>
                  <a:srgbClr val="C00000"/>
                </a:solidFill>
                <a:latin typeface="Courier New" panose="02070309020205020404" pitchFamily="49" charset="0"/>
                <a:cs typeface="Courier New" panose="02070309020205020404" pitchFamily="49" charset="0"/>
              </a:rPr>
              <a:t>&lt;</a:t>
            </a:r>
            <a:r>
              <a:rPr lang="en-US" b="1" dirty="0">
                <a:solidFill>
                  <a:srgbClr val="0EC07D"/>
                </a:solidFill>
                <a:latin typeface="Courier New" panose="02070309020205020404" pitchFamily="49" charset="0"/>
                <a:cs typeface="Courier New" panose="02070309020205020404" pitchFamily="49" charset="0"/>
              </a:rPr>
              <a:t>second</a:t>
            </a:r>
            <a:r>
              <a:rPr lang="en-US" b="1" dirty="0">
                <a:solidFill>
                  <a:srgbClr val="C00000"/>
                </a:solidFill>
                <a:latin typeface="Courier New" panose="02070309020205020404" pitchFamily="49" charset="0"/>
                <a:cs typeface="Courier New" panose="02070309020205020404" pitchFamily="49" charset="0"/>
              </a:rPr>
              <a:t>&gt; &lt;</a:t>
            </a:r>
            <a:r>
              <a:rPr lang="en-US" b="1" dirty="0">
                <a:solidFill>
                  <a:srgbClr val="0EC07D"/>
                </a:solidFill>
                <a:latin typeface="Courier New" panose="02070309020205020404" pitchFamily="49" charset="0"/>
                <a:cs typeface="Courier New" panose="02070309020205020404" pitchFamily="49" charset="0"/>
              </a:rPr>
              <a:t>minute</a:t>
            </a:r>
            <a:r>
              <a:rPr lang="en-US" b="1" dirty="0">
                <a:solidFill>
                  <a:srgbClr val="C00000"/>
                </a:solidFill>
                <a:latin typeface="Courier New" panose="02070309020205020404" pitchFamily="49" charset="0"/>
                <a:cs typeface="Courier New" panose="02070309020205020404" pitchFamily="49" charset="0"/>
              </a:rPr>
              <a:t>&gt; &lt;</a:t>
            </a:r>
            <a:r>
              <a:rPr lang="en-US" b="1" dirty="0">
                <a:solidFill>
                  <a:srgbClr val="0EC07D"/>
                </a:solidFill>
                <a:latin typeface="Courier New" panose="02070309020205020404" pitchFamily="49" charset="0"/>
                <a:cs typeface="Courier New" panose="02070309020205020404" pitchFamily="49" charset="0"/>
              </a:rPr>
              <a:t>hour</a:t>
            </a:r>
            <a:r>
              <a:rPr lang="en-US" b="1" dirty="0">
                <a:solidFill>
                  <a:srgbClr val="C00000"/>
                </a:solidFill>
                <a:latin typeface="Courier New" panose="02070309020205020404" pitchFamily="49" charset="0"/>
                <a:cs typeface="Courier New" panose="02070309020205020404" pitchFamily="49" charset="0"/>
              </a:rPr>
              <a:t>&gt; &lt;</a:t>
            </a:r>
            <a:r>
              <a:rPr lang="en-US" b="1" dirty="0">
                <a:solidFill>
                  <a:srgbClr val="0EC07D"/>
                </a:solidFill>
                <a:latin typeface="Courier New" panose="02070309020205020404" pitchFamily="49" charset="0"/>
                <a:cs typeface="Courier New" panose="02070309020205020404" pitchFamily="49" charset="0"/>
              </a:rPr>
              <a:t>day-of-month</a:t>
            </a:r>
            <a:r>
              <a:rPr lang="en-US" b="1" dirty="0">
                <a:solidFill>
                  <a:srgbClr val="C00000"/>
                </a:solidFill>
                <a:latin typeface="Courier New" panose="02070309020205020404" pitchFamily="49" charset="0"/>
                <a:cs typeface="Courier New" panose="02070309020205020404" pitchFamily="49" charset="0"/>
              </a:rPr>
              <a:t>&gt; &lt;</a:t>
            </a:r>
            <a:r>
              <a:rPr lang="en-US" b="1" dirty="0">
                <a:solidFill>
                  <a:srgbClr val="0EC07D"/>
                </a:solidFill>
                <a:latin typeface="Courier New" panose="02070309020205020404" pitchFamily="49" charset="0"/>
                <a:cs typeface="Courier New" panose="02070309020205020404" pitchFamily="49" charset="0"/>
              </a:rPr>
              <a:t>month</a:t>
            </a:r>
            <a:r>
              <a:rPr lang="en-US" b="1" dirty="0">
                <a:solidFill>
                  <a:srgbClr val="C00000"/>
                </a:solidFill>
                <a:latin typeface="Courier New" panose="02070309020205020404" pitchFamily="49" charset="0"/>
                <a:cs typeface="Courier New" panose="02070309020205020404" pitchFamily="49" charset="0"/>
              </a:rPr>
              <a:t>&gt; &lt;</a:t>
            </a:r>
            <a:r>
              <a:rPr lang="en-US" b="1" dirty="0">
                <a:solidFill>
                  <a:srgbClr val="0EC07D"/>
                </a:solidFill>
                <a:latin typeface="Courier New" panose="02070309020205020404" pitchFamily="49" charset="0"/>
                <a:cs typeface="Courier New" panose="02070309020205020404" pitchFamily="49" charset="0"/>
              </a:rPr>
              <a:t>day-of-week</a:t>
            </a:r>
            <a:r>
              <a:rPr lang="en-US" b="1" dirty="0">
                <a:solidFill>
                  <a:srgbClr val="C00000"/>
                </a:solidFill>
                <a:latin typeface="Courier New" panose="02070309020205020404" pitchFamily="49" charset="0"/>
                <a:cs typeface="Courier New" panose="02070309020205020404" pitchFamily="49" charset="0"/>
              </a:rPr>
              <a:t>&gt; &lt;</a:t>
            </a:r>
            <a:r>
              <a:rPr lang="en-US" b="1" dirty="0">
                <a:solidFill>
                  <a:srgbClr val="0EC07D"/>
                </a:solidFill>
                <a:latin typeface="Courier New" panose="02070309020205020404" pitchFamily="49" charset="0"/>
                <a:cs typeface="Courier New" panose="02070309020205020404" pitchFamily="49" charset="0"/>
              </a:rPr>
              <a:t>year</a:t>
            </a:r>
            <a:r>
              <a:rPr lang="en-US" b="1" dirty="0">
                <a:solidFill>
                  <a:srgbClr val="C00000"/>
                </a:solidFill>
                <a:latin typeface="Courier New" panose="02070309020205020404" pitchFamily="49" charset="0"/>
                <a:cs typeface="Courier New" panose="02070309020205020404" pitchFamily="49" charset="0"/>
              </a:rPr>
              <a:t>&gt; &lt;</a:t>
            </a:r>
            <a:r>
              <a:rPr lang="en-US" b="1" dirty="0">
                <a:solidFill>
                  <a:srgbClr val="0EC07D"/>
                </a:solidFill>
                <a:latin typeface="Courier New" panose="02070309020205020404" pitchFamily="49" charset="0"/>
                <a:cs typeface="Courier New" panose="02070309020205020404" pitchFamily="49" charset="0"/>
              </a:rPr>
              <a:t>command</a:t>
            </a:r>
            <a:r>
              <a:rPr lang="en-US" b="1" dirty="0" smtClean="0">
                <a:solidFill>
                  <a:srgbClr val="C00000"/>
                </a:solidFill>
                <a:latin typeface="Courier New" panose="02070309020205020404" pitchFamily="49" charset="0"/>
                <a:cs typeface="Courier New" panose="02070309020205020404" pitchFamily="49" charset="0"/>
              </a:rPr>
              <a:t>&gt;</a:t>
            </a:r>
            <a:endParaRPr lang="en-US" dirty="0" smtClean="0">
              <a:latin typeface="Courier New" panose="02070309020205020404" pitchFamily="49" charset="0"/>
              <a:cs typeface="Courier New" panose="02070309020205020404" pitchFamily="49" charset="0"/>
            </a:endParaRPr>
          </a:p>
          <a:p>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89567" t="41191" r="722" b="36994"/>
          <a:stretch/>
        </p:blipFill>
        <p:spPr>
          <a:xfrm>
            <a:off x="8286750" y="2133601"/>
            <a:ext cx="3581400" cy="4419600"/>
          </a:xfrm>
          <a:prstGeom prst="rect">
            <a:avLst/>
          </a:prstGeom>
        </p:spPr>
      </p:pic>
    </p:spTree>
    <p:extLst>
      <p:ext uri="{BB962C8B-B14F-4D97-AF65-F5344CB8AC3E}">
        <p14:creationId xmlns:p14="http://schemas.microsoft.com/office/powerpoint/2010/main" val="3321189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E1CEBDEF-EAEE-4883-B1B7-A8CA14B0F3AA}"/>
              </a:ext>
            </a:extLst>
          </p:cNvPr>
          <p:cNvSpPr>
            <a:spLocks noGrp="1"/>
          </p:cNvSpPr>
          <p:nvPr>
            <p:ph type="title"/>
          </p:nvPr>
        </p:nvSpPr>
        <p:spPr/>
        <p:txBody>
          <a:bodyPr/>
          <a:lstStyle/>
          <a:p>
            <a:r>
              <a:rPr lang="en-IN" smtClean="0"/>
              <a:t>Module Learning Objectives</a:t>
            </a:r>
            <a:endParaRPr lang="en-IN" dirty="0"/>
          </a:p>
        </p:txBody>
      </p:sp>
      <p:sp>
        <p:nvSpPr>
          <p:cNvPr id="12" name="Text Placeholder 11">
            <a:extLst>
              <a:ext uri="{FF2B5EF4-FFF2-40B4-BE49-F238E27FC236}">
                <a16:creationId xmlns:a16="http://schemas.microsoft.com/office/drawing/2014/main" xmlns="" id="{6A54B649-F5A9-4D1F-B5B6-856197DCDE76}"/>
              </a:ext>
            </a:extLst>
          </p:cNvPr>
          <p:cNvSpPr>
            <a:spLocks noGrp="1"/>
          </p:cNvSpPr>
          <p:nvPr>
            <p:ph type="body" sz="quarter" idx="13"/>
          </p:nvPr>
        </p:nvSpPr>
        <p:spPr/>
        <p:txBody>
          <a:bodyPr/>
          <a:lstStyle/>
          <a:p>
            <a:r>
              <a:rPr lang="en-IN" b="1" dirty="0" smtClean="0"/>
              <a:t>Module 4:</a:t>
            </a:r>
            <a:r>
              <a:rPr lang="en-IN" dirty="0" smtClean="0"/>
              <a:t> Scripting Development Tasks</a:t>
            </a:r>
            <a:endParaRPr lang="en-IN" dirty="0"/>
          </a:p>
        </p:txBody>
      </p:sp>
      <p:sp>
        <p:nvSpPr>
          <p:cNvPr id="13" name="Text Placeholder 12">
            <a:extLst>
              <a:ext uri="{FF2B5EF4-FFF2-40B4-BE49-F238E27FC236}">
                <a16:creationId xmlns:a16="http://schemas.microsoft.com/office/drawing/2014/main" xmlns="" id="{DF51EBD0-1BDE-443E-8BE7-5DF43F67B97B}"/>
              </a:ext>
            </a:extLst>
          </p:cNvPr>
          <p:cNvSpPr>
            <a:spLocks noGrp="1"/>
          </p:cNvSpPr>
          <p:nvPr>
            <p:ph type="body" sz="quarter" idx="24"/>
          </p:nvPr>
        </p:nvSpPr>
        <p:spPr>
          <a:xfrm>
            <a:off x="514350" y="1304995"/>
            <a:ext cx="6263821" cy="4840828"/>
          </a:xfrm>
        </p:spPr>
        <p:txBody>
          <a:bodyPr/>
          <a:lstStyle/>
          <a:p>
            <a:pPr>
              <a:lnSpc>
                <a:spcPct val="100000"/>
              </a:lnSpc>
            </a:pPr>
            <a:r>
              <a:rPr lang="en-US" dirty="0" smtClean="0"/>
              <a:t>At the end of the Module you would be able to learn the following</a:t>
            </a:r>
          </a:p>
          <a:p>
            <a:pPr marL="342900" indent="-342900">
              <a:lnSpc>
                <a:spcPct val="100000"/>
              </a:lnSpc>
              <a:buFont typeface="+mj-lt"/>
              <a:buAutoNum type="arabicPeriod"/>
            </a:pPr>
            <a:r>
              <a:rPr lang="en-US" dirty="0" smtClean="0"/>
              <a:t>Explain the basic scripting concepts such as variables, functions, etc.</a:t>
            </a:r>
          </a:p>
          <a:p>
            <a:pPr marL="342900" indent="-342900">
              <a:lnSpc>
                <a:spcPct val="100000"/>
              </a:lnSpc>
              <a:buFont typeface="+mj-lt"/>
              <a:buAutoNum type="arabicPeriod"/>
            </a:pPr>
            <a:r>
              <a:rPr lang="en-US" dirty="0" smtClean="0"/>
              <a:t>Distinguish between scripting languages (primarily on BASH and PowerShell).</a:t>
            </a:r>
          </a:p>
          <a:p>
            <a:pPr marL="342900" indent="-342900">
              <a:lnSpc>
                <a:spcPct val="100000"/>
              </a:lnSpc>
              <a:buFont typeface="+mj-lt"/>
              <a:buAutoNum type="arabicPeriod"/>
            </a:pPr>
            <a:r>
              <a:rPr lang="en-US" dirty="0" smtClean="0"/>
              <a:t>Write scripts to automate some regular tasks on their own.</a:t>
            </a:r>
          </a:p>
          <a:p>
            <a:pPr marL="342900" indent="-342900">
              <a:lnSpc>
                <a:spcPct val="100000"/>
              </a:lnSpc>
              <a:buFont typeface="+mj-lt"/>
              <a:buAutoNum type="arabicPeriod"/>
            </a:pPr>
            <a:r>
              <a:rPr lang="en-US" dirty="0" smtClean="0"/>
              <a:t>Describe and implement the best practices involved in writing scripts</a:t>
            </a:r>
            <a:endParaRPr lang="en-US" dirty="0"/>
          </a:p>
        </p:txBody>
      </p:sp>
      <p:pic>
        <p:nvPicPr>
          <p:cNvPr id="2" name="Picture 1">
            <a:extLst>
              <a:ext uri="{FF2B5EF4-FFF2-40B4-BE49-F238E27FC236}">
                <a16:creationId xmlns:a16="http://schemas.microsoft.com/office/drawing/2014/main" xmlns="" id="{71B936D1-0957-4038-AD1C-9B3E58791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3435244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1.4 Basic Linux Commands</a:t>
            </a:r>
            <a:br>
              <a:rPr lang="en-US" dirty="0"/>
            </a:br>
            <a:endParaRPr lang="en-US" dirty="0"/>
          </a:p>
        </p:txBody>
      </p:sp>
      <p:sp>
        <p:nvSpPr>
          <p:cNvPr id="3" name="Text Placeholder 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0"/>
            <a:r>
              <a:rPr lang="en-US" dirty="0"/>
              <a:t>The following table describes the basic Linux commands. </a:t>
            </a:r>
          </a:p>
          <a:p>
            <a:endParaRPr lang="en-US" dirty="0"/>
          </a:p>
        </p:txBody>
      </p:sp>
      <p:graphicFrame>
        <p:nvGraphicFramePr>
          <p:cNvPr id="5" name="Shape 185"/>
          <p:cNvGraphicFramePr/>
          <p:nvPr>
            <p:extLst>
              <p:ext uri="{D42A27DB-BD31-4B8C-83A1-F6EECF244321}">
                <p14:modId xmlns:p14="http://schemas.microsoft.com/office/powerpoint/2010/main" val="91579771"/>
              </p:ext>
            </p:extLst>
          </p:nvPr>
        </p:nvGraphicFramePr>
        <p:xfrm>
          <a:off x="781050" y="1681850"/>
          <a:ext cx="9124950" cy="4785000"/>
        </p:xfrm>
        <a:graphic>
          <a:graphicData uri="http://schemas.openxmlformats.org/drawingml/2006/table">
            <a:tbl>
              <a:tblPr>
                <a:noFill/>
              </a:tblPr>
              <a:tblGrid>
                <a:gridCol w="2781300"/>
                <a:gridCol w="6343650"/>
              </a:tblGrid>
              <a:tr h="395515">
                <a:tc>
                  <a:txBody>
                    <a:bodyPr/>
                    <a:lstStyle/>
                    <a:p>
                      <a:pPr marL="0" lvl="0" indent="0" algn="l">
                        <a:spcBef>
                          <a:spcPts val="0"/>
                        </a:spcBef>
                        <a:spcAft>
                          <a:spcPts val="0"/>
                        </a:spcAft>
                        <a:buNone/>
                      </a:pPr>
                      <a:r>
                        <a:rPr lang="en-US" sz="1600" b="1" dirty="0" smtClean="0">
                          <a:solidFill>
                            <a:schemeClr val="bg1"/>
                          </a:solidFill>
                          <a:latin typeface="Arial" panose="020B0604020202020204" pitchFamily="34" charset="0"/>
                          <a:cs typeface="Arial" panose="020B0604020202020204" pitchFamily="34" charset="0"/>
                        </a:rPr>
                        <a:t>COMMAND</a:t>
                      </a:r>
                      <a:endParaRPr lang="en-US" sz="1600" b="1" dirty="0">
                        <a:solidFill>
                          <a:schemeClr val="bg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EC07D"/>
                    </a:solidFill>
                  </a:tcPr>
                </a:tc>
                <a:tc>
                  <a:txBody>
                    <a:bodyPr/>
                    <a:lstStyle/>
                    <a:p>
                      <a:pPr marL="0" lvl="0" indent="0" algn="l">
                        <a:spcBef>
                          <a:spcPts val="0"/>
                        </a:spcBef>
                        <a:spcAft>
                          <a:spcPts val="0"/>
                        </a:spcAft>
                        <a:buNone/>
                      </a:pPr>
                      <a:r>
                        <a:rPr lang="en-US" sz="1600" b="1" dirty="0" smtClean="0">
                          <a:solidFill>
                            <a:schemeClr val="bg1"/>
                          </a:solidFill>
                          <a:latin typeface="Arial" panose="020B0604020202020204" pitchFamily="34" charset="0"/>
                          <a:cs typeface="Arial" panose="020B0604020202020204" pitchFamily="34" charset="0"/>
                        </a:rPr>
                        <a:t>OPERATION</a:t>
                      </a:r>
                      <a:endParaRPr lang="en-US" sz="1600" b="1" dirty="0">
                        <a:solidFill>
                          <a:schemeClr val="bg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EC07D"/>
                    </a:solidFill>
                  </a:tcPr>
                </a:tc>
              </a:tr>
              <a:tr h="367262">
                <a:tc>
                  <a:txBody>
                    <a:bodyPr/>
                    <a:lstStyle/>
                    <a:p>
                      <a:pPr marL="0" lvl="0" indent="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pwd</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Prints the current working directory</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67262">
                <a:tc>
                  <a:txBody>
                    <a:bodyPr/>
                    <a:lstStyle/>
                    <a:p>
                      <a:pPr marL="0" lvl="0" indent="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ls</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Lists all the files and folders</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67262">
                <a:tc>
                  <a:txBody>
                    <a:bodyPr/>
                    <a:lstStyle/>
                    <a:p>
                      <a:pPr marL="0" lvl="0" indent="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cd</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Change the current directory</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67262">
                <a:tc>
                  <a:txBody>
                    <a:bodyPr/>
                    <a:lstStyle/>
                    <a:p>
                      <a:pPr marL="0" lvl="0" indent="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touch</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Update the timestamp of a file</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67262">
                <a:tc>
                  <a:txBody>
                    <a:bodyPr/>
                    <a:lstStyle/>
                    <a:p>
                      <a:pPr marL="0" lvl="0" indent="0" rtl="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cat</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Prints the content of a file</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67262">
                <a:tc>
                  <a:txBody>
                    <a:bodyPr/>
                    <a:lstStyle/>
                    <a:p>
                      <a:pPr marL="0" lvl="0" indent="0" rtl="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mkdir</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Creates a new directory</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67262">
                <a:tc>
                  <a:txBody>
                    <a:bodyPr/>
                    <a:lstStyle/>
                    <a:p>
                      <a:pPr marL="0" lvl="0" indent="0" rtl="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rmdir</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Removes an existing directory</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67262">
                <a:tc>
                  <a:txBody>
                    <a:bodyPr/>
                    <a:lstStyle/>
                    <a:p>
                      <a:pPr marL="0" lvl="0" indent="0" rtl="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cp</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Copy the specified files to the given location</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67262">
                <a:tc>
                  <a:txBody>
                    <a:bodyPr/>
                    <a:lstStyle/>
                    <a:p>
                      <a:pPr marL="0" lvl="0" indent="0" rtl="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mv</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Move the specified files to the given location</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67262">
                <a:tc>
                  <a:txBody>
                    <a:bodyPr/>
                    <a:lstStyle/>
                    <a:p>
                      <a:pPr marL="0" lvl="0" indent="0" rtl="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rm</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Deletes the specified files</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67262">
                <a:tc>
                  <a:txBody>
                    <a:bodyPr/>
                    <a:lstStyle/>
                    <a:p>
                      <a:pPr marL="0" lvl="0" indent="0" rtl="0">
                        <a:spcBef>
                          <a:spcPts val="0"/>
                        </a:spcBef>
                        <a:spcAft>
                          <a:spcPts val="0"/>
                        </a:spcAft>
                        <a:buNone/>
                      </a:pPr>
                      <a:r>
                        <a:rPr lang="en" sz="1400" b="1" dirty="0">
                          <a:solidFill>
                            <a:schemeClr val="tx1"/>
                          </a:solidFill>
                          <a:latin typeface="Arial" panose="020B0604020202020204" pitchFamily="34" charset="0"/>
                          <a:cs typeface="Arial" panose="020B0604020202020204" pitchFamily="34" charset="0"/>
                        </a:rPr>
                        <a:t>man</a:t>
                      </a:r>
                      <a:endParaRPr sz="1400" b="1" dirty="0">
                        <a:solidFill>
                          <a:schemeClr val="tx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tx1"/>
                          </a:solidFill>
                          <a:latin typeface="Arial" panose="020B0604020202020204" pitchFamily="34" charset="0"/>
                          <a:cs typeface="Arial" panose="020B0604020202020204" pitchFamily="34" charset="0"/>
                        </a:rPr>
                        <a:t>Show help</a:t>
                      </a:r>
                      <a:endParaRPr sz="1400" dirty="0">
                        <a:solidFill>
                          <a:schemeClr val="tx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89535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1.4 Basic Linux Commands </a:t>
            </a:r>
            <a:r>
              <a:rPr lang="en" dirty="0" smtClean="0"/>
              <a:t>(Contd.)</a:t>
            </a:r>
            <a:endParaRPr lang="en-US" dirty="0"/>
          </a:p>
        </p:txBody>
      </p:sp>
      <p:sp>
        <p:nvSpPr>
          <p:cNvPr id="3" name="Text Placeholder 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0"/>
            <a:r>
              <a:rPr lang="en-US" dirty="0"/>
              <a:t>The following table describes the basic Linux commands. </a:t>
            </a:r>
          </a:p>
          <a:p>
            <a:endParaRPr lang="en-US" dirty="0"/>
          </a:p>
        </p:txBody>
      </p:sp>
      <p:graphicFrame>
        <p:nvGraphicFramePr>
          <p:cNvPr id="6" name="Shape 185"/>
          <p:cNvGraphicFramePr/>
          <p:nvPr>
            <p:extLst>
              <p:ext uri="{D42A27DB-BD31-4B8C-83A1-F6EECF244321}">
                <p14:modId xmlns:p14="http://schemas.microsoft.com/office/powerpoint/2010/main" val="3273296982"/>
              </p:ext>
            </p:extLst>
          </p:nvPr>
        </p:nvGraphicFramePr>
        <p:xfrm>
          <a:off x="781050" y="1697349"/>
          <a:ext cx="9124950" cy="4388790"/>
        </p:xfrm>
        <a:graphic>
          <a:graphicData uri="http://schemas.openxmlformats.org/drawingml/2006/table">
            <a:tbl>
              <a:tblPr>
                <a:noFill/>
              </a:tblPr>
              <a:tblGrid>
                <a:gridCol w="2781300"/>
                <a:gridCol w="6343650"/>
              </a:tblGrid>
              <a:tr h="381340">
                <a:tc>
                  <a:txBody>
                    <a:bodyPr/>
                    <a:lstStyle/>
                    <a:p>
                      <a:pPr marL="0" lvl="0" indent="0" algn="l">
                        <a:spcBef>
                          <a:spcPts val="0"/>
                        </a:spcBef>
                        <a:spcAft>
                          <a:spcPts val="0"/>
                        </a:spcAft>
                        <a:buNone/>
                      </a:pPr>
                      <a:r>
                        <a:rPr lang="en-US" sz="1600" b="1" dirty="0" smtClean="0">
                          <a:solidFill>
                            <a:schemeClr val="bg1"/>
                          </a:solidFill>
                          <a:latin typeface="Arial" panose="020B0604020202020204" pitchFamily="34" charset="0"/>
                          <a:cs typeface="Arial" panose="020B0604020202020204" pitchFamily="34" charset="0"/>
                        </a:rPr>
                        <a:t>COMMAND</a:t>
                      </a:r>
                      <a:endParaRPr lang="en-US" sz="1600" b="1" dirty="0">
                        <a:solidFill>
                          <a:schemeClr val="bg1"/>
                        </a:solidFill>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EC07D"/>
                    </a:solidFill>
                  </a:tcPr>
                </a:tc>
                <a:tc>
                  <a:txBody>
                    <a:bodyPr/>
                    <a:lstStyle/>
                    <a:p>
                      <a:pPr marL="0" lvl="0" indent="0" algn="l">
                        <a:spcBef>
                          <a:spcPts val="0"/>
                        </a:spcBef>
                        <a:spcAft>
                          <a:spcPts val="0"/>
                        </a:spcAft>
                        <a:buNone/>
                      </a:pPr>
                      <a:r>
                        <a:rPr lang="en-US" sz="1600" b="1" dirty="0" smtClean="0">
                          <a:solidFill>
                            <a:schemeClr val="bg1"/>
                          </a:solidFill>
                          <a:latin typeface="Arial" panose="020B0604020202020204" pitchFamily="34" charset="0"/>
                          <a:cs typeface="Arial" panose="020B0604020202020204" pitchFamily="34" charset="0"/>
                        </a:rPr>
                        <a:t>OPERATION</a:t>
                      </a:r>
                      <a:endParaRPr lang="en-US" sz="1600" b="1" dirty="0">
                        <a:solidFill>
                          <a:schemeClr val="bg1"/>
                        </a:solidFill>
                        <a:latin typeface="Arial" panose="020B0604020202020204" pitchFamily="34" charset="0"/>
                        <a:cs typeface="Arial" panose="020B0604020202020204" pitchFamily="34" charset="0"/>
                      </a:endParaRPr>
                    </a:p>
                  </a:txBody>
                  <a:tcPr marL="274320" marR="91425" marT="91425" marB="91425">
                    <a:lnL w="127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EC07D"/>
                    </a:solidFill>
                  </a:tcPr>
                </a:tc>
              </a:tr>
              <a:tr h="381340">
                <a:tc>
                  <a:txBody>
                    <a:bodyPr/>
                    <a:lstStyle/>
                    <a:p>
                      <a:pPr marL="0" lvl="0" indent="0">
                        <a:spcBef>
                          <a:spcPts val="0"/>
                        </a:spcBef>
                        <a:spcAft>
                          <a:spcPts val="0"/>
                        </a:spcAft>
                        <a:buNone/>
                      </a:pPr>
                      <a:r>
                        <a:rPr lang="en" sz="1400" b="1" dirty="0">
                          <a:latin typeface="Arial" panose="020B0604020202020204" pitchFamily="34" charset="0"/>
                          <a:cs typeface="Arial" panose="020B0604020202020204" pitchFamily="34" charset="0"/>
                        </a:rPr>
                        <a:t>echo</a:t>
                      </a:r>
                      <a:endParaRPr sz="1400" b="1" dirty="0">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a:spcBef>
                          <a:spcPts val="0"/>
                        </a:spcBef>
                        <a:spcAft>
                          <a:spcPts val="0"/>
                        </a:spcAft>
                        <a:buNone/>
                      </a:pPr>
                      <a:r>
                        <a:rPr lang="en" sz="1400" dirty="0">
                          <a:solidFill>
                            <a:schemeClr val="dk2"/>
                          </a:solidFill>
                          <a:latin typeface="Arial" panose="020B0604020202020204" pitchFamily="34" charset="0"/>
                          <a:cs typeface="Arial" panose="020B0604020202020204" pitchFamily="34" charset="0"/>
                        </a:rPr>
                        <a:t>Prints the given text to the stdout</a:t>
                      </a:r>
                      <a:endParaRPr sz="1400" dirty="0">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81340">
                <a:tc>
                  <a:txBody>
                    <a:bodyPr/>
                    <a:lstStyle/>
                    <a:p>
                      <a:pPr marL="0" lvl="0" indent="0">
                        <a:spcBef>
                          <a:spcPts val="0"/>
                        </a:spcBef>
                        <a:spcAft>
                          <a:spcPts val="0"/>
                        </a:spcAft>
                        <a:buNone/>
                      </a:pPr>
                      <a:r>
                        <a:rPr lang="en" sz="1400" b="1" dirty="0">
                          <a:latin typeface="Arial" panose="020B0604020202020204" pitchFamily="34" charset="0"/>
                          <a:cs typeface="Arial" panose="020B0604020202020204" pitchFamily="34" charset="0"/>
                        </a:rPr>
                        <a:t>sudo</a:t>
                      </a:r>
                      <a:endParaRPr sz="1400" b="1" dirty="0">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a:spcBef>
                          <a:spcPts val="0"/>
                        </a:spcBef>
                        <a:spcAft>
                          <a:spcPts val="0"/>
                        </a:spcAft>
                        <a:buNone/>
                      </a:pPr>
                      <a:r>
                        <a:rPr lang="en" sz="1400" dirty="0">
                          <a:solidFill>
                            <a:schemeClr val="dk2"/>
                          </a:solidFill>
                          <a:latin typeface="Arial" panose="020B0604020202020204" pitchFamily="34" charset="0"/>
                          <a:cs typeface="Arial" panose="020B0604020202020204" pitchFamily="34" charset="0"/>
                        </a:rPr>
                        <a:t>Become the root user</a:t>
                      </a:r>
                      <a:endParaRPr sz="1400" dirty="0">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81340">
                <a:tc>
                  <a:txBody>
                    <a:bodyPr/>
                    <a:lstStyle/>
                    <a:p>
                      <a:pPr marL="0" lvl="0" indent="0">
                        <a:spcBef>
                          <a:spcPts val="0"/>
                        </a:spcBef>
                        <a:spcAft>
                          <a:spcPts val="0"/>
                        </a:spcAft>
                        <a:buNone/>
                      </a:pPr>
                      <a:r>
                        <a:rPr lang="en" sz="1400" b="1" dirty="0">
                          <a:latin typeface="Arial" panose="020B0604020202020204" pitchFamily="34" charset="0"/>
                          <a:cs typeface="Arial" panose="020B0604020202020204" pitchFamily="34" charset="0"/>
                        </a:rPr>
                        <a:t>df</a:t>
                      </a:r>
                      <a:endParaRPr sz="1400" b="1" dirty="0">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a:spcBef>
                          <a:spcPts val="0"/>
                        </a:spcBef>
                        <a:spcAft>
                          <a:spcPts val="0"/>
                        </a:spcAft>
                        <a:buNone/>
                      </a:pPr>
                      <a:r>
                        <a:rPr lang="en" sz="1400" dirty="0">
                          <a:solidFill>
                            <a:schemeClr val="dk2"/>
                          </a:solidFill>
                          <a:latin typeface="Arial" panose="020B0604020202020204" pitchFamily="34" charset="0"/>
                          <a:cs typeface="Arial" panose="020B0604020202020204" pitchFamily="34" charset="0"/>
                        </a:rPr>
                        <a:t>Prints the Available disk space of each partitions</a:t>
                      </a:r>
                      <a:endParaRPr sz="1400" dirty="0">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81340">
                <a:tc>
                  <a:txBody>
                    <a:bodyPr/>
                    <a:lstStyle/>
                    <a:p>
                      <a:pPr marL="0" lvl="0" indent="0">
                        <a:spcBef>
                          <a:spcPts val="0"/>
                        </a:spcBef>
                        <a:spcAft>
                          <a:spcPts val="0"/>
                        </a:spcAft>
                        <a:buNone/>
                      </a:pPr>
                      <a:r>
                        <a:rPr lang="en" sz="1400" b="1" dirty="0">
                          <a:latin typeface="Arial" panose="020B0604020202020204" pitchFamily="34" charset="0"/>
                          <a:cs typeface="Arial" panose="020B0604020202020204" pitchFamily="34" charset="0"/>
                        </a:rPr>
                        <a:t>du</a:t>
                      </a:r>
                      <a:endParaRPr sz="1400" b="1" dirty="0">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a:spcBef>
                          <a:spcPts val="0"/>
                        </a:spcBef>
                        <a:spcAft>
                          <a:spcPts val="0"/>
                        </a:spcAft>
                        <a:buNone/>
                      </a:pPr>
                      <a:r>
                        <a:rPr lang="en" sz="1400" dirty="0">
                          <a:solidFill>
                            <a:schemeClr val="dk2"/>
                          </a:solidFill>
                          <a:latin typeface="Arial" panose="020B0604020202020204" pitchFamily="34" charset="0"/>
                          <a:cs typeface="Arial" panose="020B0604020202020204" pitchFamily="34" charset="0"/>
                        </a:rPr>
                        <a:t>Prints the Disk Usage of a file</a:t>
                      </a:r>
                      <a:endParaRPr sz="1400" dirty="0">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81340">
                <a:tc>
                  <a:txBody>
                    <a:bodyPr/>
                    <a:lstStyle/>
                    <a:p>
                      <a:pPr marL="0" lvl="0" indent="0" rtl="0">
                        <a:spcBef>
                          <a:spcPts val="0"/>
                        </a:spcBef>
                        <a:spcAft>
                          <a:spcPts val="0"/>
                        </a:spcAft>
                        <a:buNone/>
                      </a:pPr>
                      <a:r>
                        <a:rPr lang="en" sz="1400" b="1" dirty="0">
                          <a:latin typeface="Arial" panose="020B0604020202020204" pitchFamily="34" charset="0"/>
                          <a:cs typeface="Arial" panose="020B0604020202020204" pitchFamily="34" charset="0"/>
                        </a:rPr>
                        <a:t>apt</a:t>
                      </a:r>
                      <a:endParaRPr sz="1400" b="1" dirty="0">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dk2"/>
                          </a:solidFill>
                          <a:latin typeface="Arial" panose="020B0604020202020204" pitchFamily="34" charset="0"/>
                          <a:cs typeface="Arial" panose="020B0604020202020204" pitchFamily="34" charset="0"/>
                        </a:rPr>
                        <a:t>Helps to install new software in the system</a:t>
                      </a:r>
                      <a:endParaRPr sz="1400" dirty="0">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81340">
                <a:tc>
                  <a:txBody>
                    <a:bodyPr/>
                    <a:lstStyle/>
                    <a:p>
                      <a:pPr marL="0" lvl="0" indent="0" rtl="0">
                        <a:spcBef>
                          <a:spcPts val="0"/>
                        </a:spcBef>
                        <a:spcAft>
                          <a:spcPts val="0"/>
                        </a:spcAft>
                        <a:buNone/>
                      </a:pPr>
                      <a:r>
                        <a:rPr lang="en" sz="1400" b="1" dirty="0">
                          <a:latin typeface="Arial" panose="020B0604020202020204" pitchFamily="34" charset="0"/>
                          <a:cs typeface="Arial" panose="020B0604020202020204" pitchFamily="34" charset="0"/>
                        </a:rPr>
                        <a:t>chmod</a:t>
                      </a:r>
                      <a:endParaRPr sz="1400" b="1" dirty="0">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dk2"/>
                          </a:solidFill>
                          <a:latin typeface="Arial" panose="020B0604020202020204" pitchFamily="34" charset="0"/>
                          <a:cs typeface="Arial" panose="020B0604020202020204" pitchFamily="34" charset="0"/>
                        </a:rPr>
                        <a:t>Change the filesystem permissions of a file</a:t>
                      </a:r>
                      <a:endParaRPr sz="1400" dirty="0">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81340">
                <a:tc>
                  <a:txBody>
                    <a:bodyPr/>
                    <a:lstStyle/>
                    <a:p>
                      <a:pPr marL="0" lvl="0" indent="0" rtl="0">
                        <a:spcBef>
                          <a:spcPts val="0"/>
                        </a:spcBef>
                        <a:spcAft>
                          <a:spcPts val="0"/>
                        </a:spcAft>
                        <a:buNone/>
                      </a:pPr>
                      <a:r>
                        <a:rPr lang="en" sz="1400" b="1" dirty="0">
                          <a:latin typeface="Arial" panose="020B0604020202020204" pitchFamily="34" charset="0"/>
                          <a:cs typeface="Arial" panose="020B0604020202020204" pitchFamily="34" charset="0"/>
                        </a:rPr>
                        <a:t>chown</a:t>
                      </a:r>
                      <a:endParaRPr sz="1400" b="1" dirty="0">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dk2"/>
                          </a:solidFill>
                          <a:latin typeface="Arial" panose="020B0604020202020204" pitchFamily="34" charset="0"/>
                          <a:cs typeface="Arial" panose="020B0604020202020204" pitchFamily="34" charset="0"/>
                        </a:rPr>
                        <a:t>Change the ownership of a file</a:t>
                      </a:r>
                      <a:endParaRPr sz="1400" dirty="0">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81340">
                <a:tc>
                  <a:txBody>
                    <a:bodyPr/>
                    <a:lstStyle/>
                    <a:p>
                      <a:pPr marL="0" lvl="0" indent="0" rtl="0">
                        <a:spcBef>
                          <a:spcPts val="0"/>
                        </a:spcBef>
                        <a:spcAft>
                          <a:spcPts val="0"/>
                        </a:spcAft>
                        <a:buNone/>
                      </a:pPr>
                      <a:r>
                        <a:rPr lang="en" sz="1400" b="1" dirty="0">
                          <a:latin typeface="Arial" panose="020B0604020202020204" pitchFamily="34" charset="0"/>
                          <a:cs typeface="Arial" panose="020B0604020202020204" pitchFamily="34" charset="0"/>
                        </a:rPr>
                        <a:t>vim</a:t>
                      </a:r>
                      <a:endParaRPr sz="1400" b="1" dirty="0">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dk2"/>
                          </a:solidFill>
                          <a:latin typeface="Arial" panose="020B0604020202020204" pitchFamily="34" charset="0"/>
                          <a:cs typeface="Arial" panose="020B0604020202020204" pitchFamily="34" charset="0"/>
                        </a:rPr>
                        <a:t>Edit the contents of a file</a:t>
                      </a:r>
                      <a:endParaRPr sz="1400" dirty="0">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81340">
                <a:tc>
                  <a:txBody>
                    <a:bodyPr/>
                    <a:lstStyle/>
                    <a:p>
                      <a:pPr marL="0" lvl="0" indent="0" rtl="0">
                        <a:spcBef>
                          <a:spcPts val="0"/>
                        </a:spcBef>
                        <a:spcAft>
                          <a:spcPts val="0"/>
                        </a:spcAft>
                        <a:buNone/>
                      </a:pPr>
                      <a:r>
                        <a:rPr lang="en" sz="1400" b="1" dirty="0">
                          <a:latin typeface="Arial" panose="020B0604020202020204" pitchFamily="34" charset="0"/>
                          <a:cs typeface="Arial" panose="020B0604020202020204" pitchFamily="34" charset="0"/>
                        </a:rPr>
                        <a:t>find</a:t>
                      </a:r>
                      <a:endParaRPr sz="1400" b="1" dirty="0">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dk2"/>
                          </a:solidFill>
                          <a:latin typeface="Arial" panose="020B0604020202020204" pitchFamily="34" charset="0"/>
                          <a:cs typeface="Arial" panose="020B0604020202020204" pitchFamily="34" charset="0"/>
                        </a:rPr>
                        <a:t>Search and locate the files matching the criteria</a:t>
                      </a:r>
                      <a:endParaRPr sz="1400" dirty="0">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1270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52654">
                <a:tc>
                  <a:txBody>
                    <a:bodyPr/>
                    <a:lstStyle/>
                    <a:p>
                      <a:pPr marL="0" lvl="0" indent="0" rtl="0">
                        <a:spcBef>
                          <a:spcPts val="0"/>
                        </a:spcBef>
                        <a:spcAft>
                          <a:spcPts val="0"/>
                        </a:spcAft>
                        <a:buNone/>
                      </a:pPr>
                      <a:r>
                        <a:rPr lang="en" sz="1400" b="1" dirty="0">
                          <a:latin typeface="Arial" panose="020B0604020202020204" pitchFamily="34" charset="0"/>
                          <a:cs typeface="Arial" panose="020B0604020202020204" pitchFamily="34" charset="0"/>
                        </a:rPr>
                        <a:t>clear</a:t>
                      </a:r>
                      <a:endParaRPr sz="1400" b="1" dirty="0">
                        <a:latin typeface="Arial" panose="020B0604020202020204" pitchFamily="34" charset="0"/>
                        <a:cs typeface="Arial" panose="020B0604020202020204" pitchFamily="34" charset="0"/>
                      </a:endParaRPr>
                    </a:p>
                  </a:txBody>
                  <a:tcPr marL="274320" marR="91425" marT="91425" marB="91425">
                    <a:lnL w="38100" cap="flat" cmpd="sng" algn="ctr">
                      <a:solidFill>
                        <a:schemeClr val="tx1"/>
                      </a:solidFill>
                      <a:prstDash val="solid"/>
                      <a:round/>
                      <a:headEnd type="none" w="med" len="med"/>
                      <a:tailEnd type="none" w="med" len="med"/>
                    </a:lnL>
                    <a:lnR w="12700" cap="flat" cmpd="sng" algn="ctr">
                      <a:solidFill>
                        <a:schemeClr val="bg2">
                          <a:lumMod val="90000"/>
                        </a:schemeClr>
                      </a:solidFill>
                      <a:prstDash val="sysDash"/>
                      <a:round/>
                      <a:headEnd type="none" w="med" len="med"/>
                      <a:tailEnd type="none" w="med" len="med"/>
                    </a:lnR>
                    <a:lnT w="12700" cap="flat" cmpd="sng" algn="ctr">
                      <a:solidFill>
                        <a:schemeClr val="bg2">
                          <a:lumMod val="90000"/>
                        </a:schemeClr>
                      </a:solidFill>
                      <a:prstDash val="sysDash"/>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400" dirty="0">
                          <a:solidFill>
                            <a:schemeClr val="dk2"/>
                          </a:solidFill>
                          <a:latin typeface="Arial" panose="020B0604020202020204" pitchFamily="34" charset="0"/>
                          <a:cs typeface="Arial" panose="020B0604020202020204" pitchFamily="34" charset="0"/>
                        </a:rPr>
                        <a:t>Clears the console</a:t>
                      </a:r>
                      <a:endParaRPr sz="1400" dirty="0">
                        <a:latin typeface="Arial" panose="020B0604020202020204" pitchFamily="34" charset="0"/>
                        <a:cs typeface="Arial" panose="020B0604020202020204" pitchFamily="34" charset="0"/>
                      </a:endParaRPr>
                    </a:p>
                  </a:txBody>
                  <a:tcPr marL="274320" marR="91425" marT="91425" marB="91425">
                    <a:lnL w="12700" cap="flat" cmpd="sng" algn="ctr">
                      <a:solidFill>
                        <a:schemeClr val="bg2">
                          <a:lumMod val="90000"/>
                        </a:schemeClr>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2">
                          <a:lumMod val="90000"/>
                        </a:schemeClr>
                      </a:solidFill>
                      <a:prstDash val="sysDash"/>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123375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1.5 Redirection Operator</a:t>
            </a:r>
            <a:endParaRPr lang="en-US" dirty="0"/>
          </a:p>
        </p:txBody>
      </p:sp>
      <p:sp>
        <p:nvSpPr>
          <p:cNvPr id="7" name="Text Placeholder 6"/>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0">
              <a:lnSpc>
                <a:spcPct val="100000"/>
              </a:lnSpc>
              <a:spcBef>
                <a:spcPts val="600"/>
              </a:spcBef>
            </a:pPr>
            <a:r>
              <a:rPr lang="en-US" dirty="0" smtClean="0"/>
              <a:t>“</a:t>
            </a:r>
            <a:r>
              <a:rPr lang="en-US" b="1" dirty="0" smtClean="0">
                <a:solidFill>
                  <a:srgbClr val="0EC07D"/>
                </a:solidFill>
                <a:latin typeface="Courier New" panose="02070309020205020404" pitchFamily="49" charset="0"/>
                <a:cs typeface="Courier New" panose="02070309020205020404" pitchFamily="49" charset="0"/>
                <a:sym typeface="Courier New"/>
              </a:rPr>
              <a:t>&lt;</a:t>
            </a:r>
            <a:r>
              <a:rPr lang="en-US" dirty="0" smtClean="0"/>
              <a:t>”  –  Input redirection operator</a:t>
            </a:r>
          </a:p>
          <a:p>
            <a:pPr lvl="0">
              <a:lnSpc>
                <a:spcPct val="100000"/>
              </a:lnSpc>
              <a:spcBef>
                <a:spcPts val="600"/>
              </a:spcBef>
            </a:pPr>
            <a:r>
              <a:rPr lang="en-US" dirty="0" smtClean="0"/>
              <a:t>Gets the name of the file from its right side and passes the content of the file to the command specified on its left side.</a:t>
            </a:r>
          </a:p>
          <a:p>
            <a:pPr lvl="0">
              <a:lnSpc>
                <a:spcPct val="100000"/>
              </a:lnSpc>
              <a:spcBef>
                <a:spcPts val="600"/>
              </a:spcBef>
            </a:pPr>
            <a:r>
              <a:rPr lang="en-US" dirty="0" smtClean="0"/>
              <a:t>“</a:t>
            </a:r>
            <a:r>
              <a:rPr lang="en-US" b="1" dirty="0" smtClean="0">
                <a:solidFill>
                  <a:srgbClr val="0EC07D"/>
                </a:solidFill>
                <a:latin typeface="Courier New" panose="02070309020205020404" pitchFamily="49" charset="0"/>
                <a:cs typeface="Courier New" panose="02070309020205020404" pitchFamily="49" charset="0"/>
                <a:sym typeface="Courier New"/>
              </a:rPr>
              <a:t>&gt;</a:t>
            </a:r>
            <a:r>
              <a:rPr lang="en-US" dirty="0" smtClean="0"/>
              <a:t>”  –  Output redirection operator</a:t>
            </a:r>
          </a:p>
          <a:p>
            <a:pPr lvl="0">
              <a:lnSpc>
                <a:spcPct val="100000"/>
              </a:lnSpc>
              <a:spcBef>
                <a:spcPts val="600"/>
              </a:spcBef>
            </a:pPr>
            <a:r>
              <a:rPr lang="en-US" dirty="0" smtClean="0"/>
              <a:t>Get the output from the command on its left side and passes the captured output to the files on its right side.</a:t>
            </a:r>
          </a:p>
          <a:p>
            <a:pPr lvl="0">
              <a:lnSpc>
                <a:spcPct val="100000"/>
              </a:lnSpc>
              <a:spcBef>
                <a:spcPts val="600"/>
              </a:spcBef>
            </a:pPr>
            <a:r>
              <a:rPr lang="en-US" b="1" dirty="0" smtClean="0"/>
              <a:t>Example: </a:t>
            </a:r>
            <a:r>
              <a:rPr lang="en-US" dirty="0" err="1" smtClean="0">
                <a:latin typeface="Courier New" panose="02070309020205020404" pitchFamily="49" charset="0"/>
                <a:cs typeface="Courier New" panose="02070309020205020404" pitchFamily="49" charset="0"/>
                <a:sym typeface="Courier New"/>
              </a:rPr>
              <a:t>ls</a:t>
            </a:r>
            <a:r>
              <a:rPr lang="en-US" dirty="0" smtClean="0">
                <a:latin typeface="Courier New" panose="02070309020205020404" pitchFamily="49" charset="0"/>
                <a:cs typeface="Courier New" panose="02070309020205020404" pitchFamily="49" charset="0"/>
                <a:sym typeface="Courier New"/>
              </a:rPr>
              <a:t> &gt; files.txt</a:t>
            </a:r>
          </a:p>
          <a:p>
            <a:pPr lvl="0">
              <a:lnSpc>
                <a:spcPct val="100000"/>
              </a:lnSpc>
              <a:spcBef>
                <a:spcPts val="600"/>
              </a:spcBef>
            </a:pPr>
            <a:r>
              <a:rPr lang="en-US" b="1" dirty="0" smtClean="0"/>
              <a:t>Explanation:</a:t>
            </a:r>
          </a:p>
          <a:p>
            <a:pPr lvl="1">
              <a:lnSpc>
                <a:spcPct val="100000"/>
              </a:lnSpc>
              <a:spcBef>
                <a:spcPts val="600"/>
              </a:spcBef>
            </a:pPr>
            <a:r>
              <a:rPr lang="en-US" dirty="0" smtClean="0"/>
              <a:t>The ‘</a:t>
            </a:r>
            <a:r>
              <a:rPr lang="en-US" dirty="0" err="1" smtClean="0"/>
              <a:t>ls</a:t>
            </a:r>
            <a:r>
              <a:rPr lang="en-US" dirty="0" smtClean="0"/>
              <a:t>’ command prints all the files to the </a:t>
            </a:r>
            <a:r>
              <a:rPr lang="en-US" dirty="0" err="1" smtClean="0"/>
              <a:t>stdout</a:t>
            </a:r>
            <a:endParaRPr lang="en-US" dirty="0" smtClean="0"/>
          </a:p>
          <a:p>
            <a:pPr lvl="1">
              <a:lnSpc>
                <a:spcPct val="100000"/>
              </a:lnSpc>
              <a:spcBef>
                <a:spcPts val="600"/>
              </a:spcBef>
            </a:pPr>
            <a:r>
              <a:rPr lang="en-US" dirty="0" smtClean="0"/>
              <a:t>The output redirection operator will get the </a:t>
            </a:r>
            <a:r>
              <a:rPr lang="en-US" dirty="0" err="1" smtClean="0"/>
              <a:t>stdout</a:t>
            </a:r>
            <a:r>
              <a:rPr lang="en-US" dirty="0" smtClean="0"/>
              <a:t> value and sends it to the ‘files.txt’ file.</a:t>
            </a:r>
          </a:p>
          <a:p>
            <a:pPr>
              <a:lnSpc>
                <a:spcPct val="100000"/>
              </a:lnSpc>
              <a:spcBef>
                <a:spcPts val="600"/>
              </a:spcBef>
            </a:pPr>
            <a:endParaRPr lang="en-US" dirty="0"/>
          </a:p>
        </p:txBody>
      </p:sp>
    </p:spTree>
    <p:extLst>
      <p:ext uri="{BB962C8B-B14F-4D97-AF65-F5344CB8AC3E}">
        <p14:creationId xmlns:p14="http://schemas.microsoft.com/office/powerpoint/2010/main" val="2105039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1.6 Piping Operator</a:t>
            </a:r>
            <a:endParaRPr lang="en-US" dirty="0"/>
          </a:p>
        </p:txBody>
      </p:sp>
      <p:sp>
        <p:nvSpPr>
          <p:cNvPr id="7" name="Text Placeholder 6"/>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0">
              <a:lnSpc>
                <a:spcPct val="100000"/>
              </a:lnSpc>
              <a:spcBef>
                <a:spcPts val="600"/>
              </a:spcBef>
            </a:pPr>
            <a:r>
              <a:rPr lang="en-US" dirty="0" smtClean="0"/>
              <a:t>“</a:t>
            </a:r>
            <a:r>
              <a:rPr lang="en-US" dirty="0" smtClean="0">
                <a:sym typeface="Courier New"/>
              </a:rPr>
              <a:t>|</a:t>
            </a:r>
            <a:r>
              <a:rPr lang="en-US" dirty="0" smtClean="0"/>
              <a:t>” – Piping operator</a:t>
            </a:r>
          </a:p>
          <a:p>
            <a:pPr lvl="0">
              <a:lnSpc>
                <a:spcPct val="100000"/>
              </a:lnSpc>
              <a:spcBef>
                <a:spcPts val="600"/>
              </a:spcBef>
            </a:pPr>
            <a:r>
              <a:rPr lang="en-US" dirty="0" smtClean="0"/>
              <a:t>Send the output from one program as an input to another program</a:t>
            </a:r>
          </a:p>
          <a:p>
            <a:pPr lvl="0">
              <a:lnSpc>
                <a:spcPct val="100000"/>
              </a:lnSpc>
              <a:spcBef>
                <a:spcPts val="600"/>
              </a:spcBef>
            </a:pPr>
            <a:r>
              <a:rPr lang="en-US" b="1" dirty="0" smtClean="0"/>
              <a:t>Example: </a:t>
            </a:r>
            <a:r>
              <a:rPr lang="en-US" dirty="0" err="1" smtClean="0">
                <a:latin typeface="Courier New" panose="02070309020205020404" pitchFamily="49" charset="0"/>
                <a:cs typeface="Courier New" panose="02070309020205020404" pitchFamily="49" charset="0"/>
                <a:sym typeface="Courier New"/>
              </a:rPr>
              <a:t>ls</a:t>
            </a:r>
            <a:r>
              <a:rPr lang="en-US" dirty="0" smtClean="0">
                <a:latin typeface="Courier New" panose="02070309020205020404" pitchFamily="49" charset="0"/>
                <a:cs typeface="Courier New" panose="02070309020205020404" pitchFamily="49" charset="0"/>
                <a:sym typeface="Courier New"/>
              </a:rPr>
              <a:t> –l | head –5</a:t>
            </a:r>
          </a:p>
          <a:p>
            <a:pPr lvl="0">
              <a:lnSpc>
                <a:spcPct val="100000"/>
              </a:lnSpc>
              <a:spcBef>
                <a:spcPts val="600"/>
              </a:spcBef>
            </a:pPr>
            <a:endParaRPr lang="en-US" dirty="0" smtClean="0"/>
          </a:p>
          <a:p>
            <a:pPr lvl="0">
              <a:lnSpc>
                <a:spcPct val="100000"/>
              </a:lnSpc>
              <a:spcBef>
                <a:spcPts val="600"/>
              </a:spcBef>
            </a:pPr>
            <a:r>
              <a:rPr lang="en-US" b="1" dirty="0" smtClean="0"/>
              <a:t>Explanation:</a:t>
            </a:r>
          </a:p>
          <a:p>
            <a:pPr lvl="1">
              <a:lnSpc>
                <a:spcPct val="100000"/>
              </a:lnSpc>
              <a:spcBef>
                <a:spcPts val="600"/>
              </a:spcBef>
            </a:pPr>
            <a:r>
              <a:rPr lang="en-US" dirty="0" smtClean="0"/>
              <a:t>The ‘</a:t>
            </a:r>
            <a:r>
              <a:rPr lang="en-US" dirty="0" err="1" smtClean="0"/>
              <a:t>ls</a:t>
            </a:r>
            <a:r>
              <a:rPr lang="en-US" dirty="0" smtClean="0"/>
              <a:t>’ command prints all the files to the </a:t>
            </a:r>
            <a:r>
              <a:rPr lang="en-US" dirty="0" err="1" smtClean="0"/>
              <a:t>stdout</a:t>
            </a:r>
            <a:endParaRPr lang="en-US" dirty="0" smtClean="0"/>
          </a:p>
          <a:p>
            <a:pPr lvl="1">
              <a:lnSpc>
                <a:spcPct val="100000"/>
              </a:lnSpc>
              <a:spcBef>
                <a:spcPts val="600"/>
              </a:spcBef>
            </a:pPr>
            <a:r>
              <a:rPr lang="en-US" dirty="0" smtClean="0"/>
              <a:t>The piping operator will get the </a:t>
            </a:r>
            <a:r>
              <a:rPr lang="en-US" dirty="0" err="1" smtClean="0"/>
              <a:t>stdout</a:t>
            </a:r>
            <a:r>
              <a:rPr lang="en-US" dirty="0" smtClean="0"/>
              <a:t> value and sends it to the head command</a:t>
            </a:r>
          </a:p>
          <a:p>
            <a:pPr lvl="1">
              <a:lnSpc>
                <a:spcPct val="100000"/>
              </a:lnSpc>
              <a:spcBef>
                <a:spcPts val="600"/>
              </a:spcBef>
            </a:pPr>
            <a:r>
              <a:rPr lang="en-US" dirty="0" smtClean="0"/>
              <a:t>The head command prints only the first 5 lines of the output.</a:t>
            </a:r>
          </a:p>
          <a:p>
            <a:pPr>
              <a:lnSpc>
                <a:spcPct val="100000"/>
              </a:lnSpc>
              <a:spcBef>
                <a:spcPts val="600"/>
              </a:spcBef>
            </a:pPr>
            <a:endParaRPr lang="en-US" dirty="0"/>
          </a:p>
        </p:txBody>
      </p:sp>
    </p:spTree>
    <p:extLst>
      <p:ext uri="{BB962C8B-B14F-4D97-AF65-F5344CB8AC3E}">
        <p14:creationId xmlns:p14="http://schemas.microsoft.com/office/powerpoint/2010/main" val="290353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1.7 (a) Sample Program - 1</a:t>
            </a:r>
            <a:endParaRPr lang="en-US" dirty="0"/>
          </a:p>
        </p:txBody>
      </p:sp>
      <p:sp>
        <p:nvSpPr>
          <p:cNvPr id="3" name="Text Placeholder 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r>
              <a:rPr lang="en-US" dirty="0" smtClean="0"/>
              <a:t> </a:t>
            </a:r>
            <a:endParaRPr lang="en-US" dirty="0"/>
          </a:p>
        </p:txBody>
      </p:sp>
      <p:grpSp>
        <p:nvGrpSpPr>
          <p:cNvPr id="8" name="Group 7"/>
          <p:cNvGrpSpPr/>
          <p:nvPr/>
        </p:nvGrpSpPr>
        <p:grpSpPr>
          <a:xfrm>
            <a:off x="579126" y="1304995"/>
            <a:ext cx="11093928" cy="4923545"/>
            <a:chOff x="3070474" y="1694778"/>
            <a:chExt cx="5620177" cy="4675658"/>
          </a:xfrm>
        </p:grpSpPr>
        <p:sp>
          <p:nvSpPr>
            <p:cNvPr id="9" name="Rounded Rectangle 8"/>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0" rIns="0" bIns="0" numCol="1" spcCol="1270" anchor="t" anchorCtr="0">
              <a:noAutofit/>
            </a:bodyPr>
            <a:lstStyle/>
            <a:p>
              <a:pPr lvl="0">
                <a:buClr>
                  <a:schemeClr val="dk1"/>
                </a:buClr>
                <a:buSzPts val="1100"/>
              </a:pPr>
              <a:r>
                <a:rPr lang="en-US" sz="1600" dirty="0">
                  <a:solidFill>
                    <a:srgbClr val="008000"/>
                  </a:solidFill>
                  <a:latin typeface="Courier New"/>
                  <a:ea typeface="Courier New"/>
                  <a:cs typeface="Courier New"/>
                  <a:sym typeface="Courier New"/>
                </a:rPr>
                <a:t>#!/bin/bash</a:t>
              </a:r>
            </a:p>
            <a:p>
              <a:pPr lvl="0">
                <a:buClr>
                  <a:schemeClr val="dk1"/>
                </a:buClr>
                <a:buSzPts val="1100"/>
              </a:pPr>
              <a:r>
                <a:rPr lang="en-US" sz="1600" dirty="0">
                  <a:solidFill>
                    <a:srgbClr val="AF00DB"/>
                  </a:solidFill>
                  <a:latin typeface="Courier New"/>
                  <a:ea typeface="Courier New"/>
                  <a:cs typeface="Courier New"/>
                  <a:sym typeface="Courier New"/>
                </a:rPr>
                <a:t>if</a:t>
              </a:r>
              <a:r>
                <a:rPr lang="en-US" sz="1600" dirty="0">
                  <a:solidFill>
                    <a:schemeClr val="dk1"/>
                  </a:solidFill>
                  <a:latin typeface="Courier New"/>
                  <a:ea typeface="Courier New"/>
                  <a:cs typeface="Courier New"/>
                  <a:sym typeface="Courier New"/>
                </a:rPr>
                <a:t> [ </a:t>
              </a: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a:t>
              </a: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eq</a:t>
              </a:r>
              <a:r>
                <a:rPr lang="en-US" sz="1600" dirty="0">
                  <a:solidFill>
                    <a:schemeClr val="dk1"/>
                  </a:solidFill>
                  <a:latin typeface="Courier New"/>
                  <a:ea typeface="Courier New"/>
                  <a:cs typeface="Courier New"/>
                  <a:sym typeface="Courier New"/>
                </a:rPr>
                <a:t> 0 ]; </a:t>
              </a:r>
              <a:r>
                <a:rPr lang="en-US" sz="1600" dirty="0">
                  <a:solidFill>
                    <a:srgbClr val="AF00DB"/>
                  </a:solidFill>
                  <a:latin typeface="Courier New"/>
                  <a:ea typeface="Courier New"/>
                  <a:cs typeface="Courier New"/>
                  <a:sym typeface="Courier New"/>
                </a:rPr>
                <a:t>then</a:t>
              </a:r>
            </a:p>
            <a:p>
              <a:pPr lvl="0">
                <a:buClr>
                  <a:schemeClr val="dk1"/>
                </a:buClr>
                <a:buSzPts val="1100"/>
              </a:pPr>
              <a:r>
                <a:rPr lang="en-US" sz="1600" dirty="0">
                  <a:solidFill>
                    <a:srgbClr val="795E26"/>
                  </a:solidFill>
                  <a:latin typeface="Courier New"/>
                  <a:ea typeface="Courier New"/>
                  <a:cs typeface="Courier New"/>
                  <a:sym typeface="Courier New"/>
                </a:rPr>
                <a:t>  echo</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"ERROR: Files/Folders to search &amp; replace is not specified"</a:t>
              </a:r>
              <a:r>
                <a:rPr lang="en-US" sz="1600" dirty="0">
                  <a:solidFill>
                    <a:schemeClr val="dk1"/>
                  </a:solidFill>
                  <a:latin typeface="Courier New"/>
                  <a:ea typeface="Courier New"/>
                  <a:cs typeface="Courier New"/>
                  <a:sym typeface="Courier New"/>
                </a:rPr>
                <a:t> &gt;&amp;2;</a:t>
              </a:r>
            </a:p>
            <a:p>
              <a:pPr lvl="0">
                <a:buClr>
                  <a:schemeClr val="dk1"/>
                </a:buClr>
                <a:buSzPts val="1100"/>
              </a:pPr>
              <a:r>
                <a:rPr lang="en-US" sz="1600" dirty="0">
                  <a:solidFill>
                    <a:schemeClr val="dk1"/>
                  </a:solidFill>
                  <a:latin typeface="Courier New"/>
                  <a:ea typeface="Courier New"/>
                  <a:cs typeface="Courier New"/>
                  <a:sym typeface="Courier New"/>
                </a:rPr>
                <a:t>  </a:t>
              </a:r>
              <a:r>
                <a:rPr lang="en-US" sz="1600" dirty="0">
                  <a:solidFill>
                    <a:srgbClr val="795E26"/>
                  </a:solidFill>
                  <a:latin typeface="Courier New"/>
                  <a:ea typeface="Courier New"/>
                  <a:cs typeface="Courier New"/>
                  <a:sym typeface="Courier New"/>
                </a:rPr>
                <a:t>exit</a:t>
              </a:r>
              <a:r>
                <a:rPr lang="en-US" sz="1600" dirty="0">
                  <a:solidFill>
                    <a:schemeClr val="dk1"/>
                  </a:solidFill>
                  <a:latin typeface="Courier New"/>
                  <a:ea typeface="Courier New"/>
                  <a:cs typeface="Courier New"/>
                  <a:sym typeface="Courier New"/>
                </a:rPr>
                <a:t> 1;</a:t>
              </a:r>
            </a:p>
            <a:p>
              <a:pPr lvl="0">
                <a:buClr>
                  <a:schemeClr val="dk1"/>
                </a:buClr>
                <a:buSzPts val="1100"/>
              </a:pPr>
              <a:r>
                <a:rPr lang="en-US" sz="1600" dirty="0">
                  <a:solidFill>
                    <a:srgbClr val="AF00DB"/>
                  </a:solidFill>
                  <a:latin typeface="Courier New"/>
                  <a:ea typeface="Courier New"/>
                  <a:cs typeface="Courier New"/>
                  <a:sym typeface="Courier New"/>
                </a:rPr>
                <a:t>fi</a:t>
              </a:r>
            </a:p>
            <a:p>
              <a:pPr lvl="0">
                <a:buClr>
                  <a:schemeClr val="dk1"/>
                </a:buClr>
                <a:buSzPts val="1100"/>
              </a:pPr>
              <a:r>
                <a:rPr lang="en-US" sz="1600" dirty="0" err="1">
                  <a:solidFill>
                    <a:schemeClr val="dk1"/>
                  </a:solidFill>
                  <a:latin typeface="Courier New"/>
                  <a:ea typeface="Courier New"/>
                  <a:cs typeface="Courier New"/>
                  <a:sym typeface="Courier New"/>
                </a:rPr>
                <a:t>item_paths</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a:t>
              </a:r>
            </a:p>
            <a:p>
              <a:pPr lvl="0">
                <a:buClr>
                  <a:schemeClr val="dk1"/>
                </a:buClr>
                <a:buSzPts val="1100"/>
              </a:pPr>
              <a:r>
                <a:rPr lang="en-US" sz="1600" dirty="0">
                  <a:solidFill>
                    <a:srgbClr val="AF00DB"/>
                  </a:solidFill>
                  <a:latin typeface="Courier New"/>
                  <a:ea typeface="Courier New"/>
                  <a:cs typeface="Courier New"/>
                  <a:sym typeface="Courier New"/>
                </a:rPr>
                <a:t>for</a:t>
              </a:r>
              <a:r>
                <a:rPr lang="en-US" sz="1600" dirty="0">
                  <a:solidFill>
                    <a:schemeClr val="dk1"/>
                  </a:solidFill>
                  <a:latin typeface="Courier New"/>
                  <a:ea typeface="Courier New"/>
                  <a:cs typeface="Courier New"/>
                  <a:sym typeface="Courier New"/>
                </a:rPr>
                <a:t> </a:t>
              </a:r>
              <a:r>
                <a:rPr lang="en-US" sz="1600" dirty="0" err="1">
                  <a:solidFill>
                    <a:srgbClr val="001080"/>
                  </a:solidFill>
                  <a:latin typeface="Courier New"/>
                  <a:ea typeface="Courier New"/>
                  <a:cs typeface="Courier New"/>
                  <a:sym typeface="Courier New"/>
                </a:rPr>
                <a:t>i</a:t>
              </a:r>
              <a:r>
                <a:rPr lang="en-US" sz="1600" dirty="0">
                  <a:solidFill>
                    <a:schemeClr val="dk1"/>
                  </a:solidFill>
                  <a:latin typeface="Courier New"/>
                  <a:ea typeface="Courier New"/>
                  <a:cs typeface="Courier New"/>
                  <a:sym typeface="Courier New"/>
                </a:rPr>
                <a:t> </a:t>
              </a:r>
              <a:r>
                <a:rPr lang="en-US" sz="1600" dirty="0">
                  <a:solidFill>
                    <a:srgbClr val="AF00DB"/>
                  </a:solidFill>
                  <a:latin typeface="Courier New"/>
                  <a:ea typeface="Courier New"/>
                  <a:cs typeface="Courier New"/>
                  <a:sym typeface="Courier New"/>
                </a:rPr>
                <a:t>in</a:t>
              </a:r>
              <a:r>
                <a:rPr lang="en-US" sz="1600" dirty="0">
                  <a:solidFill>
                    <a:schemeClr val="dk1"/>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a:t>
              </a:r>
              <a:r>
                <a:rPr lang="en-US" sz="1600" dirty="0">
                  <a:solidFill>
                    <a:schemeClr val="dk1"/>
                  </a:solidFill>
                  <a:latin typeface="Courier New"/>
                  <a:ea typeface="Courier New"/>
                  <a:cs typeface="Courier New"/>
                  <a:sym typeface="Courier New"/>
                </a:rPr>
                <a:t>; </a:t>
              </a:r>
              <a:r>
                <a:rPr lang="en-US" sz="1600" dirty="0">
                  <a:solidFill>
                    <a:srgbClr val="AF00DB"/>
                  </a:solidFill>
                  <a:latin typeface="Courier New"/>
                  <a:ea typeface="Courier New"/>
                  <a:cs typeface="Courier New"/>
                  <a:sym typeface="Courier New"/>
                </a:rPr>
                <a:t>do</a:t>
              </a:r>
            </a:p>
            <a:p>
              <a:pPr lvl="0">
                <a:buClr>
                  <a:schemeClr val="dk1"/>
                </a:buClr>
                <a:buSzPts val="1100"/>
              </a:pP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item_path</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a:t>
              </a:r>
              <a:r>
                <a:rPr lang="en-US" sz="1600" dirty="0" err="1">
                  <a:solidFill>
                    <a:srgbClr val="A31515"/>
                  </a:solidFill>
                  <a:latin typeface="Courier New"/>
                  <a:ea typeface="Courier New"/>
                  <a:cs typeface="Courier New"/>
                  <a:sym typeface="Courier New"/>
                </a:rPr>
                <a:t>realpath</a:t>
              </a:r>
              <a:r>
                <a:rPr lang="en-US" sz="1600" dirty="0">
                  <a:solidFill>
                    <a:srgbClr val="A31515"/>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i</a:t>
              </a:r>
              <a:r>
                <a:rPr lang="en-US" sz="1600" dirty="0">
                  <a:solidFill>
                    <a:srgbClr val="A31515"/>
                  </a:solidFill>
                  <a:latin typeface="Courier New"/>
                  <a:ea typeface="Courier New"/>
                  <a:cs typeface="Courier New"/>
                  <a:sym typeface="Courier New"/>
                </a:rPr>
                <a:t>)</a:t>
              </a:r>
            </a:p>
            <a:p>
              <a:pPr lvl="0">
                <a:buClr>
                  <a:schemeClr val="dk1"/>
                </a:buClr>
                <a:buSzPts val="1100"/>
              </a:pPr>
              <a:r>
                <a:rPr lang="en-US" sz="1600" dirty="0">
                  <a:solidFill>
                    <a:srgbClr val="AF00DB"/>
                  </a:solidFill>
                  <a:latin typeface="Courier New"/>
                  <a:ea typeface="Courier New"/>
                  <a:cs typeface="Courier New"/>
                  <a:sym typeface="Courier New"/>
                </a:rPr>
                <a:t>  if</a:t>
              </a:r>
              <a:r>
                <a:rPr lang="en-US" sz="1600" dirty="0">
                  <a:solidFill>
                    <a:schemeClr val="dk1"/>
                  </a:solidFill>
                  <a:latin typeface="Courier New"/>
                  <a:ea typeface="Courier New"/>
                  <a:cs typeface="Courier New"/>
                  <a:sym typeface="Courier New"/>
                </a:rPr>
                <a:t> [ -f </a:t>
              </a: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item_path</a:t>
              </a:r>
              <a:r>
                <a:rPr lang="en-US" sz="1600" dirty="0">
                  <a:solidFill>
                    <a:srgbClr val="A31515"/>
                  </a:solidFill>
                  <a:latin typeface="Courier New"/>
                  <a:ea typeface="Courier New"/>
                  <a:cs typeface="Courier New"/>
                  <a:sym typeface="Courier New"/>
                </a:rPr>
                <a:t>"</a:t>
              </a:r>
              <a:r>
                <a:rPr lang="en-US" sz="1600" dirty="0">
                  <a:solidFill>
                    <a:schemeClr val="dk1"/>
                  </a:solidFill>
                  <a:latin typeface="Courier New"/>
                  <a:ea typeface="Courier New"/>
                  <a:cs typeface="Courier New"/>
                  <a:sym typeface="Courier New"/>
                </a:rPr>
                <a:t> ]; </a:t>
              </a:r>
              <a:r>
                <a:rPr lang="en-US" sz="1600" dirty="0">
                  <a:solidFill>
                    <a:srgbClr val="AF00DB"/>
                  </a:solidFill>
                  <a:latin typeface="Courier New"/>
                  <a:ea typeface="Courier New"/>
                  <a:cs typeface="Courier New"/>
                  <a:sym typeface="Courier New"/>
                </a:rPr>
                <a:t>then</a:t>
              </a: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item_paths</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item_path</a:t>
              </a:r>
              <a:r>
                <a:rPr lang="en-US" sz="1600" dirty="0">
                  <a:solidFill>
                    <a:srgbClr val="A31515"/>
                  </a:solidFill>
                  <a:latin typeface="Courier New"/>
                  <a:ea typeface="Courier New"/>
                  <a:cs typeface="Courier New"/>
                  <a:sym typeface="Courier New"/>
                </a:rPr>
                <a:t> "</a:t>
              </a:r>
            </a:p>
            <a:p>
              <a:pPr lvl="0">
                <a:buClr>
                  <a:schemeClr val="dk1"/>
                </a:buClr>
                <a:buSzPts val="1100"/>
              </a:pPr>
              <a:r>
                <a:rPr lang="en-US" sz="1600" dirty="0">
                  <a:solidFill>
                    <a:srgbClr val="AF00DB"/>
                  </a:solidFill>
                  <a:latin typeface="Courier New"/>
                  <a:ea typeface="Courier New"/>
                  <a:cs typeface="Courier New"/>
                  <a:sym typeface="Courier New"/>
                </a:rPr>
                <a:t>  </a:t>
              </a:r>
              <a:r>
                <a:rPr lang="en-US" sz="1600" dirty="0" err="1">
                  <a:solidFill>
                    <a:srgbClr val="AF00DB"/>
                  </a:solidFill>
                  <a:latin typeface="Courier New"/>
                  <a:ea typeface="Courier New"/>
                  <a:cs typeface="Courier New"/>
                  <a:sym typeface="Courier New"/>
                </a:rPr>
                <a:t>elif</a:t>
              </a:r>
              <a:r>
                <a:rPr lang="en-US" sz="1600" dirty="0">
                  <a:solidFill>
                    <a:schemeClr val="dk1"/>
                  </a:solidFill>
                  <a:latin typeface="Courier New"/>
                  <a:ea typeface="Courier New"/>
                  <a:cs typeface="Courier New"/>
                  <a:sym typeface="Courier New"/>
                </a:rPr>
                <a:t> [ -d </a:t>
              </a: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item_path</a:t>
              </a:r>
              <a:r>
                <a:rPr lang="en-US" sz="1600" dirty="0">
                  <a:solidFill>
                    <a:srgbClr val="A31515"/>
                  </a:solidFill>
                  <a:latin typeface="Courier New"/>
                  <a:ea typeface="Courier New"/>
                  <a:cs typeface="Courier New"/>
                  <a:sym typeface="Courier New"/>
                </a:rPr>
                <a:t>"</a:t>
              </a:r>
              <a:r>
                <a:rPr lang="en-US" sz="1600" dirty="0">
                  <a:solidFill>
                    <a:schemeClr val="dk1"/>
                  </a:solidFill>
                  <a:latin typeface="Courier New"/>
                  <a:ea typeface="Courier New"/>
                  <a:cs typeface="Courier New"/>
                  <a:sym typeface="Courier New"/>
                </a:rPr>
                <a:t> ]; </a:t>
              </a:r>
              <a:r>
                <a:rPr lang="en-US" sz="1600" dirty="0">
                  <a:solidFill>
                    <a:srgbClr val="AF00DB"/>
                  </a:solidFill>
                  <a:latin typeface="Courier New"/>
                  <a:ea typeface="Courier New"/>
                  <a:cs typeface="Courier New"/>
                  <a:sym typeface="Courier New"/>
                </a:rPr>
                <a:t>then</a:t>
              </a: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item_paths</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item_path</a:t>
              </a:r>
              <a:r>
                <a:rPr lang="en-US" sz="1600" dirty="0">
                  <a:solidFill>
                    <a:srgbClr val="A31515"/>
                  </a:solidFill>
                  <a:latin typeface="Courier New"/>
                  <a:ea typeface="Courier New"/>
                  <a:cs typeface="Courier New"/>
                  <a:sym typeface="Courier New"/>
                </a:rPr>
                <a:t>/* "</a:t>
              </a:r>
            </a:p>
            <a:p>
              <a:pPr lvl="0">
                <a:buClr>
                  <a:schemeClr val="dk1"/>
                </a:buClr>
                <a:buSzPts val="1100"/>
              </a:pPr>
              <a:r>
                <a:rPr lang="en-US" sz="1600" dirty="0">
                  <a:solidFill>
                    <a:srgbClr val="AF00DB"/>
                  </a:solidFill>
                  <a:latin typeface="Courier New"/>
                  <a:ea typeface="Courier New"/>
                  <a:cs typeface="Courier New"/>
                  <a:sym typeface="Courier New"/>
                </a:rPr>
                <a:t>  else   </a:t>
              </a:r>
              <a:r>
                <a:rPr lang="en-US" sz="1600" dirty="0">
                  <a:solidFill>
                    <a:srgbClr val="795E26"/>
                  </a:solidFill>
                  <a:latin typeface="Courier New"/>
                  <a:ea typeface="Courier New"/>
                  <a:cs typeface="Courier New"/>
                  <a:sym typeface="Courier New"/>
                </a:rPr>
                <a:t>echo</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"ERROR: The given path \"</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item_path</a:t>
              </a:r>
              <a:r>
                <a:rPr lang="en-US" sz="1600" dirty="0">
                  <a:solidFill>
                    <a:srgbClr val="A31515"/>
                  </a:solidFill>
                  <a:latin typeface="Courier New"/>
                  <a:ea typeface="Courier New"/>
                  <a:cs typeface="Courier New"/>
                  <a:sym typeface="Courier New"/>
                </a:rPr>
                <a:t>\" is not a suitable type"</a:t>
              </a:r>
              <a:r>
                <a:rPr lang="en-US" sz="1600" dirty="0">
                  <a:solidFill>
                    <a:schemeClr val="dk1"/>
                  </a:solidFill>
                  <a:latin typeface="Courier New"/>
                  <a:ea typeface="Courier New"/>
                  <a:cs typeface="Courier New"/>
                  <a:sym typeface="Courier New"/>
                </a:rPr>
                <a:t> &gt;&amp;2; </a:t>
              </a:r>
              <a:r>
                <a:rPr lang="en-US" sz="1600" dirty="0">
                  <a:solidFill>
                    <a:srgbClr val="795E26"/>
                  </a:solidFill>
                  <a:latin typeface="Courier New"/>
                  <a:ea typeface="Courier New"/>
                  <a:cs typeface="Courier New"/>
                  <a:sym typeface="Courier New"/>
                </a:rPr>
                <a:t>exit</a:t>
              </a:r>
              <a:r>
                <a:rPr lang="en-US" sz="1600" dirty="0">
                  <a:solidFill>
                    <a:schemeClr val="dk1"/>
                  </a:solidFill>
                  <a:latin typeface="Courier New"/>
                  <a:ea typeface="Courier New"/>
                  <a:cs typeface="Courier New"/>
                  <a:sym typeface="Courier New"/>
                </a:rPr>
                <a:t> 1;</a:t>
              </a:r>
            </a:p>
            <a:p>
              <a:pPr lvl="0">
                <a:buClr>
                  <a:schemeClr val="dk1"/>
                </a:buClr>
                <a:buSzPts val="1100"/>
              </a:pPr>
              <a:r>
                <a:rPr lang="en-US" sz="1600" dirty="0">
                  <a:solidFill>
                    <a:srgbClr val="AF00DB"/>
                  </a:solidFill>
                  <a:latin typeface="Courier New"/>
                  <a:ea typeface="Courier New"/>
                  <a:cs typeface="Courier New"/>
                  <a:sym typeface="Courier New"/>
                </a:rPr>
                <a:t>  fi</a:t>
              </a:r>
            </a:p>
            <a:p>
              <a:pPr lvl="0">
                <a:buClr>
                  <a:schemeClr val="dk1"/>
                </a:buClr>
                <a:buSzPts val="1100"/>
              </a:pPr>
              <a:r>
                <a:rPr lang="en-US" sz="1600" dirty="0">
                  <a:solidFill>
                    <a:srgbClr val="AF00DB"/>
                  </a:solidFill>
                  <a:latin typeface="Courier New"/>
                  <a:ea typeface="Courier New"/>
                  <a:cs typeface="Courier New"/>
                  <a:sym typeface="Courier New"/>
                </a:rPr>
                <a:t>done</a:t>
              </a:r>
            </a:p>
            <a:p>
              <a:pPr lvl="0">
                <a:buClr>
                  <a:schemeClr val="dk1"/>
                </a:buClr>
                <a:buSzPts val="1100"/>
              </a:pPr>
              <a:r>
                <a:rPr lang="en-US" sz="1600" dirty="0">
                  <a:solidFill>
                    <a:srgbClr val="795E26"/>
                  </a:solidFill>
                  <a:latin typeface="Courier New"/>
                  <a:ea typeface="Courier New"/>
                  <a:cs typeface="Courier New"/>
                  <a:sym typeface="Courier New"/>
                </a:rPr>
                <a:t>read</a:t>
              </a:r>
              <a:r>
                <a:rPr lang="en-US" sz="1600" dirty="0">
                  <a:solidFill>
                    <a:schemeClr val="dk1"/>
                  </a:solidFill>
                  <a:latin typeface="Courier New"/>
                  <a:ea typeface="Courier New"/>
                  <a:cs typeface="Courier New"/>
                  <a:sym typeface="Courier New"/>
                </a:rPr>
                <a:t> -e -p </a:t>
              </a:r>
              <a:r>
                <a:rPr lang="en-US" sz="1600" dirty="0">
                  <a:solidFill>
                    <a:srgbClr val="A31515"/>
                  </a:solidFill>
                  <a:latin typeface="Courier New"/>
                  <a:ea typeface="Courier New"/>
                  <a:cs typeface="Courier New"/>
                  <a:sym typeface="Courier New"/>
                </a:rPr>
                <a:t>"Search For: "</a:t>
              </a: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search_text</a:t>
              </a:r>
              <a:endParaRPr lang="en-US" sz="1600" dirty="0">
                <a:solidFill>
                  <a:schemeClr val="dk1"/>
                </a:solidFill>
                <a:latin typeface="Courier New"/>
                <a:ea typeface="Courier New"/>
                <a:cs typeface="Courier New"/>
                <a:sym typeface="Courier New"/>
              </a:endParaRPr>
            </a:p>
            <a:p>
              <a:pPr lvl="0">
                <a:buClr>
                  <a:schemeClr val="dk1"/>
                </a:buClr>
                <a:buSzPts val="1100"/>
              </a:pPr>
              <a:r>
                <a:rPr lang="en-US" sz="1600" dirty="0">
                  <a:solidFill>
                    <a:srgbClr val="795E26"/>
                  </a:solidFill>
                  <a:latin typeface="Courier New"/>
                  <a:ea typeface="Courier New"/>
                  <a:cs typeface="Courier New"/>
                  <a:sym typeface="Courier New"/>
                </a:rPr>
                <a:t>read</a:t>
              </a:r>
              <a:r>
                <a:rPr lang="en-US" sz="1600" dirty="0">
                  <a:solidFill>
                    <a:schemeClr val="dk1"/>
                  </a:solidFill>
                  <a:latin typeface="Courier New"/>
                  <a:ea typeface="Courier New"/>
                  <a:cs typeface="Courier New"/>
                  <a:sym typeface="Courier New"/>
                </a:rPr>
                <a:t> -e -p </a:t>
              </a:r>
              <a:r>
                <a:rPr lang="en-US" sz="1600" dirty="0">
                  <a:solidFill>
                    <a:srgbClr val="A31515"/>
                  </a:solidFill>
                  <a:latin typeface="Courier New"/>
                  <a:ea typeface="Courier New"/>
                  <a:cs typeface="Courier New"/>
                  <a:sym typeface="Courier New"/>
                </a:rPr>
                <a:t>"Replace With: "</a:t>
              </a: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replace_text</a:t>
              </a:r>
              <a:endParaRPr lang="en-US" sz="1600" dirty="0">
                <a:solidFill>
                  <a:schemeClr val="dk1"/>
                </a:solidFill>
                <a:latin typeface="Courier New"/>
                <a:ea typeface="Courier New"/>
                <a:cs typeface="Courier New"/>
                <a:sym typeface="Courier New"/>
              </a:endParaRPr>
            </a:p>
            <a:p>
              <a:pPr lvl="0"/>
              <a:r>
                <a:rPr lang="en-US" sz="1600" dirty="0" err="1">
                  <a:solidFill>
                    <a:schemeClr val="dk1"/>
                  </a:solidFill>
                  <a:latin typeface="Courier New"/>
                  <a:ea typeface="Courier New"/>
                  <a:cs typeface="Courier New"/>
                  <a:sym typeface="Courier New"/>
                </a:rPr>
                <a:t>sed</a:t>
              </a: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i</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"s/</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search_text</a:t>
              </a: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replace_text</a:t>
              </a:r>
              <a:r>
                <a:rPr lang="en-US" sz="1600" dirty="0">
                  <a:solidFill>
                    <a:srgbClr val="A31515"/>
                  </a:solidFill>
                  <a:latin typeface="Courier New"/>
                  <a:ea typeface="Courier New"/>
                  <a:cs typeface="Courier New"/>
                  <a:sym typeface="Courier New"/>
                </a:rPr>
                <a:t>/g"</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a:t>
              </a:r>
              <a:r>
                <a:rPr lang="en-US" sz="1600" dirty="0" err="1">
                  <a:solidFill>
                    <a:srgbClr val="A31515"/>
                  </a:solidFill>
                  <a:latin typeface="Courier New"/>
                  <a:ea typeface="Courier New"/>
                  <a:cs typeface="Courier New"/>
                  <a:sym typeface="Courier New"/>
                </a:rPr>
                <a:t>grep</a:t>
              </a:r>
              <a:r>
                <a:rPr lang="en-US" sz="1600" dirty="0">
                  <a:solidFill>
                    <a:srgbClr val="A31515"/>
                  </a:solidFill>
                  <a:latin typeface="Courier New"/>
                  <a:ea typeface="Courier New"/>
                  <a:cs typeface="Courier New"/>
                  <a:sym typeface="Courier New"/>
                </a:rPr>
                <a:t> -</a:t>
              </a:r>
              <a:r>
                <a:rPr lang="en-US" sz="1600" dirty="0" err="1">
                  <a:solidFill>
                    <a:srgbClr val="A31515"/>
                  </a:solidFill>
                  <a:latin typeface="Courier New"/>
                  <a:ea typeface="Courier New"/>
                  <a:cs typeface="Courier New"/>
                  <a:sym typeface="Courier New"/>
                </a:rPr>
                <a:t>lz</a:t>
              </a:r>
              <a:r>
                <a:rPr lang="en-US" sz="1600" dirty="0">
                  <a:solidFill>
                    <a:srgbClr val="A31515"/>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search_text</a:t>
              </a:r>
              <a:r>
                <a:rPr lang="en-US" sz="1600" dirty="0">
                  <a:solidFill>
                    <a:srgbClr val="A31515"/>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item_paths</a:t>
              </a:r>
              <a:r>
                <a:rPr lang="en-US" sz="1600" dirty="0" smtClean="0">
                  <a:solidFill>
                    <a:srgbClr val="A31515"/>
                  </a:solidFill>
                  <a:latin typeface="Courier New"/>
                  <a:ea typeface="Courier New"/>
                  <a:cs typeface="Courier New"/>
                  <a:sym typeface="Courier New"/>
                </a:rPr>
                <a:t>)</a:t>
              </a:r>
              <a:endParaRPr lang="en-US" sz="1600" dirty="0">
                <a:latin typeface="Courier New"/>
                <a:ea typeface="Courier New"/>
                <a:cs typeface="Courier New"/>
                <a:sym typeface="Courier New"/>
              </a:endParaRPr>
            </a:p>
          </p:txBody>
        </p:sp>
      </p:grpSp>
      <p:sp>
        <p:nvSpPr>
          <p:cNvPr id="11" name="Shape 213"/>
          <p:cNvSpPr txBox="1"/>
          <p:nvPr/>
        </p:nvSpPr>
        <p:spPr>
          <a:xfrm>
            <a:off x="579126" y="6214826"/>
            <a:ext cx="8138700" cy="454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i="1" dirty="0">
                <a:solidFill>
                  <a:schemeClr val="tx1"/>
                </a:solidFill>
              </a:rPr>
              <a:t>Refer the scenario 2 of “Automation Saves Time and Efforts” of Module 2. </a:t>
            </a:r>
            <a:endParaRPr sz="900" i="1" dirty="0">
              <a:solidFill>
                <a:schemeClr val="tx1"/>
              </a:solidFill>
            </a:endParaRPr>
          </a:p>
        </p:txBody>
      </p:sp>
    </p:spTree>
    <p:extLst>
      <p:ext uri="{BB962C8B-B14F-4D97-AF65-F5344CB8AC3E}">
        <p14:creationId xmlns:p14="http://schemas.microsoft.com/office/powerpoint/2010/main" val="1576162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1.7 (b) Sample Program - 2</a:t>
            </a:r>
            <a:endParaRPr lang="en-US" dirty="0"/>
          </a:p>
        </p:txBody>
      </p:sp>
      <p:sp>
        <p:nvSpPr>
          <p:cNvPr id="3" name="Text Placeholder 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r>
              <a:rPr lang="en-US" dirty="0" smtClean="0"/>
              <a:t> </a:t>
            </a:r>
            <a:endParaRPr lang="en-US" dirty="0"/>
          </a:p>
        </p:txBody>
      </p:sp>
      <p:grpSp>
        <p:nvGrpSpPr>
          <p:cNvPr id="11" name="Group 10"/>
          <p:cNvGrpSpPr/>
          <p:nvPr/>
        </p:nvGrpSpPr>
        <p:grpSpPr>
          <a:xfrm>
            <a:off x="579126" y="1304995"/>
            <a:ext cx="11093928" cy="4923545"/>
            <a:chOff x="3070474" y="1694778"/>
            <a:chExt cx="5620177" cy="4675658"/>
          </a:xfrm>
        </p:grpSpPr>
        <p:sp>
          <p:nvSpPr>
            <p:cNvPr id="12" name="Rounded Rectangle 11"/>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0" rIns="0" bIns="0" numCol="1" spcCol="1270" anchor="ctr" anchorCtr="0">
              <a:noAutofit/>
            </a:bodyPr>
            <a:lstStyle/>
            <a:p>
              <a:pPr lvl="0">
                <a:spcBef>
                  <a:spcPts val="300"/>
                </a:spcBef>
                <a:buClr>
                  <a:schemeClr val="dk1"/>
                </a:buClr>
                <a:buSzPts val="1100"/>
              </a:pPr>
              <a:r>
                <a:rPr lang="en-US" sz="1600" dirty="0">
                  <a:solidFill>
                    <a:srgbClr val="008000"/>
                  </a:solidFill>
                  <a:latin typeface="Courier New"/>
                  <a:ea typeface="Courier New"/>
                  <a:cs typeface="Courier New"/>
                  <a:sym typeface="Courier New"/>
                </a:rPr>
                <a:t>#!/bin/bash</a:t>
              </a:r>
            </a:p>
            <a:p>
              <a:pPr lvl="0">
                <a:spcBef>
                  <a:spcPts val="300"/>
                </a:spcBef>
                <a:buClr>
                  <a:schemeClr val="dk1"/>
                </a:buClr>
                <a:buSzPts val="1100"/>
              </a:pPr>
              <a:endParaRPr lang="en-US" sz="1600" dirty="0">
                <a:solidFill>
                  <a:srgbClr val="008000"/>
                </a:solidFill>
                <a:latin typeface="Courier New"/>
                <a:ea typeface="Courier New"/>
                <a:cs typeface="Courier New"/>
                <a:sym typeface="Courier New"/>
              </a:endParaRPr>
            </a:p>
            <a:p>
              <a:pPr lvl="0">
                <a:spcBef>
                  <a:spcPts val="300"/>
                </a:spcBef>
                <a:buClr>
                  <a:schemeClr val="dk1"/>
                </a:buClr>
                <a:buSzPts val="1100"/>
              </a:pPr>
              <a:r>
                <a:rPr lang="en-US" sz="1600" dirty="0">
                  <a:solidFill>
                    <a:srgbClr val="795E26"/>
                  </a:solidFill>
                  <a:latin typeface="Courier New"/>
                  <a:ea typeface="Courier New"/>
                  <a:cs typeface="Courier New"/>
                  <a:sym typeface="Courier New"/>
                </a:rPr>
                <a:t>read</a:t>
              </a:r>
              <a:r>
                <a:rPr lang="en-US" sz="1600" dirty="0">
                  <a:solidFill>
                    <a:schemeClr val="dk1"/>
                  </a:solidFill>
                  <a:latin typeface="Courier New"/>
                  <a:ea typeface="Courier New"/>
                  <a:cs typeface="Courier New"/>
                  <a:sym typeface="Courier New"/>
                </a:rPr>
                <a:t> -e -p </a:t>
              </a:r>
              <a:r>
                <a:rPr lang="en-US" sz="1600" dirty="0">
                  <a:solidFill>
                    <a:srgbClr val="A31515"/>
                  </a:solidFill>
                  <a:latin typeface="Courier New"/>
                  <a:ea typeface="Courier New"/>
                  <a:cs typeface="Courier New"/>
                  <a:sym typeface="Courier New"/>
                </a:rPr>
                <a:t>"Log Directory: "</a:t>
              </a: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log_directory</a:t>
              </a:r>
              <a:endParaRPr lang="en-US" sz="1600" dirty="0">
                <a:solidFill>
                  <a:schemeClr val="dk1"/>
                </a:solidFill>
                <a:latin typeface="Courier New"/>
                <a:ea typeface="Courier New"/>
                <a:cs typeface="Courier New"/>
                <a:sym typeface="Courier New"/>
              </a:endParaRPr>
            </a:p>
            <a:p>
              <a:pPr lvl="0">
                <a:spcBef>
                  <a:spcPts val="300"/>
                </a:spcBef>
                <a:buClr>
                  <a:schemeClr val="dk1"/>
                </a:buClr>
                <a:buSzPts val="1100"/>
              </a:pPr>
              <a:endParaRPr lang="en-US" sz="1600" dirty="0">
                <a:solidFill>
                  <a:schemeClr val="dk1"/>
                </a:solidFill>
                <a:latin typeface="Courier New"/>
                <a:ea typeface="Courier New"/>
                <a:cs typeface="Courier New"/>
                <a:sym typeface="Courier New"/>
              </a:endParaRPr>
            </a:p>
            <a:p>
              <a:pPr lvl="0">
                <a:spcBef>
                  <a:spcPts val="300"/>
                </a:spcBef>
                <a:buClr>
                  <a:schemeClr val="dk1"/>
                </a:buClr>
                <a:buSzPts val="1100"/>
              </a:pPr>
              <a:r>
                <a:rPr lang="en-US" sz="1600" dirty="0">
                  <a:solidFill>
                    <a:srgbClr val="795E26"/>
                  </a:solidFill>
                  <a:latin typeface="Courier New"/>
                  <a:ea typeface="Courier New"/>
                  <a:cs typeface="Courier New"/>
                  <a:sym typeface="Courier New"/>
                </a:rPr>
                <a:t>read</a:t>
              </a:r>
              <a:r>
                <a:rPr lang="en-US" sz="1600" dirty="0">
                  <a:solidFill>
                    <a:schemeClr val="dk1"/>
                  </a:solidFill>
                  <a:latin typeface="Courier New"/>
                  <a:ea typeface="Courier New"/>
                  <a:cs typeface="Courier New"/>
                  <a:sym typeface="Courier New"/>
                </a:rPr>
                <a:t> -e -p </a:t>
              </a:r>
              <a:r>
                <a:rPr lang="en-US" sz="1600" dirty="0">
                  <a:solidFill>
                    <a:srgbClr val="A31515"/>
                  </a:solidFill>
                  <a:latin typeface="Courier New"/>
                  <a:ea typeface="Courier New"/>
                  <a:cs typeface="Courier New"/>
                  <a:sym typeface="Courier New"/>
                </a:rPr>
                <a:t>"File Extension: "</a:t>
              </a:r>
              <a:r>
                <a:rPr lang="en-US" sz="1600" dirty="0">
                  <a:solidFill>
                    <a:schemeClr val="dk1"/>
                  </a:solidFill>
                  <a:latin typeface="Courier New"/>
                  <a:ea typeface="Courier New"/>
                  <a:cs typeface="Courier New"/>
                  <a:sym typeface="Courier New"/>
                </a:rPr>
                <a:t> extension</a:t>
              </a:r>
            </a:p>
            <a:p>
              <a:pPr lvl="0">
                <a:spcBef>
                  <a:spcPts val="300"/>
                </a:spcBef>
                <a:buClr>
                  <a:schemeClr val="dk1"/>
                </a:buClr>
                <a:buSzPts val="1100"/>
              </a:pPr>
              <a:endParaRPr lang="en-US" sz="1600" dirty="0">
                <a:solidFill>
                  <a:schemeClr val="dk1"/>
                </a:solidFill>
                <a:latin typeface="Courier New"/>
                <a:ea typeface="Courier New"/>
                <a:cs typeface="Courier New"/>
                <a:sym typeface="Courier New"/>
              </a:endParaRPr>
            </a:p>
            <a:p>
              <a:pPr lvl="0">
                <a:spcBef>
                  <a:spcPts val="300"/>
                </a:spcBef>
                <a:buClr>
                  <a:schemeClr val="dk1"/>
                </a:buClr>
                <a:buSzPts val="1100"/>
              </a:pPr>
              <a:r>
                <a:rPr lang="en-US" sz="1600" dirty="0">
                  <a:solidFill>
                    <a:srgbClr val="795E26"/>
                  </a:solidFill>
                  <a:latin typeface="Courier New"/>
                  <a:ea typeface="Courier New"/>
                  <a:cs typeface="Courier New"/>
                  <a:sym typeface="Courier New"/>
                </a:rPr>
                <a:t>read</a:t>
              </a:r>
              <a:r>
                <a:rPr lang="en-US" sz="1600" dirty="0">
                  <a:solidFill>
                    <a:schemeClr val="dk1"/>
                  </a:solidFill>
                  <a:latin typeface="Courier New"/>
                  <a:ea typeface="Courier New"/>
                  <a:cs typeface="Courier New"/>
                  <a:sym typeface="Courier New"/>
                </a:rPr>
                <a:t> -e -p </a:t>
              </a:r>
              <a:r>
                <a:rPr lang="en-US" sz="1600" dirty="0">
                  <a:solidFill>
                    <a:srgbClr val="A31515"/>
                  </a:solidFill>
                  <a:latin typeface="Courier New"/>
                  <a:ea typeface="Courier New"/>
                  <a:cs typeface="Courier New"/>
                  <a:sym typeface="Courier New"/>
                </a:rPr>
                <a:t>"Backup Directory: "</a:t>
              </a: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backup_directory</a:t>
              </a:r>
              <a:endParaRPr lang="en-US" sz="1600" dirty="0">
                <a:solidFill>
                  <a:schemeClr val="dk1"/>
                </a:solidFill>
                <a:latin typeface="Courier New"/>
                <a:ea typeface="Courier New"/>
                <a:cs typeface="Courier New"/>
                <a:sym typeface="Courier New"/>
              </a:endParaRPr>
            </a:p>
            <a:p>
              <a:pPr lvl="0">
                <a:spcBef>
                  <a:spcPts val="300"/>
                </a:spcBef>
                <a:buClr>
                  <a:schemeClr val="dk1"/>
                </a:buClr>
                <a:buSzPts val="1100"/>
              </a:pPr>
              <a:endParaRPr lang="en-US" sz="1600" dirty="0">
                <a:solidFill>
                  <a:schemeClr val="dk1"/>
                </a:solidFill>
                <a:latin typeface="Courier New"/>
                <a:ea typeface="Courier New"/>
                <a:cs typeface="Courier New"/>
                <a:sym typeface="Courier New"/>
              </a:endParaRPr>
            </a:p>
            <a:p>
              <a:pPr lvl="0">
                <a:spcBef>
                  <a:spcPts val="300"/>
                </a:spcBef>
                <a:buClr>
                  <a:schemeClr val="dk1"/>
                </a:buClr>
                <a:buSzPts val="1100"/>
              </a:pPr>
              <a:r>
                <a:rPr lang="en-US" sz="1600" dirty="0">
                  <a:solidFill>
                    <a:schemeClr val="dk1"/>
                  </a:solidFill>
                  <a:latin typeface="Courier New"/>
                  <a:ea typeface="Courier New"/>
                  <a:cs typeface="Courier New"/>
                  <a:sym typeface="Courier New"/>
                </a:rPr>
                <a:t>tar </a:t>
              </a:r>
              <a:r>
                <a:rPr lang="en-US" sz="1600" dirty="0" err="1">
                  <a:solidFill>
                    <a:schemeClr val="dk1"/>
                  </a:solidFill>
                  <a:latin typeface="Courier New"/>
                  <a:ea typeface="Courier New"/>
                  <a:cs typeface="Courier New"/>
                  <a:sym typeface="Courier New"/>
                </a:rPr>
                <a:t>czf</a:t>
              </a:r>
              <a:r>
                <a:rPr lang="en-US" sz="1600" dirty="0">
                  <a:solidFill>
                    <a:schemeClr val="dk1"/>
                  </a:solidFill>
                  <a:latin typeface="Courier New"/>
                  <a:ea typeface="Courier New"/>
                  <a:cs typeface="Courier New"/>
                  <a:sym typeface="Courier New"/>
                </a:rPr>
                <a:t> archive.tar.gz </a:t>
              </a:r>
              <a:r>
                <a:rPr lang="en-US" sz="1600" dirty="0">
                  <a:solidFill>
                    <a:srgbClr val="A31515"/>
                  </a:solidFill>
                  <a:latin typeface="Courier New"/>
                  <a:ea typeface="Courier New"/>
                  <a:cs typeface="Courier New"/>
                  <a:sym typeface="Courier New"/>
                </a:rPr>
                <a:t>$(find </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log_directory</a:t>
              </a:r>
              <a:r>
                <a:rPr lang="en-US" sz="1600" dirty="0">
                  <a:solidFill>
                    <a:srgbClr val="A31515"/>
                  </a:solidFill>
                  <a:latin typeface="Courier New"/>
                  <a:ea typeface="Courier New"/>
                  <a:cs typeface="Courier New"/>
                  <a:sym typeface="Courier New"/>
                </a:rPr>
                <a:t> -name "*.</a:t>
              </a:r>
              <a:r>
                <a:rPr lang="en-US" sz="1600" dirty="0">
                  <a:solidFill>
                    <a:srgbClr val="001080"/>
                  </a:solidFill>
                  <a:latin typeface="Courier New"/>
                  <a:ea typeface="Courier New"/>
                  <a:cs typeface="Courier New"/>
                  <a:sym typeface="Courier New"/>
                </a:rPr>
                <a:t>$extension</a:t>
              </a:r>
              <a:r>
                <a:rPr lang="en-US" sz="1600" dirty="0">
                  <a:solidFill>
                    <a:srgbClr val="A31515"/>
                  </a:solidFill>
                  <a:latin typeface="Courier New"/>
                  <a:ea typeface="Courier New"/>
                  <a:cs typeface="Courier New"/>
                  <a:sym typeface="Courier New"/>
                </a:rPr>
                <a:t>")</a:t>
              </a:r>
            </a:p>
            <a:p>
              <a:pPr lvl="0">
                <a:spcBef>
                  <a:spcPts val="300"/>
                </a:spcBef>
                <a:buClr>
                  <a:schemeClr val="dk1"/>
                </a:buClr>
                <a:buSzPts val="1100"/>
              </a:pPr>
              <a:endParaRPr lang="en-US" sz="1600" dirty="0">
                <a:solidFill>
                  <a:srgbClr val="A31515"/>
                </a:solidFill>
                <a:latin typeface="Courier New"/>
                <a:ea typeface="Courier New"/>
                <a:cs typeface="Courier New"/>
                <a:sym typeface="Courier New"/>
              </a:endParaRPr>
            </a:p>
            <a:p>
              <a:pPr lvl="0">
                <a:spcBef>
                  <a:spcPts val="300"/>
                </a:spcBef>
                <a:buClr>
                  <a:schemeClr val="dk1"/>
                </a:buClr>
                <a:buSzPts val="1100"/>
              </a:pPr>
              <a:r>
                <a:rPr lang="en-US" sz="1600" dirty="0">
                  <a:solidFill>
                    <a:schemeClr val="dk1"/>
                  </a:solidFill>
                  <a:latin typeface="Courier New"/>
                  <a:ea typeface="Courier New"/>
                  <a:cs typeface="Courier New"/>
                  <a:sym typeface="Courier New"/>
                </a:rPr>
                <a:t>mv archive.tar.gz </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backup_directory</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$(date +%F)</a:t>
              </a:r>
              <a:r>
                <a:rPr lang="en-US" sz="1600" dirty="0">
                  <a:solidFill>
                    <a:schemeClr val="dk1"/>
                  </a:solidFill>
                  <a:latin typeface="Courier New"/>
                  <a:ea typeface="Courier New"/>
                  <a:cs typeface="Courier New"/>
                  <a:sym typeface="Courier New"/>
                </a:rPr>
                <a:t>.tar.gz</a:t>
              </a:r>
            </a:p>
            <a:p>
              <a:pPr lvl="0">
                <a:spcBef>
                  <a:spcPts val="300"/>
                </a:spcBef>
                <a:buClr>
                  <a:schemeClr val="dk1"/>
                </a:buClr>
                <a:buSzPts val="1100"/>
              </a:pPr>
              <a:endParaRPr lang="en-US" sz="1600" dirty="0">
                <a:solidFill>
                  <a:schemeClr val="dk1"/>
                </a:solidFill>
                <a:latin typeface="Courier New"/>
                <a:ea typeface="Courier New"/>
                <a:cs typeface="Courier New"/>
                <a:sym typeface="Courier New"/>
              </a:endParaRPr>
            </a:p>
            <a:p>
              <a:pPr lvl="0">
                <a:spcBef>
                  <a:spcPts val="300"/>
                </a:spcBef>
              </a:pPr>
              <a:r>
                <a:rPr lang="en-US" sz="1600" dirty="0" err="1">
                  <a:solidFill>
                    <a:schemeClr val="dk1"/>
                  </a:solidFill>
                  <a:latin typeface="Courier New"/>
                  <a:ea typeface="Courier New"/>
                  <a:cs typeface="Courier New"/>
                  <a:sym typeface="Courier New"/>
                </a:rPr>
                <a:t>rm</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$(find </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log_directory</a:t>
              </a:r>
              <a:r>
                <a:rPr lang="en-US" sz="1600" dirty="0">
                  <a:solidFill>
                    <a:srgbClr val="A31515"/>
                  </a:solidFill>
                  <a:latin typeface="Courier New"/>
                  <a:ea typeface="Courier New"/>
                  <a:cs typeface="Courier New"/>
                  <a:sym typeface="Courier New"/>
                </a:rPr>
                <a:t> -name "*.</a:t>
              </a:r>
              <a:r>
                <a:rPr lang="en-US" sz="1600" dirty="0">
                  <a:solidFill>
                    <a:srgbClr val="001080"/>
                  </a:solidFill>
                  <a:latin typeface="Courier New"/>
                  <a:ea typeface="Courier New"/>
                  <a:cs typeface="Courier New"/>
                  <a:sym typeface="Courier New"/>
                </a:rPr>
                <a:t>$extension</a:t>
              </a:r>
              <a:r>
                <a:rPr lang="en-US" sz="1600" dirty="0">
                  <a:solidFill>
                    <a:srgbClr val="A31515"/>
                  </a:solidFill>
                  <a:latin typeface="Courier New"/>
                  <a:ea typeface="Courier New"/>
                  <a:cs typeface="Courier New"/>
                  <a:sym typeface="Courier New"/>
                </a:rPr>
                <a:t>")</a:t>
              </a:r>
              <a:endParaRPr lang="en-US" sz="1600" dirty="0">
                <a:latin typeface="Courier New"/>
                <a:ea typeface="Courier New"/>
                <a:cs typeface="Courier New"/>
                <a:sym typeface="Courier New"/>
              </a:endParaRPr>
            </a:p>
          </p:txBody>
        </p:sp>
      </p:grpSp>
      <p:sp>
        <p:nvSpPr>
          <p:cNvPr id="14" name="Shape 213"/>
          <p:cNvSpPr txBox="1"/>
          <p:nvPr/>
        </p:nvSpPr>
        <p:spPr>
          <a:xfrm>
            <a:off x="579126" y="6214826"/>
            <a:ext cx="8138700" cy="454500"/>
          </a:xfrm>
          <a:prstGeom prst="rect">
            <a:avLst/>
          </a:prstGeom>
          <a:noFill/>
          <a:ln>
            <a:noFill/>
          </a:ln>
        </p:spPr>
        <p:txBody>
          <a:bodyPr spcFirstLastPara="1" wrap="square" lIns="91425" tIns="91425" rIns="91425" bIns="91425" anchor="t" anchorCtr="0">
            <a:noAutofit/>
          </a:bodyPr>
          <a:lstStyle/>
          <a:p>
            <a:pPr lvl="0"/>
            <a:r>
              <a:rPr lang="en-US" sz="900" i="1" dirty="0">
                <a:solidFill>
                  <a:schemeClr val="tx1"/>
                </a:solidFill>
              </a:rPr>
              <a:t>Refer the scenario 1 of “Automation Saves Time and Efforts” of Module 2. </a:t>
            </a:r>
          </a:p>
        </p:txBody>
      </p:sp>
    </p:spTree>
    <p:extLst>
      <p:ext uri="{BB962C8B-B14F-4D97-AF65-F5344CB8AC3E}">
        <p14:creationId xmlns:p14="http://schemas.microsoft.com/office/powerpoint/2010/main" val="2234003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1.7 (c) Sample Program - 3</a:t>
            </a:r>
            <a:endParaRPr lang="en-US" dirty="0"/>
          </a:p>
        </p:txBody>
      </p:sp>
      <p:sp>
        <p:nvSpPr>
          <p:cNvPr id="3" name="Text Placeholder 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r>
              <a:rPr lang="en-US" dirty="0" smtClean="0"/>
              <a:t> </a:t>
            </a:r>
            <a:endParaRPr lang="en-US" dirty="0"/>
          </a:p>
        </p:txBody>
      </p:sp>
      <p:grpSp>
        <p:nvGrpSpPr>
          <p:cNvPr id="13" name="Group 12"/>
          <p:cNvGrpSpPr/>
          <p:nvPr/>
        </p:nvGrpSpPr>
        <p:grpSpPr>
          <a:xfrm>
            <a:off x="579126" y="1304995"/>
            <a:ext cx="11093928" cy="4923545"/>
            <a:chOff x="3070474" y="1694778"/>
            <a:chExt cx="5620177" cy="4675658"/>
          </a:xfrm>
        </p:grpSpPr>
        <p:sp>
          <p:nvSpPr>
            <p:cNvPr id="14" name="Rounded Rectangle 13"/>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0" rIns="0" bIns="0" numCol="1" spcCol="1270" anchor="ctr" anchorCtr="0">
              <a:noAutofit/>
            </a:bodyPr>
            <a:lstStyle/>
            <a:p>
              <a:pPr lvl="0">
                <a:lnSpc>
                  <a:spcPct val="90000"/>
                </a:lnSpc>
                <a:buClr>
                  <a:schemeClr val="dk1"/>
                </a:buClr>
                <a:buSzPts val="1100"/>
              </a:pPr>
              <a:r>
                <a:rPr lang="en-US" sz="1600" dirty="0">
                  <a:solidFill>
                    <a:srgbClr val="008000"/>
                  </a:solidFill>
                  <a:latin typeface="Courier New"/>
                  <a:ea typeface="Courier New"/>
                  <a:cs typeface="Courier New"/>
                  <a:sym typeface="Courier New"/>
                </a:rPr>
                <a:t>#!/bin/bash</a:t>
              </a:r>
            </a:p>
            <a:p>
              <a:pPr lvl="0">
                <a:lnSpc>
                  <a:spcPct val="90000"/>
                </a:lnSpc>
                <a:buClr>
                  <a:schemeClr val="dk1"/>
                </a:buClr>
                <a:buSzPts val="1100"/>
              </a:pPr>
              <a:r>
                <a:rPr lang="en-US" sz="1600" dirty="0">
                  <a:solidFill>
                    <a:srgbClr val="AF00DB"/>
                  </a:solidFill>
                  <a:latin typeface="Courier New"/>
                  <a:ea typeface="Courier New"/>
                  <a:cs typeface="Courier New"/>
                  <a:sym typeface="Courier New"/>
                </a:rPr>
                <a:t>for</a:t>
              </a:r>
              <a:r>
                <a:rPr lang="en-US" sz="1600" dirty="0">
                  <a:solidFill>
                    <a:schemeClr val="dk1"/>
                  </a:solidFill>
                  <a:latin typeface="Courier New"/>
                  <a:ea typeface="Courier New"/>
                  <a:cs typeface="Courier New"/>
                  <a:sym typeface="Courier New"/>
                </a:rPr>
                <a:t> files; </a:t>
              </a:r>
              <a:r>
                <a:rPr lang="en-US" sz="1600" dirty="0">
                  <a:solidFill>
                    <a:srgbClr val="AF00DB"/>
                  </a:solidFill>
                  <a:latin typeface="Courier New"/>
                  <a:ea typeface="Courier New"/>
                  <a:cs typeface="Courier New"/>
                  <a:sym typeface="Courier New"/>
                </a:rPr>
                <a:t>do</a:t>
              </a:r>
            </a:p>
            <a:p>
              <a:pPr lvl="0">
                <a:lnSpc>
                  <a:spcPct val="90000"/>
                </a:lnSpc>
                <a:buClr>
                  <a:schemeClr val="dk1"/>
                </a:buClr>
                <a:buSzPts val="1100"/>
              </a:pPr>
              <a:r>
                <a:rPr lang="en-US" sz="1600" dirty="0">
                  <a:solidFill>
                    <a:schemeClr val="dk1"/>
                  </a:solidFill>
                  <a:latin typeface="Courier New"/>
                  <a:ea typeface="Courier New"/>
                  <a:cs typeface="Courier New"/>
                  <a:sym typeface="Courier New"/>
                </a:rPr>
                <a:t>  lines=</a:t>
              </a:r>
              <a:r>
                <a:rPr lang="en-US" sz="1600" dirty="0">
                  <a:solidFill>
                    <a:srgbClr val="A31515"/>
                  </a:solidFill>
                  <a:latin typeface="Courier New"/>
                  <a:ea typeface="Courier New"/>
                  <a:cs typeface="Courier New"/>
                  <a:sym typeface="Courier New"/>
                </a:rPr>
                <a:t>"$(</a:t>
              </a:r>
              <a:r>
                <a:rPr lang="en-US" sz="1600" dirty="0" err="1">
                  <a:solidFill>
                    <a:srgbClr val="A31515"/>
                  </a:solidFill>
                  <a:latin typeface="Courier New"/>
                  <a:ea typeface="Courier New"/>
                  <a:cs typeface="Courier New"/>
                  <a:sym typeface="Courier New"/>
                </a:rPr>
                <a:t>wc</a:t>
              </a:r>
              <a:r>
                <a:rPr lang="en-US" sz="1600" dirty="0">
                  <a:solidFill>
                    <a:srgbClr val="A31515"/>
                  </a:solidFill>
                  <a:latin typeface="Courier New"/>
                  <a:ea typeface="Courier New"/>
                  <a:cs typeface="Courier New"/>
                  <a:sym typeface="Courier New"/>
                </a:rPr>
                <a:t> -l </a:t>
              </a:r>
              <a:r>
                <a:rPr lang="en-US" sz="1600" dirty="0">
                  <a:solidFill>
                    <a:schemeClr val="dk1"/>
                  </a:solidFill>
                  <a:latin typeface="Courier New"/>
                  <a:ea typeface="Courier New"/>
                  <a:cs typeface="Courier New"/>
                  <a:sym typeface="Courier New"/>
                </a:rPr>
                <a:t>&lt;</a:t>
              </a:r>
              <a:r>
                <a:rPr lang="en-US" sz="1600" dirty="0">
                  <a:solidFill>
                    <a:srgbClr val="A31515"/>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$files</a:t>
              </a:r>
              <a:r>
                <a:rPr lang="en-US" sz="1600" dirty="0">
                  <a:solidFill>
                    <a:srgbClr val="A31515"/>
                  </a:solidFill>
                  <a:latin typeface="Courier New"/>
                  <a:ea typeface="Courier New"/>
                  <a:cs typeface="Courier New"/>
                  <a:sym typeface="Courier New"/>
                </a:rPr>
                <a:t> </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 </a:t>
              </a:r>
              <a:r>
                <a:rPr lang="en-US" sz="1600" dirty="0" err="1">
                  <a:solidFill>
                    <a:srgbClr val="A31515"/>
                  </a:solidFill>
                  <a:latin typeface="Courier New"/>
                  <a:ea typeface="Courier New"/>
                  <a:cs typeface="Courier New"/>
                  <a:sym typeface="Courier New"/>
                </a:rPr>
                <a:t>sed</a:t>
              </a:r>
              <a:r>
                <a:rPr lang="en-US" sz="1600" dirty="0">
                  <a:solidFill>
                    <a:srgbClr val="A31515"/>
                  </a:solidFill>
                  <a:latin typeface="Courier New"/>
                  <a:ea typeface="Courier New"/>
                  <a:cs typeface="Courier New"/>
                  <a:sym typeface="Courier New"/>
                </a:rPr>
                <a:t> 's/ //g’)”</a:t>
              </a:r>
            </a:p>
            <a:p>
              <a:pPr lvl="0">
                <a:lnSpc>
                  <a:spcPct val="90000"/>
                </a:lnSpc>
                <a:buClr>
                  <a:schemeClr val="dk1"/>
                </a:buClr>
                <a:buSzPts val="1100"/>
              </a:pPr>
              <a:r>
                <a:rPr lang="en-US" sz="1600" dirty="0">
                  <a:solidFill>
                    <a:schemeClr val="dk1"/>
                  </a:solidFill>
                  <a:latin typeface="Courier New"/>
                  <a:ea typeface="Courier New"/>
                  <a:cs typeface="Courier New"/>
                  <a:sym typeface="Courier New"/>
                </a:rPr>
                <a:t>  characters=</a:t>
              </a:r>
              <a:r>
                <a:rPr lang="en-US" sz="1600" dirty="0">
                  <a:solidFill>
                    <a:srgbClr val="A31515"/>
                  </a:solidFill>
                  <a:latin typeface="Courier New"/>
                  <a:ea typeface="Courier New"/>
                  <a:cs typeface="Courier New"/>
                  <a:sym typeface="Courier New"/>
                </a:rPr>
                <a:t>"$(</a:t>
              </a:r>
              <a:r>
                <a:rPr lang="en-US" sz="1600" dirty="0" err="1">
                  <a:solidFill>
                    <a:srgbClr val="A31515"/>
                  </a:solidFill>
                  <a:latin typeface="Courier New"/>
                  <a:ea typeface="Courier New"/>
                  <a:cs typeface="Courier New"/>
                  <a:sym typeface="Courier New"/>
                </a:rPr>
                <a:t>wc</a:t>
              </a:r>
              <a:r>
                <a:rPr lang="en-US" sz="1600" dirty="0">
                  <a:solidFill>
                    <a:srgbClr val="A31515"/>
                  </a:solidFill>
                  <a:latin typeface="Courier New"/>
                  <a:ea typeface="Courier New"/>
                  <a:cs typeface="Courier New"/>
                  <a:sym typeface="Courier New"/>
                </a:rPr>
                <a:t> -c </a:t>
              </a:r>
              <a:r>
                <a:rPr lang="en-US" sz="1600" dirty="0">
                  <a:solidFill>
                    <a:schemeClr val="dk1"/>
                  </a:solidFill>
                  <a:latin typeface="Courier New"/>
                  <a:ea typeface="Courier New"/>
                  <a:cs typeface="Courier New"/>
                  <a:sym typeface="Courier New"/>
                </a:rPr>
                <a:t>&lt;</a:t>
              </a:r>
              <a:r>
                <a:rPr lang="en-US" sz="1600" dirty="0">
                  <a:solidFill>
                    <a:srgbClr val="A31515"/>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$files</a:t>
              </a:r>
              <a:r>
                <a:rPr lang="en-US" sz="1600" dirty="0">
                  <a:solidFill>
                    <a:srgbClr val="A31515"/>
                  </a:solidFill>
                  <a:latin typeface="Courier New"/>
                  <a:ea typeface="Courier New"/>
                  <a:cs typeface="Courier New"/>
                  <a:sym typeface="Courier New"/>
                </a:rPr>
                <a:t> </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 </a:t>
              </a:r>
              <a:r>
                <a:rPr lang="en-US" sz="1600" dirty="0" err="1">
                  <a:solidFill>
                    <a:srgbClr val="A31515"/>
                  </a:solidFill>
                  <a:latin typeface="Courier New"/>
                  <a:ea typeface="Courier New"/>
                  <a:cs typeface="Courier New"/>
                  <a:sym typeface="Courier New"/>
                </a:rPr>
                <a:t>sed</a:t>
              </a:r>
              <a:r>
                <a:rPr lang="en-US" sz="1600" dirty="0">
                  <a:solidFill>
                    <a:srgbClr val="A31515"/>
                  </a:solidFill>
                  <a:latin typeface="Courier New"/>
                  <a:ea typeface="Courier New"/>
                  <a:cs typeface="Courier New"/>
                  <a:sym typeface="Courier New"/>
                </a:rPr>
                <a:t> 's/ //g’)”</a:t>
              </a:r>
            </a:p>
            <a:p>
              <a:pPr lvl="0">
                <a:lnSpc>
                  <a:spcPct val="90000"/>
                </a:lnSpc>
                <a:buClr>
                  <a:schemeClr val="dk1"/>
                </a:buClr>
                <a:buSzPts val="1100"/>
              </a:pPr>
              <a:r>
                <a:rPr lang="en-US" sz="1600" dirty="0">
                  <a:solidFill>
                    <a:schemeClr val="dk1"/>
                  </a:solidFill>
                  <a:latin typeface="Courier New"/>
                  <a:ea typeface="Courier New"/>
                  <a:cs typeface="Courier New"/>
                  <a:sym typeface="Courier New"/>
                </a:rPr>
                <a:t>  owner=</a:t>
              </a:r>
              <a:r>
                <a:rPr lang="en-US" sz="1600" dirty="0">
                  <a:solidFill>
                    <a:srgbClr val="A31515"/>
                  </a:solidFill>
                  <a:latin typeface="Courier New"/>
                  <a:ea typeface="Courier New"/>
                  <a:cs typeface="Courier New"/>
                  <a:sym typeface="Courier New"/>
                </a:rPr>
                <a:t>"$(</a:t>
              </a:r>
              <a:r>
                <a:rPr lang="en-US" sz="1600" dirty="0" err="1">
                  <a:solidFill>
                    <a:srgbClr val="A31515"/>
                  </a:solidFill>
                  <a:latin typeface="Courier New"/>
                  <a:ea typeface="Courier New"/>
                  <a:cs typeface="Courier New"/>
                  <a:sym typeface="Courier New"/>
                </a:rPr>
                <a:t>ls</a:t>
              </a:r>
              <a:r>
                <a:rPr lang="en-US" sz="1600" dirty="0">
                  <a:solidFill>
                    <a:srgbClr val="A31515"/>
                  </a:solidFill>
                  <a:latin typeface="Courier New"/>
                  <a:ea typeface="Courier New"/>
                  <a:cs typeface="Courier New"/>
                  <a:sym typeface="Courier New"/>
                </a:rPr>
                <a:t> -</a:t>
              </a:r>
              <a:r>
                <a:rPr lang="en-US" sz="1600" dirty="0" err="1">
                  <a:solidFill>
                    <a:srgbClr val="A31515"/>
                  </a:solidFill>
                  <a:latin typeface="Courier New"/>
                  <a:ea typeface="Courier New"/>
                  <a:cs typeface="Courier New"/>
                  <a:sym typeface="Courier New"/>
                </a:rPr>
                <a:t>ld</a:t>
              </a:r>
              <a:r>
                <a:rPr lang="en-US" sz="1600" dirty="0">
                  <a:solidFill>
                    <a:srgbClr val="A31515"/>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$files</a:t>
              </a:r>
              <a:r>
                <a:rPr lang="en-US" sz="1600" dirty="0">
                  <a:solidFill>
                    <a:srgbClr val="A31515"/>
                  </a:solidFill>
                  <a:latin typeface="Courier New"/>
                  <a:ea typeface="Courier New"/>
                  <a:cs typeface="Courier New"/>
                  <a:sym typeface="Courier New"/>
                </a:rPr>
                <a:t> </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 </a:t>
              </a:r>
              <a:r>
                <a:rPr lang="en-US" sz="1600" dirty="0" err="1">
                  <a:solidFill>
                    <a:srgbClr val="A31515"/>
                  </a:solidFill>
                  <a:latin typeface="Courier New"/>
                  <a:ea typeface="Courier New"/>
                  <a:cs typeface="Courier New"/>
                  <a:sym typeface="Courier New"/>
                </a:rPr>
                <a:t>awk</a:t>
              </a:r>
              <a:r>
                <a:rPr lang="en-US" sz="1600" dirty="0">
                  <a:solidFill>
                    <a:srgbClr val="A31515"/>
                  </a:solidFill>
                  <a:latin typeface="Courier New"/>
                  <a:ea typeface="Courier New"/>
                  <a:cs typeface="Courier New"/>
                  <a:sym typeface="Courier New"/>
                </a:rPr>
                <a:t> '{print $3}’)”</a:t>
              </a:r>
            </a:p>
            <a:p>
              <a:pPr lvl="0">
                <a:lnSpc>
                  <a:spcPct val="90000"/>
                </a:lnSpc>
                <a:buClr>
                  <a:schemeClr val="dk1"/>
                </a:buClr>
                <a:buSzPts val="1100"/>
              </a:pP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linecount</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"1"</a:t>
              </a:r>
            </a:p>
            <a:p>
              <a:pPr lvl="0">
                <a:lnSpc>
                  <a:spcPct val="90000"/>
                </a:lnSpc>
                <a:buClr>
                  <a:schemeClr val="dk1"/>
                </a:buClr>
                <a:buSzPts val="1100"/>
              </a:pPr>
              <a:r>
                <a:rPr lang="en-US" sz="1600" dirty="0">
                  <a:solidFill>
                    <a:srgbClr val="795E26"/>
                  </a:solidFill>
                  <a:latin typeface="Courier New"/>
                  <a:ea typeface="Courier New"/>
                  <a:cs typeface="Courier New"/>
                  <a:sym typeface="Courier New"/>
                </a:rPr>
                <a:t>  echo</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a:t>
              </a:r>
            </a:p>
            <a:p>
              <a:pPr lvl="0">
                <a:lnSpc>
                  <a:spcPct val="90000"/>
                </a:lnSpc>
                <a:buClr>
                  <a:schemeClr val="dk1"/>
                </a:buClr>
                <a:buSzPts val="1100"/>
              </a:pPr>
              <a:r>
                <a:rPr lang="en-US" sz="1600" dirty="0">
                  <a:solidFill>
                    <a:srgbClr val="795E26"/>
                  </a:solidFill>
                  <a:latin typeface="Courier New"/>
                  <a:ea typeface="Courier New"/>
                  <a:cs typeface="Courier New"/>
                  <a:sym typeface="Courier New"/>
                </a:rPr>
                <a:t>  echo</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"File </a:t>
              </a:r>
              <a:r>
                <a:rPr lang="en-US" sz="1600" dirty="0">
                  <a:solidFill>
                    <a:srgbClr val="001080"/>
                  </a:solidFill>
                  <a:latin typeface="Courier New"/>
                  <a:ea typeface="Courier New"/>
                  <a:cs typeface="Courier New"/>
                  <a:sym typeface="Courier New"/>
                </a:rPr>
                <a:t>$files</a:t>
              </a:r>
              <a:r>
                <a:rPr lang="en-US" sz="1600" dirty="0">
                  <a:solidFill>
                    <a:srgbClr val="A31515"/>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$lines</a:t>
              </a:r>
              <a:r>
                <a:rPr lang="en-US" sz="1600" dirty="0">
                  <a:solidFill>
                    <a:srgbClr val="A31515"/>
                  </a:solidFill>
                  <a:latin typeface="Courier New"/>
                  <a:ea typeface="Courier New"/>
                  <a:cs typeface="Courier New"/>
                  <a:sym typeface="Courier New"/>
                </a:rPr>
                <a:t> </a:t>
              </a:r>
              <a:r>
                <a:rPr lang="en-US" sz="1600" dirty="0" err="1">
                  <a:solidFill>
                    <a:srgbClr val="A31515"/>
                  </a:solidFill>
                  <a:latin typeface="Courier New"/>
                  <a:ea typeface="Courier New"/>
                  <a:cs typeface="Courier New"/>
                  <a:sym typeface="Courier New"/>
                </a:rPr>
                <a:t>lines</a:t>
              </a:r>
              <a:r>
                <a:rPr lang="en-US" sz="1600" dirty="0">
                  <a:solidFill>
                    <a:srgbClr val="A31515"/>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$characters</a:t>
              </a:r>
              <a:r>
                <a:rPr lang="en-US" sz="1600" dirty="0">
                  <a:solidFill>
                    <a:srgbClr val="A31515"/>
                  </a:solidFill>
                  <a:latin typeface="Courier New"/>
                  <a:ea typeface="Courier New"/>
                  <a:cs typeface="Courier New"/>
                  <a:sym typeface="Courier New"/>
                </a:rPr>
                <a:t> </a:t>
              </a:r>
              <a:r>
                <a:rPr lang="en-US" sz="1600" dirty="0" err="1">
                  <a:solidFill>
                    <a:srgbClr val="A31515"/>
                  </a:solidFill>
                  <a:latin typeface="Courier New"/>
                  <a:ea typeface="Courier New"/>
                  <a:cs typeface="Courier New"/>
                  <a:sym typeface="Courier New"/>
                </a:rPr>
                <a:t>characters</a:t>
              </a:r>
              <a:r>
                <a:rPr lang="en-US" sz="1600" dirty="0">
                  <a:solidFill>
                    <a:srgbClr val="A31515"/>
                  </a:solidFill>
                  <a:latin typeface="Courier New"/>
                  <a:ea typeface="Courier New"/>
                  <a:cs typeface="Courier New"/>
                  <a:sym typeface="Courier New"/>
                </a:rPr>
                <a:t>, owned by </a:t>
              </a:r>
              <a:r>
                <a:rPr lang="en-US" sz="1600" dirty="0">
                  <a:solidFill>
                    <a:srgbClr val="001080"/>
                  </a:solidFill>
                  <a:latin typeface="Courier New"/>
                  <a:ea typeface="Courier New"/>
                  <a:cs typeface="Courier New"/>
                  <a:sym typeface="Courier New"/>
                </a:rPr>
                <a:t>$owner</a:t>
              </a:r>
              <a:r>
                <a:rPr lang="en-US" sz="1600" dirty="0">
                  <a:solidFill>
                    <a:srgbClr val="A31515"/>
                  </a:solidFill>
                  <a:latin typeface="Courier New"/>
                  <a:ea typeface="Courier New"/>
                  <a:cs typeface="Courier New"/>
                  <a:sym typeface="Courier New"/>
                </a:rPr>
                <a:t>):"</a:t>
              </a:r>
            </a:p>
            <a:p>
              <a:pPr lvl="0">
                <a:lnSpc>
                  <a:spcPct val="90000"/>
                </a:lnSpc>
                <a:buClr>
                  <a:schemeClr val="dk1"/>
                </a:buClr>
                <a:buSzPts val="1100"/>
              </a:pPr>
              <a:r>
                <a:rPr lang="en-US" sz="1600" dirty="0">
                  <a:solidFill>
                    <a:srgbClr val="795E26"/>
                  </a:solidFill>
                  <a:latin typeface="Courier New"/>
                  <a:ea typeface="Courier New"/>
                  <a:cs typeface="Courier New"/>
                  <a:sym typeface="Courier New"/>
                </a:rPr>
                <a:t>  echo</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a:t>
              </a:r>
            </a:p>
            <a:p>
              <a:pPr lvl="0">
                <a:lnSpc>
                  <a:spcPct val="90000"/>
                </a:lnSpc>
                <a:buClr>
                  <a:schemeClr val="dk1"/>
                </a:buClr>
                <a:buSzPts val="1100"/>
              </a:pPr>
              <a:r>
                <a:rPr lang="en-US" sz="1600" dirty="0">
                  <a:solidFill>
                    <a:srgbClr val="AF00DB"/>
                  </a:solidFill>
                  <a:latin typeface="Courier New"/>
                  <a:ea typeface="Courier New"/>
                  <a:cs typeface="Courier New"/>
                  <a:sym typeface="Courier New"/>
                </a:rPr>
                <a:t>  while</a:t>
              </a:r>
              <a:r>
                <a:rPr lang="en-US" sz="1600" dirty="0">
                  <a:solidFill>
                    <a:schemeClr val="dk1"/>
                  </a:solidFill>
                  <a:latin typeface="Courier New"/>
                  <a:ea typeface="Courier New"/>
                  <a:cs typeface="Courier New"/>
                  <a:sym typeface="Courier New"/>
                </a:rPr>
                <a:t> IFS= </a:t>
              </a:r>
              <a:r>
                <a:rPr lang="en-US" sz="1600" dirty="0">
                  <a:solidFill>
                    <a:srgbClr val="795E26"/>
                  </a:solidFill>
                  <a:latin typeface="Courier New"/>
                  <a:ea typeface="Courier New"/>
                  <a:cs typeface="Courier New"/>
                  <a:sym typeface="Courier New"/>
                </a:rPr>
                <a:t>read</a:t>
              </a:r>
              <a:r>
                <a:rPr lang="en-US" sz="1600" dirty="0">
                  <a:solidFill>
                    <a:schemeClr val="dk1"/>
                  </a:solidFill>
                  <a:latin typeface="Courier New"/>
                  <a:ea typeface="Courier New"/>
                  <a:cs typeface="Courier New"/>
                  <a:sym typeface="Courier New"/>
                </a:rPr>
                <a:t> -r line; </a:t>
              </a:r>
              <a:r>
                <a:rPr lang="en-US" sz="1600" dirty="0">
                  <a:solidFill>
                    <a:srgbClr val="AF00DB"/>
                  </a:solidFill>
                  <a:latin typeface="Courier New"/>
                  <a:ea typeface="Courier New"/>
                  <a:cs typeface="Courier New"/>
                  <a:sym typeface="Courier New"/>
                </a:rPr>
                <a:t>do</a:t>
              </a:r>
            </a:p>
            <a:p>
              <a:pPr lvl="0">
                <a:lnSpc>
                  <a:spcPct val="90000"/>
                </a:lnSpc>
                <a:buClr>
                  <a:schemeClr val="dk1"/>
                </a:buClr>
                <a:buSzPts val="1100"/>
              </a:pPr>
              <a:r>
                <a:rPr lang="en-US" sz="1600" dirty="0">
                  <a:solidFill>
                    <a:srgbClr val="795E26"/>
                  </a:solidFill>
                  <a:latin typeface="Courier New"/>
                  <a:ea typeface="Courier New"/>
                  <a:cs typeface="Courier New"/>
                  <a:sym typeface="Courier New"/>
                </a:rPr>
                <a:t>  </a:t>
              </a:r>
              <a:r>
                <a:rPr lang="en-US" sz="1600" dirty="0" err="1">
                  <a:solidFill>
                    <a:srgbClr val="795E26"/>
                  </a:solidFill>
                  <a:latin typeface="Courier New"/>
                  <a:ea typeface="Courier New"/>
                  <a:cs typeface="Courier New"/>
                  <a:sym typeface="Courier New"/>
                </a:rPr>
                <a:t>printf</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"%02d"</a:t>
              </a:r>
              <a:r>
                <a:rPr lang="en-US" sz="1600" dirty="0">
                  <a:solidFill>
                    <a:schemeClr val="dk1"/>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linecount</a:t>
              </a:r>
              <a:endParaRPr lang="en-US" sz="1600" dirty="0">
                <a:solidFill>
                  <a:srgbClr val="001080"/>
                </a:solidFill>
                <a:latin typeface="Courier New"/>
                <a:ea typeface="Courier New"/>
                <a:cs typeface="Courier New"/>
                <a:sym typeface="Courier New"/>
              </a:endParaRPr>
            </a:p>
            <a:p>
              <a:pPr lvl="0">
                <a:lnSpc>
                  <a:spcPct val="90000"/>
                </a:lnSpc>
                <a:buClr>
                  <a:schemeClr val="dk1"/>
                </a:buClr>
                <a:buSzPts val="1100"/>
              </a:pPr>
              <a:r>
                <a:rPr lang="en-US" sz="1600" dirty="0">
                  <a:solidFill>
                    <a:srgbClr val="795E26"/>
                  </a:solidFill>
                  <a:latin typeface="Courier New"/>
                  <a:ea typeface="Courier New"/>
                  <a:cs typeface="Courier New"/>
                  <a:sym typeface="Courier New"/>
                </a:rPr>
                <a:t>  echo</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$line</a:t>
              </a:r>
              <a:r>
                <a:rPr lang="en-US" sz="1600" dirty="0">
                  <a:solidFill>
                    <a:srgbClr val="A31515"/>
                  </a:solidFill>
                  <a:latin typeface="Courier New"/>
                  <a:ea typeface="Courier New"/>
                  <a:cs typeface="Courier New"/>
                  <a:sym typeface="Courier New"/>
                </a:rPr>
                <a:t>"</a:t>
              </a:r>
            </a:p>
            <a:p>
              <a:pPr lvl="0">
                <a:lnSpc>
                  <a:spcPct val="90000"/>
                </a:lnSpc>
                <a:buClr>
                  <a:schemeClr val="dk1"/>
                </a:buClr>
                <a:buSzPts val="1100"/>
              </a:pPr>
              <a:r>
                <a:rPr lang="en-US" sz="1600" dirty="0">
                  <a:solidFill>
                    <a:schemeClr val="dk1"/>
                  </a:solidFill>
                  <a:latin typeface="Courier New"/>
                  <a:ea typeface="Courier New"/>
                  <a:cs typeface="Courier New"/>
                  <a:sym typeface="Courier New"/>
                </a:rPr>
                <a:t>  </a:t>
              </a:r>
              <a:r>
                <a:rPr lang="en-US" sz="1600" dirty="0" err="1">
                  <a:solidFill>
                    <a:schemeClr val="dk1"/>
                  </a:solidFill>
                  <a:latin typeface="Courier New"/>
                  <a:ea typeface="Courier New"/>
                  <a:cs typeface="Courier New"/>
                  <a:sym typeface="Courier New"/>
                </a:rPr>
                <a:t>linecount</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 </a:t>
              </a:r>
              <a:r>
                <a:rPr lang="en-US" sz="1600" dirty="0">
                  <a:solidFill>
                    <a:srgbClr val="001080"/>
                  </a:solidFill>
                  <a:latin typeface="Courier New"/>
                  <a:ea typeface="Courier New"/>
                  <a:cs typeface="Courier New"/>
                  <a:sym typeface="Courier New"/>
                </a:rPr>
                <a:t>$</a:t>
              </a:r>
              <a:r>
                <a:rPr lang="en-US" sz="1600" dirty="0" err="1">
                  <a:solidFill>
                    <a:srgbClr val="001080"/>
                  </a:solidFill>
                  <a:latin typeface="Courier New"/>
                  <a:ea typeface="Courier New"/>
                  <a:cs typeface="Courier New"/>
                  <a:sym typeface="Courier New"/>
                </a:rPr>
                <a:t>linecount</a:t>
              </a:r>
              <a:r>
                <a:rPr lang="en-US" sz="1600" dirty="0">
                  <a:solidFill>
                    <a:srgbClr val="A31515"/>
                  </a:solidFill>
                  <a:latin typeface="Courier New"/>
                  <a:ea typeface="Courier New"/>
                  <a:cs typeface="Courier New"/>
                  <a:sym typeface="Courier New"/>
                </a:rPr>
                <a:t> </a:t>
              </a:r>
              <a:r>
                <a:rPr lang="en-US" sz="1600" dirty="0">
                  <a:solidFill>
                    <a:schemeClr val="dk1"/>
                  </a:solidFill>
                  <a:latin typeface="Courier New"/>
                  <a:ea typeface="Courier New"/>
                  <a:cs typeface="Courier New"/>
                  <a:sym typeface="Courier New"/>
                </a:rPr>
                <a:t>+</a:t>
              </a:r>
              <a:r>
                <a:rPr lang="en-US" sz="1600" dirty="0">
                  <a:solidFill>
                    <a:srgbClr val="A31515"/>
                  </a:solidFill>
                  <a:latin typeface="Courier New"/>
                  <a:ea typeface="Courier New"/>
                  <a:cs typeface="Courier New"/>
                  <a:sym typeface="Courier New"/>
                </a:rPr>
                <a:t> </a:t>
              </a:r>
              <a:r>
                <a:rPr lang="en-US" sz="1600" dirty="0">
                  <a:solidFill>
                    <a:srgbClr val="09885A"/>
                  </a:solidFill>
                  <a:latin typeface="Courier New"/>
                  <a:ea typeface="Courier New"/>
                  <a:cs typeface="Courier New"/>
                  <a:sym typeface="Courier New"/>
                </a:rPr>
                <a:t>1</a:t>
              </a:r>
              <a:r>
                <a:rPr lang="en-US" sz="1600" dirty="0">
                  <a:solidFill>
                    <a:srgbClr val="A31515"/>
                  </a:solidFill>
                  <a:latin typeface="Courier New"/>
                  <a:ea typeface="Courier New"/>
                  <a:cs typeface="Courier New"/>
                  <a:sym typeface="Courier New"/>
                </a:rPr>
                <a:t> ))"</a:t>
              </a:r>
            </a:p>
            <a:p>
              <a:pPr lvl="0">
                <a:lnSpc>
                  <a:spcPct val="90000"/>
                </a:lnSpc>
                <a:buClr>
                  <a:schemeClr val="dk1"/>
                </a:buClr>
                <a:buSzPts val="1100"/>
              </a:pPr>
              <a:r>
                <a:rPr lang="en-US" sz="1600" dirty="0">
                  <a:solidFill>
                    <a:srgbClr val="AF00DB"/>
                  </a:solidFill>
                  <a:latin typeface="Courier New"/>
                  <a:ea typeface="Courier New"/>
                  <a:cs typeface="Courier New"/>
                  <a:sym typeface="Courier New"/>
                </a:rPr>
                <a:t>  done</a:t>
              </a:r>
              <a:r>
                <a:rPr lang="en-US" sz="1600" dirty="0">
                  <a:solidFill>
                    <a:schemeClr val="dk1"/>
                  </a:solidFill>
                  <a:latin typeface="Courier New"/>
                  <a:ea typeface="Courier New"/>
                  <a:cs typeface="Courier New"/>
                  <a:sym typeface="Courier New"/>
                </a:rPr>
                <a:t> &lt; </a:t>
              </a:r>
              <a:r>
                <a:rPr lang="en-US" sz="1600" dirty="0">
                  <a:solidFill>
                    <a:srgbClr val="001080"/>
                  </a:solidFill>
                  <a:latin typeface="Courier New"/>
                  <a:ea typeface="Courier New"/>
                  <a:cs typeface="Courier New"/>
                  <a:sym typeface="Courier New"/>
                </a:rPr>
                <a:t>$files</a:t>
              </a:r>
            </a:p>
            <a:p>
              <a:pPr lvl="0">
                <a:lnSpc>
                  <a:spcPct val="90000"/>
                </a:lnSpc>
                <a:buClr>
                  <a:schemeClr val="dk1"/>
                </a:buClr>
                <a:buSzPts val="1100"/>
              </a:pPr>
              <a:endParaRPr lang="en-US" sz="1600" dirty="0">
                <a:solidFill>
                  <a:srgbClr val="001080"/>
                </a:solidFill>
                <a:latin typeface="Courier New"/>
                <a:ea typeface="Courier New"/>
                <a:cs typeface="Courier New"/>
                <a:sym typeface="Courier New"/>
              </a:endParaRPr>
            </a:p>
            <a:p>
              <a:pPr lvl="0">
                <a:lnSpc>
                  <a:spcPct val="90000"/>
                </a:lnSpc>
                <a:buClr>
                  <a:schemeClr val="dk1"/>
                </a:buClr>
                <a:buSzPts val="1100"/>
              </a:pPr>
              <a:r>
                <a:rPr lang="en-US" sz="1600" dirty="0">
                  <a:solidFill>
                    <a:schemeClr val="dk1"/>
                  </a:solidFill>
                  <a:latin typeface="Courier New"/>
                  <a:ea typeface="Courier New"/>
                  <a:cs typeface="Courier New"/>
                  <a:sym typeface="Courier New"/>
                </a:rPr>
                <a:t>  </a:t>
              </a:r>
              <a:r>
                <a:rPr lang="en-US" sz="1600" dirty="0">
                  <a:solidFill>
                    <a:srgbClr val="795E26"/>
                  </a:solidFill>
                  <a:latin typeface="Courier New"/>
                  <a:ea typeface="Courier New"/>
                  <a:cs typeface="Courier New"/>
                  <a:sym typeface="Courier New"/>
                </a:rPr>
                <a:t>echo</a:t>
              </a:r>
              <a:r>
                <a:rPr lang="en-US" sz="1600" dirty="0">
                  <a:solidFill>
                    <a:schemeClr val="dk1"/>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a:t>
              </a:r>
            </a:p>
            <a:p>
              <a:pPr lvl="0">
                <a:lnSpc>
                  <a:spcPct val="90000"/>
                </a:lnSpc>
                <a:buClr>
                  <a:schemeClr val="dk1"/>
                </a:buClr>
                <a:buSzPts val="1100"/>
              </a:pPr>
              <a:r>
                <a:rPr lang="en-US" sz="1600" dirty="0">
                  <a:solidFill>
                    <a:srgbClr val="795E26"/>
                  </a:solidFill>
                  <a:latin typeface="Courier New"/>
                  <a:ea typeface="Courier New"/>
                  <a:cs typeface="Courier New"/>
                  <a:sym typeface="Courier New"/>
                </a:rPr>
                <a:t>  echo</a:t>
              </a:r>
              <a:r>
                <a:rPr lang="en-US" sz="1600" dirty="0">
                  <a:solidFill>
                    <a:schemeClr val="dk1"/>
                  </a:solidFill>
                  <a:latin typeface="Courier New"/>
                  <a:ea typeface="Courier New"/>
                  <a:cs typeface="Courier New"/>
                  <a:sym typeface="Courier New"/>
                </a:rPr>
                <a:t> -e </a:t>
              </a:r>
              <a:r>
                <a:rPr lang="en-US" sz="1600" dirty="0">
                  <a:solidFill>
                    <a:srgbClr val="A31515"/>
                  </a:solidFill>
                  <a:latin typeface="Courier New"/>
                  <a:ea typeface="Courier New"/>
                  <a:cs typeface="Courier New"/>
                  <a:sym typeface="Courier New"/>
                </a:rPr>
                <a:t>"\n\n"</a:t>
              </a:r>
            </a:p>
            <a:p>
              <a:pPr lvl="0">
                <a:lnSpc>
                  <a:spcPct val="90000"/>
                </a:lnSpc>
                <a:buClr>
                  <a:schemeClr val="dk1"/>
                </a:buClr>
                <a:buSzPts val="1100"/>
              </a:pPr>
              <a:r>
                <a:rPr lang="en-US" sz="1600" dirty="0">
                  <a:solidFill>
                    <a:srgbClr val="AF00DB"/>
                  </a:solidFill>
                  <a:latin typeface="Courier New"/>
                  <a:ea typeface="Courier New"/>
                  <a:cs typeface="Courier New"/>
                  <a:sym typeface="Courier New"/>
                </a:rPr>
                <a:t>done</a:t>
              </a:r>
              <a:r>
                <a:rPr lang="en-US" sz="1600" dirty="0">
                  <a:solidFill>
                    <a:schemeClr val="dk1"/>
                  </a:solidFill>
                  <a:latin typeface="Courier New"/>
                  <a:ea typeface="Courier New"/>
                  <a:cs typeface="Courier New"/>
                  <a:sym typeface="Courier New"/>
                </a:rPr>
                <a:t> | </a:t>
              </a:r>
              <a:r>
                <a:rPr lang="en-US" sz="1600" dirty="0" smtClean="0">
                  <a:solidFill>
                    <a:schemeClr val="dk1"/>
                  </a:solidFill>
                  <a:latin typeface="Courier New"/>
                  <a:ea typeface="Courier New"/>
                  <a:cs typeface="Courier New"/>
                  <a:sym typeface="Courier New"/>
                </a:rPr>
                <a:t>less</a:t>
              </a:r>
              <a:endParaRPr lang="en-US" sz="1600" dirty="0">
                <a:solidFill>
                  <a:schemeClr val="dk1"/>
                </a:solidFill>
                <a:latin typeface="Courier New"/>
                <a:ea typeface="Courier New"/>
                <a:cs typeface="Courier New"/>
                <a:sym typeface="Courier New"/>
              </a:endParaRPr>
            </a:p>
          </p:txBody>
        </p:sp>
      </p:grpSp>
      <p:sp>
        <p:nvSpPr>
          <p:cNvPr id="16" name="Shape 213"/>
          <p:cNvSpPr txBox="1"/>
          <p:nvPr/>
        </p:nvSpPr>
        <p:spPr>
          <a:xfrm>
            <a:off x="579126" y="6214826"/>
            <a:ext cx="8138700" cy="454500"/>
          </a:xfrm>
          <a:prstGeom prst="rect">
            <a:avLst/>
          </a:prstGeom>
          <a:noFill/>
          <a:ln>
            <a:noFill/>
          </a:ln>
        </p:spPr>
        <p:txBody>
          <a:bodyPr spcFirstLastPara="1" wrap="square" lIns="91425" tIns="91425" rIns="91425" bIns="91425" anchor="t" anchorCtr="0">
            <a:noAutofit/>
          </a:bodyPr>
          <a:lstStyle/>
          <a:p>
            <a:pPr lvl="0"/>
            <a:r>
              <a:rPr lang="en-US" sz="900" i="1" dirty="0">
                <a:solidFill>
                  <a:schemeClr val="tx1"/>
                </a:solidFill>
              </a:rPr>
              <a:t>Refer the scenario 11 of “Automation Saves Time and Efforts” of Module 2. </a:t>
            </a:r>
          </a:p>
        </p:txBody>
      </p:sp>
    </p:spTree>
    <p:extLst>
      <p:ext uri="{BB962C8B-B14F-4D97-AF65-F5344CB8AC3E}">
        <p14:creationId xmlns:p14="http://schemas.microsoft.com/office/powerpoint/2010/main" val="1837367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F2CA-289E-4DD4-AFF8-E8F61CAAA33B}"/>
              </a:ext>
            </a:extLst>
          </p:cNvPr>
          <p:cNvSpPr>
            <a:spLocks noGrp="1"/>
          </p:cNvSpPr>
          <p:nvPr>
            <p:ph type="title"/>
          </p:nvPr>
        </p:nvSpPr>
        <p:spPr/>
        <p:txBody>
          <a:bodyPr/>
          <a:lstStyle/>
          <a:p>
            <a:r>
              <a:rPr lang="en-IN" smtClean="0"/>
              <a:t>What did you Grasp?</a:t>
            </a:r>
            <a:endParaRPr lang="en-IN" dirty="0"/>
          </a:p>
        </p:txBody>
      </p:sp>
      <p:sp>
        <p:nvSpPr>
          <p:cNvPr id="3" name="Text Placeholder 2">
            <a:extLst>
              <a:ext uri="{FF2B5EF4-FFF2-40B4-BE49-F238E27FC236}">
                <a16:creationId xmlns:a16="http://schemas.microsoft.com/office/drawing/2014/main" xmlns="" id="{649479E8-D98E-495F-90CE-0C0B7A780D46}"/>
              </a:ext>
            </a:extLst>
          </p:cNvPr>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a:extLst>
              <a:ext uri="{FF2B5EF4-FFF2-40B4-BE49-F238E27FC236}">
                <a16:creationId xmlns:a16="http://schemas.microsoft.com/office/drawing/2014/main" xmlns="" id="{E94E15E5-D2D4-436C-B939-1B2483686712}"/>
              </a:ext>
            </a:extLst>
          </p:cNvPr>
          <p:cNvSpPr>
            <a:spLocks noGrp="1"/>
          </p:cNvSpPr>
          <p:nvPr>
            <p:ph type="body" sz="quarter" idx="26"/>
          </p:nvPr>
        </p:nvSpPr>
        <p:spPr/>
        <p:txBody>
          <a:bodyPr/>
          <a:lstStyle/>
          <a:p>
            <a:pPr lvl="0"/>
            <a:r>
              <a:rPr lang="en-US" dirty="0" smtClean="0"/>
              <a:t>Which of the following commands reads the user input and assigns it to a variable?</a:t>
            </a:r>
          </a:p>
          <a:p>
            <a:pPr lvl="1"/>
            <a:r>
              <a:rPr lang="en-US" dirty="0" smtClean="0"/>
              <a:t>read</a:t>
            </a:r>
          </a:p>
          <a:p>
            <a:pPr lvl="1"/>
            <a:r>
              <a:rPr lang="en-US" dirty="0" smtClean="0"/>
              <a:t>get</a:t>
            </a:r>
          </a:p>
          <a:p>
            <a:pPr lvl="1"/>
            <a:r>
              <a:rPr lang="en-US" dirty="0" smtClean="0"/>
              <a:t>declare</a:t>
            </a:r>
          </a:p>
          <a:p>
            <a:pPr lvl="1"/>
            <a:r>
              <a:rPr lang="en-US" dirty="0" smtClean="0"/>
              <a:t>Set</a:t>
            </a:r>
          </a:p>
          <a:p>
            <a:pPr lvl="1"/>
            <a:endParaRPr lang="en-US" dirty="0" smtClean="0"/>
          </a:p>
        </p:txBody>
      </p:sp>
    </p:spTree>
    <p:extLst>
      <p:ext uri="{BB962C8B-B14F-4D97-AF65-F5344CB8AC3E}">
        <p14:creationId xmlns:p14="http://schemas.microsoft.com/office/powerpoint/2010/main" val="3219417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F2CA-289E-4DD4-AFF8-E8F61CAAA33B}"/>
              </a:ext>
            </a:extLst>
          </p:cNvPr>
          <p:cNvSpPr>
            <a:spLocks noGrp="1"/>
          </p:cNvSpPr>
          <p:nvPr>
            <p:ph type="title"/>
          </p:nvPr>
        </p:nvSpPr>
        <p:spPr/>
        <p:txBody>
          <a:bodyPr/>
          <a:lstStyle/>
          <a:p>
            <a:r>
              <a:rPr lang="en-IN" smtClean="0"/>
              <a:t>What did you Grasp?</a:t>
            </a:r>
            <a:endParaRPr lang="en-IN" dirty="0"/>
          </a:p>
        </p:txBody>
      </p:sp>
      <p:sp>
        <p:nvSpPr>
          <p:cNvPr id="3" name="Text Placeholder 2">
            <a:extLst>
              <a:ext uri="{FF2B5EF4-FFF2-40B4-BE49-F238E27FC236}">
                <a16:creationId xmlns:a16="http://schemas.microsoft.com/office/drawing/2014/main" xmlns="" id="{649479E8-D98E-495F-90CE-0C0B7A780D46}"/>
              </a:ext>
            </a:extLst>
          </p:cNvPr>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a:extLst>
              <a:ext uri="{FF2B5EF4-FFF2-40B4-BE49-F238E27FC236}">
                <a16:creationId xmlns:a16="http://schemas.microsoft.com/office/drawing/2014/main" xmlns="" id="{E94E15E5-D2D4-436C-B939-1B2483686712}"/>
              </a:ext>
            </a:extLst>
          </p:cNvPr>
          <p:cNvSpPr>
            <a:spLocks noGrp="1"/>
          </p:cNvSpPr>
          <p:nvPr>
            <p:ph type="body" sz="quarter" idx="26"/>
          </p:nvPr>
        </p:nvSpPr>
        <p:spPr/>
        <p:txBody>
          <a:bodyPr/>
          <a:lstStyle/>
          <a:p>
            <a:pPr lvl="0">
              <a:buFont typeface="+mj-lt"/>
              <a:buAutoNum type="arabicPeriod" startAt="2"/>
            </a:pPr>
            <a:r>
              <a:rPr lang="en-US" dirty="0" smtClean="0"/>
              <a:t>Choose the correct method for appending the text “Hello World” in “/</a:t>
            </a:r>
            <a:r>
              <a:rPr lang="en-US" dirty="0" err="1" smtClean="0"/>
              <a:t>tmp</a:t>
            </a:r>
            <a:r>
              <a:rPr lang="en-US" dirty="0" smtClean="0"/>
              <a:t>/</a:t>
            </a:r>
            <a:r>
              <a:rPr lang="en-US" dirty="0" err="1" smtClean="0"/>
              <a:t>myfile</a:t>
            </a:r>
            <a:r>
              <a:rPr lang="en-US" dirty="0" smtClean="0"/>
              <a:t>” file. </a:t>
            </a:r>
          </a:p>
          <a:p>
            <a:pPr lvl="1"/>
            <a:r>
              <a:rPr lang="en-US" dirty="0" smtClean="0"/>
              <a:t>echo</a:t>
            </a:r>
            <a:r>
              <a:rPr lang="en-US" i="1" dirty="0" smtClean="0"/>
              <a:t> “Hello World” &gt; /</a:t>
            </a:r>
            <a:r>
              <a:rPr lang="en-US" i="1" dirty="0" err="1" smtClean="0"/>
              <a:t>tmp</a:t>
            </a:r>
            <a:r>
              <a:rPr lang="en-US" i="1" dirty="0" smtClean="0"/>
              <a:t>/</a:t>
            </a:r>
            <a:r>
              <a:rPr lang="en-US" i="1" dirty="0" err="1" smtClean="0"/>
              <a:t>myfile</a:t>
            </a:r>
            <a:endParaRPr lang="en-US" i="1" dirty="0" smtClean="0"/>
          </a:p>
          <a:p>
            <a:pPr lvl="1"/>
            <a:r>
              <a:rPr lang="en-US" dirty="0" smtClean="0"/>
              <a:t>echo</a:t>
            </a:r>
            <a:r>
              <a:rPr lang="en-US" i="1" dirty="0" smtClean="0"/>
              <a:t> “Hello World” &gt;&gt; /</a:t>
            </a:r>
            <a:r>
              <a:rPr lang="en-US" i="1" dirty="0" err="1" smtClean="0"/>
              <a:t>tmp</a:t>
            </a:r>
            <a:r>
              <a:rPr lang="en-US" i="1" dirty="0" smtClean="0"/>
              <a:t>/</a:t>
            </a:r>
            <a:r>
              <a:rPr lang="en-US" i="1" dirty="0" err="1" smtClean="0"/>
              <a:t>myfile</a:t>
            </a:r>
            <a:endParaRPr lang="en-US" i="1" dirty="0" smtClean="0"/>
          </a:p>
          <a:p>
            <a:pPr lvl="1"/>
            <a:r>
              <a:rPr lang="en-US" dirty="0" smtClean="0"/>
              <a:t>echo</a:t>
            </a:r>
            <a:r>
              <a:rPr lang="en-US" i="1" dirty="0" smtClean="0"/>
              <a:t> “Hello World” | /</a:t>
            </a:r>
            <a:r>
              <a:rPr lang="en-US" i="1" dirty="0" err="1" smtClean="0"/>
              <a:t>tmp</a:t>
            </a:r>
            <a:r>
              <a:rPr lang="en-US" i="1" dirty="0" smtClean="0"/>
              <a:t>/</a:t>
            </a:r>
            <a:r>
              <a:rPr lang="en-US" i="1" dirty="0" err="1" smtClean="0"/>
              <a:t>somefile</a:t>
            </a:r>
            <a:endParaRPr lang="en-US" i="1" dirty="0" smtClean="0"/>
          </a:p>
          <a:p>
            <a:pPr lvl="1"/>
            <a:r>
              <a:rPr lang="en-US" i="1" dirty="0" smtClean="0"/>
              <a:t>/</a:t>
            </a:r>
            <a:r>
              <a:rPr lang="en-US" i="1" dirty="0" err="1" smtClean="0"/>
              <a:t>tmp</a:t>
            </a:r>
            <a:r>
              <a:rPr lang="en-US" i="1" dirty="0" smtClean="0"/>
              <a:t>/</a:t>
            </a:r>
            <a:r>
              <a:rPr lang="en-US" i="1" dirty="0" err="1" smtClean="0"/>
              <a:t>myfile</a:t>
            </a:r>
            <a:r>
              <a:rPr lang="en-US" i="1" dirty="0" smtClean="0"/>
              <a:t> &lt; echo “Hello World”</a:t>
            </a:r>
          </a:p>
          <a:p>
            <a:pPr lvl="2"/>
            <a:endParaRPr lang="en-US" i="1" dirty="0"/>
          </a:p>
        </p:txBody>
      </p:sp>
    </p:spTree>
    <p:extLst>
      <p:ext uri="{BB962C8B-B14F-4D97-AF65-F5344CB8AC3E}">
        <p14:creationId xmlns:p14="http://schemas.microsoft.com/office/powerpoint/2010/main" val="2331699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2.1 Make use of Shell’s Built-In Options</a:t>
            </a:r>
            <a:endParaRPr lang="en-US" dirty="0"/>
          </a:p>
        </p:txBody>
      </p:sp>
      <p:sp>
        <p:nvSpPr>
          <p:cNvPr id="10" name="Text Placeholder 9"/>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lnSpc>
                <a:spcPct val="120000"/>
              </a:lnSpc>
              <a:spcBef>
                <a:spcPts val="600"/>
              </a:spcBef>
            </a:pPr>
            <a:r>
              <a:rPr lang="en-US" dirty="0" smtClean="0"/>
              <a:t>“</a:t>
            </a:r>
            <a:r>
              <a:rPr lang="en-US" b="1" dirty="0" smtClean="0">
                <a:solidFill>
                  <a:srgbClr val="0EC07D"/>
                </a:solidFill>
                <a:latin typeface="Courier New" panose="02070309020205020404" pitchFamily="49" charset="0"/>
                <a:cs typeface="Courier New" panose="02070309020205020404" pitchFamily="49" charset="0"/>
                <a:sym typeface="Courier New"/>
              </a:rPr>
              <a:t>set</a:t>
            </a:r>
            <a:r>
              <a:rPr lang="en-US" dirty="0" smtClean="0"/>
              <a:t>” is a built-in utility that allows to modify or display the positional arguments given to the shell. “</a:t>
            </a:r>
            <a:r>
              <a:rPr lang="en-US" b="1" dirty="0">
                <a:solidFill>
                  <a:srgbClr val="0EC07D"/>
                </a:solidFill>
                <a:latin typeface="Courier New" panose="02070309020205020404" pitchFamily="49" charset="0"/>
                <a:cs typeface="Courier New" panose="02070309020205020404" pitchFamily="49" charset="0"/>
                <a:sym typeface="Courier New"/>
              </a:rPr>
              <a:t>set –o OPTION_NAME</a:t>
            </a:r>
            <a:r>
              <a:rPr lang="en-US" dirty="0" smtClean="0"/>
              <a:t>” allows us to set the options to the shell. In our case, we need to logically set or unset the bash shell’s options.</a:t>
            </a:r>
          </a:p>
          <a:p>
            <a:pPr lvl="1">
              <a:lnSpc>
                <a:spcPct val="120000"/>
              </a:lnSpc>
              <a:spcBef>
                <a:spcPts val="600"/>
              </a:spcBef>
            </a:pPr>
            <a:r>
              <a:rPr lang="en-US" dirty="0" smtClean="0"/>
              <a:t>Make use of the following “set” commands wherever applicable in our script.</a:t>
            </a:r>
            <a:br>
              <a:rPr lang="en-US" dirty="0" smtClean="0"/>
            </a:br>
            <a:r>
              <a:rPr lang="en-US" b="1" dirty="0">
                <a:solidFill>
                  <a:srgbClr val="0EC07D"/>
                </a:solidFill>
                <a:latin typeface="Courier New" panose="02070309020205020404" pitchFamily="49" charset="0"/>
                <a:cs typeface="Courier New" panose="02070309020205020404" pitchFamily="49" charset="0"/>
                <a:sym typeface="Courier New"/>
              </a:rPr>
              <a:t>set -o </a:t>
            </a:r>
            <a:r>
              <a:rPr lang="en-US" b="1" dirty="0" err="1">
                <a:solidFill>
                  <a:srgbClr val="0EC07D"/>
                </a:solidFill>
                <a:latin typeface="Courier New" panose="02070309020205020404" pitchFamily="49" charset="0"/>
                <a:cs typeface="Courier New" panose="02070309020205020404" pitchFamily="49" charset="0"/>
                <a:sym typeface="Courier New"/>
              </a:rPr>
              <a:t>errexit</a:t>
            </a:r>
            <a:r>
              <a:rPr lang="en-US" dirty="0" smtClean="0"/>
              <a:t>	- Exit when any command fails. Alias: </a:t>
            </a:r>
            <a:r>
              <a:rPr lang="en-US" b="1" dirty="0">
                <a:solidFill>
                  <a:srgbClr val="0EC07D"/>
                </a:solidFill>
                <a:latin typeface="Courier New" panose="02070309020205020404" pitchFamily="49" charset="0"/>
                <a:cs typeface="Courier New" panose="02070309020205020404" pitchFamily="49" charset="0"/>
                <a:sym typeface="Courier New"/>
              </a:rPr>
              <a:t>set -e</a:t>
            </a:r>
            <a:r>
              <a:rPr lang="en-US" dirty="0" smtClean="0"/>
              <a:t/>
            </a:r>
            <a:br>
              <a:rPr lang="en-US" dirty="0" smtClean="0"/>
            </a:br>
            <a:r>
              <a:rPr lang="en-US" b="1" dirty="0">
                <a:solidFill>
                  <a:srgbClr val="0EC07D"/>
                </a:solidFill>
                <a:latin typeface="Courier New" panose="02070309020205020404" pitchFamily="49" charset="0"/>
                <a:cs typeface="Courier New" panose="02070309020205020404" pitchFamily="49" charset="0"/>
                <a:sym typeface="Courier New"/>
              </a:rPr>
              <a:t>set -o </a:t>
            </a:r>
            <a:r>
              <a:rPr lang="en-US" b="1" dirty="0" err="1">
                <a:solidFill>
                  <a:srgbClr val="0EC07D"/>
                </a:solidFill>
                <a:latin typeface="Courier New" panose="02070309020205020404" pitchFamily="49" charset="0"/>
                <a:cs typeface="Courier New" panose="02070309020205020404" pitchFamily="49" charset="0"/>
                <a:sym typeface="Courier New"/>
              </a:rPr>
              <a:t>nounset</a:t>
            </a:r>
            <a:r>
              <a:rPr lang="en-US" dirty="0" smtClean="0"/>
              <a:t>	- Exit when undeclared variables are referred. Alias: </a:t>
            </a:r>
            <a:r>
              <a:rPr lang="en-US" b="1" dirty="0">
                <a:solidFill>
                  <a:srgbClr val="0EC07D"/>
                </a:solidFill>
                <a:latin typeface="Courier New" panose="02070309020205020404" pitchFamily="49" charset="0"/>
                <a:cs typeface="Courier New" panose="02070309020205020404" pitchFamily="49" charset="0"/>
                <a:sym typeface="Courier New"/>
              </a:rPr>
              <a:t>set -u</a:t>
            </a:r>
            <a:r>
              <a:rPr lang="en-US" dirty="0" smtClean="0"/>
              <a:t/>
            </a:r>
            <a:br>
              <a:rPr lang="en-US" dirty="0" smtClean="0"/>
            </a:br>
            <a:r>
              <a:rPr lang="en-US" b="1" dirty="0">
                <a:solidFill>
                  <a:srgbClr val="0EC07D"/>
                </a:solidFill>
                <a:latin typeface="Courier New" panose="02070309020205020404" pitchFamily="49" charset="0"/>
                <a:cs typeface="Courier New" panose="02070309020205020404" pitchFamily="49" charset="0"/>
                <a:sym typeface="Courier New"/>
              </a:rPr>
              <a:t>set -o </a:t>
            </a:r>
            <a:r>
              <a:rPr lang="en-US" b="1" dirty="0" err="1">
                <a:solidFill>
                  <a:srgbClr val="0EC07D"/>
                </a:solidFill>
                <a:latin typeface="Courier New" panose="02070309020205020404" pitchFamily="49" charset="0"/>
                <a:cs typeface="Courier New" panose="02070309020205020404" pitchFamily="49" charset="0"/>
                <a:sym typeface="Courier New"/>
              </a:rPr>
              <a:t>xtrace</a:t>
            </a:r>
            <a:r>
              <a:rPr lang="en-US" dirty="0" smtClean="0"/>
              <a:t>	- Display the command that gets executed. Alias: </a:t>
            </a:r>
            <a:r>
              <a:rPr lang="en-US" b="1" dirty="0">
                <a:solidFill>
                  <a:srgbClr val="0EC07D"/>
                </a:solidFill>
                <a:latin typeface="Courier New" panose="02070309020205020404" pitchFamily="49" charset="0"/>
                <a:cs typeface="Courier New" panose="02070309020205020404" pitchFamily="49" charset="0"/>
                <a:sym typeface="Courier New"/>
              </a:rPr>
              <a:t>set -x</a:t>
            </a:r>
            <a:r>
              <a:rPr lang="en-US" dirty="0" smtClean="0"/>
              <a:t/>
            </a:r>
            <a:br>
              <a:rPr lang="en-US" dirty="0" smtClean="0"/>
            </a:br>
            <a:r>
              <a:rPr lang="en-US" b="1" dirty="0">
                <a:solidFill>
                  <a:srgbClr val="0EC07D"/>
                </a:solidFill>
                <a:latin typeface="Courier New" panose="02070309020205020404" pitchFamily="49" charset="0"/>
                <a:cs typeface="Courier New" panose="02070309020205020404" pitchFamily="49" charset="0"/>
                <a:sym typeface="Courier New"/>
              </a:rPr>
              <a:t>set –o </a:t>
            </a:r>
            <a:r>
              <a:rPr lang="en-US" b="1" dirty="0" err="1">
                <a:solidFill>
                  <a:srgbClr val="0EC07D"/>
                </a:solidFill>
                <a:latin typeface="Courier New" panose="02070309020205020404" pitchFamily="49" charset="0"/>
                <a:cs typeface="Courier New" panose="02070309020205020404" pitchFamily="49" charset="0"/>
                <a:sym typeface="Courier New"/>
              </a:rPr>
              <a:t>pipefail</a:t>
            </a:r>
            <a:r>
              <a:rPr lang="en-US" dirty="0" smtClean="0"/>
              <a:t>	- Exit when any piped command gets failed.</a:t>
            </a:r>
          </a:p>
          <a:p>
            <a:pPr lvl="1">
              <a:lnSpc>
                <a:spcPct val="120000"/>
              </a:lnSpc>
              <a:spcBef>
                <a:spcPts val="1200"/>
              </a:spcBef>
              <a:spcAft>
                <a:spcPts val="1200"/>
              </a:spcAft>
            </a:pPr>
            <a:r>
              <a:rPr lang="en-US" dirty="0" smtClean="0"/>
              <a:t>By setting these options separately instead of passing directly in the shebang where we specify the interpreter, We can logically control whether set any of them.</a:t>
            </a:r>
            <a:br>
              <a:rPr lang="en-US" dirty="0" smtClean="0"/>
            </a:br>
            <a:r>
              <a:rPr lang="en-US" b="1" dirty="0" smtClean="0"/>
              <a:t>Example</a:t>
            </a:r>
            <a:r>
              <a:rPr lang="en-US" b="1" dirty="0">
                <a:latin typeface="Courier New" panose="02070309020205020404" pitchFamily="49" charset="0"/>
                <a:cs typeface="Courier New" panose="02070309020205020404" pitchFamily="49" charset="0"/>
              </a:rPr>
              <a:t>:</a:t>
            </a:r>
            <a:r>
              <a:rPr lang="en-US" b="1" dirty="0">
                <a:solidFill>
                  <a:srgbClr val="0EC07D"/>
                </a:solidFill>
                <a:latin typeface="Courier New" panose="02070309020205020404" pitchFamily="49" charset="0"/>
                <a:cs typeface="Courier New" panose="02070309020205020404" pitchFamily="49" charset="0"/>
              </a:rPr>
              <a:t> </a:t>
            </a:r>
            <a:r>
              <a:rPr lang="en-US" b="1" dirty="0">
                <a:solidFill>
                  <a:srgbClr val="0EC07D"/>
                </a:solidFill>
                <a:latin typeface="Courier New" panose="02070309020205020404" pitchFamily="49" charset="0"/>
                <a:cs typeface="Courier New" panose="02070309020205020404" pitchFamily="49" charset="0"/>
                <a:sym typeface="Courier New"/>
              </a:rPr>
              <a:t>[[ "${DEBUG}" == 'true' ]] &amp;&amp; set -o </a:t>
            </a:r>
            <a:r>
              <a:rPr lang="en-US" b="1" dirty="0" err="1">
                <a:solidFill>
                  <a:srgbClr val="0EC07D"/>
                </a:solidFill>
                <a:latin typeface="Courier New" panose="02070309020205020404" pitchFamily="49" charset="0"/>
                <a:cs typeface="Courier New" panose="02070309020205020404" pitchFamily="49" charset="0"/>
                <a:sym typeface="Courier New"/>
              </a:rPr>
              <a:t>xtrace</a:t>
            </a:r>
            <a:r>
              <a:rPr lang="en-US" b="1" dirty="0">
                <a:solidFill>
                  <a:srgbClr val="0EC07D"/>
                </a:solidFill>
                <a:latin typeface="Courier New" panose="02070309020205020404" pitchFamily="49" charset="0"/>
                <a:cs typeface="Courier New" panose="02070309020205020404" pitchFamily="49" charset="0"/>
              </a:rPr>
              <a:t/>
            </a:r>
            <a:br>
              <a:rPr lang="en-US" b="1" dirty="0">
                <a:solidFill>
                  <a:srgbClr val="0EC07D"/>
                </a:solidFill>
                <a:latin typeface="Courier New" panose="02070309020205020404" pitchFamily="49" charset="0"/>
                <a:cs typeface="Courier New" panose="02070309020205020404" pitchFamily="49" charset="0"/>
              </a:rPr>
            </a:br>
            <a:r>
              <a:rPr lang="en-US" dirty="0" smtClean="0"/>
              <a:t>This sets the </a:t>
            </a:r>
            <a:r>
              <a:rPr lang="en-US" dirty="0" err="1" smtClean="0"/>
              <a:t>xtrace</a:t>
            </a:r>
            <a:r>
              <a:rPr lang="en-US" dirty="0" smtClean="0"/>
              <a:t> only when the DEBUG environment variable is set to true.</a:t>
            </a:r>
          </a:p>
        </p:txBody>
      </p:sp>
    </p:spTree>
    <p:extLst>
      <p:ext uri="{BB962C8B-B14F-4D97-AF65-F5344CB8AC3E}">
        <p14:creationId xmlns:p14="http://schemas.microsoft.com/office/powerpoint/2010/main" val="48278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E1CEBDEF-EAEE-4883-B1B7-A8CA14B0F3AA}"/>
              </a:ext>
            </a:extLst>
          </p:cNvPr>
          <p:cNvSpPr>
            <a:spLocks noGrp="1"/>
          </p:cNvSpPr>
          <p:nvPr>
            <p:ph type="title"/>
          </p:nvPr>
        </p:nvSpPr>
        <p:spPr/>
        <p:txBody>
          <a:bodyPr/>
          <a:lstStyle/>
          <a:p>
            <a:r>
              <a:rPr lang="en-IN"/>
              <a:t>Module </a:t>
            </a:r>
            <a:r>
              <a:rPr lang="en-IN" smtClean="0"/>
              <a:t>Topics</a:t>
            </a:r>
            <a:endParaRPr lang="en-IN" dirty="0"/>
          </a:p>
        </p:txBody>
      </p:sp>
      <p:sp>
        <p:nvSpPr>
          <p:cNvPr id="12" name="Text Placeholder 11">
            <a:extLst>
              <a:ext uri="{FF2B5EF4-FFF2-40B4-BE49-F238E27FC236}">
                <a16:creationId xmlns:a16="http://schemas.microsoft.com/office/drawing/2014/main" xmlns="" id="{6A54B649-F5A9-4D1F-B5B6-856197DCDE76}"/>
              </a:ext>
            </a:extLst>
          </p:cNvPr>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13" name="Text Placeholder 12">
            <a:extLst>
              <a:ext uri="{FF2B5EF4-FFF2-40B4-BE49-F238E27FC236}">
                <a16:creationId xmlns:a16="http://schemas.microsoft.com/office/drawing/2014/main" xmlns="" id="{DF51EBD0-1BDE-443E-8BE7-5DF43F67B97B}"/>
              </a:ext>
            </a:extLst>
          </p:cNvPr>
          <p:cNvSpPr>
            <a:spLocks noGrp="1"/>
          </p:cNvSpPr>
          <p:nvPr>
            <p:ph type="body" sz="quarter" idx="24"/>
          </p:nvPr>
        </p:nvSpPr>
        <p:spPr>
          <a:xfrm>
            <a:off x="514350" y="1304995"/>
            <a:ext cx="6881061" cy="4840828"/>
          </a:xfrm>
        </p:spPr>
        <p:txBody>
          <a:bodyPr/>
          <a:lstStyle/>
          <a:p>
            <a:r>
              <a:rPr lang="en-US" dirty="0"/>
              <a:t>Let us take a quick look at the topics we will cover in this module:</a:t>
            </a:r>
          </a:p>
          <a:p>
            <a:pPr marL="342900" indent="-342900">
              <a:buFont typeface="+mj-lt"/>
              <a:buAutoNum type="arabicPeriod"/>
            </a:pPr>
            <a:r>
              <a:rPr lang="en-US" dirty="0"/>
              <a:t>Writing Automation Scripts</a:t>
            </a:r>
          </a:p>
          <a:p>
            <a:pPr marL="342900" indent="-342900">
              <a:buFont typeface="+mj-lt"/>
              <a:buAutoNum type="arabicPeriod"/>
            </a:pPr>
            <a:r>
              <a:rPr lang="en-US" dirty="0"/>
              <a:t>Best Practices for Scripting</a:t>
            </a:r>
          </a:p>
        </p:txBody>
      </p:sp>
      <p:pic>
        <p:nvPicPr>
          <p:cNvPr id="2" name="Picture 1">
            <a:extLst>
              <a:ext uri="{FF2B5EF4-FFF2-40B4-BE49-F238E27FC236}">
                <a16:creationId xmlns:a16="http://schemas.microsoft.com/office/drawing/2014/main" xmlns="" id="{71B936D1-0957-4038-AD1C-9B3E58791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2923538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2.2 Naming Conventions Save Time and Effort</a:t>
            </a:r>
            <a:endParaRPr lang="en-US" dirty="0"/>
          </a:p>
        </p:txBody>
      </p:sp>
      <p:sp>
        <p:nvSpPr>
          <p:cNvPr id="3" name="Text Placeholder 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123" name="Text Placeholder 122"/>
          <p:cNvSpPr>
            <a:spLocks noGrp="1"/>
          </p:cNvSpPr>
          <p:nvPr>
            <p:ph type="body" sz="quarter" idx="24"/>
          </p:nvPr>
        </p:nvSpPr>
        <p:spPr/>
        <p:txBody>
          <a:bodyPr/>
          <a:lstStyle/>
          <a:p>
            <a:r>
              <a:rPr lang="en-US" dirty="0" smtClean="0"/>
              <a:t> </a:t>
            </a:r>
            <a:endParaRPr lang="en-US" dirty="0"/>
          </a:p>
        </p:txBody>
      </p:sp>
      <p:grpSp>
        <p:nvGrpSpPr>
          <p:cNvPr id="193" name="Group 192"/>
          <p:cNvGrpSpPr/>
          <p:nvPr/>
        </p:nvGrpSpPr>
        <p:grpSpPr>
          <a:xfrm>
            <a:off x="675911" y="1137794"/>
            <a:ext cx="11230463" cy="5399556"/>
            <a:chOff x="675911" y="1137794"/>
            <a:chExt cx="11230463" cy="5399556"/>
          </a:xfrm>
        </p:grpSpPr>
        <p:sp>
          <p:nvSpPr>
            <p:cNvPr id="125" name="Folded Corner 124"/>
            <p:cNvSpPr/>
            <p:nvPr/>
          </p:nvSpPr>
          <p:spPr>
            <a:xfrm>
              <a:off x="6291143" y="1198145"/>
              <a:ext cx="5615231" cy="5240755"/>
            </a:xfrm>
            <a:prstGeom prst="foldedCorner">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olded Corner 125"/>
            <p:cNvSpPr/>
            <p:nvPr/>
          </p:nvSpPr>
          <p:spPr>
            <a:xfrm flipH="1">
              <a:off x="675911" y="1198145"/>
              <a:ext cx="5615231" cy="5240755"/>
            </a:xfrm>
            <a:prstGeom prst="foldedCorner">
              <a:avLst>
                <a:gd name="adj" fmla="val 0"/>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6014371" y="1353720"/>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014371" y="1463641"/>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014371" y="1683483"/>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6014371" y="1793404"/>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6014371" y="1903325"/>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014371" y="2013246"/>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014371" y="2233088"/>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6014371" y="2343009"/>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6014371" y="2452930"/>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014371" y="2672771"/>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014371" y="2782692"/>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6014371" y="2892613"/>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014371" y="3112455"/>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014371" y="3222376"/>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014371" y="3332297"/>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014371" y="3552139"/>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014371" y="3662060"/>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014371" y="3881902"/>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6014371" y="3991822"/>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6014371" y="4101743"/>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014371" y="4321585"/>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014371" y="4431506"/>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014371" y="4541427"/>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014371" y="4761269"/>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014371" y="4871190"/>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014371" y="4981111"/>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6014371" y="5200953"/>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14371" y="5310874"/>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014371" y="5530715"/>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6014371" y="5640636"/>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014371" y="5860478"/>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014371" y="6080320"/>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 Placeholder 3"/>
            <p:cNvSpPr txBox="1">
              <a:spLocks/>
            </p:cNvSpPr>
            <p:nvPr/>
          </p:nvSpPr>
          <p:spPr>
            <a:xfrm>
              <a:off x="1261942" y="1497327"/>
              <a:ext cx="4411842" cy="4840828"/>
            </a:xfrm>
            <a:prstGeom prst="rect">
              <a:avLst/>
            </a:prstGeom>
          </p:spPr>
          <p:txBody>
            <a:bodyPr lIns="91440" tIns="0" rIns="91440" bIns="0"/>
            <a:lstStyle>
              <a:lvl1pPr marL="0" indent="0" algn="l" defTabSz="914400" rtl="0" eaLnBrk="1" latinLnBrk="0" hangingPunct="1">
                <a:lnSpc>
                  <a:spcPct val="90000"/>
                </a:lnSpc>
                <a:spcBef>
                  <a:spcPts val="0"/>
                </a:spcBef>
                <a:spcAft>
                  <a:spcPts val="838"/>
                </a:spcAft>
                <a:buFont typeface="Arial" panose="020B0604020202020204" pitchFamily="34" charset="0"/>
                <a:buNone/>
                <a:defRPr sz="1800" b="0" kern="1200" baseline="0">
                  <a:solidFill>
                    <a:schemeClr val="tx1"/>
                  </a:solidFill>
                  <a:latin typeface="Arial" panose="020B0604020202020204" pitchFamily="34" charset="0"/>
                  <a:ea typeface="+mn-ea"/>
                  <a:cs typeface="Arial" panose="020B0604020202020204" pitchFamily="34" charset="0"/>
                </a:defRPr>
              </a:lvl1pPr>
              <a:lvl2pPr marL="285750" indent="-285750" algn="l" defTabSz="914400" rtl="0" eaLnBrk="1" latinLnBrk="0" hangingPunct="1">
                <a:lnSpc>
                  <a:spcPct val="90000"/>
                </a:lnSpc>
                <a:spcBef>
                  <a:spcPts val="0"/>
                </a:spcBef>
                <a:spcAft>
                  <a:spcPts val="838"/>
                </a:spcAft>
                <a:buFont typeface="Wingdings 3" panose="05040102010807070707" pitchFamily="18" charset="2"/>
                <a:buChar char="*"/>
                <a:defRPr sz="1800" kern="1200" baseline="0">
                  <a:solidFill>
                    <a:schemeClr val="tx1"/>
                  </a:solidFill>
                  <a:latin typeface="Arial" panose="020B0604020202020204" pitchFamily="34" charset="0"/>
                  <a:ea typeface="+mn-ea"/>
                  <a:cs typeface="Arial" panose="020B0604020202020204" pitchFamily="34" charset="0"/>
                </a:defRPr>
              </a:lvl2pPr>
              <a:lvl3pPr marL="617538" indent="-341313" algn="l" defTabSz="914400" rtl="0" eaLnBrk="1" latinLnBrk="0" hangingPunct="1">
                <a:lnSpc>
                  <a:spcPct val="90000"/>
                </a:lnSpc>
                <a:spcBef>
                  <a:spcPts val="0"/>
                </a:spcBef>
                <a:spcAft>
                  <a:spcPts val="838"/>
                </a:spcAft>
                <a:buFont typeface="Wingdings 3" pitchFamily="18" charset="2"/>
                <a:buChar char="9"/>
                <a:defRPr sz="1600" kern="1200">
                  <a:solidFill>
                    <a:schemeClr val="tx1"/>
                  </a:solidFill>
                  <a:latin typeface="Arial" panose="020B0604020202020204" pitchFamily="34" charset="0"/>
                  <a:ea typeface="+mn-ea"/>
                  <a:cs typeface="Arial" panose="020B0604020202020204" pitchFamily="34" charset="0"/>
                </a:defRPr>
              </a:lvl3pPr>
              <a:lvl4pPr marL="998538" indent="-361950" algn="l" defTabSz="914400" rtl="0" eaLnBrk="1" latinLnBrk="0" hangingPunct="1">
                <a:lnSpc>
                  <a:spcPct val="90000"/>
                </a:lnSpc>
                <a:spcBef>
                  <a:spcPts val="0"/>
                </a:spcBef>
                <a:spcAft>
                  <a:spcPts val="838"/>
                </a:spcAft>
                <a:buFont typeface="Wingdings 3" pitchFamily="18" charset="2"/>
                <a:buChar char="&quot;"/>
                <a:defRPr sz="1500" kern="1200">
                  <a:solidFill>
                    <a:schemeClr val="tx1"/>
                  </a:solidFill>
                  <a:latin typeface="Arial" panose="020B0604020202020204" pitchFamily="34" charset="0"/>
                  <a:ea typeface="+mn-ea"/>
                  <a:cs typeface="Arial" panose="020B0604020202020204" pitchFamily="34" charset="0"/>
                </a:defRPr>
              </a:lvl4pPr>
              <a:lvl5pPr marL="1440000" indent="-342000" algn="l" defTabSz="914400" rtl="0" eaLnBrk="1" latinLnBrk="0" hangingPunct="1">
                <a:lnSpc>
                  <a:spcPct val="90000"/>
                </a:lnSpc>
                <a:spcBef>
                  <a:spcPts val="0"/>
                </a:spcBef>
                <a:spcAft>
                  <a:spcPts val="838"/>
                </a:spcAft>
                <a:buFont typeface="Wingdings 3" pitchFamily="18" charset="2"/>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0"/>
                </a:spcAft>
              </a:pPr>
              <a:r>
                <a:rPr lang="en-US" sz="1600" b="1" dirty="0" smtClean="0"/>
                <a:t>Do’s </a:t>
              </a:r>
            </a:p>
            <a:p>
              <a:pPr marL="457200" indent="-330200">
                <a:lnSpc>
                  <a:spcPct val="120000"/>
                </a:lnSpc>
                <a:spcAft>
                  <a:spcPts val="200"/>
                </a:spcAft>
                <a:buSzPts val="1600"/>
                <a:buFont typeface="Wingdings 3" panose="05040102010807070707" pitchFamily="18" charset="2"/>
                <a:buChar char="*"/>
              </a:pPr>
              <a:r>
                <a:rPr lang="en-US" sz="1600" dirty="0" smtClean="0"/>
                <a:t>Variable or function names should have only letters, numbers and optionally underscore character. </a:t>
              </a:r>
            </a:p>
            <a:p>
              <a:pPr marL="457200" indent="-330200">
                <a:lnSpc>
                  <a:spcPct val="120000"/>
                </a:lnSpc>
                <a:spcAft>
                  <a:spcPts val="0"/>
                </a:spcAft>
                <a:buSzPts val="1600"/>
                <a:buFont typeface="Wingdings 3" panose="05040102010807070707" pitchFamily="18" charset="2"/>
                <a:buChar char="*"/>
              </a:pPr>
              <a:r>
                <a:rPr lang="en-US" sz="1600" dirty="0" smtClean="0"/>
                <a:t>It is better to begin the name with a letter and use underscore to separate the words in them instead of spaces.</a:t>
              </a:r>
            </a:p>
            <a:p>
              <a:pPr marL="457200" indent="-330200">
                <a:lnSpc>
                  <a:spcPct val="120000"/>
                </a:lnSpc>
                <a:spcAft>
                  <a:spcPts val="200"/>
                </a:spcAft>
                <a:buSzPts val="1600"/>
                <a:buFont typeface="Wingdings 3" panose="05040102010807070707" pitchFamily="18" charset="2"/>
                <a:buChar char="*"/>
              </a:pPr>
              <a:r>
                <a:rPr lang="en-US" sz="1600" dirty="0" smtClean="0"/>
                <a:t>It is okay to begin your function name with an underscore character if the name conflicts with any other system tool.</a:t>
              </a:r>
            </a:p>
            <a:p>
              <a:pPr marL="457200" indent="-330200">
                <a:lnSpc>
                  <a:spcPct val="120000"/>
                </a:lnSpc>
                <a:spcAft>
                  <a:spcPts val="200"/>
                </a:spcAft>
                <a:buSzPts val="1600"/>
                <a:buFont typeface="Wingdings 3" panose="05040102010807070707" pitchFamily="18" charset="2"/>
                <a:buChar char="*"/>
              </a:pPr>
              <a:r>
                <a:rPr lang="en-US" sz="1600" dirty="0" smtClean="0"/>
                <a:t>Give intuitive names to variables. </a:t>
              </a:r>
            </a:p>
            <a:p>
              <a:pPr marL="457200" indent="-330200">
                <a:lnSpc>
                  <a:spcPct val="120000"/>
                </a:lnSpc>
                <a:spcAft>
                  <a:spcPts val="0"/>
                </a:spcAft>
                <a:buSzPts val="1600"/>
                <a:buFont typeface="Wingdings 3" panose="05040102010807070707" pitchFamily="18" charset="2"/>
                <a:buChar char="*"/>
              </a:pPr>
              <a:r>
                <a:rPr lang="en-US" sz="1600" dirty="0" smtClean="0"/>
                <a:t>Conform to the language conventions and even the naming of the scripts are important too.</a:t>
              </a:r>
            </a:p>
            <a:p>
              <a:pPr marL="457200" indent="-330200">
                <a:lnSpc>
                  <a:spcPct val="120000"/>
                </a:lnSpc>
                <a:spcAft>
                  <a:spcPts val="0"/>
                </a:spcAft>
                <a:buSzPts val="1600"/>
                <a:buFont typeface="Wingdings 3" panose="05040102010807070707" pitchFamily="18" charset="2"/>
                <a:buChar char="*"/>
              </a:pPr>
              <a:r>
                <a:rPr lang="en-US" sz="1600" dirty="0" smtClean="0"/>
                <a:t>Prepare a style guide before starting to write the code. </a:t>
              </a:r>
            </a:p>
            <a:p>
              <a:pPr marL="285750" indent="-285750">
                <a:lnSpc>
                  <a:spcPct val="120000"/>
                </a:lnSpc>
                <a:buFont typeface="Wingdings 3" panose="05040102010807070707" pitchFamily="18" charset="2"/>
                <a:buChar char="*"/>
              </a:pPr>
              <a:endParaRPr lang="en-US" sz="1600" dirty="0"/>
            </a:p>
          </p:txBody>
        </p:sp>
        <p:sp>
          <p:nvSpPr>
            <p:cNvPr id="174" name="Shape 257"/>
            <p:cNvSpPr txBox="1">
              <a:spLocks/>
            </p:cNvSpPr>
            <p:nvPr/>
          </p:nvSpPr>
          <p:spPr>
            <a:xfrm>
              <a:off x="7085163" y="1497327"/>
              <a:ext cx="4320358" cy="4473071"/>
            </a:xfrm>
            <a:prstGeom prst="rect">
              <a:avLst/>
            </a:prstGeom>
            <a:ln>
              <a:noFill/>
            </a:ln>
          </p:spPr>
          <p:txBody>
            <a:bodyPr spcFirstLastPara="1" wrap="square" lIns="91440" tIns="0" rIns="9144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1600" b="1" dirty="0" err="1" smtClean="0">
                  <a:latin typeface="Arial" panose="020B0604020202020204" pitchFamily="34" charset="0"/>
                  <a:cs typeface="Arial" panose="020B0604020202020204" pitchFamily="34" charset="0"/>
                </a:rPr>
                <a:t>Don’t’s</a:t>
              </a:r>
              <a:r>
                <a:rPr lang="en-US" sz="1600" b="1" dirty="0" smtClean="0">
                  <a:latin typeface="Arial" panose="020B0604020202020204" pitchFamily="34" charset="0"/>
                  <a:cs typeface="Arial" panose="020B0604020202020204" pitchFamily="34" charset="0"/>
                </a:rPr>
                <a:t> </a:t>
              </a:r>
            </a:p>
            <a:p>
              <a:pPr marL="457200" indent="-330200">
                <a:lnSpc>
                  <a:spcPct val="120000"/>
                </a:lnSpc>
                <a:spcBef>
                  <a:spcPts val="0"/>
                </a:spcBef>
                <a:buSzPts val="1600"/>
                <a:buFont typeface="Wingdings 3" panose="05040102010807070707" pitchFamily="18" charset="2"/>
                <a:buChar char="*"/>
              </a:pPr>
              <a:r>
                <a:rPr lang="en-US" sz="1600" dirty="0">
                  <a:latin typeface="Arial" panose="020B0604020202020204" pitchFamily="34" charset="0"/>
                  <a:cs typeface="Arial" panose="020B0604020202020204" pitchFamily="34" charset="0"/>
                </a:rPr>
                <a:t>It should not contain any other special character and even spaces.</a:t>
              </a:r>
            </a:p>
            <a:p>
              <a:pPr marL="457200" indent="-330200">
                <a:lnSpc>
                  <a:spcPct val="120000"/>
                </a:lnSpc>
                <a:spcBef>
                  <a:spcPts val="0"/>
                </a:spcBef>
                <a:buSzPts val="1600"/>
                <a:buFont typeface="Wingdings 3" panose="05040102010807070707" pitchFamily="18" charset="2"/>
                <a:buChar char="*"/>
              </a:pPr>
              <a:r>
                <a:rPr lang="en-US" sz="1600" dirty="0">
                  <a:latin typeface="Arial" panose="020B0604020202020204" pitchFamily="34" charset="0"/>
                  <a:cs typeface="Arial" panose="020B0604020202020204" pitchFamily="34" charset="0"/>
                </a:rPr>
                <a:t>Do not begin the variable name with numbers.</a:t>
              </a:r>
            </a:p>
            <a:p>
              <a:pPr marL="457200" indent="-330200">
                <a:lnSpc>
                  <a:spcPct val="120000"/>
                </a:lnSpc>
                <a:spcBef>
                  <a:spcPts val="0"/>
                </a:spcBef>
                <a:buSzPts val="1600"/>
                <a:buFont typeface="Wingdings 3" panose="05040102010807070707" pitchFamily="18" charset="2"/>
                <a:buChar char="*"/>
              </a:pPr>
              <a:r>
                <a:rPr lang="en-US" sz="1600" dirty="0">
                  <a:latin typeface="Arial" panose="020B0604020202020204" pitchFamily="34" charset="0"/>
                  <a:cs typeface="Arial" panose="020B0604020202020204" pitchFamily="34" charset="0"/>
                </a:rPr>
                <a:t>Do not use a complete uppercase text as the name unless it is an environment variable or globally exported variable.</a:t>
              </a:r>
            </a:p>
            <a:p>
              <a:pPr marL="0" indent="0">
                <a:lnSpc>
                  <a:spcPct val="120000"/>
                </a:lnSpc>
                <a:spcBef>
                  <a:spcPts val="0"/>
                </a:spcBef>
                <a:spcAft>
                  <a:spcPts val="1600"/>
                </a:spcAft>
                <a:buFont typeface="Arial" panose="020B0604020202020204" pitchFamily="34" charset="0"/>
                <a:buNone/>
              </a:pPr>
              <a:endParaRPr lang="en-US" sz="1600" dirty="0">
                <a:latin typeface="Arial" panose="020B0604020202020204" pitchFamily="34" charset="0"/>
                <a:cs typeface="Arial" panose="020B0604020202020204" pitchFamily="34" charset="0"/>
              </a:endParaRPr>
            </a:p>
          </p:txBody>
        </p:sp>
        <p:cxnSp>
          <p:nvCxnSpPr>
            <p:cNvPr id="175" name="Straight Connector 174"/>
            <p:cNvCxnSpPr/>
            <p:nvPr/>
          </p:nvCxnSpPr>
          <p:spPr>
            <a:xfrm>
              <a:off x="1066800" y="1777038"/>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066800" y="2076297"/>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066800" y="2375556"/>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066800" y="2674815"/>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066800" y="2974074"/>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066800" y="3273333"/>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066800" y="3572592"/>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066800" y="3871851"/>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066800" y="4171110"/>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066800" y="4470369"/>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066800" y="4769628"/>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066800" y="5068887"/>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066800" y="5368146"/>
              <a:ext cx="10338721"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066800" y="5667405"/>
              <a:ext cx="10367749"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066800" y="5966664"/>
              <a:ext cx="10040204" cy="0"/>
            </a:xfrm>
            <a:prstGeom prst="line">
              <a:avLst/>
            </a:prstGeom>
            <a:ln>
              <a:solidFill>
                <a:srgbClr val="0EC07D">
                  <a:alpha val="30000"/>
                </a:srgbClr>
              </a:solidFill>
            </a:ln>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a:xfrm>
              <a:off x="6199722" y="1137794"/>
              <a:ext cx="159491" cy="5399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6014371" y="6190241"/>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014371" y="5970399"/>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6014371" y="5750557"/>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014371" y="5420794"/>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6014371" y="5091032"/>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014371" y="4651348"/>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014371" y="4211664"/>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014371" y="3771981"/>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014371" y="3442218"/>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6014371" y="3002534"/>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014371" y="2562850"/>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14371" y="2123167"/>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014371" y="1573562"/>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014371" y="1243799"/>
              <a:ext cx="532746" cy="219842"/>
            </a:xfrm>
            <a:prstGeom prst="ellips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4724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2.3 Annotations Make the Logic Clean</a:t>
            </a:r>
            <a:endParaRPr lang="en-US" dirty="0"/>
          </a:p>
        </p:txBody>
      </p:sp>
      <p:sp>
        <p:nvSpPr>
          <p:cNvPr id="7" name="Text Placeholder 6"/>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a:xfrm>
            <a:off x="514350" y="1304995"/>
            <a:ext cx="7372350" cy="4840828"/>
          </a:xfrm>
        </p:spPr>
        <p:txBody>
          <a:bodyPr/>
          <a:lstStyle/>
          <a:p>
            <a:pPr lvl="0">
              <a:lnSpc>
                <a:spcPct val="100000"/>
              </a:lnSpc>
              <a:spcBef>
                <a:spcPts val="1200"/>
              </a:spcBef>
            </a:pPr>
            <a:r>
              <a:rPr lang="en-US" b="1" dirty="0" smtClean="0"/>
              <a:t>Annotations: </a:t>
            </a:r>
          </a:p>
          <a:p>
            <a:pPr lvl="1">
              <a:lnSpc>
                <a:spcPct val="100000"/>
              </a:lnSpc>
              <a:spcBef>
                <a:spcPts val="1200"/>
              </a:spcBef>
            </a:pPr>
            <a:r>
              <a:rPr lang="en-US" dirty="0" smtClean="0"/>
              <a:t>Are similar to access modifiers in general programming languages.</a:t>
            </a:r>
          </a:p>
          <a:p>
            <a:pPr lvl="1">
              <a:lnSpc>
                <a:spcPct val="100000"/>
              </a:lnSpc>
              <a:spcBef>
                <a:spcPts val="1200"/>
              </a:spcBef>
            </a:pPr>
            <a:r>
              <a:rPr lang="en-US" dirty="0" smtClean="0"/>
              <a:t>Define the scope and behavior of the variables that are annotated.</a:t>
            </a:r>
          </a:p>
          <a:p>
            <a:pPr lvl="2">
              <a:lnSpc>
                <a:spcPct val="100000"/>
              </a:lnSpc>
            </a:pPr>
            <a:r>
              <a:rPr lang="en-US" dirty="0" smtClean="0"/>
              <a:t>Unlike general programming languages, bash does not support a complete list of annotations yet it supports to basic forms.</a:t>
            </a:r>
          </a:p>
          <a:p>
            <a:pPr marL="657225" lvl="3" indent="0">
              <a:lnSpc>
                <a:spcPct val="100000"/>
              </a:lnSpc>
              <a:buNone/>
            </a:pPr>
            <a:r>
              <a:rPr lang="en-US" sz="1600" b="1" dirty="0" smtClean="0">
                <a:sym typeface="Courier New"/>
              </a:rPr>
              <a:t>local</a:t>
            </a:r>
            <a:r>
              <a:rPr lang="en-US" sz="1600" dirty="0" smtClean="0">
                <a:sym typeface="Courier New"/>
              </a:rPr>
              <a:t> </a:t>
            </a:r>
            <a:r>
              <a:rPr lang="en-US" sz="1600" dirty="0" smtClean="0"/>
              <a:t>– Defines a variable to available only within the scope in which the variable is defined.</a:t>
            </a:r>
          </a:p>
          <a:p>
            <a:pPr marL="657225" lvl="3" indent="0">
              <a:lnSpc>
                <a:spcPct val="100000"/>
              </a:lnSpc>
              <a:buNone/>
            </a:pPr>
            <a:r>
              <a:rPr lang="en-US" sz="1600" b="1" dirty="0" err="1" smtClean="0">
                <a:sym typeface="Courier New"/>
              </a:rPr>
              <a:t>readonly</a:t>
            </a:r>
            <a:r>
              <a:rPr lang="en-US" sz="1600" dirty="0" smtClean="0">
                <a:sym typeface="Courier New"/>
              </a:rPr>
              <a:t> </a:t>
            </a:r>
            <a:r>
              <a:rPr lang="en-US" sz="1600" dirty="0" smtClean="0"/>
              <a:t>–  Defines the variable as an immutable object. Does not allow to reassign any new values to the variable.</a:t>
            </a:r>
          </a:p>
          <a:p>
            <a:pPr lvl="1">
              <a:lnSpc>
                <a:spcPct val="100000"/>
              </a:lnSpc>
              <a:spcBef>
                <a:spcPts val="1200"/>
              </a:spcBef>
            </a:pPr>
            <a:r>
              <a:rPr lang="en-US" dirty="0" smtClean="0"/>
              <a:t>Allows us to quickly debug and write a scalable complex code neatly.</a:t>
            </a:r>
          </a:p>
          <a:p>
            <a:pPr lvl="0">
              <a:lnSpc>
                <a:spcPct val="100000"/>
              </a:lnSpc>
              <a:spcBef>
                <a:spcPts val="1200"/>
              </a:spcBef>
            </a:pPr>
            <a:endParaRPr lang="en-US" dirty="0" smtClean="0"/>
          </a:p>
          <a:p>
            <a:pPr>
              <a:lnSpc>
                <a:spcPct val="100000"/>
              </a:lnSpc>
              <a:spcBef>
                <a:spcPts val="1200"/>
              </a:spcBef>
            </a:pP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7976" t="41379" r="22313" b="36806"/>
          <a:stretch/>
        </p:blipFill>
        <p:spPr>
          <a:xfrm>
            <a:off x="8286750" y="2133601"/>
            <a:ext cx="3581400" cy="4419600"/>
          </a:xfrm>
          <a:prstGeom prst="rect">
            <a:avLst/>
          </a:prstGeom>
        </p:spPr>
      </p:pic>
    </p:spTree>
    <p:extLst>
      <p:ext uri="{BB962C8B-B14F-4D97-AF65-F5344CB8AC3E}">
        <p14:creationId xmlns:p14="http://schemas.microsoft.com/office/powerpoint/2010/main" val="2982926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2.4 Command Substitution</a:t>
            </a:r>
            <a:endParaRPr lang="en-US" dirty="0"/>
          </a:p>
        </p:txBody>
      </p:sp>
      <p:sp>
        <p:nvSpPr>
          <p:cNvPr id="7" name="Text Placeholder 6"/>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a:xfrm>
            <a:off x="514350" y="1304995"/>
            <a:ext cx="7924800" cy="4840828"/>
          </a:xfrm>
        </p:spPr>
        <p:txBody>
          <a:bodyPr/>
          <a:lstStyle/>
          <a:p>
            <a:pPr lvl="0">
              <a:lnSpc>
                <a:spcPct val="100000"/>
              </a:lnSpc>
            </a:pPr>
            <a:r>
              <a:rPr lang="en-US" b="1" dirty="0" smtClean="0"/>
              <a:t>Command Substitution: </a:t>
            </a:r>
          </a:p>
          <a:p>
            <a:pPr lvl="1">
              <a:lnSpc>
                <a:spcPct val="100000"/>
              </a:lnSpc>
            </a:pPr>
            <a:r>
              <a:rPr lang="en-US" dirty="0" smtClean="0"/>
              <a:t>One of the most frequently used feature in which the </a:t>
            </a:r>
            <a:r>
              <a:rPr lang="en-US" dirty="0" err="1" smtClean="0"/>
              <a:t>stdout</a:t>
            </a:r>
            <a:r>
              <a:rPr lang="en-US" dirty="0" smtClean="0"/>
              <a:t> of any commands can be assigned to a variable or substituted wherever it is required.</a:t>
            </a:r>
          </a:p>
          <a:p>
            <a:pPr lvl="1">
              <a:lnSpc>
                <a:spcPct val="120000"/>
              </a:lnSpc>
            </a:pPr>
            <a:r>
              <a:rPr lang="en-US" dirty="0" smtClean="0"/>
              <a:t>Bash allows us to do this in two ways.</a:t>
            </a:r>
            <a:br>
              <a:rPr lang="en-US" dirty="0" smtClean="0"/>
            </a:br>
            <a:r>
              <a:rPr lang="en-US" b="1" dirty="0" smtClean="0">
                <a:solidFill>
                  <a:srgbClr val="0EC07D"/>
                </a:solidFill>
                <a:latin typeface="Courier New" panose="02070309020205020404" pitchFamily="49" charset="0"/>
                <a:cs typeface="Courier New" panose="02070309020205020404" pitchFamily="49" charset="0"/>
                <a:sym typeface="Courier New"/>
              </a:rPr>
              <a:t>$(COMMAND)</a:t>
            </a:r>
            <a:r>
              <a:rPr lang="en-US" b="1" dirty="0" smtClean="0">
                <a:solidFill>
                  <a:srgbClr val="0EC07D"/>
                </a:solidFill>
                <a:latin typeface="Courier New" panose="02070309020205020404" pitchFamily="49" charset="0"/>
                <a:cs typeface="Courier New" panose="02070309020205020404" pitchFamily="49" charset="0"/>
              </a:rPr>
              <a:t> </a:t>
            </a:r>
            <a:r>
              <a:rPr lang="en-US" dirty="0" smtClean="0"/>
              <a:t>– The modern way of substitution, that encloses the command with parenthesis and a prefix dollar sign. It can be nested without any additional actions.</a:t>
            </a:r>
            <a:br>
              <a:rPr lang="en-US" dirty="0" smtClean="0"/>
            </a:br>
            <a:r>
              <a:rPr lang="en-US" b="1" dirty="0">
                <a:solidFill>
                  <a:srgbClr val="0EC07D"/>
                </a:solidFill>
                <a:latin typeface="Courier New" panose="02070309020205020404" pitchFamily="49" charset="0"/>
                <a:cs typeface="Courier New" panose="02070309020205020404" pitchFamily="49" charset="0"/>
                <a:sym typeface="Courier New"/>
              </a:rPr>
              <a:t>`COMMAND`</a:t>
            </a:r>
            <a:r>
              <a:rPr lang="en-US" b="1" dirty="0">
                <a:solidFill>
                  <a:srgbClr val="0EC07D"/>
                </a:solidFill>
                <a:latin typeface="Courier New" panose="02070309020205020404" pitchFamily="49" charset="0"/>
                <a:cs typeface="Courier New" panose="02070309020205020404" pitchFamily="49" charset="0"/>
              </a:rPr>
              <a:t> </a:t>
            </a:r>
            <a:r>
              <a:rPr lang="en-US" dirty="0" smtClean="0"/>
              <a:t>– The traditional way of substituting is by enclosing the commands with back ticks. It is not preferred due to less readability since they can be easily confused with single quotes. Also the nested substitution needs the back tick to be escaped with ‘\’ character.</a:t>
            </a:r>
          </a:p>
          <a:p>
            <a:pPr lvl="1">
              <a:lnSpc>
                <a:spcPct val="120000"/>
              </a:lnSpc>
            </a:pPr>
            <a:r>
              <a:rPr lang="en-US" dirty="0" smtClean="0"/>
              <a:t>Always enclose the command substitution within double quotes to ensure the whitespaces returned from the command doesn’t cause any trouble.</a:t>
            </a:r>
            <a:br>
              <a:rPr lang="en-US" dirty="0" smtClean="0"/>
            </a:br>
            <a:r>
              <a:rPr lang="en-US" b="1" dirty="0" smtClean="0"/>
              <a:t>Example:</a:t>
            </a:r>
            <a:r>
              <a:rPr lang="en-US" dirty="0" smtClean="0"/>
              <a:t> </a:t>
            </a:r>
            <a:r>
              <a:rPr lang="en-US" b="1" dirty="0">
                <a:solidFill>
                  <a:srgbClr val="0EC07D"/>
                </a:solidFill>
                <a:latin typeface="Courier New" panose="02070309020205020404" pitchFamily="49" charset="0"/>
                <a:cs typeface="Courier New" panose="02070309020205020404" pitchFamily="49" charset="0"/>
                <a:sym typeface="Courier New"/>
              </a:rPr>
              <a:t>echo "Hi, I am $(</a:t>
            </a:r>
            <a:r>
              <a:rPr lang="en-US" b="1" dirty="0" err="1">
                <a:solidFill>
                  <a:srgbClr val="0EC07D"/>
                </a:solidFill>
                <a:latin typeface="Courier New" panose="02070309020205020404" pitchFamily="49" charset="0"/>
                <a:cs typeface="Courier New" panose="02070309020205020404" pitchFamily="49" charset="0"/>
                <a:sym typeface="Courier New"/>
              </a:rPr>
              <a:t>whoami</a:t>
            </a:r>
            <a:r>
              <a:rPr lang="en-US" b="1" dirty="0">
                <a:solidFill>
                  <a:srgbClr val="0EC07D"/>
                </a:solidFill>
                <a:latin typeface="Courier New" panose="02070309020205020404" pitchFamily="49" charset="0"/>
                <a:cs typeface="Courier New" panose="02070309020205020404" pitchFamily="49" charset="0"/>
                <a:sym typeface="Courier New"/>
              </a:rPr>
              <a:t>)</a:t>
            </a:r>
            <a:r>
              <a:rPr lang="en-US" dirty="0" smtClean="0">
                <a:sym typeface="Courier New"/>
              </a:rPr>
              <a:t>"</a:t>
            </a:r>
            <a:endParaRPr lang="en-US" dirty="0" smtClean="0"/>
          </a:p>
          <a:p>
            <a:pPr lvl="1">
              <a:lnSpc>
                <a:spcPct val="100000"/>
              </a:lnSpc>
            </a:pP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36" t="6" r="90053" b="78179"/>
          <a:stretch/>
        </p:blipFill>
        <p:spPr>
          <a:xfrm>
            <a:off x="8286750" y="2133601"/>
            <a:ext cx="3581400" cy="4419600"/>
          </a:xfrm>
          <a:prstGeom prst="rect">
            <a:avLst/>
          </a:prstGeom>
        </p:spPr>
      </p:pic>
    </p:spTree>
    <p:extLst>
      <p:ext uri="{BB962C8B-B14F-4D97-AF65-F5344CB8AC3E}">
        <p14:creationId xmlns:p14="http://schemas.microsoft.com/office/powerpoint/2010/main" val="1826282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2.4 Always Begin with a Shebang</a:t>
            </a:r>
            <a:endParaRPr lang="en-US" dirty="0"/>
          </a:p>
        </p:txBody>
      </p:sp>
      <p:sp>
        <p:nvSpPr>
          <p:cNvPr id="7" name="Text Placeholder 6"/>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a:lnSpc>
                <a:spcPct val="120000"/>
              </a:lnSpc>
            </a:pPr>
            <a:r>
              <a:rPr lang="en-US" b="1" dirty="0" smtClean="0"/>
              <a:t>Shebang (also called hash-bang): </a:t>
            </a:r>
          </a:p>
          <a:p>
            <a:pPr lvl="1">
              <a:lnSpc>
                <a:spcPct val="120000"/>
              </a:lnSpc>
            </a:pPr>
            <a:r>
              <a:rPr lang="en-US" dirty="0" smtClean="0"/>
              <a:t>Should be the first line on any shell script.</a:t>
            </a:r>
          </a:p>
          <a:p>
            <a:pPr lvl="1">
              <a:lnSpc>
                <a:spcPct val="120000"/>
              </a:lnSpc>
            </a:pPr>
            <a:r>
              <a:rPr lang="en-US" dirty="0" smtClean="0"/>
              <a:t>The system uses the shebang to know, which binary to use as the interpreter for this script.</a:t>
            </a:r>
          </a:p>
          <a:p>
            <a:pPr lvl="1">
              <a:lnSpc>
                <a:spcPct val="120000"/>
              </a:lnSpc>
            </a:pPr>
            <a:r>
              <a:rPr lang="en-US" dirty="0" smtClean="0"/>
              <a:t>The following shebang targets the bash as the interpreter to use for the script.</a:t>
            </a:r>
            <a:br>
              <a:rPr lang="en-US" dirty="0" smtClean="0"/>
            </a:br>
            <a:r>
              <a:rPr lang="en-US" b="1" dirty="0" smtClean="0"/>
              <a:t>Example:</a:t>
            </a:r>
            <a:r>
              <a:rPr lang="en-US" dirty="0" smtClean="0"/>
              <a:t> </a:t>
            </a:r>
            <a:r>
              <a:rPr lang="en-US" dirty="0" smtClean="0">
                <a:sym typeface="Courier New"/>
              </a:rPr>
              <a:t>#!/bin/bash</a:t>
            </a:r>
          </a:p>
          <a:p>
            <a:pPr lvl="1">
              <a:lnSpc>
                <a:spcPct val="120000"/>
              </a:lnSpc>
            </a:pPr>
            <a:r>
              <a:rPr lang="en-US" dirty="0" smtClean="0"/>
              <a:t>Though the options to the Interpreter can be passed like </a:t>
            </a:r>
            <a:r>
              <a:rPr lang="en-US" dirty="0">
                <a:sym typeface="Courier New"/>
              </a:rPr>
              <a:t>#!/bin/bash –x -e</a:t>
            </a:r>
            <a:r>
              <a:rPr lang="en-US" dirty="0" smtClean="0"/>
              <a:t>, it is discouraged. Because, If the script is ran explicitly executed by an interpreter, then the specified operations in the shebang will be simply ignored and will end in inconsistencies.</a:t>
            </a:r>
          </a:p>
          <a:p>
            <a:pPr lvl="1">
              <a:lnSpc>
                <a:spcPct val="120000"/>
              </a:lnSpc>
            </a:pPr>
            <a:r>
              <a:rPr lang="en-US" dirty="0" smtClean="0"/>
              <a:t>For the sake of portability, using </a:t>
            </a:r>
            <a:r>
              <a:rPr lang="en-US" dirty="0">
                <a:sym typeface="Courier New"/>
              </a:rPr>
              <a:t>#!/</a:t>
            </a:r>
            <a:r>
              <a:rPr lang="en-US" dirty="0" err="1">
                <a:sym typeface="Courier New"/>
              </a:rPr>
              <a:t>usr</a:t>
            </a:r>
            <a:r>
              <a:rPr lang="en-US" dirty="0">
                <a:sym typeface="Courier New"/>
              </a:rPr>
              <a:t>/bin/</a:t>
            </a:r>
            <a:r>
              <a:rPr lang="en-US" dirty="0" err="1">
                <a:sym typeface="Courier New"/>
              </a:rPr>
              <a:t>env</a:t>
            </a:r>
            <a:r>
              <a:rPr lang="en-US" dirty="0">
                <a:sym typeface="Courier New"/>
              </a:rPr>
              <a:t> </a:t>
            </a:r>
            <a:r>
              <a:rPr lang="en-US" dirty="0" smtClean="0">
                <a:sym typeface="Courier New"/>
              </a:rPr>
              <a:t>bash</a:t>
            </a:r>
            <a:r>
              <a:rPr lang="en-US" dirty="0" smtClean="0"/>
              <a:t> is more preferred than </a:t>
            </a:r>
            <a:r>
              <a:rPr lang="en-US" dirty="0">
                <a:sym typeface="Courier New"/>
              </a:rPr>
              <a:t>#!/bin/bash</a:t>
            </a:r>
            <a:r>
              <a:rPr lang="en-US" dirty="0" smtClean="0"/>
              <a:t>. This ensures all the Linux operating systems will be able to fetch the right interpreter.</a:t>
            </a:r>
          </a:p>
          <a:p>
            <a:pPr lvl="1">
              <a:lnSpc>
                <a:spcPct val="120000"/>
              </a:lnSpc>
            </a:pPr>
            <a:r>
              <a:rPr lang="en-US" dirty="0" smtClean="0"/>
              <a:t>Make sure only the shebang is present on the first line of the script and nothing else. Start your script after two lines below.</a:t>
            </a:r>
          </a:p>
          <a:p>
            <a:pPr lvl="1">
              <a:lnSpc>
                <a:spcPct val="120000"/>
              </a:lnSpc>
            </a:pPr>
            <a:endParaRPr lang="en-US" dirty="0"/>
          </a:p>
        </p:txBody>
      </p:sp>
    </p:spTree>
    <p:extLst>
      <p:ext uri="{BB962C8B-B14F-4D97-AF65-F5344CB8AC3E}">
        <p14:creationId xmlns:p14="http://schemas.microsoft.com/office/powerpoint/2010/main" val="2805504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2.5 Variable Substitution</a:t>
            </a:r>
            <a:endParaRPr lang="en-US" dirty="0"/>
          </a:p>
        </p:txBody>
      </p:sp>
      <p:sp>
        <p:nvSpPr>
          <p:cNvPr id="7" name="Text Placeholder 6"/>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lnSpc>
                <a:spcPct val="120000"/>
              </a:lnSpc>
            </a:pPr>
            <a:r>
              <a:rPr lang="en-US" dirty="0" smtClean="0"/>
              <a:t>In Bash, Variables should be accessed using their name prefixed by the $ sign. This way of doing is not encouraged any more. Instead the variables should be accessed by enclosing the variable name within braces and should be prefixed with the $ sign.</a:t>
            </a:r>
            <a:br>
              <a:rPr lang="en-US" dirty="0" smtClean="0"/>
            </a:br>
            <a:r>
              <a:rPr lang="en-US" b="1" dirty="0" smtClean="0">
                <a:solidFill>
                  <a:srgbClr val="0EC07D"/>
                </a:solidFill>
                <a:latin typeface="Courier New" panose="02070309020205020404" pitchFamily="49" charset="0"/>
                <a:cs typeface="Courier New" panose="02070309020205020404" pitchFamily="49" charset="0"/>
                <a:sym typeface="Courier New"/>
              </a:rPr>
              <a:t>$VARIABLE</a:t>
            </a:r>
            <a:r>
              <a:rPr lang="en-US" b="1" dirty="0" smtClean="0">
                <a:solidFill>
                  <a:srgbClr val="0EC07D"/>
                </a:solidFill>
                <a:latin typeface="Courier New" panose="02070309020205020404" pitchFamily="49" charset="0"/>
                <a:cs typeface="Courier New" panose="02070309020205020404" pitchFamily="49" charset="0"/>
              </a:rPr>
              <a:t> </a:t>
            </a:r>
            <a:r>
              <a:rPr lang="en-US" dirty="0" smtClean="0"/>
              <a:t>– Not recommended. It has a potential drawback as given below.</a:t>
            </a:r>
            <a:br>
              <a:rPr lang="en-US" dirty="0" smtClean="0"/>
            </a:br>
            <a:r>
              <a:rPr lang="en-US" b="1" dirty="0" smtClean="0"/>
              <a:t>Example:</a:t>
            </a:r>
            <a:r>
              <a:rPr lang="en-US" dirty="0" smtClean="0"/>
              <a:t> </a:t>
            </a:r>
            <a:r>
              <a:rPr lang="en-US" b="1" dirty="0">
                <a:solidFill>
                  <a:srgbClr val="0EC07D"/>
                </a:solidFill>
                <a:latin typeface="Courier New" panose="02070309020205020404" pitchFamily="49" charset="0"/>
                <a:cs typeface="Courier New" panose="02070309020205020404" pitchFamily="49" charset="0"/>
                <a:sym typeface="Courier New"/>
              </a:rPr>
              <a:t>echo "Hi, I am $</a:t>
            </a:r>
            <a:r>
              <a:rPr lang="en-US" b="1" dirty="0" err="1">
                <a:solidFill>
                  <a:srgbClr val="0EC07D"/>
                </a:solidFill>
                <a:latin typeface="Courier New" panose="02070309020205020404" pitchFamily="49" charset="0"/>
                <a:cs typeface="Courier New" panose="02070309020205020404" pitchFamily="49" charset="0"/>
                <a:sym typeface="Courier New"/>
              </a:rPr>
              <a:t>NAME_app</a:t>
            </a:r>
            <a:r>
              <a:rPr lang="en-US" dirty="0" smtClean="0">
                <a:sym typeface="Courier New"/>
              </a:rPr>
              <a:t>"</a:t>
            </a:r>
            <a:r>
              <a:rPr lang="en-US" dirty="0" smtClean="0"/>
              <a:t> will search for the </a:t>
            </a:r>
            <a:r>
              <a:rPr lang="en-US" dirty="0"/>
              <a:t>variable “</a:t>
            </a:r>
            <a:r>
              <a:rPr lang="en-US" dirty="0" err="1"/>
              <a:t>NAME_app</a:t>
            </a:r>
            <a:r>
              <a:rPr lang="en-US" dirty="0"/>
              <a:t>” </a:t>
            </a:r>
            <a:r>
              <a:rPr lang="en-US" dirty="0" smtClean="0"/>
              <a:t>instead of just “Name”.</a:t>
            </a:r>
            <a:br>
              <a:rPr lang="en-US" dirty="0" smtClean="0"/>
            </a:br>
            <a:r>
              <a:rPr lang="en-US" b="1" dirty="0">
                <a:solidFill>
                  <a:srgbClr val="0EC07D"/>
                </a:solidFill>
                <a:latin typeface="Courier New" panose="02070309020205020404" pitchFamily="49" charset="0"/>
                <a:cs typeface="Courier New" panose="02070309020205020404" pitchFamily="49" charset="0"/>
                <a:sym typeface="Courier New"/>
              </a:rPr>
              <a:t>${VARIABLE} </a:t>
            </a:r>
            <a:r>
              <a:rPr lang="en-US" dirty="0" smtClean="0"/>
              <a:t>– Most recommended safe way of substituting the variable value. It also allows some additional benefits like fallback </a:t>
            </a:r>
            <a:r>
              <a:rPr lang="en-US" dirty="0"/>
              <a:t>values</a:t>
            </a:r>
            <a:r>
              <a:rPr lang="en-US" b="1" dirty="0">
                <a:latin typeface="Courier New" panose="02070309020205020404" pitchFamily="49" charset="0"/>
                <a:cs typeface="Courier New" panose="02070309020205020404" pitchFamily="49" charset="0"/>
              </a:rPr>
              <a:t> </a:t>
            </a:r>
            <a:r>
              <a:rPr lang="en-US" b="1" dirty="0">
                <a:solidFill>
                  <a:srgbClr val="0EC07D"/>
                </a:solidFill>
                <a:latin typeface="Courier New" panose="02070309020205020404" pitchFamily="49" charset="0"/>
                <a:cs typeface="Courier New" panose="02070309020205020404" pitchFamily="49" charset="0"/>
                <a:sym typeface="Courier New"/>
              </a:rPr>
              <a:t>${name:-</a:t>
            </a:r>
            <a:r>
              <a:rPr lang="en-US" b="1" dirty="0" err="1">
                <a:solidFill>
                  <a:srgbClr val="0EC07D"/>
                </a:solidFill>
                <a:latin typeface="Courier New" panose="02070309020205020404" pitchFamily="49" charset="0"/>
                <a:cs typeface="Courier New" panose="02070309020205020404" pitchFamily="49" charset="0"/>
                <a:sym typeface="Courier New"/>
              </a:rPr>
              <a:t>default_name</a:t>
            </a:r>
            <a:r>
              <a:rPr lang="en-US" b="1" dirty="0">
                <a:solidFill>
                  <a:srgbClr val="0EC07D"/>
                </a:solidFill>
                <a:latin typeface="Courier New" panose="02070309020205020404" pitchFamily="49" charset="0"/>
                <a:cs typeface="Courier New" panose="02070309020205020404" pitchFamily="49" charset="0"/>
                <a:sym typeface="Courier New"/>
              </a:rPr>
              <a:t>}</a:t>
            </a:r>
            <a:r>
              <a:rPr lang="en-US" b="1" dirty="0">
                <a:solidFill>
                  <a:srgbClr val="0EC07D"/>
                </a:solidFill>
                <a:latin typeface="Courier New" panose="02070309020205020404" pitchFamily="49" charset="0"/>
                <a:cs typeface="Courier New" panose="02070309020205020404" pitchFamily="49" charset="0"/>
              </a:rPr>
              <a:t> </a:t>
            </a:r>
            <a:r>
              <a:rPr lang="en-US" dirty="0" smtClean="0"/>
              <a:t>or string replacement </a:t>
            </a:r>
            <a:r>
              <a:rPr lang="en-US" b="1" dirty="0">
                <a:solidFill>
                  <a:srgbClr val="0EC07D"/>
                </a:solidFill>
                <a:latin typeface="Courier New" panose="02070309020205020404" pitchFamily="49" charset="0"/>
                <a:cs typeface="Courier New" panose="02070309020205020404" pitchFamily="49" charset="0"/>
                <a:sym typeface="Courier New"/>
              </a:rPr>
              <a:t>${name//</a:t>
            </a:r>
            <a:r>
              <a:rPr lang="en-US" b="1" dirty="0" err="1">
                <a:solidFill>
                  <a:srgbClr val="0EC07D"/>
                </a:solidFill>
                <a:latin typeface="Courier New" panose="02070309020205020404" pitchFamily="49" charset="0"/>
                <a:cs typeface="Courier New" panose="02070309020205020404" pitchFamily="49" charset="0"/>
                <a:sym typeface="Courier New"/>
              </a:rPr>
              <a:t>search_text</a:t>
            </a:r>
            <a:r>
              <a:rPr lang="en-US" b="1" dirty="0">
                <a:solidFill>
                  <a:srgbClr val="0EC07D"/>
                </a:solidFill>
                <a:latin typeface="Courier New" panose="02070309020205020404" pitchFamily="49" charset="0"/>
                <a:cs typeface="Courier New" panose="02070309020205020404" pitchFamily="49" charset="0"/>
                <a:sym typeface="Courier New"/>
              </a:rPr>
              <a:t>/</a:t>
            </a:r>
            <a:r>
              <a:rPr lang="en-US" b="1" dirty="0" err="1">
                <a:solidFill>
                  <a:srgbClr val="0EC07D"/>
                </a:solidFill>
                <a:latin typeface="Courier New" panose="02070309020205020404" pitchFamily="49" charset="0"/>
                <a:cs typeface="Courier New" panose="02070309020205020404" pitchFamily="49" charset="0"/>
                <a:sym typeface="Courier New"/>
              </a:rPr>
              <a:t>replace_text</a:t>
            </a:r>
            <a:r>
              <a:rPr lang="en-US" b="1" dirty="0">
                <a:solidFill>
                  <a:srgbClr val="0EC07D"/>
                </a:solidFill>
                <a:latin typeface="Courier New" panose="02070309020205020404" pitchFamily="49" charset="0"/>
                <a:cs typeface="Courier New" panose="02070309020205020404" pitchFamily="49" charset="0"/>
                <a:sym typeface="Courier New"/>
              </a:rPr>
              <a:t>}</a:t>
            </a:r>
            <a:r>
              <a:rPr lang="en-US" dirty="0" smtClean="0"/>
              <a:t>, etc.,</a:t>
            </a:r>
          </a:p>
          <a:p>
            <a:pPr lvl="1">
              <a:lnSpc>
                <a:spcPct val="120000"/>
              </a:lnSpc>
            </a:pPr>
            <a:r>
              <a:rPr lang="en-US" dirty="0" smtClean="0"/>
              <a:t>No spaces should used between equal symbol on assigning to a variable.</a:t>
            </a:r>
          </a:p>
          <a:p>
            <a:pPr lvl="1">
              <a:lnSpc>
                <a:spcPct val="120000"/>
              </a:lnSpc>
            </a:pPr>
            <a:r>
              <a:rPr lang="en-US" dirty="0" smtClean="0"/>
              <a:t>General magic variables i.e. variables containing current file name, base name, directory, etc. at the top of the script since they are most often used here and there throughout the script.</a:t>
            </a:r>
          </a:p>
          <a:p>
            <a:pPr lvl="1">
              <a:lnSpc>
                <a:spcPct val="120000"/>
              </a:lnSpc>
            </a:pPr>
            <a:endParaRPr lang="en-US" dirty="0"/>
          </a:p>
        </p:txBody>
      </p:sp>
    </p:spTree>
    <p:extLst>
      <p:ext uri="{BB962C8B-B14F-4D97-AF65-F5344CB8AC3E}">
        <p14:creationId xmlns:p14="http://schemas.microsoft.com/office/powerpoint/2010/main" val="1189227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2.6 Conditionals</a:t>
            </a:r>
            <a:endParaRPr lang="en-US" dirty="0"/>
          </a:p>
        </p:txBody>
      </p:sp>
      <p:sp>
        <p:nvSpPr>
          <p:cNvPr id="7" name="Text Placeholder 6"/>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lnSpc>
                <a:spcPct val="120000"/>
              </a:lnSpc>
            </a:pPr>
            <a:r>
              <a:rPr lang="en-US" dirty="0" smtClean="0"/>
              <a:t>A single square bracket has more portability than a double square bracket but its functionalities are limited.</a:t>
            </a:r>
          </a:p>
          <a:p>
            <a:pPr lvl="1">
              <a:lnSpc>
                <a:spcPct val="120000"/>
              </a:lnSpc>
            </a:pPr>
            <a:r>
              <a:rPr lang="en-US" dirty="0" smtClean="0"/>
              <a:t>Expression in a single bracket should be properly escaped and enclosed.</a:t>
            </a:r>
            <a:br>
              <a:rPr lang="en-US" dirty="0" smtClean="0"/>
            </a:br>
            <a:r>
              <a:rPr lang="en-US" b="1" dirty="0" smtClean="0"/>
              <a:t>Ex</a:t>
            </a:r>
            <a:r>
              <a:rPr lang="en-US" b="1" dirty="0" smtClean="0">
                <a:latin typeface="Courier New" panose="02070309020205020404" pitchFamily="49" charset="0"/>
                <a:cs typeface="Courier New" panose="02070309020205020404" pitchFamily="49" charset="0"/>
              </a:rPr>
              <a:t>: </a:t>
            </a:r>
            <a:r>
              <a:rPr lang="en-US" b="1" dirty="0" smtClean="0">
                <a:solidFill>
                  <a:srgbClr val="0EC07D"/>
                </a:solidFill>
                <a:latin typeface="Courier New" panose="02070309020205020404" pitchFamily="49" charset="0"/>
                <a:cs typeface="Courier New" panose="02070309020205020404" pitchFamily="49" charset="0"/>
                <a:sym typeface="Courier New"/>
              </a:rPr>
              <a:t>[ "$</a:t>
            </a:r>
            <a:r>
              <a:rPr lang="en-US" b="1" dirty="0" err="1" smtClean="0">
                <a:solidFill>
                  <a:srgbClr val="0EC07D"/>
                </a:solidFill>
                <a:latin typeface="Courier New" panose="02070309020205020404" pitchFamily="49" charset="0"/>
                <a:cs typeface="Courier New" panose="02070309020205020404" pitchFamily="49" charset="0"/>
                <a:sym typeface="Courier New"/>
              </a:rPr>
              <a:t>var</a:t>
            </a:r>
            <a:r>
              <a:rPr lang="en-US" b="1" dirty="0" smtClean="0">
                <a:solidFill>
                  <a:srgbClr val="0EC07D"/>
                </a:solidFill>
                <a:latin typeface="Courier New" panose="02070309020205020404" pitchFamily="49" charset="0"/>
                <a:cs typeface="Courier New" panose="02070309020205020404" pitchFamily="49" charset="0"/>
                <a:sym typeface="Courier New"/>
              </a:rPr>
              <a:t>" \&lt; a ]</a:t>
            </a:r>
            <a:r>
              <a:rPr lang="en-US" dirty="0" smtClean="0"/>
              <a:t/>
            </a:r>
            <a:br>
              <a:rPr lang="en-US" dirty="0" smtClean="0"/>
            </a:br>
            <a:r>
              <a:rPr lang="en-US" dirty="0" smtClean="0"/>
              <a:t>whereas the double bracket does that automatically.</a:t>
            </a:r>
            <a:br>
              <a:rPr lang="en-US" dirty="0" smtClean="0"/>
            </a:br>
            <a:r>
              <a:rPr lang="en-US" b="1" dirty="0" smtClean="0"/>
              <a:t>Ex</a:t>
            </a:r>
            <a:r>
              <a:rPr lang="en-US" b="1" dirty="0">
                <a:latin typeface="Courier New" panose="02070309020205020404" pitchFamily="49" charset="0"/>
                <a:cs typeface="Courier New" panose="02070309020205020404" pitchFamily="49" charset="0"/>
              </a:rPr>
              <a:t>: </a:t>
            </a:r>
            <a:r>
              <a:rPr lang="en-US" b="1" dirty="0">
                <a:solidFill>
                  <a:srgbClr val="0EC07D"/>
                </a:solidFill>
                <a:latin typeface="Courier New" panose="02070309020205020404" pitchFamily="49" charset="0"/>
                <a:cs typeface="Courier New" panose="02070309020205020404" pitchFamily="49" charset="0"/>
                <a:sym typeface="Courier New"/>
              </a:rPr>
              <a:t>[[ $</a:t>
            </a:r>
            <a:r>
              <a:rPr lang="en-US" b="1" dirty="0" err="1">
                <a:solidFill>
                  <a:srgbClr val="0EC07D"/>
                </a:solidFill>
                <a:latin typeface="Courier New" panose="02070309020205020404" pitchFamily="49" charset="0"/>
                <a:cs typeface="Courier New" panose="02070309020205020404" pitchFamily="49" charset="0"/>
                <a:sym typeface="Courier New"/>
              </a:rPr>
              <a:t>var</a:t>
            </a:r>
            <a:r>
              <a:rPr lang="en-US" b="1" dirty="0">
                <a:solidFill>
                  <a:srgbClr val="0EC07D"/>
                </a:solidFill>
                <a:latin typeface="Courier New" panose="02070309020205020404" pitchFamily="49" charset="0"/>
                <a:cs typeface="Courier New" panose="02070309020205020404" pitchFamily="49" charset="0"/>
                <a:sym typeface="Courier New"/>
              </a:rPr>
              <a:t> &lt; a ]]</a:t>
            </a:r>
            <a:endParaRPr lang="en-US" b="1" dirty="0">
              <a:solidFill>
                <a:srgbClr val="0EC07D"/>
              </a:solidFill>
              <a:latin typeface="Courier New" panose="02070309020205020404" pitchFamily="49" charset="0"/>
              <a:cs typeface="Courier New" panose="02070309020205020404" pitchFamily="49" charset="0"/>
            </a:endParaRPr>
          </a:p>
          <a:p>
            <a:pPr lvl="1">
              <a:lnSpc>
                <a:spcPct val="120000"/>
              </a:lnSpc>
            </a:pPr>
            <a:r>
              <a:rPr lang="en-US" dirty="0" smtClean="0"/>
              <a:t>Though the POSIX standards have not yet updated to include double brackets, it is available natively on all Linux distributions.</a:t>
            </a:r>
          </a:p>
          <a:p>
            <a:pPr lvl="1">
              <a:lnSpc>
                <a:spcPct val="120000"/>
              </a:lnSpc>
            </a:pPr>
            <a:r>
              <a:rPr lang="en-US" dirty="0" smtClean="0"/>
              <a:t>The evaluation of the double bracketed expression can be trusted more than the single bracketed ones.</a:t>
            </a:r>
          </a:p>
          <a:p>
            <a:pPr lvl="1">
              <a:lnSpc>
                <a:spcPct val="120000"/>
              </a:lnSpc>
            </a:pPr>
            <a:r>
              <a:rPr lang="en-US" dirty="0" smtClean="0"/>
              <a:t>In places where portability is not significant, double bracketed expressions are recommended to be used.</a:t>
            </a:r>
          </a:p>
          <a:p>
            <a:pPr lvl="1">
              <a:lnSpc>
                <a:spcPct val="120000"/>
              </a:lnSpc>
            </a:pPr>
            <a:endParaRPr lang="en-US" dirty="0"/>
          </a:p>
        </p:txBody>
      </p:sp>
    </p:spTree>
    <p:extLst>
      <p:ext uri="{BB962C8B-B14F-4D97-AF65-F5344CB8AC3E}">
        <p14:creationId xmlns:p14="http://schemas.microsoft.com/office/powerpoint/2010/main" val="2154688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2.7 Avoiding Temporary Files</a:t>
            </a:r>
            <a:endParaRPr lang="en-US" dirty="0"/>
          </a:p>
        </p:txBody>
      </p:sp>
      <p:sp>
        <p:nvSpPr>
          <p:cNvPr id="7" name="Text Placeholder 6"/>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lnSpc>
                <a:spcPct val="120000"/>
              </a:lnSpc>
            </a:pPr>
            <a:r>
              <a:rPr lang="en-US" dirty="0" smtClean="0"/>
              <a:t>At some places we may be required to pass a file instead of plain text to some utilities.</a:t>
            </a:r>
            <a:br>
              <a:rPr lang="en-US" dirty="0" smtClean="0"/>
            </a:br>
            <a:r>
              <a:rPr lang="en-US" b="1" dirty="0" smtClean="0"/>
              <a:t>Example:</a:t>
            </a:r>
            <a:r>
              <a:rPr lang="en-US" dirty="0" smtClean="0"/>
              <a:t> The </a:t>
            </a:r>
            <a:r>
              <a:rPr lang="en-US" b="1" dirty="0" smtClean="0">
                <a:solidFill>
                  <a:srgbClr val="0EC07D"/>
                </a:solidFill>
                <a:latin typeface="Courier New" panose="02070309020205020404" pitchFamily="49" charset="0"/>
                <a:cs typeface="Courier New" panose="02070309020205020404" pitchFamily="49" charset="0"/>
              </a:rPr>
              <a:t>diff</a:t>
            </a:r>
            <a:r>
              <a:rPr lang="en-US" dirty="0" smtClean="0"/>
              <a:t> command expects the input to be file rather than the text itself.</a:t>
            </a:r>
          </a:p>
          <a:p>
            <a:pPr lvl="1">
              <a:lnSpc>
                <a:spcPct val="120000"/>
              </a:lnSpc>
            </a:pPr>
            <a:r>
              <a:rPr lang="en-US" dirty="0" smtClean="0"/>
              <a:t>An old-school technique is to write the text we have to a temporary file (usually in the /</a:t>
            </a:r>
            <a:r>
              <a:rPr lang="en-US" dirty="0" err="1" smtClean="0"/>
              <a:t>tmp</a:t>
            </a:r>
            <a:r>
              <a:rPr lang="en-US" dirty="0" smtClean="0"/>
              <a:t> directory) and then pass that file as the input to the utility.</a:t>
            </a:r>
          </a:p>
          <a:p>
            <a:pPr lvl="1">
              <a:lnSpc>
                <a:spcPct val="120000"/>
              </a:lnSpc>
            </a:pPr>
            <a:r>
              <a:rPr lang="en-US" dirty="0" smtClean="0"/>
              <a:t>It has its own drawback like the conflicts that can occur in writing the temporary file, the permission for write on the temporary directory and these can be completely skipped.</a:t>
            </a:r>
          </a:p>
          <a:p>
            <a:pPr lvl="1">
              <a:lnSpc>
                <a:spcPct val="120000"/>
              </a:lnSpc>
            </a:pPr>
            <a:r>
              <a:rPr lang="en-US" dirty="0" smtClean="0"/>
              <a:t>The </a:t>
            </a:r>
            <a:r>
              <a:rPr lang="en-US" b="1" dirty="0">
                <a:solidFill>
                  <a:srgbClr val="0EC07D"/>
                </a:solidFill>
                <a:latin typeface="Courier New" panose="02070309020205020404" pitchFamily="49" charset="0"/>
                <a:cs typeface="Courier New" panose="02070309020205020404" pitchFamily="49" charset="0"/>
                <a:sym typeface="Courier New"/>
              </a:rPr>
              <a:t>&lt;(echo $variable)</a:t>
            </a:r>
            <a:r>
              <a:rPr lang="en-US" b="1" dirty="0">
                <a:solidFill>
                  <a:srgbClr val="0EC07D"/>
                </a:solidFill>
                <a:latin typeface="Courier New" panose="02070309020205020404" pitchFamily="49" charset="0"/>
                <a:cs typeface="Courier New" panose="02070309020205020404" pitchFamily="49" charset="0"/>
              </a:rPr>
              <a:t> </a:t>
            </a:r>
            <a:r>
              <a:rPr lang="en-US" dirty="0" smtClean="0"/>
              <a:t>operator help us to pass any text in our variable or text acquired by a command substitution as a file input to the utility we want.</a:t>
            </a:r>
          </a:p>
          <a:p>
            <a:pPr lvl="1">
              <a:lnSpc>
                <a:spcPct val="120000"/>
              </a:lnSpc>
            </a:pPr>
            <a:r>
              <a:rPr lang="en-US" dirty="0" smtClean="0"/>
              <a:t>Thus passing the content as file input can be handled by the bash itself and this is recommended than writing to a temporary file.</a:t>
            </a:r>
          </a:p>
          <a:p>
            <a:pPr lvl="1">
              <a:lnSpc>
                <a:spcPct val="120000"/>
              </a:lnSpc>
            </a:pPr>
            <a:endParaRPr lang="en-US" dirty="0"/>
          </a:p>
        </p:txBody>
      </p:sp>
    </p:spTree>
    <p:extLst>
      <p:ext uri="{BB962C8B-B14F-4D97-AF65-F5344CB8AC3E}">
        <p14:creationId xmlns:p14="http://schemas.microsoft.com/office/powerpoint/2010/main" val="2669053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2.8 Regular Expressions</a:t>
            </a:r>
            <a:endParaRPr lang="en-US" dirty="0"/>
          </a:p>
        </p:txBody>
      </p:sp>
      <p:sp>
        <p:nvSpPr>
          <p:cNvPr id="7" name="Text Placeholder 6"/>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lnSpc>
                <a:spcPct val="120000"/>
              </a:lnSpc>
            </a:pPr>
            <a:r>
              <a:rPr lang="en-US" dirty="0" smtClean="0"/>
              <a:t>Regular Expressions (often called Regex) is a sequence of characters that defines a pattern to search the text.</a:t>
            </a:r>
          </a:p>
          <a:p>
            <a:pPr lvl="1">
              <a:lnSpc>
                <a:spcPct val="120000"/>
              </a:lnSpc>
            </a:pPr>
            <a:r>
              <a:rPr lang="en-US" dirty="0" smtClean="0"/>
              <a:t>Using the regex to filter the text will help in locating the exact matches than matching all the nearby ones. Using regex is recommended to match or capture the words than manually hardcoding the list of patterns.</a:t>
            </a:r>
          </a:p>
          <a:p>
            <a:pPr lvl="1">
              <a:lnSpc>
                <a:spcPct val="120000"/>
              </a:lnSpc>
            </a:pPr>
            <a:r>
              <a:rPr lang="en-US" dirty="0" smtClean="0"/>
              <a:t>Double bracketed expressions support regex whereas the single bracketed expressions doesn’t. Regex in conditionals will be a lot helpful on a typical shell script.</a:t>
            </a:r>
          </a:p>
          <a:p>
            <a:pPr lvl="1">
              <a:lnSpc>
                <a:spcPct val="120000"/>
              </a:lnSpc>
            </a:pPr>
            <a:r>
              <a:rPr lang="en-US" dirty="0" smtClean="0"/>
              <a:t>Regex must not be quoted if they are being used inside the double bracketed expression.</a:t>
            </a:r>
          </a:p>
          <a:p>
            <a:pPr lvl="1">
              <a:lnSpc>
                <a:spcPct val="120000"/>
              </a:lnSpc>
            </a:pPr>
            <a:r>
              <a:rPr lang="en-US" dirty="0" smtClean="0"/>
              <a:t>Case statement also supports regex based string matching.</a:t>
            </a:r>
          </a:p>
          <a:p>
            <a:pPr lvl="1">
              <a:lnSpc>
                <a:spcPct val="120000"/>
              </a:lnSpc>
            </a:pPr>
            <a:r>
              <a:rPr lang="en-US" dirty="0" smtClean="0"/>
              <a:t>Not all the utilities supports regex in general. Double check the utility’s documentation before passing the regex as input.</a:t>
            </a:r>
          </a:p>
          <a:p>
            <a:pPr lvl="1">
              <a:lnSpc>
                <a:spcPct val="120000"/>
              </a:lnSpc>
            </a:pPr>
            <a:endParaRPr lang="en-US" dirty="0"/>
          </a:p>
        </p:txBody>
      </p:sp>
    </p:spTree>
    <p:extLst>
      <p:ext uri="{BB962C8B-B14F-4D97-AF65-F5344CB8AC3E}">
        <p14:creationId xmlns:p14="http://schemas.microsoft.com/office/powerpoint/2010/main" val="1462902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2.9 Debugging</a:t>
            </a:r>
            <a:endParaRPr lang="en-US" dirty="0"/>
          </a:p>
        </p:txBody>
      </p:sp>
      <p:sp>
        <p:nvSpPr>
          <p:cNvPr id="7" name="Text Placeholder 6"/>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lnSpc>
                <a:spcPct val="120000"/>
              </a:lnSpc>
            </a:pPr>
            <a:r>
              <a:rPr lang="en-US" dirty="0" smtClean="0"/>
              <a:t>Do not hardcode any print commands or write to the file just for the purpose of debugging.</a:t>
            </a:r>
          </a:p>
          <a:p>
            <a:pPr lvl="1">
              <a:lnSpc>
                <a:spcPct val="120000"/>
              </a:lnSpc>
            </a:pPr>
            <a:r>
              <a:rPr lang="en-US" dirty="0" smtClean="0"/>
              <a:t>Use the </a:t>
            </a:r>
            <a:r>
              <a:rPr lang="en-US" b="1" dirty="0" err="1">
                <a:solidFill>
                  <a:srgbClr val="0EC07D"/>
                </a:solidFill>
                <a:latin typeface="Courier New" panose="02070309020205020404" pitchFamily="49" charset="0"/>
                <a:cs typeface="Courier New" panose="02070309020205020404" pitchFamily="49" charset="0"/>
                <a:sym typeface="Courier New"/>
              </a:rPr>
              <a:t>xtrace</a:t>
            </a:r>
            <a:r>
              <a:rPr lang="en-US" b="1" dirty="0">
                <a:solidFill>
                  <a:srgbClr val="0EC07D"/>
                </a:solidFill>
                <a:latin typeface="Courier New" panose="02070309020205020404" pitchFamily="49" charset="0"/>
                <a:cs typeface="Courier New" panose="02070309020205020404" pitchFamily="49" charset="0"/>
              </a:rPr>
              <a:t> </a:t>
            </a:r>
            <a:r>
              <a:rPr lang="en-US" dirty="0" smtClean="0"/>
              <a:t>or “</a:t>
            </a:r>
            <a:r>
              <a:rPr lang="en-US" b="1" dirty="0">
                <a:solidFill>
                  <a:srgbClr val="0EC07D"/>
                </a:solidFill>
                <a:latin typeface="Courier New" panose="02070309020205020404" pitchFamily="49" charset="0"/>
                <a:cs typeface="Courier New" panose="02070309020205020404" pitchFamily="49" charset="0"/>
                <a:sym typeface="Courier New"/>
              </a:rPr>
              <a:t>-x</a:t>
            </a:r>
            <a:r>
              <a:rPr lang="en-US" dirty="0" smtClean="0"/>
              <a:t>” option of the set to print the command executed and the output provided by the command. It will even display the commands executed on the sub-shell and indicates them by prefixing the command with a double ‘</a:t>
            </a:r>
            <a:r>
              <a:rPr lang="en-US" b="1" dirty="0">
                <a:solidFill>
                  <a:srgbClr val="0EC07D"/>
                </a:solidFill>
                <a:latin typeface="Courier New" panose="02070309020205020404" pitchFamily="49" charset="0"/>
                <a:cs typeface="Courier New" panose="02070309020205020404" pitchFamily="49" charset="0"/>
                <a:sym typeface="Courier New"/>
              </a:rPr>
              <a:t>+</a:t>
            </a:r>
            <a:r>
              <a:rPr lang="en-US" dirty="0" smtClean="0"/>
              <a:t>’ character.</a:t>
            </a:r>
          </a:p>
          <a:p>
            <a:pPr lvl="1">
              <a:lnSpc>
                <a:spcPct val="120000"/>
              </a:lnSpc>
            </a:pPr>
            <a:r>
              <a:rPr lang="en-US" dirty="0" smtClean="0"/>
              <a:t>The “</a:t>
            </a:r>
            <a:r>
              <a:rPr lang="en-US" b="1" dirty="0">
                <a:solidFill>
                  <a:srgbClr val="0EC07D"/>
                </a:solidFill>
                <a:latin typeface="Courier New" panose="02070309020205020404" pitchFamily="49" charset="0"/>
                <a:cs typeface="Courier New" panose="02070309020205020404" pitchFamily="49" charset="0"/>
                <a:sym typeface="Courier New"/>
              </a:rPr>
              <a:t>-n</a:t>
            </a:r>
            <a:r>
              <a:rPr lang="en-US" dirty="0" smtClean="0"/>
              <a:t>” argument of the bash allows to run the syntax check of your bash script instead of executing the script.</a:t>
            </a:r>
          </a:p>
          <a:p>
            <a:pPr lvl="1">
              <a:lnSpc>
                <a:spcPct val="120000"/>
              </a:lnSpc>
            </a:pPr>
            <a:r>
              <a:rPr lang="en-US" dirty="0" smtClean="0"/>
              <a:t>Similar to </a:t>
            </a:r>
            <a:r>
              <a:rPr lang="en-US" dirty="0" err="1" smtClean="0"/>
              <a:t>xtrace</a:t>
            </a:r>
            <a:r>
              <a:rPr lang="en-US" dirty="0" smtClean="0"/>
              <a:t>, “</a:t>
            </a:r>
            <a:r>
              <a:rPr lang="en-US" b="1" dirty="0">
                <a:solidFill>
                  <a:srgbClr val="0EC07D"/>
                </a:solidFill>
                <a:latin typeface="Courier New" panose="02070309020205020404" pitchFamily="49" charset="0"/>
                <a:cs typeface="Courier New" panose="02070309020205020404" pitchFamily="49" charset="0"/>
                <a:sym typeface="Courier New"/>
              </a:rPr>
              <a:t>-v</a:t>
            </a:r>
            <a:r>
              <a:rPr lang="en-US" dirty="0" smtClean="0"/>
              <a:t>” or </a:t>
            </a:r>
            <a:r>
              <a:rPr lang="en-US" b="1" dirty="0">
                <a:solidFill>
                  <a:srgbClr val="0EC07D"/>
                </a:solidFill>
                <a:latin typeface="Courier New" panose="02070309020205020404" pitchFamily="49" charset="0"/>
                <a:cs typeface="Courier New" panose="02070309020205020404" pitchFamily="49" charset="0"/>
                <a:sym typeface="Courier New"/>
              </a:rPr>
              <a:t>verbose</a:t>
            </a:r>
            <a:r>
              <a:rPr lang="en-US" b="1" dirty="0">
                <a:solidFill>
                  <a:srgbClr val="0EC07D"/>
                </a:solidFill>
                <a:latin typeface="Courier New" panose="02070309020205020404" pitchFamily="49" charset="0"/>
                <a:cs typeface="Courier New" panose="02070309020205020404" pitchFamily="49" charset="0"/>
              </a:rPr>
              <a:t> </a:t>
            </a:r>
            <a:r>
              <a:rPr lang="en-US" dirty="0" smtClean="0"/>
              <a:t>option will print the commands written in the current script.</a:t>
            </a:r>
          </a:p>
          <a:p>
            <a:pPr lvl="1">
              <a:lnSpc>
                <a:spcPct val="120000"/>
              </a:lnSpc>
            </a:pPr>
            <a:r>
              <a:rPr lang="en-US" dirty="0" smtClean="0"/>
              <a:t>If your script is a long running one, then have multiple log levels in it and write them to a log file in the standard log directory. Some standard log levels are </a:t>
            </a:r>
            <a:r>
              <a:rPr lang="en-US" b="1" dirty="0">
                <a:solidFill>
                  <a:srgbClr val="0EC07D"/>
                </a:solidFill>
                <a:latin typeface="Courier New" panose="02070309020205020404" pitchFamily="49" charset="0"/>
                <a:cs typeface="Courier New" panose="02070309020205020404" pitchFamily="49" charset="0"/>
              </a:rPr>
              <a:t>OFF, FATAL, ERROR, WARN, INFO, DEBUG, TRACE </a:t>
            </a:r>
            <a:r>
              <a:rPr lang="en-US" dirty="0" smtClean="0"/>
              <a:t>and </a:t>
            </a:r>
            <a:r>
              <a:rPr lang="en-US" b="1" dirty="0">
                <a:solidFill>
                  <a:srgbClr val="0EC07D"/>
                </a:solidFill>
                <a:latin typeface="Courier New" panose="02070309020205020404" pitchFamily="49" charset="0"/>
                <a:cs typeface="Courier New" panose="02070309020205020404" pitchFamily="49" charset="0"/>
              </a:rPr>
              <a:t>ALL</a:t>
            </a:r>
            <a:r>
              <a:rPr lang="en-US" dirty="0" smtClean="0"/>
              <a:t>.</a:t>
            </a:r>
          </a:p>
          <a:p>
            <a:pPr lvl="1">
              <a:lnSpc>
                <a:spcPct val="120000"/>
              </a:lnSpc>
            </a:pPr>
            <a:r>
              <a:rPr lang="en-US" dirty="0" smtClean="0"/>
              <a:t>Allow users to run the script with various log levels so that even the complex scripts can be easily </a:t>
            </a:r>
            <a:r>
              <a:rPr lang="en-US" dirty="0" err="1" smtClean="0"/>
              <a:t>troubleshooted</a:t>
            </a:r>
            <a:r>
              <a:rPr lang="en-US" dirty="0" smtClean="0"/>
              <a:t>.</a:t>
            </a:r>
          </a:p>
          <a:p>
            <a:pPr lvl="1">
              <a:lnSpc>
                <a:spcPct val="120000"/>
              </a:lnSpc>
            </a:pPr>
            <a:endParaRPr lang="en-US" dirty="0"/>
          </a:p>
        </p:txBody>
      </p:sp>
    </p:spTree>
    <p:extLst>
      <p:ext uri="{BB962C8B-B14F-4D97-AF65-F5344CB8AC3E}">
        <p14:creationId xmlns:p14="http://schemas.microsoft.com/office/powerpoint/2010/main" val="3081146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F2CA-289E-4DD4-AFF8-E8F61CAAA33B}"/>
              </a:ext>
            </a:extLst>
          </p:cNvPr>
          <p:cNvSpPr>
            <a:spLocks noGrp="1"/>
          </p:cNvSpPr>
          <p:nvPr>
            <p:ph type="title"/>
          </p:nvPr>
        </p:nvSpPr>
        <p:spPr/>
        <p:txBody>
          <a:bodyPr/>
          <a:lstStyle/>
          <a:p>
            <a:r>
              <a:rPr lang="en-IN" smtClean="0"/>
              <a:t>What did you Grasp?</a:t>
            </a:r>
            <a:endParaRPr lang="en-IN" dirty="0"/>
          </a:p>
        </p:txBody>
      </p:sp>
      <p:sp>
        <p:nvSpPr>
          <p:cNvPr id="3" name="Text Placeholder 2">
            <a:extLst>
              <a:ext uri="{FF2B5EF4-FFF2-40B4-BE49-F238E27FC236}">
                <a16:creationId xmlns:a16="http://schemas.microsoft.com/office/drawing/2014/main" xmlns="" id="{649479E8-D98E-495F-90CE-0C0B7A780D46}"/>
              </a:ext>
            </a:extLst>
          </p:cNvPr>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a:extLst>
              <a:ext uri="{FF2B5EF4-FFF2-40B4-BE49-F238E27FC236}">
                <a16:creationId xmlns:a16="http://schemas.microsoft.com/office/drawing/2014/main" xmlns="" id="{E94E15E5-D2D4-436C-B939-1B2483686712}"/>
              </a:ext>
            </a:extLst>
          </p:cNvPr>
          <p:cNvSpPr>
            <a:spLocks noGrp="1"/>
          </p:cNvSpPr>
          <p:nvPr>
            <p:ph type="body" sz="quarter" idx="26"/>
          </p:nvPr>
        </p:nvSpPr>
        <p:spPr/>
        <p:txBody>
          <a:bodyPr/>
          <a:lstStyle/>
          <a:p>
            <a:pPr lvl="0"/>
            <a:r>
              <a:rPr lang="en-US" dirty="0" smtClean="0"/>
              <a:t>Which of the following is a valid annotation available in bash?</a:t>
            </a:r>
          </a:p>
          <a:p>
            <a:pPr lvl="1"/>
            <a:r>
              <a:rPr lang="en-US" dirty="0" smtClean="0"/>
              <a:t>static</a:t>
            </a:r>
          </a:p>
          <a:p>
            <a:pPr lvl="1"/>
            <a:r>
              <a:rPr lang="en-US" dirty="0" smtClean="0"/>
              <a:t>private</a:t>
            </a:r>
          </a:p>
          <a:p>
            <a:pPr lvl="1"/>
            <a:r>
              <a:rPr lang="en-US" dirty="0" err="1" smtClean="0"/>
              <a:t>readonly</a:t>
            </a:r>
            <a:endParaRPr lang="en-US" dirty="0" smtClean="0"/>
          </a:p>
          <a:p>
            <a:pPr lvl="1"/>
            <a:r>
              <a:rPr lang="en-US" dirty="0" smtClean="0"/>
              <a:t>Global</a:t>
            </a:r>
          </a:p>
          <a:p>
            <a:pPr lvl="1"/>
            <a:endParaRPr lang="en-US" dirty="0" smtClean="0"/>
          </a:p>
          <a:p>
            <a:pPr lvl="0"/>
            <a:r>
              <a:rPr lang="en-US" dirty="0" smtClean="0"/>
              <a:t>Choose the valid variable substitution from the following?</a:t>
            </a:r>
          </a:p>
          <a:p>
            <a:pPr lvl="1"/>
            <a:r>
              <a:rPr lang="en-US" dirty="0" smtClean="0"/>
              <a:t>$(variable)</a:t>
            </a:r>
          </a:p>
          <a:p>
            <a:pPr lvl="1"/>
            <a:r>
              <a:rPr lang="en-US" dirty="0" smtClean="0"/>
              <a:t>`variable`</a:t>
            </a:r>
          </a:p>
          <a:p>
            <a:pPr lvl="1"/>
            <a:r>
              <a:rPr lang="en-US" dirty="0" smtClean="0"/>
              <a:t>${variable}</a:t>
            </a:r>
          </a:p>
          <a:p>
            <a:pPr lvl="1"/>
            <a:r>
              <a:rPr lang="en-US" dirty="0" smtClean="0"/>
              <a:t>#!/variable</a:t>
            </a:r>
          </a:p>
          <a:p>
            <a:pPr lvl="2"/>
            <a:endParaRPr lang="en-US" dirty="0"/>
          </a:p>
        </p:txBody>
      </p:sp>
    </p:spTree>
    <p:extLst>
      <p:ext uri="{BB962C8B-B14F-4D97-AF65-F5344CB8AC3E}">
        <p14:creationId xmlns:p14="http://schemas.microsoft.com/office/powerpoint/2010/main" val="76059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xmlns="" id="{3D99C12F-FC5B-434E-A120-293B5CD56EB4}"/>
              </a:ext>
            </a:extLst>
          </p:cNvPr>
          <p:cNvSpPr>
            <a:spLocks noGrp="1"/>
          </p:cNvSpPr>
          <p:nvPr>
            <p:ph type="title"/>
          </p:nvPr>
        </p:nvSpPr>
        <p:spPr/>
        <p:txBody>
          <a:bodyPr/>
          <a:lstStyle/>
          <a:p>
            <a:r>
              <a:rPr lang="en-US" smtClean="0"/>
              <a:t>Scripting Development Tasks</a:t>
            </a:r>
            <a:endParaRPr lang="en-IN" dirty="0"/>
          </a:p>
        </p:txBody>
      </p:sp>
      <p:sp>
        <p:nvSpPr>
          <p:cNvPr id="23" name="Text Placeholder 22">
            <a:extLst>
              <a:ext uri="{FF2B5EF4-FFF2-40B4-BE49-F238E27FC236}">
                <a16:creationId xmlns:a16="http://schemas.microsoft.com/office/drawing/2014/main" xmlns="" id="{8EDA9CFE-ADDC-4583-8994-47725B1B3E5E}"/>
              </a:ext>
            </a:extLst>
          </p:cNvPr>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11" name="Text Placeholder 10"/>
          <p:cNvSpPr>
            <a:spLocks noGrp="1"/>
          </p:cNvSpPr>
          <p:nvPr>
            <p:ph type="body" sz="quarter" idx="24"/>
          </p:nvPr>
        </p:nvSpPr>
        <p:spPr/>
        <p:txBody>
          <a:bodyPr/>
          <a:lstStyle/>
          <a:p>
            <a:pPr lvl="0"/>
            <a:r>
              <a:rPr lang="en-US" b="1" dirty="0" smtClean="0"/>
              <a:t>Script(s):  </a:t>
            </a:r>
          </a:p>
          <a:p>
            <a:pPr lvl="1"/>
            <a:r>
              <a:rPr lang="en-US" dirty="0" smtClean="0"/>
              <a:t>A Script is a process of writing program code.  </a:t>
            </a:r>
          </a:p>
          <a:p>
            <a:pPr lvl="1"/>
            <a:r>
              <a:rPr lang="en-US" dirty="0" smtClean="0"/>
              <a:t>Scripts are mostly interpreted languages and are executed on step-by-step basis manually.</a:t>
            </a:r>
          </a:p>
          <a:p>
            <a:pPr lvl="1"/>
            <a:r>
              <a:rPr lang="en-US" dirty="0" smtClean="0"/>
              <a:t>Scripts extend from a highly domain-specific language to  general-purpose programming languages.</a:t>
            </a:r>
          </a:p>
          <a:p>
            <a:pPr lvl="0"/>
            <a:r>
              <a:rPr lang="en-US" dirty="0" smtClean="0"/>
              <a:t>Typically, these languages are very easy to start with and they are often provided with Read-</a:t>
            </a:r>
            <a:r>
              <a:rPr lang="en-US" dirty="0" err="1" smtClean="0"/>
              <a:t>Eval</a:t>
            </a:r>
            <a:r>
              <a:rPr lang="en-US" dirty="0" smtClean="0"/>
              <a:t>-Print-Loop (REPL).</a:t>
            </a:r>
            <a:endParaRPr lang="en-US" dirty="0"/>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44091" t="45613" r="46663" b="40470"/>
          <a:stretch/>
        </p:blipFill>
        <p:spPr>
          <a:xfrm>
            <a:off x="8458200" y="3733799"/>
            <a:ext cx="3409950" cy="2819401"/>
          </a:xfrm>
          <a:prstGeom prst="rect">
            <a:avLst/>
          </a:prstGeom>
        </p:spPr>
      </p:pic>
    </p:spTree>
    <p:custDataLst>
      <p:tags r:id="rId1"/>
    </p:custDataLst>
    <p:extLst>
      <p:ext uri="{BB962C8B-B14F-4D97-AF65-F5344CB8AC3E}">
        <p14:creationId xmlns:p14="http://schemas.microsoft.com/office/powerpoint/2010/main" val="23479940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9A845-E406-4D73-B0FD-B6CA75DB5CAC}"/>
              </a:ext>
            </a:extLst>
          </p:cNvPr>
          <p:cNvSpPr>
            <a:spLocks noGrp="1"/>
          </p:cNvSpPr>
          <p:nvPr>
            <p:ph type="title"/>
          </p:nvPr>
        </p:nvSpPr>
        <p:spPr/>
        <p:txBody>
          <a:bodyPr/>
          <a:lstStyle/>
          <a:p>
            <a:r>
              <a:rPr lang="en-US" dirty="0"/>
              <a:t>In a nutshell, we learnt:</a:t>
            </a:r>
            <a:endParaRPr lang="en-IN" dirty="0"/>
          </a:p>
        </p:txBody>
      </p:sp>
      <p:sp>
        <p:nvSpPr>
          <p:cNvPr id="3" name="Text Placeholder 2">
            <a:extLst>
              <a:ext uri="{FF2B5EF4-FFF2-40B4-BE49-F238E27FC236}">
                <a16:creationId xmlns:a16="http://schemas.microsoft.com/office/drawing/2014/main" xmlns="" id="{548D673D-952A-4790-81A0-B302586FA647}"/>
              </a:ext>
            </a:extLst>
          </p:cNvPr>
          <p:cNvSpPr>
            <a:spLocks noGrp="1"/>
          </p:cNvSpPr>
          <p:nvPr>
            <p:ph type="body" sz="quarter" idx="13"/>
          </p:nvPr>
        </p:nvSpPr>
        <p:spPr/>
        <p:txBody>
          <a:bodyPr/>
          <a:lstStyle/>
          <a:p>
            <a:pPr lvl="0">
              <a:lnSpc>
                <a:spcPct val="90000"/>
              </a:lnSpc>
              <a:spcBef>
                <a:spcPts val="1000"/>
              </a:spcBef>
            </a:pPr>
            <a:r>
              <a:rPr lang="en-IN" b="1"/>
              <a:t>Module 4:</a:t>
            </a:r>
            <a:r>
              <a:rPr lang="en-IN"/>
              <a:t> Scripting Development Tasks</a:t>
            </a:r>
            <a:endParaRPr lang="en-IN" dirty="0"/>
          </a:p>
        </p:txBody>
      </p:sp>
      <p:sp>
        <p:nvSpPr>
          <p:cNvPr id="4" name="Text Placeholder 3">
            <a:extLst>
              <a:ext uri="{FF2B5EF4-FFF2-40B4-BE49-F238E27FC236}">
                <a16:creationId xmlns:a16="http://schemas.microsoft.com/office/drawing/2014/main" xmlns="" id="{BFEB3B60-23F1-4568-8061-07C596B89DC9}"/>
              </a:ext>
            </a:extLst>
          </p:cNvPr>
          <p:cNvSpPr>
            <a:spLocks noGrp="1"/>
          </p:cNvSpPr>
          <p:nvPr>
            <p:ph type="body" sz="quarter" idx="24"/>
          </p:nvPr>
        </p:nvSpPr>
        <p:spPr>
          <a:xfrm>
            <a:off x="6213746" y="1967241"/>
            <a:ext cx="5787754" cy="3749409"/>
          </a:xfrm>
        </p:spPr>
        <p:txBody>
          <a:bodyPr/>
          <a:lstStyle/>
          <a:p>
            <a:pPr marL="342900" indent="-342900">
              <a:lnSpc>
                <a:spcPct val="90000"/>
              </a:lnSpc>
              <a:spcAft>
                <a:spcPts val="838"/>
              </a:spcAft>
              <a:buFont typeface="+mj-lt"/>
              <a:buAutoNum type="arabicPeriod"/>
            </a:pPr>
            <a:r>
              <a:rPr lang="en-US" dirty="0"/>
              <a:t>A script is the program designed for a specific runtime to automate the basic tasks.</a:t>
            </a:r>
          </a:p>
          <a:p>
            <a:pPr marL="342900" indent="-342900">
              <a:lnSpc>
                <a:spcPct val="90000"/>
              </a:lnSpc>
              <a:spcAft>
                <a:spcPts val="838"/>
              </a:spcAft>
              <a:buFont typeface="+mj-lt"/>
              <a:buAutoNum type="arabicPeriod"/>
            </a:pPr>
            <a:r>
              <a:rPr lang="en-US" dirty="0"/>
              <a:t>Bash is the most common scripting language in Linux and </a:t>
            </a:r>
            <a:r>
              <a:rPr lang="en-US" dirty="0" err="1"/>
              <a:t>Powershell</a:t>
            </a:r>
            <a:r>
              <a:rPr lang="en-US" dirty="0"/>
              <a:t> is the most preferred in Windows.</a:t>
            </a:r>
          </a:p>
          <a:p>
            <a:pPr marL="342900" indent="-342900">
              <a:lnSpc>
                <a:spcPct val="90000"/>
              </a:lnSpc>
              <a:spcAft>
                <a:spcPts val="838"/>
              </a:spcAft>
              <a:buFont typeface="+mj-lt"/>
              <a:buAutoNum type="arabicPeriod"/>
            </a:pPr>
            <a:r>
              <a:rPr lang="en-US" dirty="0" err="1"/>
              <a:t>stdout</a:t>
            </a:r>
            <a:r>
              <a:rPr lang="en-US" dirty="0"/>
              <a:t>, </a:t>
            </a:r>
            <a:r>
              <a:rPr lang="en-US" dirty="0" err="1"/>
              <a:t>stderr</a:t>
            </a:r>
            <a:r>
              <a:rPr lang="en-US" dirty="0"/>
              <a:t> and </a:t>
            </a:r>
            <a:r>
              <a:rPr lang="en-US" dirty="0" err="1"/>
              <a:t>stdin</a:t>
            </a:r>
            <a:r>
              <a:rPr lang="en-US" dirty="0"/>
              <a:t> are the three streams available in Linux.</a:t>
            </a:r>
          </a:p>
          <a:p>
            <a:pPr marL="342900" indent="-342900">
              <a:lnSpc>
                <a:spcPct val="90000"/>
              </a:lnSpc>
              <a:spcAft>
                <a:spcPts val="838"/>
              </a:spcAft>
              <a:buFont typeface="+mj-lt"/>
              <a:buAutoNum type="arabicPeriod"/>
            </a:pPr>
            <a:r>
              <a:rPr lang="en-US" dirty="0"/>
              <a:t>All shell scripts must begin with a shebang.</a:t>
            </a:r>
          </a:p>
          <a:p>
            <a:pPr marL="342900" indent="-342900">
              <a:lnSpc>
                <a:spcPct val="90000"/>
              </a:lnSpc>
              <a:spcAft>
                <a:spcPts val="838"/>
              </a:spcAft>
              <a:buFont typeface="+mj-lt"/>
              <a:buAutoNum type="arabicPeriod"/>
            </a:pPr>
            <a:r>
              <a:rPr lang="en-US" dirty="0"/>
              <a:t>All the shell commands can be used in the script.</a:t>
            </a:r>
          </a:p>
          <a:p>
            <a:pPr marL="342900" indent="-342900">
              <a:lnSpc>
                <a:spcPct val="90000"/>
              </a:lnSpc>
              <a:spcAft>
                <a:spcPts val="838"/>
              </a:spcAft>
              <a:buFont typeface="+mj-lt"/>
              <a:buAutoNum type="arabicPeriod"/>
            </a:pPr>
            <a:r>
              <a:rPr lang="en-US" dirty="0"/>
              <a:t>Third party tools can be used in script just like using them in the terminal.</a:t>
            </a:r>
          </a:p>
        </p:txBody>
      </p:sp>
      <p:pic>
        <p:nvPicPr>
          <p:cNvPr id="6" name="Picture 5">
            <a:extLst>
              <a:ext uri="{FF2B5EF4-FFF2-40B4-BE49-F238E27FC236}">
                <a16:creationId xmlns:a16="http://schemas.microsoft.com/office/drawing/2014/main" xmlns="" id="{21C712A5-36F3-41AE-A768-5919378AE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986" y="2388341"/>
            <a:ext cx="2408642" cy="2493524"/>
          </a:xfrm>
          <a:prstGeom prst="rect">
            <a:avLst/>
          </a:prstGeom>
        </p:spPr>
      </p:pic>
    </p:spTree>
    <p:custDataLst>
      <p:tags r:id="rId1"/>
    </p:custDataLst>
    <p:extLst>
      <p:ext uri="{BB962C8B-B14F-4D97-AF65-F5344CB8AC3E}">
        <p14:creationId xmlns:p14="http://schemas.microsoft.com/office/powerpoint/2010/main" val="1553576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F7C3B0D-37CD-4787-8F2F-2A26CAEA8312}"/>
              </a:ext>
            </a:extLst>
          </p:cNvPr>
          <p:cNvSpPr>
            <a:spLocks noGrp="1"/>
          </p:cNvSpPr>
          <p:nvPr>
            <p:ph type="body" sz="quarter" idx="10"/>
          </p:nvPr>
        </p:nvSpPr>
        <p:spPr/>
        <p:txBody>
          <a:bodyPr/>
          <a:lstStyle/>
          <a:p>
            <a:r>
              <a:rPr lang="en-IN" sz="1600" b="1" dirty="0"/>
              <a:t> Next Module </a:t>
            </a:r>
            <a:r>
              <a:rPr lang="en-IN" sz="1600" b="1" dirty="0" smtClean="0"/>
              <a:t>5</a:t>
            </a:r>
            <a:r>
              <a:rPr lang="en-IN" sz="1600" dirty="0" smtClean="0"/>
              <a:t>: </a:t>
            </a:r>
            <a:r>
              <a:rPr lang="en" sz="1600" dirty="0" smtClean="0"/>
              <a:t>xxx</a:t>
            </a:r>
            <a:endParaRPr lang="en-IN" sz="1600" dirty="0"/>
          </a:p>
        </p:txBody>
      </p:sp>
    </p:spTree>
    <p:custDataLst>
      <p:tags r:id="rId1"/>
    </p:custDataLst>
    <p:extLst>
      <p:ext uri="{BB962C8B-B14F-4D97-AF65-F5344CB8AC3E}">
        <p14:creationId xmlns:p14="http://schemas.microsoft.com/office/powerpoint/2010/main" val="279139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Available Scripting Languages</a:t>
            </a:r>
          </a:p>
        </p:txBody>
      </p:sp>
      <p:sp>
        <p:nvSpPr>
          <p:cNvPr id="3" name="Text Placeholder 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0"/>
            <a:r>
              <a:rPr lang="en-US" dirty="0"/>
              <a:t>The following are a few examples of Scripting languages:</a:t>
            </a:r>
          </a:p>
          <a:p>
            <a:endParaRPr lang="en-US" dirty="0"/>
          </a:p>
        </p:txBody>
      </p:sp>
      <p:sp>
        <p:nvSpPr>
          <p:cNvPr id="6" name="Rounded Rectangle 5"/>
          <p:cNvSpPr/>
          <p:nvPr/>
        </p:nvSpPr>
        <p:spPr>
          <a:xfrm>
            <a:off x="854359" y="3047999"/>
            <a:ext cx="3149032" cy="2743201"/>
          </a:xfrm>
          <a:prstGeom prst="roundRect">
            <a:avLst>
              <a:gd name="adj" fmla="val 9524"/>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marL="342900" indent="-342900">
              <a:spcBef>
                <a:spcPts val="1200"/>
              </a:spcBef>
              <a:buFont typeface="+mj-lt"/>
              <a:buAutoNum type="arabicPeriod"/>
            </a:pPr>
            <a:r>
              <a:rPr lang="en-US" sz="1800" dirty="0" err="1" smtClean="0">
                <a:solidFill>
                  <a:schemeClr val="tx1"/>
                </a:solidFill>
                <a:latin typeface="Arial" panose="020B0604020202020204" pitchFamily="34" charset="0"/>
                <a:cs typeface="Arial" panose="020B0604020202020204" pitchFamily="34" charset="0"/>
              </a:rPr>
              <a:t>Sh</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Bonrne</a:t>
            </a:r>
            <a:r>
              <a:rPr lang="en-US" sz="1800" dirty="0" smtClean="0">
                <a:solidFill>
                  <a:schemeClr val="tx1"/>
                </a:solidFill>
                <a:latin typeface="Arial" panose="020B0604020202020204" pitchFamily="34" charset="0"/>
                <a:cs typeface="Arial" panose="020B0604020202020204" pitchFamily="34" charset="0"/>
              </a:rPr>
              <a:t> shell)</a:t>
            </a:r>
          </a:p>
          <a:p>
            <a:pPr marL="342900" indent="-342900">
              <a:spcBef>
                <a:spcPts val="1200"/>
              </a:spcBef>
              <a:buFont typeface="+mj-lt"/>
              <a:buAutoNum type="arabicPeriod"/>
            </a:pPr>
            <a:r>
              <a:rPr lang="en-US" sz="1800" dirty="0" err="1" smtClean="0">
                <a:solidFill>
                  <a:schemeClr val="tx1"/>
                </a:solidFill>
                <a:latin typeface="Arial" panose="020B0604020202020204" pitchFamily="34" charset="0"/>
                <a:cs typeface="Arial" panose="020B0604020202020204" pitchFamily="34" charset="0"/>
              </a:rPr>
              <a:t>Zsh</a:t>
            </a:r>
            <a:r>
              <a:rPr lang="en-US" sz="1800" dirty="0" smtClean="0">
                <a:solidFill>
                  <a:schemeClr val="tx1"/>
                </a:solidFill>
                <a:latin typeface="Arial" panose="020B0604020202020204" pitchFamily="34" charset="0"/>
                <a:cs typeface="Arial" panose="020B0604020202020204" pitchFamily="34" charset="0"/>
              </a:rPr>
              <a:t> (Z shell)</a:t>
            </a:r>
          </a:p>
          <a:p>
            <a:pPr marL="342900" indent="-342900">
              <a:spcBef>
                <a:spcPts val="1200"/>
              </a:spcBef>
              <a:buFont typeface="+mj-lt"/>
              <a:buAutoNum type="arabicPeriod"/>
            </a:pPr>
            <a:r>
              <a:rPr lang="en-US" sz="1800" dirty="0" err="1" smtClean="0">
                <a:solidFill>
                  <a:schemeClr val="tx1"/>
                </a:solidFill>
                <a:latin typeface="Arial" panose="020B0604020202020204" pitchFamily="34" charset="0"/>
                <a:cs typeface="Arial" panose="020B0604020202020204" pitchFamily="34" charset="0"/>
              </a:rPr>
              <a:t>Csh</a:t>
            </a:r>
            <a:r>
              <a:rPr lang="en-US" sz="1800" dirty="0" smtClean="0">
                <a:solidFill>
                  <a:schemeClr val="tx1"/>
                </a:solidFill>
                <a:latin typeface="Arial" panose="020B0604020202020204" pitchFamily="34" charset="0"/>
                <a:cs typeface="Arial" panose="020B0604020202020204" pitchFamily="34" charset="0"/>
              </a:rPr>
              <a:t> (C shell)</a:t>
            </a:r>
          </a:p>
          <a:p>
            <a:pPr marL="342900" indent="-342900">
              <a:spcBef>
                <a:spcPts val="1200"/>
              </a:spcBef>
              <a:buFont typeface="+mj-lt"/>
              <a:buAutoNum type="arabicPeriod"/>
            </a:pPr>
            <a:r>
              <a:rPr lang="en-US" sz="1800" dirty="0" smtClean="0">
                <a:solidFill>
                  <a:schemeClr val="tx1"/>
                </a:solidFill>
                <a:latin typeface="Arial" panose="020B0604020202020204" pitchFamily="34" charset="0"/>
                <a:cs typeface="Arial" panose="020B0604020202020204" pitchFamily="34" charset="0"/>
              </a:rPr>
              <a:t>BASH (Bourne-Again </a:t>
            </a:r>
            <a:r>
              <a:rPr lang="en-US" sz="1800" dirty="0" err="1" smtClean="0">
                <a:solidFill>
                  <a:schemeClr val="tx1"/>
                </a:solidFill>
                <a:latin typeface="Arial" panose="020B0604020202020204" pitchFamily="34" charset="0"/>
                <a:cs typeface="Arial" panose="020B0604020202020204" pitchFamily="34" charset="0"/>
              </a:rPr>
              <a:t>SHell</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p:txBody>
      </p:sp>
      <p:sp>
        <p:nvSpPr>
          <p:cNvPr id="7" name="Rounded Rectangle 6"/>
          <p:cNvSpPr/>
          <p:nvPr/>
        </p:nvSpPr>
        <p:spPr>
          <a:xfrm>
            <a:off x="4607209" y="3047999"/>
            <a:ext cx="3149032" cy="2743201"/>
          </a:xfrm>
          <a:prstGeom prst="roundRect">
            <a:avLst>
              <a:gd name="adj" fmla="val 9524"/>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marL="285750" indent="-285750">
              <a:spcBef>
                <a:spcPts val="1200"/>
              </a:spcBef>
              <a:buFont typeface="Wingdings 3" panose="05040102010807070707" pitchFamily="18" charset="2"/>
              <a:buChar char="*"/>
            </a:pPr>
            <a:r>
              <a:rPr lang="en-US" sz="1800" dirty="0" smtClean="0">
                <a:solidFill>
                  <a:schemeClr val="tx1"/>
                </a:solidFill>
                <a:latin typeface="Arial" panose="020B0604020202020204" pitchFamily="34" charset="0"/>
                <a:cs typeface="Arial" panose="020B0604020202020204" pitchFamily="34" charset="0"/>
              </a:rPr>
              <a:t>Bat (Windows Batch)</a:t>
            </a:r>
          </a:p>
          <a:p>
            <a:pPr marL="285750" indent="-285750">
              <a:spcBef>
                <a:spcPts val="1200"/>
              </a:spcBef>
              <a:buFont typeface="Wingdings 3" panose="05040102010807070707" pitchFamily="18" charset="2"/>
              <a:buChar char="*"/>
            </a:pPr>
            <a:r>
              <a:rPr lang="en-US" sz="1800" dirty="0" smtClean="0">
                <a:solidFill>
                  <a:schemeClr val="tx1"/>
                </a:solidFill>
                <a:latin typeface="Arial" panose="020B0604020202020204" pitchFamily="34" charset="0"/>
                <a:cs typeface="Arial" panose="020B0604020202020204" pitchFamily="34" charset="0"/>
              </a:rPr>
              <a:t>PS (Windows </a:t>
            </a:r>
            <a:r>
              <a:rPr lang="en-US" sz="1800" dirty="0" err="1" smtClean="0">
                <a:solidFill>
                  <a:schemeClr val="tx1"/>
                </a:solidFill>
                <a:latin typeface="Arial" panose="020B0604020202020204" pitchFamily="34" charset="0"/>
                <a:cs typeface="Arial" panose="020B0604020202020204" pitchFamily="34" charset="0"/>
              </a:rPr>
              <a:t>Powershell</a:t>
            </a:r>
            <a:r>
              <a:rPr lang="en-US" sz="1800" dirty="0" smtClean="0">
                <a:solidFill>
                  <a:schemeClr val="tx1"/>
                </a:solidFill>
                <a:latin typeface="Arial" panose="020B0604020202020204" pitchFamily="34" charset="0"/>
                <a:cs typeface="Arial" panose="020B0604020202020204" pitchFamily="34" charset="0"/>
              </a:rPr>
              <a:t>)</a:t>
            </a:r>
          </a:p>
          <a:p>
            <a:pPr marL="285750" indent="-285750">
              <a:spcBef>
                <a:spcPts val="1200"/>
              </a:spcBef>
              <a:buFont typeface="Wingdings 3" panose="05040102010807070707" pitchFamily="18" charset="2"/>
              <a:buChar char="*"/>
            </a:pPr>
            <a:endParaRPr lang="en-US" sz="1800" dirty="0">
              <a:solidFill>
                <a:schemeClr val="tx1"/>
              </a:solidFill>
              <a:latin typeface="Arial" panose="020B0604020202020204" pitchFamily="34" charset="0"/>
              <a:cs typeface="Arial" panose="020B0604020202020204" pitchFamily="34" charset="0"/>
            </a:endParaRPr>
          </a:p>
        </p:txBody>
      </p:sp>
      <p:sp>
        <p:nvSpPr>
          <p:cNvPr id="8" name="Rounded Rectangle 7"/>
          <p:cNvSpPr/>
          <p:nvPr/>
        </p:nvSpPr>
        <p:spPr>
          <a:xfrm>
            <a:off x="8360059" y="3047999"/>
            <a:ext cx="3149032" cy="2743201"/>
          </a:xfrm>
          <a:prstGeom prst="roundRect">
            <a:avLst>
              <a:gd name="adj" fmla="val 9524"/>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0" rtlCol="0" anchor="t"/>
          <a:lstStyle/>
          <a:p>
            <a:pPr marL="285750" indent="-285750">
              <a:spcBef>
                <a:spcPts val="1200"/>
              </a:spcBef>
              <a:buFont typeface="Wingdings 3" panose="05040102010807070707" pitchFamily="18" charset="2"/>
              <a:buChar char="*"/>
            </a:pPr>
            <a:r>
              <a:rPr lang="en-US" sz="1800" dirty="0" smtClean="0">
                <a:solidFill>
                  <a:schemeClr val="tx1"/>
                </a:solidFill>
                <a:latin typeface="Arial" panose="020B0604020202020204" pitchFamily="34" charset="0"/>
                <a:cs typeface="Arial" panose="020B0604020202020204" pitchFamily="34" charset="0"/>
              </a:rPr>
              <a:t>PHP</a:t>
            </a:r>
          </a:p>
          <a:p>
            <a:pPr marL="285750" indent="-285750">
              <a:spcBef>
                <a:spcPts val="1200"/>
              </a:spcBef>
              <a:buFont typeface="Wingdings 3" panose="05040102010807070707" pitchFamily="18" charset="2"/>
              <a:buChar char="*"/>
            </a:pPr>
            <a:r>
              <a:rPr lang="en-US" sz="1800" dirty="0" err="1" smtClean="0">
                <a:solidFill>
                  <a:schemeClr val="tx1"/>
                </a:solidFill>
                <a:latin typeface="Arial" panose="020B0604020202020204" pitchFamily="34" charset="0"/>
                <a:cs typeface="Arial" panose="020B0604020202020204" pitchFamily="34" charset="0"/>
              </a:rPr>
              <a:t>Phython</a:t>
            </a:r>
            <a:endParaRPr lang="en-US" sz="1800" dirty="0" smtClean="0">
              <a:solidFill>
                <a:schemeClr val="tx1"/>
              </a:solidFill>
              <a:latin typeface="Arial" panose="020B0604020202020204" pitchFamily="34" charset="0"/>
              <a:cs typeface="Arial" panose="020B0604020202020204" pitchFamily="34" charset="0"/>
            </a:endParaRPr>
          </a:p>
          <a:p>
            <a:pPr marL="285750" indent="-285750">
              <a:spcBef>
                <a:spcPts val="1200"/>
              </a:spcBef>
              <a:buFont typeface="Wingdings 3" panose="05040102010807070707" pitchFamily="18" charset="2"/>
              <a:buChar char="*"/>
            </a:pPr>
            <a:r>
              <a:rPr lang="en-US" sz="1800" dirty="0" smtClean="0">
                <a:solidFill>
                  <a:schemeClr val="tx1"/>
                </a:solidFill>
                <a:latin typeface="Arial" panose="020B0604020202020204" pitchFamily="34" charset="0"/>
                <a:cs typeface="Arial" panose="020B0604020202020204" pitchFamily="34" charset="0"/>
              </a:rPr>
              <a:t>Ruby</a:t>
            </a:r>
            <a:endParaRPr lang="en-US" sz="1800" dirty="0">
              <a:solidFill>
                <a:schemeClr val="tx1"/>
              </a:solidFill>
              <a:latin typeface="Arial" panose="020B0604020202020204" pitchFamily="34" charset="0"/>
              <a:cs typeface="Arial" panose="020B0604020202020204" pitchFamily="34" charset="0"/>
            </a:endParaRPr>
          </a:p>
        </p:txBody>
      </p:sp>
      <p:sp>
        <p:nvSpPr>
          <p:cNvPr id="9" name="Rounded Rectangle 8"/>
          <p:cNvSpPr/>
          <p:nvPr/>
        </p:nvSpPr>
        <p:spPr>
          <a:xfrm>
            <a:off x="723900" y="1924050"/>
            <a:ext cx="3409950" cy="1333500"/>
          </a:xfrm>
          <a:prstGeom prst="roundRect">
            <a:avLst>
              <a:gd name="adj" fmla="val 9524"/>
            </a:avLst>
          </a:prstGeom>
          <a:solidFill>
            <a:srgbClr val="1CC0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Domain Specific (UNIX and Linux Operating Systems)</a:t>
            </a:r>
            <a:endParaRPr lang="en-US" sz="2000" b="1" dirty="0">
              <a:solidFill>
                <a:schemeClr val="tx1"/>
              </a:solidFill>
              <a:latin typeface="Arial" panose="020B0604020202020204" pitchFamily="34" charset="0"/>
              <a:cs typeface="Arial" panose="020B0604020202020204" pitchFamily="34" charset="0"/>
            </a:endParaRPr>
          </a:p>
        </p:txBody>
      </p:sp>
      <p:sp>
        <p:nvSpPr>
          <p:cNvPr id="10" name="Rounded Rectangle 9"/>
          <p:cNvSpPr/>
          <p:nvPr/>
        </p:nvSpPr>
        <p:spPr>
          <a:xfrm>
            <a:off x="4476750" y="1924050"/>
            <a:ext cx="3409950" cy="1333500"/>
          </a:xfrm>
          <a:prstGeom prst="roundRect">
            <a:avLst>
              <a:gd name="adj" fmla="val 9524"/>
            </a:avLst>
          </a:prstGeom>
          <a:solidFill>
            <a:srgbClr val="1CC0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Domain Specific (Windows Operating Systems)</a:t>
            </a:r>
            <a:endParaRPr lang="en-US" sz="2000" b="1" dirty="0">
              <a:solidFill>
                <a:schemeClr val="tx1"/>
              </a:solidFill>
              <a:latin typeface="Arial" panose="020B0604020202020204" pitchFamily="34" charset="0"/>
              <a:cs typeface="Arial" panose="020B0604020202020204" pitchFamily="34" charset="0"/>
            </a:endParaRPr>
          </a:p>
        </p:txBody>
      </p:sp>
      <p:sp>
        <p:nvSpPr>
          <p:cNvPr id="11" name="Rounded Rectangle 10"/>
          <p:cNvSpPr/>
          <p:nvPr/>
        </p:nvSpPr>
        <p:spPr>
          <a:xfrm>
            <a:off x="8229600" y="1924050"/>
            <a:ext cx="3409950" cy="1333500"/>
          </a:xfrm>
          <a:prstGeom prst="roundRect">
            <a:avLst>
              <a:gd name="adj" fmla="val 9524"/>
            </a:avLst>
          </a:prstGeom>
          <a:solidFill>
            <a:srgbClr val="1CC0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General purpose Languages (Needs binary to be installed separately)</a:t>
            </a:r>
            <a:endParaRPr lang="en-US"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04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Scripting Languages</a:t>
            </a:r>
          </a:p>
        </p:txBody>
      </p:sp>
      <p:sp>
        <p:nvSpPr>
          <p:cNvPr id="3" name="Text Placeholder 2"/>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r>
              <a:rPr lang="en-US" b="1" dirty="0"/>
              <a:t>Linux OS</a:t>
            </a:r>
          </a:p>
          <a:p>
            <a:pPr lvl="1"/>
            <a:r>
              <a:rPr lang="en-US" dirty="0"/>
              <a:t>BASH – Superset of Bourne shell</a:t>
            </a:r>
          </a:p>
          <a:p>
            <a:pPr lvl="1"/>
            <a:r>
              <a:rPr lang="en-US" dirty="0"/>
              <a:t>Most commonly implemented language across all Linux distributions.</a:t>
            </a:r>
          </a:p>
          <a:p>
            <a:pPr lvl="1"/>
            <a:r>
              <a:rPr lang="en-US" dirty="0"/>
              <a:t>Supports wildcard matching, piping, redirection, command substitution, variables, control structures and Loops.</a:t>
            </a:r>
          </a:p>
          <a:p>
            <a:pPr lvl="1"/>
            <a:r>
              <a:rPr lang="en-US" dirty="0"/>
              <a:t>Default command shell in most Linux systems.</a:t>
            </a:r>
          </a:p>
          <a:p>
            <a:endParaRPr lang="en-US" b="1" dirty="0" smtClean="0"/>
          </a:p>
          <a:p>
            <a:r>
              <a:rPr lang="en-US" b="1" dirty="0" smtClean="0"/>
              <a:t>Windows </a:t>
            </a:r>
            <a:r>
              <a:rPr lang="en-US" b="1" dirty="0"/>
              <a:t>OS</a:t>
            </a:r>
          </a:p>
          <a:p>
            <a:pPr lvl="1"/>
            <a:r>
              <a:rPr lang="en-US" dirty="0"/>
              <a:t>PowerShell – A powerful framework replacing Window NT’s cmd.exe</a:t>
            </a:r>
          </a:p>
          <a:p>
            <a:pPr lvl="1"/>
            <a:r>
              <a:rPr lang="en-US" dirty="0"/>
              <a:t>Available from Windows 7, Windows server 2008 .</a:t>
            </a:r>
          </a:p>
          <a:p>
            <a:pPr lvl="1"/>
            <a:r>
              <a:rPr lang="en-US" dirty="0"/>
              <a:t>Later can also support other operating systems with limited functionality..</a:t>
            </a:r>
          </a:p>
          <a:p>
            <a:pPr lvl="1"/>
            <a:r>
              <a:rPr lang="en-US" dirty="0"/>
              <a:t>Supports variables, piping, functions, control structures, loops, try-catch.</a:t>
            </a:r>
          </a:p>
          <a:p>
            <a:pPr lvl="1"/>
            <a:endParaRPr lang="en-US" dirty="0"/>
          </a:p>
          <a:p>
            <a:endParaRPr lang="en-US" dirty="0"/>
          </a:p>
        </p:txBody>
      </p:sp>
    </p:spTree>
    <p:extLst>
      <p:ext uri="{BB962C8B-B14F-4D97-AF65-F5344CB8AC3E}">
        <p14:creationId xmlns:p14="http://schemas.microsoft.com/office/powerpoint/2010/main" val="195092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1.1 Some Terminologies</a:t>
            </a:r>
            <a:endParaRPr lang="en-US" dirty="0"/>
          </a:p>
        </p:txBody>
      </p:sp>
      <p:sp>
        <p:nvSpPr>
          <p:cNvPr id="6" name="Text Placeholder 5"/>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7" name="Text Placeholder 6"/>
          <p:cNvSpPr>
            <a:spLocks noGrp="1"/>
          </p:cNvSpPr>
          <p:nvPr>
            <p:ph type="body" sz="quarter" idx="24"/>
          </p:nvPr>
        </p:nvSpPr>
        <p:spPr/>
        <p:txBody>
          <a:bodyPr/>
          <a:lstStyle/>
          <a:p>
            <a:pPr lvl="0">
              <a:spcAft>
                <a:spcPts val="0"/>
              </a:spcAft>
            </a:pPr>
            <a:r>
              <a:rPr lang="en-US" dirty="0"/>
              <a:t>Some of the common terminologies you should be aware of, before writing any script.</a:t>
            </a:r>
          </a:p>
          <a:p>
            <a:pPr lvl="0">
              <a:spcBef>
                <a:spcPts val="1600"/>
              </a:spcBef>
              <a:spcAft>
                <a:spcPts val="1600"/>
              </a:spcAft>
            </a:pPr>
            <a:endParaRPr lang="en-US" dirty="0"/>
          </a:p>
          <a:p>
            <a:endParaRPr lang="en-US" dirty="0"/>
          </a:p>
        </p:txBody>
      </p:sp>
      <p:grpSp>
        <p:nvGrpSpPr>
          <p:cNvPr id="43" name="Group 42"/>
          <p:cNvGrpSpPr/>
          <p:nvPr/>
        </p:nvGrpSpPr>
        <p:grpSpPr>
          <a:xfrm>
            <a:off x="3070474" y="1694778"/>
            <a:ext cx="5620177" cy="4675658"/>
            <a:chOff x="3013991" y="1714288"/>
            <a:chExt cx="5733143" cy="4769639"/>
          </a:xfrm>
        </p:grpSpPr>
        <p:sp>
          <p:nvSpPr>
            <p:cNvPr id="10" name="Rounded Rectangle 9"/>
            <p:cNvSpPr/>
            <p:nvPr/>
          </p:nvSpPr>
          <p:spPr>
            <a:xfrm>
              <a:off x="3013991" y="1714288"/>
              <a:ext cx="5733143" cy="4769639"/>
            </a:xfrm>
            <a:prstGeom prst="roundRect">
              <a:avLst>
                <a:gd name="adj" fmla="val 410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82138" y="1890506"/>
              <a:ext cx="5242666" cy="407324"/>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rtl="0">
                <a:lnSpc>
                  <a:spcPct val="90000"/>
                </a:lnSpc>
                <a:spcBef>
                  <a:spcPct val="0"/>
                </a:spcBef>
                <a:spcAft>
                  <a:spcPct val="35000"/>
                </a:spcAft>
              </a:pPr>
              <a:r>
                <a:rPr lang="en-US" sz="1800" kern="1200" dirty="0" smtClean="0">
                  <a:solidFill>
                    <a:schemeClr val="tx1"/>
                  </a:solidFill>
                  <a:latin typeface="Arial" panose="020B0604020202020204" pitchFamily="34" charset="0"/>
                  <a:cs typeface="Arial" panose="020B0604020202020204" pitchFamily="34" charset="0"/>
                </a:rPr>
                <a:t>Output</a:t>
              </a:r>
              <a:endParaRPr lang="en-US" sz="1800" kern="1200" dirty="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a:off x="3282138" y="2466093"/>
              <a:ext cx="5242666" cy="407324"/>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rtl="0">
                <a:lnSpc>
                  <a:spcPct val="90000"/>
                </a:lnSpc>
                <a:spcBef>
                  <a:spcPct val="0"/>
                </a:spcBef>
                <a:spcAft>
                  <a:spcPct val="35000"/>
                </a:spcAft>
              </a:pPr>
              <a:r>
                <a:rPr lang="en-US" sz="1800" kern="1200" dirty="0" smtClean="0">
                  <a:solidFill>
                    <a:schemeClr val="tx1"/>
                  </a:solidFill>
                  <a:latin typeface="Arial" panose="020B0604020202020204" pitchFamily="34" charset="0"/>
                  <a:cs typeface="Arial" panose="020B0604020202020204" pitchFamily="34" charset="0"/>
                </a:rPr>
                <a:t>Variables </a:t>
              </a:r>
              <a:endParaRPr lang="en-US" sz="1800" kern="1200" dirty="0">
                <a:solidFill>
                  <a:schemeClr val="tx1"/>
                </a:solidFill>
                <a:latin typeface="Arial" panose="020B0604020202020204" pitchFamily="34" charset="0"/>
                <a:cs typeface="Arial" panose="020B0604020202020204" pitchFamily="34" charset="0"/>
              </a:endParaRPr>
            </a:p>
          </p:txBody>
        </p:sp>
        <p:sp>
          <p:nvSpPr>
            <p:cNvPr id="13" name="Rounded Rectangle 12"/>
            <p:cNvSpPr/>
            <p:nvPr/>
          </p:nvSpPr>
          <p:spPr>
            <a:xfrm>
              <a:off x="3282138" y="3041679"/>
              <a:ext cx="5242666" cy="407324"/>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rtl="0">
                <a:lnSpc>
                  <a:spcPct val="90000"/>
                </a:lnSpc>
                <a:spcBef>
                  <a:spcPct val="0"/>
                </a:spcBef>
                <a:spcAft>
                  <a:spcPct val="35000"/>
                </a:spcAft>
              </a:pPr>
              <a:r>
                <a:rPr lang="en-US" sz="1800" kern="1200" dirty="0" smtClean="0">
                  <a:solidFill>
                    <a:schemeClr val="tx1"/>
                  </a:solidFill>
                  <a:latin typeface="Arial" panose="020B0604020202020204" pitchFamily="34" charset="0"/>
                  <a:cs typeface="Arial" panose="020B0604020202020204" pitchFamily="34" charset="0"/>
                </a:rPr>
                <a:t>Input </a:t>
              </a:r>
              <a:endParaRPr lang="en-US" sz="1800" kern="1200" dirty="0">
                <a:solidFill>
                  <a:schemeClr val="tx1"/>
                </a:solidFill>
                <a:latin typeface="Arial" panose="020B0604020202020204" pitchFamily="34" charset="0"/>
                <a:cs typeface="Arial" panose="020B0604020202020204" pitchFamily="34" charset="0"/>
              </a:endParaRPr>
            </a:p>
          </p:txBody>
        </p:sp>
        <p:sp>
          <p:nvSpPr>
            <p:cNvPr id="14" name="Rounded Rectangle 13"/>
            <p:cNvSpPr/>
            <p:nvPr/>
          </p:nvSpPr>
          <p:spPr>
            <a:xfrm>
              <a:off x="3282138" y="3617265"/>
              <a:ext cx="5242666" cy="407324"/>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rtl="0">
                <a:lnSpc>
                  <a:spcPct val="90000"/>
                </a:lnSpc>
                <a:spcBef>
                  <a:spcPct val="0"/>
                </a:spcBef>
                <a:spcAft>
                  <a:spcPct val="35000"/>
                </a:spcAft>
              </a:pPr>
              <a:r>
                <a:rPr lang="en-US" sz="1800" kern="1200" dirty="0" smtClean="0">
                  <a:solidFill>
                    <a:schemeClr val="tx1"/>
                  </a:solidFill>
                  <a:latin typeface="Arial" panose="020B0604020202020204" pitchFamily="34" charset="0"/>
                  <a:cs typeface="Arial" panose="020B0604020202020204" pitchFamily="34" charset="0"/>
                </a:rPr>
                <a:t>Expressions </a:t>
              </a:r>
              <a:endParaRPr lang="en-US" sz="1800" kern="1200" dirty="0">
                <a:solidFill>
                  <a:schemeClr val="tx1"/>
                </a:solidFill>
                <a:latin typeface="Arial" panose="020B0604020202020204" pitchFamily="34" charset="0"/>
                <a:cs typeface="Arial" panose="020B0604020202020204" pitchFamily="34" charset="0"/>
              </a:endParaRPr>
            </a:p>
          </p:txBody>
        </p:sp>
        <p:sp>
          <p:nvSpPr>
            <p:cNvPr id="15" name="Rounded Rectangle 14"/>
            <p:cNvSpPr/>
            <p:nvPr/>
          </p:nvSpPr>
          <p:spPr>
            <a:xfrm>
              <a:off x="3282138" y="4192852"/>
              <a:ext cx="5242666" cy="407324"/>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rtl="0">
                <a:lnSpc>
                  <a:spcPct val="90000"/>
                </a:lnSpc>
                <a:spcBef>
                  <a:spcPct val="0"/>
                </a:spcBef>
                <a:spcAft>
                  <a:spcPct val="35000"/>
                </a:spcAft>
              </a:pPr>
              <a:r>
                <a:rPr lang="en-US" sz="1800" kern="1200" dirty="0" smtClean="0">
                  <a:solidFill>
                    <a:schemeClr val="tx1"/>
                  </a:solidFill>
                  <a:latin typeface="Arial" panose="020B0604020202020204" pitchFamily="34" charset="0"/>
                  <a:cs typeface="Arial" panose="020B0604020202020204" pitchFamily="34" charset="0"/>
                </a:rPr>
                <a:t>Conditionals </a:t>
              </a:r>
              <a:endParaRPr lang="en-US" sz="1800" kern="1200" dirty="0">
                <a:solidFill>
                  <a:schemeClr val="tx1"/>
                </a:solidFill>
                <a:latin typeface="Arial" panose="020B0604020202020204" pitchFamily="34" charset="0"/>
                <a:cs typeface="Arial" panose="020B0604020202020204" pitchFamily="34" charset="0"/>
              </a:endParaRPr>
            </a:p>
          </p:txBody>
        </p:sp>
        <p:sp>
          <p:nvSpPr>
            <p:cNvPr id="16" name="Rounded Rectangle 15"/>
            <p:cNvSpPr/>
            <p:nvPr/>
          </p:nvSpPr>
          <p:spPr>
            <a:xfrm>
              <a:off x="3282138" y="4768438"/>
              <a:ext cx="5242666" cy="407324"/>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rtl="0">
                <a:lnSpc>
                  <a:spcPct val="90000"/>
                </a:lnSpc>
                <a:spcBef>
                  <a:spcPct val="0"/>
                </a:spcBef>
                <a:spcAft>
                  <a:spcPct val="35000"/>
                </a:spcAft>
              </a:pPr>
              <a:r>
                <a:rPr lang="en-US" sz="1800" kern="1200" dirty="0" smtClean="0">
                  <a:solidFill>
                    <a:schemeClr val="tx1"/>
                  </a:solidFill>
                  <a:latin typeface="Arial" panose="020B0604020202020204" pitchFamily="34" charset="0"/>
                  <a:cs typeface="Arial" panose="020B0604020202020204" pitchFamily="34" charset="0"/>
                </a:rPr>
                <a:t>Loops </a:t>
              </a:r>
              <a:endParaRPr lang="en-US" sz="1800" kern="1200" dirty="0">
                <a:solidFill>
                  <a:schemeClr val="tx1"/>
                </a:solidFill>
                <a:latin typeface="Arial" panose="020B0604020202020204" pitchFamily="34" charset="0"/>
                <a:cs typeface="Arial" panose="020B0604020202020204" pitchFamily="34" charset="0"/>
              </a:endParaRPr>
            </a:p>
          </p:txBody>
        </p:sp>
        <p:sp>
          <p:nvSpPr>
            <p:cNvPr id="17" name="Rounded Rectangle 16"/>
            <p:cNvSpPr/>
            <p:nvPr/>
          </p:nvSpPr>
          <p:spPr>
            <a:xfrm>
              <a:off x="3282138" y="5344024"/>
              <a:ext cx="5242666" cy="407324"/>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rtl="0">
                <a:lnSpc>
                  <a:spcPct val="90000"/>
                </a:lnSpc>
                <a:spcBef>
                  <a:spcPct val="0"/>
                </a:spcBef>
                <a:spcAft>
                  <a:spcPct val="35000"/>
                </a:spcAft>
              </a:pPr>
              <a:r>
                <a:rPr lang="en-US" sz="1800" kern="1200" dirty="0" smtClean="0">
                  <a:solidFill>
                    <a:schemeClr val="tx1"/>
                  </a:solidFill>
                  <a:latin typeface="Arial" panose="020B0604020202020204" pitchFamily="34" charset="0"/>
                  <a:cs typeface="Arial" panose="020B0604020202020204" pitchFamily="34" charset="0"/>
                </a:rPr>
                <a:t>Functions</a:t>
              </a:r>
              <a:endParaRPr lang="en-US" sz="1800" kern="1200" dirty="0">
                <a:solidFill>
                  <a:schemeClr val="tx1"/>
                </a:solidFill>
                <a:latin typeface="Arial" panose="020B0604020202020204" pitchFamily="34" charset="0"/>
                <a:cs typeface="Arial" panose="020B0604020202020204" pitchFamily="34" charset="0"/>
              </a:endParaRPr>
            </a:p>
          </p:txBody>
        </p:sp>
        <p:grpSp>
          <p:nvGrpSpPr>
            <p:cNvPr id="18" name="Group 17"/>
            <p:cNvGrpSpPr/>
            <p:nvPr/>
          </p:nvGrpSpPr>
          <p:grpSpPr>
            <a:xfrm rot="16200000">
              <a:off x="3140518" y="1891253"/>
              <a:ext cx="407324" cy="407324"/>
              <a:chOff x="2221979" y="1320079"/>
              <a:chExt cx="448056" cy="448056"/>
            </a:xfrm>
          </p:grpSpPr>
          <p:sp>
            <p:nvSpPr>
              <p:cNvPr id="37" name="Oval 36"/>
              <p:cNvSpPr/>
              <p:nvPr/>
            </p:nvSpPr>
            <p:spPr>
              <a:xfrm>
                <a:off x="2221979" y="1320079"/>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Down Arrow 37"/>
              <p:cNvSpPr/>
              <p:nvPr/>
            </p:nvSpPr>
            <p:spPr>
              <a:xfrm>
                <a:off x="2357229" y="1439109"/>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rot="16200000">
              <a:off x="3140518" y="2466155"/>
              <a:ext cx="407324" cy="407324"/>
              <a:chOff x="2221979" y="1941808"/>
              <a:chExt cx="448056" cy="448056"/>
            </a:xfrm>
          </p:grpSpPr>
          <p:sp>
            <p:nvSpPr>
              <p:cNvPr id="35" name="Oval 34"/>
              <p:cNvSpPr/>
              <p:nvPr/>
            </p:nvSpPr>
            <p:spPr>
              <a:xfrm>
                <a:off x="2221979" y="1941808"/>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6" name="Down Arrow 35"/>
              <p:cNvSpPr/>
              <p:nvPr/>
            </p:nvSpPr>
            <p:spPr>
              <a:xfrm>
                <a:off x="2357229" y="2060838"/>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rot="16200000">
              <a:off x="3140518" y="3041058"/>
              <a:ext cx="407324" cy="407324"/>
              <a:chOff x="2221979" y="2562817"/>
              <a:chExt cx="448056" cy="448056"/>
            </a:xfrm>
          </p:grpSpPr>
          <p:sp>
            <p:nvSpPr>
              <p:cNvPr id="33" name="Oval 32"/>
              <p:cNvSpPr/>
              <p:nvPr/>
            </p:nvSpPr>
            <p:spPr>
              <a:xfrm>
                <a:off x="2221979" y="2562817"/>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Down Arrow 33"/>
              <p:cNvSpPr/>
              <p:nvPr/>
            </p:nvSpPr>
            <p:spPr>
              <a:xfrm>
                <a:off x="2357229" y="2681847"/>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rot="16200000">
              <a:off x="3140518" y="3615961"/>
              <a:ext cx="407324" cy="407324"/>
              <a:chOff x="2221979" y="3197019"/>
              <a:chExt cx="448056" cy="448056"/>
            </a:xfrm>
          </p:grpSpPr>
          <p:sp>
            <p:nvSpPr>
              <p:cNvPr id="31" name="Oval 30"/>
              <p:cNvSpPr/>
              <p:nvPr/>
            </p:nvSpPr>
            <p:spPr>
              <a:xfrm>
                <a:off x="2221979" y="3197019"/>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Down Arrow 31"/>
              <p:cNvSpPr/>
              <p:nvPr/>
            </p:nvSpPr>
            <p:spPr>
              <a:xfrm>
                <a:off x="2357229" y="3316049"/>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rot="16200000">
              <a:off x="3140518" y="4190864"/>
              <a:ext cx="407324" cy="407324"/>
              <a:chOff x="2221979" y="3818520"/>
              <a:chExt cx="448056" cy="448056"/>
            </a:xfrm>
          </p:grpSpPr>
          <p:sp>
            <p:nvSpPr>
              <p:cNvPr id="29" name="Oval 28"/>
              <p:cNvSpPr/>
              <p:nvPr/>
            </p:nvSpPr>
            <p:spPr>
              <a:xfrm>
                <a:off x="2221979" y="3818520"/>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Down Arrow 29"/>
              <p:cNvSpPr/>
              <p:nvPr/>
            </p:nvSpPr>
            <p:spPr>
              <a:xfrm>
                <a:off x="2357229" y="3937550"/>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rot="16200000">
              <a:off x="3140518" y="4765766"/>
              <a:ext cx="407324" cy="407324"/>
              <a:chOff x="2221979" y="4439529"/>
              <a:chExt cx="448056" cy="448056"/>
            </a:xfrm>
          </p:grpSpPr>
          <p:sp>
            <p:nvSpPr>
              <p:cNvPr id="27" name="Oval 26"/>
              <p:cNvSpPr/>
              <p:nvPr/>
            </p:nvSpPr>
            <p:spPr>
              <a:xfrm>
                <a:off x="2221979" y="4439529"/>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Down Arrow 27"/>
              <p:cNvSpPr/>
              <p:nvPr/>
            </p:nvSpPr>
            <p:spPr>
              <a:xfrm>
                <a:off x="2357229" y="4558559"/>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rot="16200000">
              <a:off x="3140518" y="5340669"/>
              <a:ext cx="407324" cy="407324"/>
              <a:chOff x="2221979" y="5061031"/>
              <a:chExt cx="448056" cy="448056"/>
            </a:xfrm>
          </p:grpSpPr>
          <p:sp>
            <p:nvSpPr>
              <p:cNvPr id="25" name="Oval 24"/>
              <p:cNvSpPr/>
              <p:nvPr/>
            </p:nvSpPr>
            <p:spPr>
              <a:xfrm>
                <a:off x="2221979" y="5061031"/>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Down Arrow 25"/>
              <p:cNvSpPr/>
              <p:nvPr/>
            </p:nvSpPr>
            <p:spPr>
              <a:xfrm>
                <a:off x="2357229" y="5180061"/>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ounded Rectangle 38"/>
            <p:cNvSpPr/>
            <p:nvPr/>
          </p:nvSpPr>
          <p:spPr>
            <a:xfrm>
              <a:off x="3282138" y="5905874"/>
              <a:ext cx="5242666" cy="407324"/>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rtl="0">
                <a:lnSpc>
                  <a:spcPct val="90000"/>
                </a:lnSpc>
                <a:spcBef>
                  <a:spcPct val="0"/>
                </a:spcBef>
                <a:spcAft>
                  <a:spcPct val="35000"/>
                </a:spcAft>
              </a:pPr>
              <a:r>
                <a:rPr lang="en-US" sz="1800" kern="1200" dirty="0" smtClean="0">
                  <a:solidFill>
                    <a:schemeClr val="tx1"/>
                  </a:solidFill>
                  <a:latin typeface="Arial" panose="020B0604020202020204" pitchFamily="34" charset="0"/>
                  <a:cs typeface="Arial" panose="020B0604020202020204" pitchFamily="34" charset="0"/>
                </a:rPr>
                <a:t>Script Execution</a:t>
              </a:r>
              <a:endParaRPr lang="en-US" sz="1800" kern="1200" dirty="0">
                <a:solidFill>
                  <a:schemeClr val="tx1"/>
                </a:solidFill>
                <a:latin typeface="Arial" panose="020B0604020202020204" pitchFamily="34" charset="0"/>
                <a:cs typeface="Arial" panose="020B0604020202020204" pitchFamily="34" charset="0"/>
              </a:endParaRPr>
            </a:p>
          </p:txBody>
        </p:sp>
        <p:grpSp>
          <p:nvGrpSpPr>
            <p:cNvPr id="40" name="Group 39"/>
            <p:cNvGrpSpPr/>
            <p:nvPr/>
          </p:nvGrpSpPr>
          <p:grpSpPr>
            <a:xfrm rot="16200000">
              <a:off x="3140518" y="5902519"/>
              <a:ext cx="407324" cy="407324"/>
              <a:chOff x="2221979" y="5061031"/>
              <a:chExt cx="448056" cy="448056"/>
            </a:xfrm>
          </p:grpSpPr>
          <p:sp>
            <p:nvSpPr>
              <p:cNvPr id="41" name="Oval 40"/>
              <p:cNvSpPr/>
              <p:nvPr/>
            </p:nvSpPr>
            <p:spPr>
              <a:xfrm>
                <a:off x="2221979" y="5061031"/>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Down Arrow 41"/>
              <p:cNvSpPr/>
              <p:nvPr/>
            </p:nvSpPr>
            <p:spPr>
              <a:xfrm>
                <a:off x="2357229" y="5180061"/>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93339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1.1.1 Output</a:t>
            </a:r>
            <a:endParaRPr lang="en-US" dirty="0"/>
          </a:p>
        </p:txBody>
      </p:sp>
      <p:sp>
        <p:nvSpPr>
          <p:cNvPr id="42" name="Text Placeholder 41"/>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0"/>
            <a:r>
              <a:rPr lang="en-US" dirty="0" smtClean="0"/>
              <a:t>The text displayed on the terminal while running the script.</a:t>
            </a:r>
          </a:p>
          <a:p>
            <a:pPr lvl="1"/>
            <a:r>
              <a:rPr lang="en-US" b="1" dirty="0" err="1" smtClean="0"/>
              <a:t>stdout</a:t>
            </a:r>
            <a:r>
              <a:rPr lang="en-US" dirty="0" smtClean="0"/>
              <a:t> – Standard output displayed in the console</a:t>
            </a:r>
          </a:p>
          <a:p>
            <a:pPr lvl="1"/>
            <a:r>
              <a:rPr lang="en-US" b="1" dirty="0" err="1" smtClean="0"/>
              <a:t>stderr</a:t>
            </a:r>
            <a:r>
              <a:rPr lang="en-US" dirty="0" smtClean="0"/>
              <a:t> – All the error messages are sent to </a:t>
            </a:r>
            <a:r>
              <a:rPr lang="en-US" dirty="0" err="1" smtClean="0"/>
              <a:t>stderr</a:t>
            </a:r>
            <a:endParaRPr lang="en-US" dirty="0" smtClean="0"/>
          </a:p>
          <a:p>
            <a:pPr lvl="0"/>
            <a:endParaRPr lang="en-US" dirty="0" smtClean="0"/>
          </a:p>
          <a:p>
            <a:pPr lvl="0"/>
            <a:endParaRPr lang="en-US" dirty="0" smtClean="0"/>
          </a:p>
          <a:p>
            <a:endParaRPr lang="en-US" dirty="0"/>
          </a:p>
        </p:txBody>
      </p:sp>
      <p:grpSp>
        <p:nvGrpSpPr>
          <p:cNvPr id="39" name="Group 38"/>
          <p:cNvGrpSpPr/>
          <p:nvPr/>
        </p:nvGrpSpPr>
        <p:grpSpPr>
          <a:xfrm>
            <a:off x="579126" y="2562527"/>
            <a:ext cx="11093928" cy="3666013"/>
            <a:chOff x="3070474" y="1694778"/>
            <a:chExt cx="5620177" cy="4675658"/>
          </a:xfrm>
        </p:grpSpPr>
        <p:sp>
          <p:nvSpPr>
            <p:cNvPr id="6" name="Rounded Rectangle 5"/>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spcBef>
                  <a:spcPts val="1200"/>
                </a:spcBef>
                <a:buClr>
                  <a:schemeClr val="dk1"/>
                </a:buClr>
                <a:buSzPts val="1100"/>
              </a:pPr>
              <a:r>
                <a:rPr lang="en-US" sz="2000" b="1" dirty="0">
                  <a:solidFill>
                    <a:schemeClr val="tx1"/>
                  </a:solidFill>
                  <a:latin typeface="Courier New" panose="02070309020205020404" pitchFamily="49" charset="0"/>
                  <a:cs typeface="Courier New" panose="02070309020205020404" pitchFamily="49" charset="0"/>
                </a:rPr>
                <a:t>Bash:</a:t>
              </a:r>
            </a:p>
            <a:p>
              <a:pPr lvl="0">
                <a:spcBef>
                  <a:spcPts val="1200"/>
                </a:spcBef>
                <a:buClr>
                  <a:schemeClr val="dk1"/>
                </a:buClr>
                <a:buSzPts val="1100"/>
              </a:pP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sends the text to the </a:t>
              </a:r>
              <a:r>
                <a:rPr lang="en-US" sz="2000" dirty="0" err="1">
                  <a:solidFill>
                    <a:srgbClr val="008000"/>
                  </a:solidFill>
                  <a:latin typeface="Courier New" panose="02070309020205020404" pitchFamily="49" charset="0"/>
                  <a:ea typeface="Courier New"/>
                  <a:cs typeface="Courier New" panose="02070309020205020404" pitchFamily="49" charset="0"/>
                  <a:sym typeface="Courier New"/>
                </a:rPr>
                <a:t>stdout</a:t>
              </a:r>
              <a:endParaRPr lang="en-US" sz="2000" dirty="0">
                <a:solidFill>
                  <a:srgbClr val="008000"/>
                </a:solidFill>
                <a:latin typeface="Courier New" panose="02070309020205020404" pitchFamily="49" charset="0"/>
                <a:ea typeface="Courier New"/>
                <a:cs typeface="Courier New" panose="02070309020205020404" pitchFamily="49" charset="0"/>
                <a:sym typeface="Courier New"/>
              </a:endParaRPr>
            </a:p>
            <a:p>
              <a:pPr lvl="0">
                <a:spcBef>
                  <a:spcPts val="1200"/>
                </a:spcBef>
              </a:pPr>
              <a:r>
                <a:rPr lang="en-US" sz="20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"any standard text can be here"</a:t>
              </a:r>
            </a:p>
            <a:p>
              <a:pPr lvl="0">
                <a:spcBef>
                  <a:spcPts val="1200"/>
                </a:spcBef>
                <a:buClr>
                  <a:schemeClr val="dk1"/>
                </a:buClr>
                <a:buSzPts val="1100"/>
              </a:pPr>
              <a:endParaRPr lang="en-US" sz="2000" dirty="0">
                <a:solidFill>
                  <a:srgbClr val="A31515"/>
                </a:solidFill>
                <a:latin typeface="Courier New" panose="02070309020205020404" pitchFamily="49" charset="0"/>
                <a:cs typeface="Courier New" panose="02070309020205020404" pitchFamily="49" charset="0"/>
              </a:endParaRPr>
            </a:p>
            <a:p>
              <a:pPr lvl="0">
                <a:spcBef>
                  <a:spcPts val="1200"/>
                </a:spcBef>
                <a:buClr>
                  <a:schemeClr val="dk1"/>
                </a:buClr>
                <a:buSzPts val="1100"/>
              </a:pP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sends the text to the </a:t>
              </a:r>
              <a:r>
                <a:rPr lang="en-US" sz="2000" dirty="0" err="1">
                  <a:solidFill>
                    <a:srgbClr val="008000"/>
                  </a:solidFill>
                  <a:latin typeface="Courier New" panose="02070309020205020404" pitchFamily="49" charset="0"/>
                  <a:ea typeface="Courier New"/>
                  <a:cs typeface="Courier New" panose="02070309020205020404" pitchFamily="49" charset="0"/>
                  <a:sym typeface="Courier New"/>
                </a:rPr>
                <a:t>stderr</a:t>
              </a:r>
              <a:endParaRPr lang="en-US" sz="2000" dirty="0">
                <a:solidFill>
                  <a:srgbClr val="008000"/>
                </a:solidFill>
                <a:latin typeface="Courier New" panose="02070309020205020404" pitchFamily="49" charset="0"/>
                <a:ea typeface="Courier New"/>
                <a:cs typeface="Courier New" panose="02070309020205020404" pitchFamily="49" charset="0"/>
                <a:sym typeface="Courier New"/>
              </a:endParaRPr>
            </a:p>
            <a:p>
              <a:pPr lvl="0">
                <a:spcBef>
                  <a:spcPts val="1200"/>
                </a:spcBef>
                <a:buClr>
                  <a:schemeClr val="dk1"/>
                </a:buClr>
                <a:buSzPts val="1100"/>
              </a:pPr>
              <a:r>
                <a:rPr lang="en-US" sz="20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"any error text can be here"</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 &gt;&amp;2</a:t>
              </a:r>
            </a:p>
          </p:txBody>
        </p:sp>
      </p:grpSp>
    </p:spTree>
    <p:extLst>
      <p:ext uri="{BB962C8B-B14F-4D97-AF65-F5344CB8AC3E}">
        <p14:creationId xmlns:p14="http://schemas.microsoft.com/office/powerpoint/2010/main" val="9716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1.1.2 Variables</a:t>
            </a:r>
            <a:endParaRPr lang="en-US" dirty="0"/>
          </a:p>
        </p:txBody>
      </p:sp>
      <p:sp>
        <p:nvSpPr>
          <p:cNvPr id="10" name="Text Placeholder 9"/>
          <p:cNvSpPr>
            <a:spLocks noGrp="1"/>
          </p:cNvSpPr>
          <p:nvPr>
            <p:ph type="body" sz="quarter" idx="13"/>
          </p:nvPr>
        </p:nvSpPr>
        <p:spPr/>
        <p:txBody>
          <a:bodyPr/>
          <a:lstStyle/>
          <a:p>
            <a:pPr lvl="0"/>
            <a:r>
              <a:rPr lang="en-IN" b="1"/>
              <a:t>Module 4:</a:t>
            </a:r>
            <a:r>
              <a:rPr lang="en-IN"/>
              <a:t> Scripting Development Tasks</a:t>
            </a:r>
            <a:endParaRPr lang="en-IN" dirty="0"/>
          </a:p>
        </p:txBody>
      </p:sp>
      <p:sp>
        <p:nvSpPr>
          <p:cNvPr id="4" name="Text Placeholder 3"/>
          <p:cNvSpPr>
            <a:spLocks noGrp="1"/>
          </p:cNvSpPr>
          <p:nvPr>
            <p:ph type="body" sz="quarter" idx="24"/>
          </p:nvPr>
        </p:nvSpPr>
        <p:spPr/>
        <p:txBody>
          <a:bodyPr/>
          <a:lstStyle/>
          <a:p>
            <a:pPr lvl="1"/>
            <a:r>
              <a:rPr lang="en-US" dirty="0" smtClean="0"/>
              <a:t>A placeholder to store any data on to the memory and can be accessed back in the script wherever required.</a:t>
            </a:r>
          </a:p>
          <a:p>
            <a:pPr lvl="1"/>
            <a:r>
              <a:rPr lang="en-US" dirty="0" smtClean="0"/>
              <a:t>Can be overwritten with new values and its data can be manipulated.</a:t>
            </a:r>
          </a:p>
          <a:p>
            <a:pPr lvl="1"/>
            <a:endParaRPr lang="en-US" dirty="0" smtClean="0"/>
          </a:p>
          <a:p>
            <a:pPr lvl="1"/>
            <a:endParaRPr lang="en-US" dirty="0" smtClean="0"/>
          </a:p>
          <a:p>
            <a:pPr lvl="1"/>
            <a:endParaRPr lang="en-US" dirty="0"/>
          </a:p>
        </p:txBody>
      </p:sp>
      <p:grpSp>
        <p:nvGrpSpPr>
          <p:cNvPr id="17" name="Group 16"/>
          <p:cNvGrpSpPr/>
          <p:nvPr/>
        </p:nvGrpSpPr>
        <p:grpSpPr>
          <a:xfrm>
            <a:off x="579126" y="2562527"/>
            <a:ext cx="11093928" cy="3666013"/>
            <a:chOff x="3070474" y="1694778"/>
            <a:chExt cx="5620177" cy="4675658"/>
          </a:xfrm>
        </p:grpSpPr>
        <p:sp>
          <p:nvSpPr>
            <p:cNvPr id="18" name="Rounded Rectangle 17"/>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spcBef>
                  <a:spcPts val="1200"/>
                </a:spcBef>
                <a:buClr>
                  <a:schemeClr val="dk1"/>
                </a:buClr>
                <a:buSzPts val="1100"/>
              </a:pPr>
              <a:r>
                <a:rPr lang="en-US" sz="2000" b="1" dirty="0">
                  <a:solidFill>
                    <a:schemeClr val="tx1"/>
                  </a:solidFill>
                  <a:latin typeface="Courier New" panose="02070309020205020404" pitchFamily="49" charset="0"/>
                  <a:cs typeface="Courier New" panose="02070309020205020404" pitchFamily="49" charset="0"/>
                </a:rPr>
                <a:t>Bash:</a:t>
              </a:r>
            </a:p>
            <a:p>
              <a:pPr lvl="0">
                <a:spcBef>
                  <a:spcPts val="1200"/>
                </a:spcBef>
                <a:buClr>
                  <a:schemeClr val="dk1"/>
                </a:buClr>
                <a:buSzPts val="1100"/>
              </a:pP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Assigning the text "User!" to the variable</a:t>
              </a:r>
            </a:p>
            <a:p>
              <a:pPr lvl="0">
                <a:spcBef>
                  <a:spcPts val="1200"/>
                </a:spcBef>
              </a:pPr>
              <a:r>
                <a:rPr lang="en-US" sz="2000" dirty="0" err="1">
                  <a:solidFill>
                    <a:schemeClr val="dk1"/>
                  </a:solidFill>
                  <a:latin typeface="Courier New" panose="02070309020205020404" pitchFamily="49" charset="0"/>
                  <a:ea typeface="Courier New"/>
                  <a:cs typeface="Courier New" panose="02070309020205020404" pitchFamily="49" charset="0"/>
                  <a:sym typeface="Courier New"/>
                </a:rPr>
                <a:t>myName</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"User!"</a:t>
              </a:r>
            </a:p>
            <a:p>
              <a:pPr lvl="0">
                <a:spcBef>
                  <a:spcPts val="1200"/>
                </a:spcBef>
                <a:buClr>
                  <a:schemeClr val="dk1"/>
                </a:buClr>
                <a:buSzPts val="1100"/>
              </a:pPr>
              <a:endParaRPr lang="en-US" sz="2000" dirty="0">
                <a:solidFill>
                  <a:srgbClr val="A31515"/>
                </a:solidFill>
                <a:latin typeface="Courier New" panose="02070309020205020404" pitchFamily="49" charset="0"/>
                <a:ea typeface="Courier New"/>
                <a:cs typeface="Courier New" panose="02070309020205020404" pitchFamily="49" charset="0"/>
                <a:sym typeface="Courier New"/>
              </a:endParaRPr>
            </a:p>
            <a:p>
              <a:pPr lvl="0">
                <a:spcBef>
                  <a:spcPts val="1200"/>
                </a:spcBef>
                <a:buClr>
                  <a:schemeClr val="dk1"/>
                </a:buClr>
                <a:buSzPts val="1100"/>
              </a:pPr>
              <a:r>
                <a:rPr lang="en-US" sz="2000" dirty="0">
                  <a:solidFill>
                    <a:srgbClr val="008000"/>
                  </a:solidFill>
                  <a:latin typeface="Courier New" panose="02070309020205020404" pitchFamily="49" charset="0"/>
                  <a:ea typeface="Courier New"/>
                  <a:cs typeface="Courier New" panose="02070309020205020404" pitchFamily="49" charset="0"/>
                  <a:sym typeface="Courier New"/>
                </a:rPr>
                <a:t># Substituting it by enclosing in ${}</a:t>
              </a:r>
            </a:p>
            <a:p>
              <a:pPr lvl="0">
                <a:spcBef>
                  <a:spcPts val="1200"/>
                </a:spcBef>
                <a:buClr>
                  <a:schemeClr val="dk1"/>
                </a:buClr>
                <a:buSzPts val="1100"/>
              </a:pPr>
              <a:r>
                <a:rPr lang="en-US" sz="2000" dirty="0">
                  <a:solidFill>
                    <a:srgbClr val="795E26"/>
                  </a:solidFill>
                  <a:latin typeface="Courier New" panose="02070309020205020404" pitchFamily="49" charset="0"/>
                  <a:ea typeface="Courier New"/>
                  <a:cs typeface="Courier New" panose="02070309020205020404" pitchFamily="49" charset="0"/>
                  <a:sym typeface="Courier New"/>
                </a:rPr>
                <a:t>echo</a:t>
              </a:r>
              <a:r>
                <a:rPr lang="en-US" sz="2000" dirty="0">
                  <a:solidFill>
                    <a:schemeClr val="dk1"/>
                  </a:solidFill>
                  <a:latin typeface="Courier New" panose="02070309020205020404" pitchFamily="49" charset="0"/>
                  <a:ea typeface="Courier New"/>
                  <a:cs typeface="Courier New" panose="02070309020205020404" pitchFamily="49" charset="0"/>
                  <a:sym typeface="Courier New"/>
                </a:rPr>
                <a:t> </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"Hello </a:t>
              </a:r>
              <a:r>
                <a:rPr lang="en-US" sz="2000" dirty="0">
                  <a:solidFill>
                    <a:srgbClr val="001080"/>
                  </a:solidFill>
                  <a:latin typeface="Courier New" panose="02070309020205020404" pitchFamily="49" charset="0"/>
                  <a:ea typeface="Courier New"/>
                  <a:cs typeface="Courier New" panose="02070309020205020404" pitchFamily="49" charset="0"/>
                  <a:sym typeface="Courier New"/>
                </a:rPr>
                <a:t>${</a:t>
              </a:r>
              <a:r>
                <a:rPr lang="en-US" sz="2000" dirty="0" err="1">
                  <a:solidFill>
                    <a:srgbClr val="001080"/>
                  </a:solidFill>
                  <a:latin typeface="Courier New" panose="02070309020205020404" pitchFamily="49" charset="0"/>
                  <a:ea typeface="Courier New"/>
                  <a:cs typeface="Courier New" panose="02070309020205020404" pitchFamily="49" charset="0"/>
                  <a:sym typeface="Courier New"/>
                </a:rPr>
                <a:t>myName</a:t>
              </a:r>
              <a:r>
                <a:rPr lang="en-US" sz="2000" dirty="0">
                  <a:solidFill>
                    <a:srgbClr val="001080"/>
                  </a:solidFill>
                  <a:latin typeface="Courier New" panose="02070309020205020404" pitchFamily="49" charset="0"/>
                  <a:ea typeface="Courier New"/>
                  <a:cs typeface="Courier New" panose="02070309020205020404" pitchFamily="49" charset="0"/>
                  <a:sym typeface="Courier New"/>
                </a:rPr>
                <a:t>}</a:t>
              </a:r>
              <a:r>
                <a:rPr lang="en-US" sz="2000" dirty="0">
                  <a:solidFill>
                    <a:srgbClr val="A31515"/>
                  </a:solidFill>
                  <a:latin typeface="Courier New" panose="02070309020205020404" pitchFamily="49" charset="0"/>
                  <a:ea typeface="Courier New"/>
                  <a:cs typeface="Courier New" panose="02070309020205020404" pitchFamily="49" charset="0"/>
                  <a:sym typeface="Courier New"/>
                </a:rPr>
                <a:t>"</a:t>
              </a:r>
            </a:p>
          </p:txBody>
        </p:sp>
      </p:grpSp>
    </p:spTree>
    <p:extLst>
      <p:ext uri="{BB962C8B-B14F-4D97-AF65-F5344CB8AC3E}">
        <p14:creationId xmlns:p14="http://schemas.microsoft.com/office/powerpoint/2010/main" val="3588757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LUa8deFw"/>
  <p:tag name="ARTICULATE_DESIGN_ID_CUSTOM DESIGN" val="OCTyE9Qu"/>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6923</TotalTime>
  <Words>8896</Words>
  <Application>Microsoft Office PowerPoint</Application>
  <PresentationFormat>Widescreen</PresentationFormat>
  <Paragraphs>784</Paragraphs>
  <Slides>41</Slides>
  <Notes>41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Source Sans Pro Light</vt:lpstr>
      <vt:lpstr>Open Sans</vt:lpstr>
      <vt:lpstr>Wingdings 3</vt:lpstr>
      <vt:lpstr>MS PGothic</vt:lpstr>
      <vt:lpstr>Calibri</vt:lpstr>
      <vt:lpstr>Courier New</vt:lpstr>
      <vt:lpstr>Source Sans Pro</vt:lpstr>
      <vt:lpstr>Arial</vt:lpstr>
      <vt:lpstr>Roboto</vt:lpstr>
      <vt:lpstr>Office Theme</vt:lpstr>
      <vt:lpstr>Custom Design</vt:lpstr>
      <vt:lpstr>PowerPoint Presentation</vt:lpstr>
      <vt:lpstr>Module Learning Objectives</vt:lpstr>
      <vt:lpstr>Module Topics</vt:lpstr>
      <vt:lpstr>Scripting Development Tasks</vt:lpstr>
      <vt:lpstr>Various Available Scripting Languages</vt:lpstr>
      <vt:lpstr>Most Common Scripting Languages</vt:lpstr>
      <vt:lpstr>1.1 Some Terminologies</vt:lpstr>
      <vt:lpstr>1.1.1 Output</vt:lpstr>
      <vt:lpstr>1.1.2 Variables</vt:lpstr>
      <vt:lpstr>1.1.3 Input</vt:lpstr>
      <vt:lpstr>1.1.4 Expressions</vt:lpstr>
      <vt:lpstr>1.1.5 (a) Conditional Statements – if</vt:lpstr>
      <vt:lpstr>1.1.5 (b) Conditional Statements – Switch Case </vt:lpstr>
      <vt:lpstr>1.1.6 (a) Loops – for</vt:lpstr>
      <vt:lpstr>1.1.6 (b) Loops – while</vt:lpstr>
      <vt:lpstr>1.1.7 Functions</vt:lpstr>
      <vt:lpstr>1.1.8 Executing Scripts</vt:lpstr>
      <vt:lpstr>1.2 Reading Arguments Passed to Script</vt:lpstr>
      <vt:lpstr>1.3 Task Scheduling Using Cron</vt:lpstr>
      <vt:lpstr>1.4 Basic Linux Commands </vt:lpstr>
      <vt:lpstr>1.4 Basic Linux Commands (Contd.)</vt:lpstr>
      <vt:lpstr>1.5 Redirection Operator</vt:lpstr>
      <vt:lpstr>1.6 Piping Operator</vt:lpstr>
      <vt:lpstr>1.7 (a) Sample Program - 1</vt:lpstr>
      <vt:lpstr>1.7 (b) Sample Program - 2</vt:lpstr>
      <vt:lpstr>1.7 (c) Sample Program - 3</vt:lpstr>
      <vt:lpstr>What did you Grasp?</vt:lpstr>
      <vt:lpstr>What did you Grasp?</vt:lpstr>
      <vt:lpstr>2.1 Make use of Shell’s Built-In Options</vt:lpstr>
      <vt:lpstr>2.2 Naming Conventions Save Time and Effort</vt:lpstr>
      <vt:lpstr>2.3 Annotations Make the Logic Clean</vt:lpstr>
      <vt:lpstr>2.4 Command Substitution</vt:lpstr>
      <vt:lpstr>2.4 Always Begin with a Shebang</vt:lpstr>
      <vt:lpstr>2.5 Variable Substitution</vt:lpstr>
      <vt:lpstr>2.6 Conditionals</vt:lpstr>
      <vt:lpstr>2.7 Avoiding Temporary Files</vt:lpstr>
      <vt:lpstr>2.8 Regular Expressions</vt:lpstr>
      <vt:lpstr>2.9 Debugging</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Gali</dc:creator>
  <cp:lastModifiedBy>Aparna Chugh</cp:lastModifiedBy>
  <cp:revision>256</cp:revision>
  <dcterms:modified xsi:type="dcterms:W3CDTF">2018-07-09T15:07:00Z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09957EC0-0A04-428C-A8CC-5F941940D72B</vt:lpwstr>
  </property>
  <property fmtid="{D5CDD505-2E9C-101B-9397-08002B2CF9AE}" pid="3" name="ArticulatePath">
    <vt:lpwstr>Digital - Color Mint.pptx</vt:lpwstr>
  </property>
</Properties>
</file>