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29.xml" ContentType="application/vnd.openxmlformats-officedocument.presentationml.tags+xml"/>
  <Override PartName="/ppt/tags/tag30.xml" ContentType="application/vnd.openxmlformats-officedocument.presentationml.tags+xml"/>
  <Override PartName="/ppt/notesSlides/notesSlide1.xml" ContentType="application/vnd.openxmlformats-officedocument.presentationml.notesSlide+xml"/>
  <Override PartName="/ppt/tags/tag31.xml" ContentType="application/vnd.openxmlformats-officedocument.presentationml.tags+xml"/>
  <Override PartName="/ppt/notesSlides/notesSlide2.xml" ContentType="application/vnd.openxmlformats-officedocument.presentationml.notesSlide+xml"/>
  <Override PartName="/ppt/tags/tag32.xml" ContentType="application/vnd.openxmlformats-officedocument.presentationml.tags+xml"/>
  <Override PartName="/ppt/notesSlides/notesSlide3.xml" ContentType="application/vnd.openxmlformats-officedocument.presentationml.notesSlide+xml"/>
  <Override PartName="/ppt/tags/tag3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 id="2147483677" r:id="rId2"/>
  </p:sldMasterIdLst>
  <p:notesMasterIdLst>
    <p:notesMasterId r:id="rId39"/>
  </p:notesMasterIdLst>
  <p:handoutMasterIdLst>
    <p:handoutMasterId r:id="rId40"/>
  </p:handoutMasterIdLst>
  <p:sldIdLst>
    <p:sldId id="304" r:id="rId3"/>
    <p:sldId id="288" r:id="rId4"/>
    <p:sldId id="323" r:id="rId5"/>
    <p:sldId id="306" r:id="rId6"/>
    <p:sldId id="388" r:id="rId7"/>
    <p:sldId id="389" r:id="rId8"/>
    <p:sldId id="390" r:id="rId9"/>
    <p:sldId id="391" r:id="rId10"/>
    <p:sldId id="392" r:id="rId11"/>
    <p:sldId id="393" r:id="rId12"/>
    <p:sldId id="394" r:id="rId13"/>
    <p:sldId id="395" r:id="rId14"/>
    <p:sldId id="396" r:id="rId15"/>
    <p:sldId id="397" r:id="rId16"/>
    <p:sldId id="398" r:id="rId17"/>
    <p:sldId id="399" r:id="rId18"/>
    <p:sldId id="400" r:id="rId19"/>
    <p:sldId id="401" r:id="rId20"/>
    <p:sldId id="402" r:id="rId21"/>
    <p:sldId id="403" r:id="rId22"/>
    <p:sldId id="404" r:id="rId23"/>
    <p:sldId id="405" r:id="rId24"/>
    <p:sldId id="406" r:id="rId25"/>
    <p:sldId id="407" r:id="rId26"/>
    <p:sldId id="408" r:id="rId27"/>
    <p:sldId id="422" r:id="rId28"/>
    <p:sldId id="409" r:id="rId29"/>
    <p:sldId id="410" r:id="rId30"/>
    <p:sldId id="411" r:id="rId31"/>
    <p:sldId id="412" r:id="rId32"/>
    <p:sldId id="413" r:id="rId33"/>
    <p:sldId id="414" r:id="rId34"/>
    <p:sldId id="416" r:id="rId35"/>
    <p:sldId id="417" r:id="rId36"/>
    <p:sldId id="302" r:id="rId37"/>
    <p:sldId id="305" r:id="rId38"/>
  </p:sldIdLst>
  <p:sldSz cx="12192000" cy="6858000"/>
  <p:notesSz cx="6858000" cy="9144000"/>
  <p:embeddedFontLst>
    <p:embeddedFont>
      <p:font typeface="Roboto" panose="02000000000000000000" pitchFamily="2" charset="0"/>
      <p:regular r:id="rId41"/>
      <p:bold r:id="rId42"/>
      <p:italic r:id="rId43"/>
      <p:boldItalic r:id="rId44"/>
    </p:embeddedFont>
    <p:embeddedFont>
      <p:font typeface="Wingdings 3" panose="05040102010807070707" pitchFamily="18" charset="2"/>
      <p:regular r:id="rId45"/>
    </p:embeddedFont>
    <p:embeddedFont>
      <p:font typeface="MS PGothic" panose="020B0600070205080204" pitchFamily="34" charset="-128"/>
      <p:regular r:id="rId46"/>
    </p:embeddedFont>
    <p:embeddedFont>
      <p:font typeface="Open Sans" panose="020B0606030504020204" pitchFamily="34" charset="0"/>
      <p:regular r:id="rId47"/>
      <p:bold r:id="rId48"/>
      <p:italic r:id="rId49"/>
      <p:boldItalic r:id="rId50"/>
    </p:embeddedFont>
    <p:embeddedFont>
      <p:font typeface="Calibri" panose="020F0502020204030204" pitchFamily="34" charset="0"/>
      <p:regular r:id="rId51"/>
      <p:bold r:id="rId52"/>
      <p:italic r:id="rId53"/>
      <p:boldItalic r:id="rId54"/>
    </p:embeddedFont>
    <p:embeddedFont>
      <p:font typeface="Source Sans Pro" panose="020B0503030403020204" pitchFamily="34" charset="0"/>
      <p:regular r:id="rId55"/>
      <p:bold r:id="rId56"/>
      <p:italic r:id="rId57"/>
      <p:boldItalic r:id="rId58"/>
    </p:embeddedFont>
    <p:embeddedFont>
      <p:font typeface="Source Sans Pro Light" panose="020B0403030403020204" pitchFamily="34" charset="0"/>
      <p:regular r:id="rId59"/>
      <p:italic r:id="rId60"/>
    </p:embeddedFont>
  </p:embeddedFontLst>
  <p:custDataLst>
    <p:tags r:id="rId61"/>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parna Chugh" initials="AC" lastIdx="1" clrIdx="0">
    <p:extLst>
      <p:ext uri="{19B8F6BF-5375-455C-9EA6-DF929625EA0E}">
        <p15:presenceInfo xmlns:p15="http://schemas.microsoft.com/office/powerpoint/2012/main" userId="S-1-5-21-3559396982-2458520963-2388249483-15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C07D"/>
    <a:srgbClr val="D5F3E5"/>
    <a:srgbClr val="C7EFDD"/>
    <a:srgbClr val="B4EAD2"/>
    <a:srgbClr val="11ED99"/>
    <a:srgbClr val="8DF7CF"/>
    <a:srgbClr val="50F2B4"/>
    <a:srgbClr val="34F0A8"/>
    <a:srgbClr val="96E2C0"/>
    <a:srgbClr val="F79D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02" autoAdjust="0"/>
    <p:restoredTop sz="64731" autoAdjust="0"/>
  </p:normalViewPr>
  <p:slideViewPr>
    <p:cSldViewPr snapToGrid="0">
      <p:cViewPr varScale="1">
        <p:scale>
          <a:sx n="57" d="100"/>
          <a:sy n="57" d="100"/>
        </p:scale>
        <p:origin x="1886" y="62"/>
      </p:cViewPr>
      <p:guideLst/>
    </p:cSldViewPr>
  </p:slideViewPr>
  <p:notesTextViewPr>
    <p:cViewPr>
      <p:scale>
        <a:sx n="100" d="100"/>
        <a:sy n="100" d="100"/>
      </p:scale>
      <p:origin x="0" y="0"/>
    </p:cViewPr>
  </p:notesTextViewPr>
  <p:notesViewPr>
    <p:cSldViewPr snapToGrid="0">
      <p:cViewPr varScale="1">
        <p:scale>
          <a:sx n="51" d="100"/>
          <a:sy n="51" d="100"/>
        </p:scale>
        <p:origin x="2692" y="6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font" Target="fonts/font18.fntdata"/><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tags" Target="tags/tag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11.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6.fntdata"/><Relationship Id="rId59" Type="http://schemas.openxmlformats.org/officeDocument/2006/relationships/font" Target="fonts/font19.fntdata"/><Relationship Id="rId20" Type="http://schemas.openxmlformats.org/officeDocument/2006/relationships/slide" Target="slides/slide18.xml"/><Relationship Id="rId41" Type="http://schemas.openxmlformats.org/officeDocument/2006/relationships/font" Target="fonts/font1.fntdata"/><Relationship Id="rId54" Type="http://schemas.openxmlformats.org/officeDocument/2006/relationships/font" Target="fonts/font14.fntdata"/><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9.fntdata"/><Relationship Id="rId57" Type="http://schemas.openxmlformats.org/officeDocument/2006/relationships/font" Target="fonts/font17.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font" Target="fonts/font20.fntdata"/><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29.xml"/><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DB7138F0-75BA-47A5-B172-03806E5606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 xmlns:a16="http://schemas.microsoft.com/office/drawing/2014/main" id="{8DCDC1F7-9227-42FC-8B90-6E008ADF7BC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8A17AC-125E-41FF-9065-04DB1DB1942C}" type="datetimeFigureOut">
              <a:rPr lang="en-IN" smtClean="0"/>
              <a:t>09-07-2018</a:t>
            </a:fld>
            <a:endParaRPr lang="en-IN"/>
          </a:p>
        </p:txBody>
      </p:sp>
      <p:sp>
        <p:nvSpPr>
          <p:cNvPr id="4" name="Footer Placeholder 3">
            <a:extLst>
              <a:ext uri="{FF2B5EF4-FFF2-40B4-BE49-F238E27FC236}">
                <a16:creationId xmlns="" xmlns:a16="http://schemas.microsoft.com/office/drawing/2014/main" id="{C7471570-B5B4-4BCF-AB18-69C4C544F6D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F7B818F1-4DFF-49FD-8740-B5EC2DB7B2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D41BF7-1A71-4D37-8E86-71F32C9D4A0B}" type="slidenum">
              <a:rPr lang="en-IN" smtClean="0"/>
              <a:t>‹#›</a:t>
            </a:fld>
            <a:endParaRPr lang="en-IN"/>
          </a:p>
        </p:txBody>
      </p:sp>
    </p:spTree>
    <p:custDataLst>
      <p:tags r:id="rId2"/>
    </p:custDataLst>
    <p:extLst>
      <p:ext uri="{BB962C8B-B14F-4D97-AF65-F5344CB8AC3E}">
        <p14:creationId xmlns:p14="http://schemas.microsoft.com/office/powerpoint/2010/main" val="1748494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014487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rtl="0">
              <a:lnSpc>
                <a:spcPct val="115000"/>
              </a:lnSpc>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rtl="0">
              <a:lnSpc>
                <a:spcPct val="115000"/>
              </a:lnSpc>
              <a:spcBef>
                <a:spcPts val="0"/>
              </a:spcBef>
              <a:spcAft>
                <a:spcPts val="0"/>
              </a:spcAft>
              <a:buClr>
                <a:schemeClr val="dk1"/>
              </a:buClr>
              <a:buSzPts val="1100"/>
              <a:buFont typeface="Arial"/>
              <a:buNone/>
            </a:pPr>
            <a:r>
              <a:rPr lang="en-US" dirty="0" smtClean="0">
                <a:solidFill>
                  <a:schemeClr val="dk1"/>
                </a:solidFill>
              </a:rPr>
              <a:t>Welcome the participants and give them an overview of the module. Tell them that they will learn about the ‘Make and </a:t>
            </a:r>
            <a:r>
              <a:rPr lang="en-US" dirty="0" err="1" smtClean="0">
                <a:solidFill>
                  <a:schemeClr val="dk1"/>
                </a:solidFill>
              </a:rPr>
              <a:t>Makefiles</a:t>
            </a:r>
            <a:r>
              <a:rPr lang="en-US" dirty="0" smtClean="0">
                <a:solidFill>
                  <a:schemeClr val="dk1"/>
                </a:solidFill>
              </a:rPr>
              <a:t>’ in this module.</a:t>
            </a:r>
          </a:p>
          <a:p>
            <a:pPr marL="0" lvl="0" indent="0" rtl="0">
              <a:lnSpc>
                <a:spcPct val="115000"/>
              </a:lnSpc>
              <a:spcBef>
                <a:spcPts val="0"/>
              </a:spcBef>
              <a:spcAft>
                <a:spcPts val="0"/>
              </a:spcAft>
              <a:buClr>
                <a:schemeClr val="dk1"/>
              </a:buClr>
              <a:buSzPts val="1100"/>
              <a:buFont typeface="Arial"/>
              <a:buNone/>
            </a:pPr>
            <a:endParaRPr lang="en-US" dirty="0" smtClean="0">
              <a:solidFill>
                <a:schemeClr val="dk1"/>
              </a:solidFill>
            </a:endParaRPr>
          </a:p>
          <a:p>
            <a:pPr marL="0" lvl="0" indent="0" rtl="0">
              <a:lnSpc>
                <a:spcPct val="115000"/>
              </a:lnSpc>
              <a:spcBef>
                <a:spcPts val="0"/>
              </a:spcBef>
              <a:spcAft>
                <a:spcPts val="0"/>
              </a:spcAft>
              <a:buClr>
                <a:schemeClr val="dk1"/>
              </a:buClr>
              <a:buSzPts val="1100"/>
              <a:buFont typeface="Arial"/>
              <a:buNone/>
            </a:pPr>
            <a:r>
              <a:rPr lang="en-US" b="1" dirty="0" smtClean="0">
                <a:solidFill>
                  <a:schemeClr val="dk1"/>
                </a:solidFill>
              </a:rPr>
              <a:t>Notes to the Participants:</a:t>
            </a:r>
          </a:p>
          <a:p>
            <a:pPr marL="0" lvl="0" indent="0" rtl="0">
              <a:lnSpc>
                <a:spcPct val="115000"/>
              </a:lnSpc>
              <a:spcBef>
                <a:spcPts val="0"/>
              </a:spcBef>
              <a:spcAft>
                <a:spcPts val="0"/>
              </a:spcAft>
              <a:buClr>
                <a:schemeClr val="dk1"/>
              </a:buClr>
              <a:buSzPts val="1100"/>
              <a:buFont typeface="Arial"/>
              <a:buNone/>
            </a:pPr>
            <a:r>
              <a:rPr lang="en-US" dirty="0" smtClean="0">
                <a:solidFill>
                  <a:schemeClr val="dk1"/>
                </a:solidFill>
              </a:rPr>
              <a:t>You will learn about the ‘Make and </a:t>
            </a:r>
            <a:r>
              <a:rPr lang="en-US" dirty="0" err="1" smtClean="0">
                <a:solidFill>
                  <a:schemeClr val="dk1"/>
                </a:solidFill>
              </a:rPr>
              <a:t>Makefiles</a:t>
            </a:r>
            <a:r>
              <a:rPr lang="en-US" dirty="0" smtClean="0">
                <a:solidFill>
                  <a:schemeClr val="dk1"/>
                </a:solidFill>
              </a:rPr>
              <a:t>’ in this module.</a:t>
            </a:r>
          </a:p>
          <a:p>
            <a:pPr marL="0" lvl="0" indent="0">
              <a:spcBef>
                <a:spcPts val="0"/>
              </a:spcBef>
              <a:spcAft>
                <a:spcPts val="0"/>
              </a:spcAft>
              <a:buNone/>
            </a:pP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242031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Explain the roles of a Rule in the “</a:t>
            </a:r>
            <a:r>
              <a:rPr lang="en-US" dirty="0" err="1" smtClean="0"/>
              <a:t>Makefile</a:t>
            </a:r>
            <a:r>
              <a:rPr lang="en-US" dirty="0" smtClean="0"/>
              <a:t>” and help the participants to understand the basics of the Rule.</a:t>
            </a:r>
          </a:p>
          <a:p>
            <a:pPr marL="0" lvl="0" indent="0">
              <a:spcBef>
                <a:spcPts val="0"/>
              </a:spcBef>
              <a:spcAft>
                <a:spcPts val="0"/>
              </a:spcAft>
              <a:buClr>
                <a:schemeClr val="dk1"/>
              </a:buClr>
              <a:buSzPts val="1100"/>
              <a:buFont typeface="Arial"/>
              <a:buNone/>
            </a:pPr>
            <a:endParaRPr lang="en-US" b="1"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Clr>
                <a:schemeClr val="dk1"/>
              </a:buClr>
              <a:buSzPts val="1100"/>
              <a:buFont typeface="Arial"/>
              <a:buNone/>
            </a:pPr>
            <a:r>
              <a:rPr lang="en-US" dirty="0" smtClean="0"/>
              <a:t>A rule can be defined as a block with a defined structure that forms the “</a:t>
            </a:r>
            <a:r>
              <a:rPr lang="en-US" dirty="0" err="1" smtClean="0"/>
              <a:t>Makefile</a:t>
            </a:r>
            <a:r>
              <a:rPr lang="en-US" dirty="0" smtClean="0"/>
              <a:t>”. Each rule should be separated by an empty line from other rules. Rules are also referred to as statements in few communities of “Make” though the GNU and BSD stick to the name “Rule” to refer to them. Most often, the rules will not have more than one target. Each rule lists other files as the prerequisites or dependencies of the target. The order of the rules is not significant, but the order formed by resolving the dependencies is used on building the source. The target names are generally the name of the files and the name of the target accepts wildcard patterns just like Bash in order to have multiple files as targets.</a:t>
            </a:r>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38077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Explain the structure of a Rule in detail.</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Clr>
                <a:schemeClr val="dk1"/>
              </a:buClr>
              <a:buSzPts val="1100"/>
              <a:buFont typeface="Arial"/>
              <a:buNone/>
            </a:pPr>
            <a:r>
              <a:rPr lang="en-US" dirty="0" smtClean="0"/>
              <a:t>The instructor will explain the structure of “</a:t>
            </a:r>
            <a:r>
              <a:rPr lang="en-US" dirty="0" err="1" smtClean="0"/>
              <a:t>Makefile</a:t>
            </a:r>
            <a:r>
              <a:rPr lang="en-US" dirty="0" smtClean="0"/>
              <a:t> Rule”. </a:t>
            </a:r>
          </a:p>
          <a:p>
            <a:pPr marL="0" lvl="0" indent="0">
              <a:spcBef>
                <a:spcPts val="0"/>
              </a:spcBef>
              <a:spcAft>
                <a:spcPts val="0"/>
              </a:spcAft>
              <a:buClr>
                <a:schemeClr val="dk1"/>
              </a:buClr>
              <a:buSzPts val="1100"/>
              <a:buFont typeface="Arial"/>
              <a:buNone/>
            </a:pPr>
            <a:r>
              <a:rPr lang="en-US" dirty="0" smtClean="0"/>
              <a:t>A rule primarily contains three components: Target, Dependencies, and Recipe. </a:t>
            </a:r>
          </a:p>
          <a:p>
            <a:pPr marL="457200" lvl="0" indent="-298450" rtl="0">
              <a:spcBef>
                <a:spcPts val="0"/>
              </a:spcBef>
              <a:spcAft>
                <a:spcPts val="0"/>
              </a:spcAft>
              <a:buSzPts val="1100"/>
              <a:buChar char="●"/>
            </a:pPr>
            <a:r>
              <a:rPr lang="en-US" b="1" i="0" dirty="0" smtClean="0"/>
              <a:t>Target</a:t>
            </a:r>
            <a:r>
              <a:rPr lang="en-US" dirty="0" smtClean="0"/>
              <a:t>: </a:t>
            </a:r>
            <a:r>
              <a:rPr lang="en-US" dirty="0" smtClean="0">
                <a:solidFill>
                  <a:schemeClr val="dk1"/>
                </a:solidFill>
              </a:rPr>
              <a:t>A target is usually the name of a file, which should be there. If it is not there or does have a newer timestamp, it is considered invalid and some steps are taken to recreate the file.</a:t>
            </a:r>
          </a:p>
          <a:p>
            <a:pPr marL="457200" lvl="0" indent="0" rtl="0">
              <a:spcBef>
                <a:spcPts val="0"/>
              </a:spcBef>
              <a:spcAft>
                <a:spcPts val="0"/>
              </a:spcAft>
              <a:buNone/>
            </a:pPr>
            <a:endParaRPr lang="en-US" dirty="0" smtClean="0">
              <a:solidFill>
                <a:schemeClr val="dk1"/>
              </a:solidFill>
            </a:endParaRPr>
          </a:p>
          <a:p>
            <a:pPr marL="457200" lvl="0" indent="-298450" rtl="0">
              <a:spcBef>
                <a:spcPts val="0"/>
              </a:spcBef>
              <a:spcAft>
                <a:spcPts val="0"/>
              </a:spcAft>
              <a:buSzPts val="1100"/>
              <a:buChar char="●"/>
            </a:pPr>
            <a:r>
              <a:rPr lang="en-US" b="1" i="0" dirty="0" smtClean="0"/>
              <a:t>Dependency</a:t>
            </a:r>
            <a:r>
              <a:rPr lang="en-US" b="1" i="1" dirty="0" smtClean="0"/>
              <a:t>: </a:t>
            </a:r>
            <a:r>
              <a:rPr lang="en-US" dirty="0" smtClean="0">
                <a:solidFill>
                  <a:schemeClr val="dk1"/>
                </a:solidFill>
              </a:rPr>
              <a:t>A dependency is the name of a target. Say we have two rules A and B If target A is having the target B as the dependency, the target B is evaluated first before entering the process of creating the target A.</a:t>
            </a:r>
          </a:p>
          <a:p>
            <a:pPr marL="457200" lvl="0" indent="0" rtl="0">
              <a:spcBef>
                <a:spcPts val="0"/>
              </a:spcBef>
              <a:spcAft>
                <a:spcPts val="0"/>
              </a:spcAft>
              <a:buNone/>
            </a:pPr>
            <a:endParaRPr lang="en-US" dirty="0" smtClean="0">
              <a:solidFill>
                <a:schemeClr val="dk1"/>
              </a:solidFill>
            </a:endParaRPr>
          </a:p>
          <a:p>
            <a:pPr marL="457200" lvl="0" indent="-298450" rtl="0">
              <a:spcBef>
                <a:spcPts val="0"/>
              </a:spcBef>
              <a:spcAft>
                <a:spcPts val="0"/>
              </a:spcAft>
              <a:buSzPts val="1100"/>
              <a:buChar char="●"/>
            </a:pPr>
            <a:r>
              <a:rPr lang="en-US" b="1" i="0" dirty="0" smtClean="0"/>
              <a:t>Recipe</a:t>
            </a:r>
            <a:r>
              <a:rPr lang="en-US" b="1" i="1" dirty="0" smtClean="0"/>
              <a:t>: </a:t>
            </a:r>
            <a:r>
              <a:rPr lang="en-US" dirty="0" smtClean="0">
                <a:solidFill>
                  <a:schemeClr val="dk1"/>
                </a:solidFill>
              </a:rPr>
              <a:t>Recipe is the steps performed in order to create the specified target name. The actions i.e. the commands to be executed should be prefixed by a “tab” character and should be placed on the next line of the target name.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26531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Illustrate the role of the targets and various customizations available in creating the targets.</a:t>
            </a:r>
          </a:p>
          <a:p>
            <a:pPr marL="0" lvl="0" indent="0">
              <a:spcBef>
                <a:spcPts val="0"/>
              </a:spcBef>
              <a:spcAft>
                <a:spcPts val="0"/>
              </a:spcAft>
              <a:buClr>
                <a:schemeClr val="dk1"/>
              </a:buClr>
              <a:buSzPts val="1100"/>
              <a:buFont typeface="Arial"/>
              <a:buNone/>
            </a:pPr>
            <a:endParaRPr lang="en-US" b="1"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None/>
            </a:pPr>
            <a:r>
              <a:rPr lang="en-US" dirty="0" smtClean="0"/>
              <a:t>A target is the starting point in a rule. It generally refers to a file. Whenever the “Make” command is executed, it ensures the dependencies specified is the latest and the compiled target has not been modified. If this criterion fails, it again runs the commands specified under the rule and completes the build part.</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A Target name should end with a colon and it follows an approach in which the actions are done again if the target file is newer than the one in the last build. </a:t>
            </a:r>
          </a:p>
          <a:p>
            <a:pPr marL="0" lvl="0" indent="0">
              <a:spcBef>
                <a:spcPts val="0"/>
              </a:spcBef>
              <a:spcAft>
                <a:spcPts val="0"/>
              </a:spcAft>
              <a:buClr>
                <a:schemeClr val="dk1"/>
              </a:buClr>
              <a:buSzPts val="1100"/>
              <a:buFont typeface="Arial"/>
              <a:buNone/>
            </a:pPr>
            <a:r>
              <a:rPr lang="en-US" dirty="0" smtClean="0"/>
              <a:t>It has two different approaches namely,</a:t>
            </a:r>
          </a:p>
          <a:p>
            <a:pPr marL="457200" lvl="0" indent="-298450">
              <a:spcBef>
                <a:spcPts val="0"/>
              </a:spcBef>
              <a:spcAft>
                <a:spcPts val="0"/>
              </a:spcAft>
              <a:buSzPts val="1100"/>
              <a:buChar char="●"/>
            </a:pPr>
            <a:r>
              <a:rPr lang="en-US" dirty="0" smtClean="0"/>
              <a:t>Single colon - Code will be rerun if the target file is newer than the last "Make" build. </a:t>
            </a:r>
          </a:p>
          <a:p>
            <a:pPr marL="457200" lvl="0" indent="-298450" rtl="0">
              <a:spcBef>
                <a:spcPts val="0"/>
              </a:spcBef>
              <a:spcAft>
                <a:spcPts val="0"/>
              </a:spcAft>
              <a:buSzPts val="1100"/>
              <a:buChar char="●"/>
            </a:pPr>
            <a:r>
              <a:rPr lang="en-US" dirty="0" smtClean="0"/>
              <a:t>Double colon - Code will be rerun if the target file is older than the last "Make" build.</a:t>
            </a:r>
          </a:p>
          <a:p>
            <a:pPr marL="0" lvl="0" indent="0" rtl="0">
              <a:spcBef>
                <a:spcPts val="0"/>
              </a:spcBef>
              <a:spcAft>
                <a:spcPts val="0"/>
              </a:spcAft>
              <a:buNone/>
            </a:pPr>
            <a:endParaRPr lang="en-US" dirty="0" smtClean="0"/>
          </a:p>
          <a:p>
            <a:pPr marL="0" lvl="0" indent="0">
              <a:spcBef>
                <a:spcPts val="0"/>
              </a:spcBef>
              <a:spcAft>
                <a:spcPts val="0"/>
              </a:spcAft>
              <a:buClr>
                <a:schemeClr val="dk1"/>
              </a:buClr>
              <a:buSzPts val="1100"/>
              <a:buFont typeface="Arial"/>
              <a:buNone/>
            </a:pPr>
            <a:r>
              <a:rPr lang="en-US" dirty="0" smtClean="0">
                <a:solidFill>
                  <a:schemeClr val="dk1"/>
                </a:solidFill>
              </a:rPr>
              <a:t>The “Make” command checks whether the dependencies of the target are valid and if yes, the target is built using the specified actions.</a:t>
            </a: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83453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Elaborate the common use-cases of Phony targets and their necessities.</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Clr>
                <a:schemeClr val="dk1"/>
              </a:buClr>
              <a:buSzPts val="1100"/>
              <a:buFont typeface="Arial"/>
              <a:buNone/>
            </a:pPr>
            <a:r>
              <a:rPr lang="en-US" dirty="0" smtClean="0"/>
              <a:t>A target doesn’t always mean it is a file. Sometimes it is used to represent an action. If a target doesn’t represent a file, then it is called a Phony </a:t>
            </a:r>
            <a:r>
              <a:rPr lang="en-US" dirty="0" err="1" smtClean="0"/>
              <a:t>target.The</a:t>
            </a:r>
            <a:r>
              <a:rPr lang="en-US" dirty="0" smtClean="0"/>
              <a:t> Phony targets are mostly used for the housekeeping activities. These kind of targets will not point to a specific file  but will have some set of actions to perform. In some edge cases, the “make” utility will not work </a:t>
            </a:r>
            <a:r>
              <a:rPr lang="en-US" dirty="0" err="1" smtClean="0"/>
              <a:t>properly."Make</a:t>
            </a:r>
            <a:r>
              <a:rPr lang="en-US" dirty="0" smtClean="0"/>
              <a:t>" has a special built-in directive to register rules are phony targets. Cleaning the junks made by “Make” command is one of the most common uses of Phony targets.</a:t>
            </a:r>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57759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Reiterate the special built-in targets names listed in the slide and explain their usages.</a:t>
            </a:r>
          </a:p>
          <a:p>
            <a:pPr marL="0" lvl="0" indent="0">
              <a:spcBef>
                <a:spcPts val="0"/>
              </a:spcBef>
              <a:spcAft>
                <a:spcPts val="0"/>
              </a:spcAft>
              <a:buClr>
                <a:schemeClr val="dk1"/>
              </a:buClr>
              <a:buSzPts val="1100"/>
              <a:buFont typeface="Arial"/>
              <a:buNone/>
            </a:pPr>
            <a:endParaRPr lang="en-US" b="1"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Clr>
                <a:schemeClr val="dk1"/>
              </a:buClr>
              <a:buSzPts val="1100"/>
              <a:buFont typeface="Arial"/>
              <a:buNone/>
            </a:pPr>
            <a:r>
              <a:rPr lang="en-US" dirty="0" err="1" smtClean="0"/>
              <a:t>Makefile</a:t>
            </a:r>
            <a:r>
              <a:rPr lang="en-US" dirty="0" smtClean="0"/>
              <a:t> supports around fifteen different special built-in target names.</a:t>
            </a:r>
          </a:p>
          <a:p>
            <a:pPr marL="0" lvl="0" indent="0">
              <a:spcBef>
                <a:spcPts val="0"/>
              </a:spcBef>
              <a:spcAft>
                <a:spcPts val="0"/>
              </a:spcAft>
              <a:buClr>
                <a:schemeClr val="dk1"/>
              </a:buClr>
              <a:buSzPts val="1100"/>
              <a:buFont typeface="Arial"/>
              <a:buNone/>
            </a:pPr>
            <a:r>
              <a:rPr lang="en-US" dirty="0" smtClean="0"/>
              <a:t>The most often used names are given in the slide.</a:t>
            </a:r>
          </a:p>
          <a:p>
            <a:pPr marL="457200" lvl="0" indent="-298450">
              <a:spcBef>
                <a:spcPts val="0"/>
              </a:spcBef>
              <a:spcAft>
                <a:spcPts val="0"/>
              </a:spcAft>
              <a:buSzPts val="1100"/>
              <a:buChar char="●"/>
            </a:pPr>
            <a:r>
              <a:rPr lang="en-US" dirty="0" smtClean="0"/>
              <a:t>.PHONY is used to explicitly declare that a target is a phony target.</a:t>
            </a:r>
          </a:p>
          <a:p>
            <a:pPr marL="457200" lvl="0" indent="-298450">
              <a:spcBef>
                <a:spcPts val="0"/>
              </a:spcBef>
              <a:spcAft>
                <a:spcPts val="0"/>
              </a:spcAft>
              <a:buSzPts val="1100"/>
              <a:buChar char="●"/>
            </a:pPr>
            <a:r>
              <a:rPr lang="en-US" dirty="0" smtClean="0"/>
              <a:t>.DEFAULT will execute its rule if no targets are executed.</a:t>
            </a:r>
          </a:p>
          <a:p>
            <a:pPr marL="457200" lvl="0" indent="-298450">
              <a:spcBef>
                <a:spcPts val="0"/>
              </a:spcBef>
              <a:spcAft>
                <a:spcPts val="0"/>
              </a:spcAft>
              <a:buSzPts val="1100"/>
              <a:buChar char="●"/>
            </a:pPr>
            <a:r>
              <a:rPr lang="en-US" dirty="0" smtClean="0"/>
              <a:t>To quickly rollback on failure, .DELETE_ON_ERROR can be used.</a:t>
            </a:r>
          </a:p>
          <a:p>
            <a:pPr marL="457200" lvl="0" indent="-298450">
              <a:spcBef>
                <a:spcPts val="0"/>
              </a:spcBef>
              <a:spcAft>
                <a:spcPts val="0"/>
              </a:spcAft>
              <a:buSzPts val="1100"/>
              <a:buChar char="●"/>
            </a:pPr>
            <a:r>
              <a:rPr lang="en-US" dirty="0" smtClean="0"/>
              <a:t>To continue executing the </a:t>
            </a:r>
            <a:r>
              <a:rPr lang="en-US" dirty="0" err="1" smtClean="0"/>
              <a:t>makefile</a:t>
            </a:r>
            <a:r>
              <a:rPr lang="en-US" dirty="0" smtClean="0"/>
              <a:t> even in occurrence of errors, .IGNORE target name can be used.</a:t>
            </a:r>
          </a:p>
          <a:p>
            <a:pPr marL="457200" lvl="0" indent="-298450">
              <a:spcBef>
                <a:spcPts val="0"/>
              </a:spcBef>
              <a:spcAft>
                <a:spcPts val="0"/>
              </a:spcAft>
              <a:buSzPts val="1100"/>
              <a:buChar char="●"/>
            </a:pPr>
            <a:r>
              <a:rPr lang="en-US" dirty="0" smtClean="0"/>
              <a:t>By default, every line of a recipe will be executed in its own shell in Make. Using .ONESHELL will run all the commands of a recipe in the same shell.</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91747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Illustrate the use of Macros and compare them with the variables in a Shell script.</a:t>
            </a:r>
          </a:p>
          <a:p>
            <a:pPr marL="0" lvl="0" indent="0">
              <a:spcBef>
                <a:spcPts val="0"/>
              </a:spcBef>
              <a:spcAft>
                <a:spcPts val="0"/>
              </a:spcAft>
              <a:buClr>
                <a:schemeClr val="dk1"/>
              </a:buClr>
              <a:buSzPts val="1100"/>
              <a:buFont typeface="Arial"/>
              <a:buNone/>
            </a:pPr>
            <a:endParaRPr lang="en-US" b="1"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None/>
            </a:pPr>
            <a:r>
              <a:rPr lang="en-US" dirty="0" smtClean="0"/>
              <a:t>A macro is just the variable equivalent in a Shell script. It is defined by a key, followed by an equal symbol and its value. Just like a shell, It can be easily accessed by enclosing the name of the key inside $( ) operator or ${ } operator. Another feature supported by Macro is command substitution. Just like shell, brackets can be used to substitute the value of the output of a command.</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None/>
            </a:pPr>
            <a:r>
              <a:rPr lang="en-US" dirty="0" smtClean="0"/>
              <a:t>The command substitution gets executed only when the respective macro is referred i.e. Lazy Evaluation. Also, the Macro’s key should be completely uppercase, in general.</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39144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Explain the list of available automatic variables and their common usages.</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None/>
            </a:pPr>
            <a:r>
              <a:rPr lang="en-US" dirty="0" smtClean="0"/>
              <a:t>An Automatic variable is a special feature of “Make”</a:t>
            </a:r>
            <a:r>
              <a:rPr lang="en-US" dirty="0" smtClean="0">
                <a:solidFill>
                  <a:schemeClr val="dk1"/>
                </a:solidFill>
              </a:rPr>
              <a:t>,</a:t>
            </a:r>
            <a:r>
              <a:rPr lang="en-US" dirty="0" smtClean="0"/>
              <a:t> that has a newly computed value for each statement that is executed and it is based on the targets and prerequisites of the statement. Automatic Variables will always begin with a $ (dollar) sign and their scope is limited. These variables are available within the recipe of the rules and are local to them. These variables cannot be accessed outside the recipes and will begin with the $ sign. With the help of “Secondary Expansion” feature in make, the automatic variables can be accessed in the dependencies as well. Example: $$@ </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The Automatic Variables are very useful while adding multiple files in the same rule, etc.</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668328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Enumerate the Automatic Variables listed in the slide with examples.</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Clr>
                <a:schemeClr val="dk1"/>
              </a:buClr>
              <a:buSzPts val="1100"/>
              <a:buFont typeface="Arial"/>
              <a:buNone/>
            </a:pPr>
            <a:r>
              <a:rPr lang="en-US" dirty="0" smtClean="0"/>
              <a:t>There are around 20 Automatic Variables in the “</a:t>
            </a:r>
            <a:r>
              <a:rPr lang="en-US" dirty="0" err="1" smtClean="0"/>
              <a:t>Makefiles</a:t>
            </a:r>
            <a:r>
              <a:rPr lang="en-US" dirty="0" smtClean="0"/>
              <a:t>” (GNU). Some of the important Variables are in the slide.</a:t>
            </a:r>
          </a:p>
          <a:p>
            <a:pPr marL="457200" lvl="0" indent="-298450">
              <a:spcBef>
                <a:spcPts val="0"/>
              </a:spcBef>
              <a:spcAft>
                <a:spcPts val="0"/>
              </a:spcAft>
              <a:buSzPts val="1100"/>
              <a:buChar char="●"/>
            </a:pPr>
            <a:r>
              <a:rPr lang="en-US" dirty="0" smtClean="0"/>
              <a:t>$@ - filename of the target of the rule. It is used in recipes to create a file with the same name of the target,</a:t>
            </a:r>
          </a:p>
          <a:p>
            <a:pPr marL="457200" lvl="0" indent="-298450">
              <a:spcBef>
                <a:spcPts val="0"/>
              </a:spcBef>
              <a:spcAft>
                <a:spcPts val="0"/>
              </a:spcAft>
              <a:buSzPts val="1100"/>
              <a:buChar char="●"/>
            </a:pPr>
            <a:r>
              <a:rPr lang="en-US" dirty="0" smtClean="0"/>
              <a:t>$% - Member name of the target if it is an archive member. It is used along with archive files.</a:t>
            </a:r>
          </a:p>
          <a:p>
            <a:pPr marL="457200" lvl="0" indent="-298450">
              <a:spcBef>
                <a:spcPts val="0"/>
              </a:spcBef>
              <a:spcAft>
                <a:spcPts val="0"/>
              </a:spcAft>
              <a:buSzPts val="1100"/>
              <a:buChar char="●"/>
            </a:pPr>
            <a:r>
              <a:rPr lang="en-US" dirty="0" smtClean="0"/>
              <a:t>$&lt; - the name of the first specified dependency of a rule. Used to get the dependency of the current rule to do actions on the dependency.</a:t>
            </a:r>
          </a:p>
          <a:p>
            <a:pPr marL="457200" lvl="0" indent="-298450">
              <a:spcBef>
                <a:spcPts val="0"/>
              </a:spcBef>
              <a:spcAft>
                <a:spcPts val="0"/>
              </a:spcAft>
              <a:buSzPts val="1100"/>
              <a:buChar char="●"/>
            </a:pPr>
            <a:r>
              <a:rPr lang="en-US" dirty="0" smtClean="0"/>
              <a:t>$? - list of names of dependencies that are newer than the target specified in a rule.</a:t>
            </a:r>
          </a:p>
          <a:p>
            <a:pPr marL="457200" lvl="0" indent="-298450">
              <a:spcBef>
                <a:spcPts val="0"/>
              </a:spcBef>
              <a:spcAft>
                <a:spcPts val="0"/>
              </a:spcAft>
              <a:buSzPts val="1100"/>
              <a:buChar char="●"/>
            </a:pPr>
            <a:r>
              <a:rPr lang="en-US" dirty="0" smtClean="0"/>
              <a:t>$^ - list of names of all the dependencies specified in a rule.</a:t>
            </a:r>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18218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Explain the common way of developing “</a:t>
            </a:r>
            <a:r>
              <a:rPr lang="en-US" dirty="0" err="1" smtClean="0"/>
              <a:t>Makefiles</a:t>
            </a:r>
            <a:r>
              <a:rPr lang="en-US" dirty="0" smtClean="0"/>
              <a:t>” and elaborate the hindrances.</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Clr>
                <a:schemeClr val="dk1"/>
              </a:buClr>
              <a:buSzPts val="1100"/>
              <a:buFont typeface="Arial"/>
              <a:buNone/>
            </a:pPr>
            <a:r>
              <a:rPr lang="en-US" dirty="0" smtClean="0">
                <a:solidFill>
                  <a:schemeClr val="dk1"/>
                </a:solidFill>
              </a:rPr>
              <a:t>‘vim’ is one of the common multipurpose text editors available natively in most distributions of the Linux Operating Systems that support running the ‘</a:t>
            </a:r>
            <a:r>
              <a:rPr lang="en-US" dirty="0" err="1" smtClean="0">
                <a:solidFill>
                  <a:schemeClr val="dk1"/>
                </a:solidFill>
              </a:rPr>
              <a:t>makefile</a:t>
            </a:r>
            <a:r>
              <a:rPr lang="en-US" dirty="0" smtClean="0">
                <a:solidFill>
                  <a:schemeClr val="dk1"/>
                </a:solidFill>
              </a:rPr>
              <a:t>’ without leaving the session.</a:t>
            </a:r>
            <a:r>
              <a:rPr lang="en-US" dirty="0" smtClean="0"/>
              <a:t> It has features, like Syntax highlighting, quick navigation across the file, column selection and editing and several shortcuts.</a:t>
            </a:r>
          </a:p>
          <a:p>
            <a:pPr marL="0" lvl="0" indent="0">
              <a:spcBef>
                <a:spcPts val="0"/>
              </a:spcBef>
              <a:spcAft>
                <a:spcPts val="0"/>
              </a:spcAft>
              <a:buNone/>
            </a:pPr>
            <a:endParaRPr lang="en-US" dirty="0" smtClean="0"/>
          </a:p>
          <a:p>
            <a:pPr marL="0" lvl="0" indent="0">
              <a:spcBef>
                <a:spcPts val="0"/>
              </a:spcBef>
              <a:spcAft>
                <a:spcPts val="0"/>
              </a:spcAft>
              <a:buClr>
                <a:schemeClr val="dk1"/>
              </a:buClr>
              <a:buSzPts val="1100"/>
              <a:buFont typeface="Arial"/>
              <a:buNone/>
            </a:pPr>
            <a:r>
              <a:rPr lang="en-US" dirty="0" smtClean="0"/>
              <a:t>The vim’s shortcut to assist in editing ‘</a:t>
            </a:r>
            <a:r>
              <a:rPr lang="en-US" dirty="0" err="1" smtClean="0"/>
              <a:t>makefile</a:t>
            </a:r>
            <a:r>
              <a:rPr lang="en-US" dirty="0" smtClean="0"/>
              <a:t>’ provides a very good convenience in developing </a:t>
            </a:r>
            <a:r>
              <a:rPr lang="en-US" dirty="0" err="1" smtClean="0"/>
              <a:t>Makefiles</a:t>
            </a:r>
            <a:r>
              <a:rPr lang="en-US" dirty="0" smtClean="0"/>
              <a:t>. Some available shortcuts of ‘vim’ with respect to "Make" is given the table shown on the slide. </a:t>
            </a:r>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07753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Illustrate the importance of suffix rules in </a:t>
            </a:r>
            <a:r>
              <a:rPr lang="en-US" dirty="0" err="1" smtClean="0"/>
              <a:t>makefiles</a:t>
            </a:r>
            <a:r>
              <a:rPr lang="en-US" dirty="0" smtClean="0"/>
              <a:t> with examples.</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None/>
            </a:pPr>
            <a:r>
              <a:rPr lang="en-US" dirty="0" smtClean="0"/>
              <a:t>Suffix rules are the old ways of defining rules implicitly for the “make” command and they have become obsolete. A suffix rule is used to fetch files with an extension as the dependency and use the same files but with a different extension as a target file. This is very important if the project has many files that are very difficult to manually add in the </a:t>
            </a:r>
            <a:r>
              <a:rPr lang="en-US" dirty="0" err="1" smtClean="0"/>
              <a:t>makefile</a:t>
            </a:r>
            <a:r>
              <a:rPr lang="en-US" dirty="0" smtClean="0"/>
              <a:t>. Besides, adding many files as multiple rules in </a:t>
            </a:r>
            <a:r>
              <a:rPr lang="en-US" dirty="0" err="1" smtClean="0"/>
              <a:t>Makefile</a:t>
            </a:r>
            <a:r>
              <a:rPr lang="en-US" dirty="0" smtClean="0"/>
              <a:t> would "Make" it very clumsy and very difficult to read. Troubleshooting the </a:t>
            </a:r>
            <a:r>
              <a:rPr lang="en-US" dirty="0" err="1" smtClean="0"/>
              <a:t>Makefile</a:t>
            </a:r>
            <a:r>
              <a:rPr lang="en-US" dirty="0" smtClean="0"/>
              <a:t> will be very greater headache than anything else. Say we have 20 files ending with the .c extension. We need to compile them to the binary object. Adding 20 rules for each file is tedious and error-prone. Just adding a suffix rule would </a:t>
            </a:r>
            <a:r>
              <a:rPr lang="en-US" dirty="0" err="1" smtClean="0"/>
              <a:t>really"Make</a:t>
            </a:r>
            <a:r>
              <a:rPr lang="en-US" dirty="0" smtClean="0"/>
              <a:t>" the code more simple.</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0602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Enumerate and list out the objectives for the module. </a:t>
            </a:r>
          </a:p>
          <a:p>
            <a:pPr marL="0" lvl="0" indent="0">
              <a:spcBef>
                <a:spcPts val="0"/>
              </a:spcBef>
              <a:spcAft>
                <a:spcPts val="0"/>
              </a:spcAft>
              <a:buClr>
                <a:schemeClr val="dk1"/>
              </a:buClr>
              <a:buSzPts val="1100"/>
              <a:buFont typeface="Arial"/>
              <a:buNone/>
            </a:pPr>
            <a:endParaRPr lang="en-US" b="1"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Clr>
                <a:schemeClr val="dk1"/>
              </a:buClr>
              <a:buSzPts val="1100"/>
              <a:buFont typeface="Arial"/>
              <a:buNone/>
            </a:pPr>
            <a:r>
              <a:rPr lang="en-US" dirty="0" smtClean="0"/>
              <a:t>After completing this module, you will be able to:</a:t>
            </a:r>
          </a:p>
          <a:p>
            <a:pPr marL="457200" lvl="0" indent="-298450" rtl="0">
              <a:lnSpc>
                <a:spcPct val="150000"/>
              </a:lnSpc>
              <a:spcBef>
                <a:spcPts val="0"/>
              </a:spcBef>
              <a:spcAft>
                <a:spcPts val="0"/>
              </a:spcAft>
              <a:buClr>
                <a:srgbClr val="434343"/>
              </a:buClr>
              <a:buSzPts val="1100"/>
              <a:buChar char="●"/>
            </a:pPr>
            <a:r>
              <a:rPr lang="en-US" dirty="0" smtClean="0">
                <a:solidFill>
                  <a:srgbClr val="434343"/>
                </a:solidFill>
              </a:rPr>
              <a:t>Explain the necessity of </a:t>
            </a:r>
            <a:r>
              <a:rPr lang="en-US" dirty="0" err="1" smtClean="0">
                <a:solidFill>
                  <a:srgbClr val="434343"/>
                </a:solidFill>
              </a:rPr>
              <a:t>makefile</a:t>
            </a:r>
            <a:r>
              <a:rPr lang="en-US" dirty="0" smtClean="0">
                <a:solidFill>
                  <a:srgbClr val="434343"/>
                </a:solidFill>
              </a:rPr>
              <a:t> in reducing tedious build process.</a:t>
            </a:r>
          </a:p>
          <a:p>
            <a:pPr marL="457200" lvl="0" indent="-298450" rtl="0">
              <a:lnSpc>
                <a:spcPct val="150000"/>
              </a:lnSpc>
              <a:spcBef>
                <a:spcPts val="0"/>
              </a:spcBef>
              <a:spcAft>
                <a:spcPts val="0"/>
              </a:spcAft>
              <a:buClr>
                <a:srgbClr val="434343"/>
              </a:buClr>
              <a:buSzPts val="1100"/>
              <a:buChar char="●"/>
            </a:pPr>
            <a:r>
              <a:rPr lang="en-US" dirty="0" smtClean="0">
                <a:solidFill>
                  <a:srgbClr val="434343"/>
                </a:solidFill>
              </a:rPr>
              <a:t>Elaborate the scenarios where they would use "Make" to build binaries of some popular open source software like apache2 web server, etc.</a:t>
            </a:r>
          </a:p>
          <a:p>
            <a:pPr marL="457200" lvl="0" indent="-298450" rtl="0">
              <a:lnSpc>
                <a:spcPct val="150000"/>
              </a:lnSpc>
              <a:spcBef>
                <a:spcPts val="0"/>
              </a:spcBef>
              <a:spcAft>
                <a:spcPts val="0"/>
              </a:spcAft>
              <a:buClr>
                <a:srgbClr val="434343"/>
              </a:buClr>
              <a:buSzPts val="1100"/>
              <a:buChar char="●"/>
            </a:pPr>
            <a:r>
              <a:rPr lang="en-US" dirty="0" smtClean="0">
                <a:solidFill>
                  <a:srgbClr val="434343"/>
                </a:solidFill>
              </a:rPr>
              <a:t>Understand the various components of a </a:t>
            </a:r>
            <a:r>
              <a:rPr lang="en-US" dirty="0" err="1" smtClean="0">
                <a:solidFill>
                  <a:srgbClr val="434343"/>
                </a:solidFill>
              </a:rPr>
              <a:t>makefile</a:t>
            </a:r>
            <a:r>
              <a:rPr lang="en-US" dirty="0" smtClean="0">
                <a:solidFill>
                  <a:srgbClr val="434343"/>
                </a:solidFill>
              </a:rPr>
              <a:t> and develop them on their own.</a:t>
            </a:r>
          </a:p>
          <a:p>
            <a:pPr marL="0" lvl="0" indent="0">
              <a:spcBef>
                <a:spcPts val="0"/>
              </a:spcBef>
              <a:spcAft>
                <a:spcPts val="0"/>
              </a:spcAft>
              <a:buNone/>
            </a:pPr>
            <a:endParaRPr lang="en-US" dirty="0" smtClean="0"/>
          </a:p>
          <a:p>
            <a:pPr marL="0" lvl="0" indent="0">
              <a:spcBef>
                <a:spcPts val="0"/>
              </a:spcBef>
              <a:spcAft>
                <a:spcPts val="0"/>
              </a:spcAft>
              <a:buNone/>
            </a:pP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108100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Explain the pattern rules and their advantages over suffix rules.</a:t>
            </a:r>
          </a:p>
          <a:p>
            <a:pPr marL="0" lvl="0" indent="0">
              <a:spcBef>
                <a:spcPts val="0"/>
              </a:spcBef>
              <a:spcAft>
                <a:spcPts val="0"/>
              </a:spcAft>
              <a:buClr>
                <a:schemeClr val="dk1"/>
              </a:buClr>
              <a:buSzPts val="1100"/>
              <a:buFont typeface="Arial"/>
              <a:buNone/>
            </a:pPr>
            <a:endParaRPr lang="en-US" dirty="0" smtClean="0"/>
          </a:p>
          <a:p>
            <a:pPr marL="0" lvl="0" indent="0" rtl="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None/>
            </a:pPr>
            <a:r>
              <a:rPr lang="en-US" dirty="0" smtClean="0"/>
              <a:t>Pattern rules replace the suffix rules since they are more general and support wildcard characters anywhere in the name of the target. It exactly looks like an ordinary rule. The only difference is that the pattern rule has one “%” character in the target name. </a:t>
            </a:r>
            <a:r>
              <a:rPr lang="en-US" dirty="0" smtClean="0">
                <a:solidFill>
                  <a:schemeClr val="dk1"/>
                </a:solidFill>
              </a:rPr>
              <a:t>The % symbol is used as the wildcard character and any plain string can be substituted in place of this character. This wildcard pattern can also be used in specifying the dependencies of the rule as well.</a:t>
            </a:r>
          </a:p>
          <a:p>
            <a:pPr marL="0" lvl="0" indent="0">
              <a:spcBef>
                <a:spcPts val="0"/>
              </a:spcBef>
              <a:spcAft>
                <a:spcPts val="0"/>
              </a:spcAft>
              <a:buNone/>
            </a:pPr>
            <a:endParaRPr lang="en-US" dirty="0" smtClean="0"/>
          </a:p>
          <a:p>
            <a:pPr marL="0" lvl="0" indent="0">
              <a:spcBef>
                <a:spcPts val="0"/>
              </a:spcBef>
              <a:spcAft>
                <a:spcPts val="0"/>
              </a:spcAft>
              <a:buClr>
                <a:schemeClr val="dk1"/>
              </a:buClr>
              <a:buSzPts val="1100"/>
              <a:buFont typeface="Arial"/>
              <a:buNone/>
            </a:pPr>
            <a:r>
              <a:rPr lang="en-US" dirty="0" smtClean="0"/>
              <a:t>The primary difference is that, the pattern rule can have any dependencies of their own. But the suffix rules should have the same file name as the dependency.</a:t>
            </a:r>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474354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None/>
            </a:pPr>
            <a:r>
              <a:rPr lang="en-US" b="1" dirty="0" smtClean="0">
                <a:solidFill>
                  <a:schemeClr val="dk1"/>
                </a:solidFill>
              </a:rPr>
              <a:t>Notes to the Facilitator: </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Answers:</a:t>
            </a:r>
          </a:p>
          <a:p>
            <a:pPr marL="0" lvl="0" indent="0">
              <a:spcBef>
                <a:spcPts val="0"/>
              </a:spcBef>
              <a:spcAft>
                <a:spcPts val="0"/>
              </a:spcAft>
              <a:buNone/>
            </a:pPr>
            <a:r>
              <a:rPr lang="en-US" dirty="0" smtClean="0"/>
              <a:t>1. A. A target that is not a name of the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2. D. To get the list of all dependencies</a:t>
            </a:r>
          </a:p>
          <a:p>
            <a:pPr marL="228600" lvl="0" indent="-228600">
              <a:spcBef>
                <a:spcPts val="0"/>
              </a:spcBef>
              <a:spcAft>
                <a:spcPts val="0"/>
              </a:spcAft>
              <a:buAutoNum type="arabicPeriod"/>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45488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None/>
            </a:pPr>
            <a:r>
              <a:rPr lang="en-US" b="1" dirty="0" smtClean="0"/>
              <a:t>Notes to the Facilitator:</a:t>
            </a:r>
          </a:p>
          <a:p>
            <a:pPr marL="0" lvl="0" indent="0">
              <a:spcBef>
                <a:spcPts val="0"/>
              </a:spcBef>
              <a:spcAft>
                <a:spcPts val="0"/>
              </a:spcAft>
              <a:buNone/>
            </a:pPr>
            <a:r>
              <a:rPr lang="en-US" dirty="0" smtClean="0"/>
              <a:t>Describe the use of "Make" command and its method to locate the </a:t>
            </a:r>
            <a:r>
              <a:rPr lang="en-US" dirty="0" err="1" smtClean="0"/>
              <a:t>Makefile</a:t>
            </a:r>
            <a:endParaRPr lang="en-US" dirty="0" smtClean="0"/>
          </a:p>
          <a:p>
            <a:pPr marL="0" lvl="0" indent="0">
              <a:spcBef>
                <a:spcPts val="0"/>
              </a:spcBef>
              <a:spcAft>
                <a:spcPts val="0"/>
              </a:spcAft>
              <a:buNone/>
            </a:pPr>
            <a:endParaRPr lang="en-US" dirty="0" smtClean="0"/>
          </a:p>
          <a:p>
            <a:pPr marL="0" lvl="0" indent="0">
              <a:spcBef>
                <a:spcPts val="0"/>
              </a:spcBef>
              <a:spcAft>
                <a:spcPts val="0"/>
              </a:spcAft>
              <a:buNone/>
            </a:pPr>
            <a:r>
              <a:rPr lang="en-US" b="1" dirty="0" smtClean="0"/>
              <a:t>Notes to the Participant:</a:t>
            </a:r>
          </a:p>
          <a:p>
            <a:pPr marL="0" lvl="0" indent="0">
              <a:spcBef>
                <a:spcPts val="0"/>
              </a:spcBef>
              <a:spcAft>
                <a:spcPts val="0"/>
              </a:spcAft>
              <a:buClr>
                <a:schemeClr val="dk1"/>
              </a:buClr>
              <a:buSzPts val="1100"/>
              <a:buFont typeface="Arial"/>
              <a:buNone/>
            </a:pPr>
            <a:r>
              <a:rPr lang="en-US" dirty="0" smtClean="0"/>
              <a:t>The “Make” command is the binary executable file that does the following activities.</a:t>
            </a:r>
          </a:p>
          <a:p>
            <a:pPr marL="171450" lvl="0" indent="-171450">
              <a:spcBef>
                <a:spcPts val="0"/>
              </a:spcBef>
              <a:spcAft>
                <a:spcPts val="0"/>
              </a:spcAft>
              <a:buClr>
                <a:schemeClr val="dk1"/>
              </a:buClr>
              <a:buSzPts val="1100"/>
              <a:buFont typeface="Arial" panose="020B0604020202020204" pitchFamily="34" charset="0"/>
              <a:buChar char="•"/>
            </a:pPr>
            <a:r>
              <a:rPr lang="en-US" dirty="0" smtClean="0"/>
              <a:t>Reads the “</a:t>
            </a:r>
            <a:r>
              <a:rPr lang="en-US" dirty="0" err="1" smtClean="0"/>
              <a:t>Makefile</a:t>
            </a:r>
            <a:r>
              <a:rPr lang="en-US" dirty="0" smtClean="0"/>
              <a:t>”</a:t>
            </a:r>
          </a:p>
          <a:p>
            <a:pPr marL="171450" lvl="0" indent="-171450">
              <a:spcBef>
                <a:spcPts val="0"/>
              </a:spcBef>
              <a:spcAft>
                <a:spcPts val="0"/>
              </a:spcAft>
              <a:buClr>
                <a:schemeClr val="dk1"/>
              </a:buClr>
              <a:buSzPts val="1100"/>
              <a:buFont typeface="Arial" panose="020B0604020202020204" pitchFamily="34" charset="0"/>
              <a:buChar char="•"/>
            </a:pPr>
            <a:r>
              <a:rPr lang="en-US" dirty="0" smtClean="0"/>
              <a:t>Resolve the dependencies</a:t>
            </a:r>
          </a:p>
          <a:p>
            <a:pPr marL="171450" lvl="0" indent="-171450">
              <a:spcBef>
                <a:spcPts val="0"/>
              </a:spcBef>
              <a:spcAft>
                <a:spcPts val="0"/>
              </a:spcAft>
              <a:buClr>
                <a:schemeClr val="dk1"/>
              </a:buClr>
              <a:buSzPts val="1100"/>
              <a:buFont typeface="Arial" panose="020B0604020202020204" pitchFamily="34" charset="0"/>
              <a:buChar char="•"/>
            </a:pPr>
            <a:r>
              <a:rPr lang="en-US" dirty="0" smtClean="0"/>
              <a:t>Form the dependency tree</a:t>
            </a:r>
          </a:p>
          <a:p>
            <a:pPr marL="171450" lvl="0" indent="-171450">
              <a:spcBef>
                <a:spcPts val="0"/>
              </a:spcBef>
              <a:spcAft>
                <a:spcPts val="0"/>
              </a:spcAft>
              <a:buClr>
                <a:schemeClr val="dk1"/>
              </a:buClr>
              <a:buSzPts val="1100"/>
              <a:buFont typeface="Arial" panose="020B0604020202020204" pitchFamily="34" charset="0"/>
              <a:buChar char="•"/>
            </a:pPr>
            <a:r>
              <a:rPr lang="en-US" dirty="0" smtClean="0"/>
              <a:t>Order the dependencies topologically</a:t>
            </a:r>
          </a:p>
          <a:p>
            <a:pPr marL="171450" lvl="0" indent="-171450">
              <a:spcBef>
                <a:spcPts val="0"/>
              </a:spcBef>
              <a:spcAft>
                <a:spcPts val="0"/>
              </a:spcAft>
              <a:buClr>
                <a:schemeClr val="dk1"/>
              </a:buClr>
              <a:buSzPts val="1100"/>
              <a:buFont typeface="Arial" panose="020B0604020202020204" pitchFamily="34" charset="0"/>
              <a:buChar char="•"/>
            </a:pPr>
            <a:r>
              <a:rPr lang="en-US" dirty="0" smtClean="0"/>
              <a:t>Do the actions specified in the rules</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Clr>
                <a:schemeClr val="dk1"/>
              </a:buClr>
              <a:buSzPts val="1100"/>
              <a:buFont typeface="Arial"/>
              <a:buNone/>
            </a:pPr>
            <a:r>
              <a:rPr lang="en-US" dirty="0" smtClean="0"/>
              <a:t>Accepts optional arguments to customize the building process of a “</a:t>
            </a:r>
            <a:r>
              <a:rPr lang="en-US" dirty="0" err="1" smtClean="0"/>
              <a:t>Makefile</a:t>
            </a:r>
            <a:r>
              <a:rPr lang="en-US" dirty="0" smtClean="0"/>
              <a:t>”</a:t>
            </a:r>
            <a:br>
              <a:rPr lang="en-US" dirty="0" smtClean="0"/>
            </a:br>
            <a:r>
              <a:rPr lang="en-US" dirty="0" smtClean="0"/>
              <a:t>Example: Executing a specific phony target for housekeeping.</a:t>
            </a:r>
          </a:p>
          <a:p>
            <a:pPr marL="0" lvl="0" indent="0">
              <a:spcBef>
                <a:spcPts val="0"/>
              </a:spcBef>
              <a:spcAft>
                <a:spcPts val="0"/>
              </a:spcAft>
              <a:buNone/>
            </a:pPr>
            <a:endParaRPr lang="en-US" dirty="0" smtClean="0"/>
          </a:p>
          <a:p>
            <a:pPr marL="0" lvl="0" indent="0">
              <a:spcBef>
                <a:spcPts val="0"/>
              </a:spcBef>
              <a:spcAft>
                <a:spcPts val="0"/>
              </a:spcAft>
              <a:buClr>
                <a:schemeClr val="dk1"/>
              </a:buClr>
              <a:buSzPts val="1100"/>
              <a:buFont typeface="Arial"/>
              <a:buNone/>
            </a:pPr>
            <a:r>
              <a:rPr lang="en-US" dirty="0" smtClean="0"/>
              <a:t>It searches for the “</a:t>
            </a:r>
            <a:r>
              <a:rPr lang="en-US" dirty="0" err="1" smtClean="0"/>
              <a:t>makefile</a:t>
            </a:r>
            <a:r>
              <a:rPr lang="en-US" dirty="0" smtClean="0"/>
              <a:t>” in the following order:</a:t>
            </a:r>
            <a:br>
              <a:rPr lang="en-US" dirty="0" smtClean="0"/>
            </a:br>
            <a:endParaRPr lang="en-US" dirty="0" smtClean="0"/>
          </a:p>
          <a:p>
            <a:pPr marL="0" lvl="0" indent="0">
              <a:spcBef>
                <a:spcPts val="0"/>
              </a:spcBef>
              <a:spcAft>
                <a:spcPts val="0"/>
              </a:spcAft>
              <a:buClr>
                <a:schemeClr val="dk1"/>
              </a:buClr>
              <a:buSzPts val="1100"/>
              <a:buFont typeface="Arial"/>
              <a:buNone/>
            </a:pPr>
            <a:r>
              <a:rPr lang="en-US" dirty="0" err="1" smtClean="0"/>
              <a:t>i</a:t>
            </a:r>
            <a:r>
              <a:rPr lang="en-US" dirty="0" smtClean="0"/>
              <a:t>) A file named “</a:t>
            </a:r>
            <a:r>
              <a:rPr lang="en-US" dirty="0" err="1" smtClean="0"/>
              <a:t>makefile</a:t>
            </a:r>
            <a:r>
              <a:rPr lang="en-US" dirty="0" smtClean="0"/>
              <a:t>” in the current directory</a:t>
            </a:r>
          </a:p>
          <a:p>
            <a:pPr marL="0" lvl="0" indent="0">
              <a:spcBef>
                <a:spcPts val="0"/>
              </a:spcBef>
              <a:spcAft>
                <a:spcPts val="0"/>
              </a:spcAft>
              <a:buClr>
                <a:schemeClr val="dk1"/>
              </a:buClr>
              <a:buSzPts val="1100"/>
              <a:buFont typeface="Arial"/>
              <a:buNone/>
            </a:pPr>
            <a:r>
              <a:rPr lang="en-US" dirty="0" smtClean="0"/>
              <a:t>ii) A file named “</a:t>
            </a:r>
            <a:r>
              <a:rPr lang="en-US" dirty="0" err="1" smtClean="0"/>
              <a:t>Makefile</a:t>
            </a:r>
            <a:r>
              <a:rPr lang="en-US" dirty="0" smtClean="0"/>
              <a:t>” in the current directory</a:t>
            </a:r>
          </a:p>
          <a:p>
            <a:pPr marL="0" lvl="0" indent="0">
              <a:spcBef>
                <a:spcPts val="0"/>
              </a:spcBef>
              <a:spcAft>
                <a:spcPts val="0"/>
              </a:spcAft>
              <a:buClr>
                <a:schemeClr val="dk1"/>
              </a:buClr>
              <a:buSzPts val="1100"/>
              <a:buFont typeface="Arial"/>
              <a:buNone/>
            </a:pPr>
            <a:r>
              <a:rPr lang="en-US" dirty="0" smtClean="0"/>
              <a:t>iii) Checks for </a:t>
            </a:r>
            <a:r>
              <a:rPr lang="en-US" dirty="0" err="1" smtClean="0"/>
              <a:t>Makefile</a:t>
            </a:r>
            <a:r>
              <a:rPr lang="en-US" dirty="0" smtClean="0"/>
              <a:t> passed through the “</a:t>
            </a:r>
            <a:r>
              <a:rPr lang="en-US" b="1" dirty="0" smtClean="0">
                <a:solidFill>
                  <a:srgbClr val="AF00DB"/>
                </a:solidFill>
              </a:rPr>
              <a:t>–f</a:t>
            </a:r>
            <a:r>
              <a:rPr lang="en-US" dirty="0" smtClean="0"/>
              <a:t>” argument.</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Clr>
                <a:schemeClr val="dk1"/>
              </a:buClr>
              <a:buSzPts val="1100"/>
              <a:buFont typeface="Arial"/>
              <a:buNone/>
            </a:pPr>
            <a:r>
              <a:rPr lang="en-US" b="1" dirty="0" smtClean="0"/>
              <a:t>Note:</a:t>
            </a:r>
            <a:r>
              <a:rPr lang="en-US" dirty="0" smtClean="0"/>
              <a:t> The name of a file can be </a:t>
            </a:r>
            <a:r>
              <a:rPr lang="en-US" dirty="0" err="1" smtClean="0"/>
              <a:t>makefile</a:t>
            </a:r>
            <a:r>
              <a:rPr lang="en-US" dirty="0" smtClean="0"/>
              <a:t> or </a:t>
            </a:r>
            <a:r>
              <a:rPr lang="en-US" dirty="0" err="1" smtClean="0"/>
              <a:t>Makefile</a:t>
            </a:r>
            <a:r>
              <a:rPr lang="en-US" dirty="0" smtClean="0"/>
              <a:t>, though the officially recommended name is </a:t>
            </a:r>
            <a:r>
              <a:rPr lang="en-US" dirty="0" err="1" smtClean="0"/>
              <a:t>Makefile</a:t>
            </a:r>
            <a:r>
              <a:rPr lang="en-US" dirty="0" smtClean="0"/>
              <a:t>.</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63490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Enumerate the variable arguments accepted by the "Make" command.</a:t>
            </a:r>
          </a:p>
          <a:p>
            <a:pPr marL="0" lvl="0" indent="0">
              <a:spcBef>
                <a:spcPts val="0"/>
              </a:spcBef>
              <a:spcAft>
                <a:spcPts val="0"/>
              </a:spcAft>
              <a:buClr>
                <a:schemeClr val="dk1"/>
              </a:buClr>
              <a:buSzPts val="1100"/>
              <a:buFont typeface="Arial"/>
              <a:buNone/>
            </a:pPr>
            <a:endParaRPr lang="en-US" b="1"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Clr>
                <a:schemeClr val="dk1"/>
              </a:buClr>
              <a:buSzPts val="1100"/>
              <a:buFont typeface="Arial"/>
              <a:buNone/>
            </a:pPr>
            <a:r>
              <a:rPr lang="en-US" dirty="0" smtClean="0"/>
              <a:t>"Make" supports around 40 arguments to do the customization of a build at any level. Some important arguments are given in the table shown on the slide. </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499627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Explain the use cases where the recursive building of </a:t>
            </a:r>
            <a:r>
              <a:rPr lang="en-US" dirty="0" err="1" smtClean="0"/>
              <a:t>Makefiles</a:t>
            </a:r>
            <a:r>
              <a:rPr lang="en-US" dirty="0" smtClean="0"/>
              <a:t> will be required.</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None/>
            </a:pPr>
            <a:r>
              <a:rPr lang="en-US" dirty="0" smtClean="0"/>
              <a:t>A “</a:t>
            </a:r>
            <a:r>
              <a:rPr lang="en-US" dirty="0" err="1" smtClean="0"/>
              <a:t>Makefile</a:t>
            </a:r>
            <a:r>
              <a:rPr lang="en-US" dirty="0" smtClean="0"/>
              <a:t>” can have multiple “make” commands. This enables any complex projects to have multiple “</a:t>
            </a:r>
            <a:r>
              <a:rPr lang="en-US" dirty="0" err="1" smtClean="0"/>
              <a:t>Makefiles</a:t>
            </a:r>
            <a:r>
              <a:rPr lang="en-US" dirty="0" smtClean="0"/>
              <a:t>” and each “</a:t>
            </a:r>
            <a:r>
              <a:rPr lang="en-US" dirty="0" err="1" smtClean="0"/>
              <a:t>Makefile</a:t>
            </a:r>
            <a:r>
              <a:rPr lang="en-US" dirty="0" smtClean="0"/>
              <a:t>” will be responsible for building a part of the project or just a module. A master “</a:t>
            </a:r>
            <a:r>
              <a:rPr lang="en-US" dirty="0" err="1" smtClean="0"/>
              <a:t>makefile</a:t>
            </a:r>
            <a:r>
              <a:rPr lang="en-US" dirty="0" smtClean="0"/>
              <a:t>” can coordinate and orchestrate the “</a:t>
            </a:r>
            <a:r>
              <a:rPr lang="en-US" dirty="0" err="1" smtClean="0"/>
              <a:t>Makefiles</a:t>
            </a:r>
            <a:r>
              <a:rPr lang="en-US" dirty="0" smtClean="0"/>
              <a:t>” in the sub-modules and it enables better management and efficient building of the projects.</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Clr>
                <a:schemeClr val="dk1"/>
              </a:buClr>
              <a:buSzPts val="1100"/>
              <a:buFont typeface="Arial"/>
              <a:buNone/>
            </a:pPr>
            <a:r>
              <a:rPr lang="en-US" dirty="0" smtClean="0"/>
              <a:t>In a typical scenario, there will be thousands of lines of code across hundreds of files. Having all of them in a single </a:t>
            </a:r>
            <a:r>
              <a:rPr lang="en-US" dirty="0" err="1" smtClean="0"/>
              <a:t>makefile</a:t>
            </a:r>
            <a:r>
              <a:rPr lang="en-US" dirty="0" smtClean="0"/>
              <a:t> will become unmanageable and tiresome to locate and fix errors. Separating each logic module by module will help in easily identifying the use of that particular module. Likewise, each module can have their own </a:t>
            </a:r>
            <a:r>
              <a:rPr lang="en-US" dirty="0" err="1" smtClean="0"/>
              <a:t>makefiles</a:t>
            </a:r>
            <a:r>
              <a:rPr lang="en-US" dirty="0" smtClean="0"/>
              <a:t> that will build only their modules. The main master </a:t>
            </a:r>
            <a:r>
              <a:rPr lang="en-US" dirty="0" err="1" smtClean="0"/>
              <a:t>makefile</a:t>
            </a:r>
            <a:r>
              <a:rPr lang="en-US" dirty="0" smtClean="0"/>
              <a:t> will use all these builds for its sub </a:t>
            </a:r>
            <a:r>
              <a:rPr lang="en-US" dirty="0" err="1" smtClean="0"/>
              <a:t>makefiles</a:t>
            </a:r>
            <a:r>
              <a:rPr lang="en-US" dirty="0" smtClean="0"/>
              <a:t> and will finally create the final build of the project.</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582474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None/>
            </a:pPr>
            <a:r>
              <a:rPr lang="en-US" b="1" dirty="0" smtClean="0">
                <a:solidFill>
                  <a:schemeClr val="dk1"/>
                </a:solidFill>
              </a:rPr>
              <a:t>Notes to the Facilitator:</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Answer: </a:t>
            </a:r>
          </a:p>
          <a:p>
            <a:pPr marL="0" lvl="0" indent="0">
              <a:spcBef>
                <a:spcPts val="0"/>
              </a:spcBef>
              <a:spcAft>
                <a:spcPts val="0"/>
              </a:spcAft>
              <a:buNone/>
            </a:pPr>
            <a:r>
              <a:rPr lang="en-US" dirty="0" smtClean="0"/>
              <a:t>1. A. -</a:t>
            </a:r>
            <a:r>
              <a:rPr lang="en-US" dirty="0" err="1" smtClean="0"/>
              <a:t>i</a:t>
            </a: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832002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None/>
            </a:pPr>
            <a:r>
              <a:rPr lang="en-US" b="1" dirty="0" smtClean="0">
                <a:solidFill>
                  <a:schemeClr val="dk1"/>
                </a:solidFill>
              </a:rPr>
              <a:t>Notes to the Facilitator:</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Answer: </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2. </a:t>
            </a:r>
            <a:r>
              <a:rPr lang="en-US" dirty="0" err="1" smtClean="0"/>
              <a:t>B."Make</a:t>
            </a:r>
            <a:r>
              <a:rPr lang="en-US" dirty="0" smtClean="0"/>
              <a:t>"–f mymake.mk</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971440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Explain the example of “</a:t>
            </a:r>
            <a:r>
              <a:rPr lang="en-US" dirty="0" err="1" smtClean="0"/>
              <a:t>Makefile</a:t>
            </a:r>
            <a:r>
              <a:rPr lang="en-US" dirty="0" smtClean="0"/>
              <a:t>” line by line.</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Clr>
                <a:schemeClr val="dk1"/>
              </a:buClr>
              <a:buSzPts val="1100"/>
              <a:buFont typeface="Arial"/>
              <a:buNone/>
            </a:pPr>
            <a:r>
              <a:rPr lang="en-US" dirty="0" smtClean="0"/>
              <a:t>Defining the default shell to execute and the C compiler in the macros. The C compiler flags and the objects to add is also added in the macros. Defining new target name calculator that has .o objects as their dependencies. Using suffix rule to get all the c files and generating the .o files for all of them. Now since we have the .o objects, we can use the C compiler to merge them into a single large binary executable file.</a:t>
            </a:r>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829566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solidFill>
                  <a:schemeClr val="dk1"/>
                </a:solidFill>
              </a:rPr>
              <a:t>Explain the example of “</a:t>
            </a:r>
            <a:r>
              <a:rPr lang="en-US" dirty="0" err="1" smtClean="0">
                <a:solidFill>
                  <a:schemeClr val="dk1"/>
                </a:solidFill>
              </a:rPr>
              <a:t>Makefile</a:t>
            </a:r>
            <a:r>
              <a:rPr lang="en-US" dirty="0" smtClean="0">
                <a:solidFill>
                  <a:schemeClr val="dk1"/>
                </a:solidFill>
              </a:rPr>
              <a:t>” line by line.</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Clr>
                <a:schemeClr val="dk1"/>
              </a:buClr>
              <a:buSzPts val="1100"/>
              <a:buFont typeface="Arial"/>
              <a:buNone/>
            </a:pPr>
            <a:r>
              <a:rPr lang="en-US" dirty="0" smtClean="0"/>
              <a:t>Defining the directory to look for log files, the extension of the log files and the directory to store the archive files. Creating three different rules, one for creating the archive, another one for move the created archive to backup directory and the final one is to delete the actual logs. Calling all three rules from a common rule called start for simplicity sake.</a:t>
            </a:r>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481850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solidFill>
                  <a:schemeClr val="dk1"/>
                </a:solidFill>
              </a:rPr>
              <a:t>Explain the example of “</a:t>
            </a:r>
            <a:r>
              <a:rPr lang="en-US" dirty="0" err="1" smtClean="0">
                <a:solidFill>
                  <a:schemeClr val="dk1"/>
                </a:solidFill>
              </a:rPr>
              <a:t>Makefile</a:t>
            </a:r>
            <a:r>
              <a:rPr lang="en-US" dirty="0" smtClean="0">
                <a:solidFill>
                  <a:schemeClr val="dk1"/>
                </a:solidFill>
              </a:rPr>
              <a:t>” line by line.</a:t>
            </a:r>
          </a:p>
          <a:p>
            <a:pPr marL="0" lvl="0" indent="0">
              <a:spcBef>
                <a:spcPts val="0"/>
              </a:spcBef>
              <a:spcAft>
                <a:spcPts val="0"/>
              </a:spcAft>
              <a:buClr>
                <a:schemeClr val="dk1"/>
              </a:buClr>
              <a:buSzPts val="1100"/>
              <a:buFont typeface="Arial"/>
              <a:buNone/>
            </a:pPr>
            <a:endParaRPr lang="en-US" b="1"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None/>
            </a:pPr>
            <a:r>
              <a:rPr lang="en-US" dirty="0" smtClean="0"/>
              <a:t>Defining the debug macro in the example of </a:t>
            </a:r>
            <a:r>
              <a:rPr lang="en-US" dirty="0" err="1" smtClean="0"/>
              <a:t>makefile</a:t>
            </a:r>
            <a:r>
              <a:rPr lang="en-US" dirty="0" smtClean="0"/>
              <a:t>. Creating an if conditional to check if the value of the debug macro is true. If it is true, add debug arguments to the flag macro. If not, assign an empty string to the macro. Based on flags passed to the C compiler, the debug will or will not be enabled.</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09994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rtl="0">
              <a:lnSpc>
                <a:spcPct val="115000"/>
              </a:lnSpc>
              <a:spcBef>
                <a:spcPts val="0"/>
              </a:spcBef>
              <a:spcAft>
                <a:spcPts val="0"/>
              </a:spcAft>
              <a:buClr>
                <a:schemeClr val="dk1"/>
              </a:buClr>
              <a:buSzPts val="1100"/>
              <a:buFont typeface="Arial"/>
              <a:buNone/>
            </a:pPr>
            <a:r>
              <a:rPr lang="en-US" b="1" dirty="0" smtClean="0">
                <a:solidFill>
                  <a:schemeClr val="dk1"/>
                </a:solidFill>
              </a:rPr>
              <a:t>Notes to the Facilitator:</a:t>
            </a:r>
          </a:p>
          <a:p>
            <a:pPr marL="0" lvl="0" indent="0" rtl="0">
              <a:lnSpc>
                <a:spcPct val="115000"/>
              </a:lnSpc>
              <a:spcBef>
                <a:spcPts val="0"/>
              </a:spcBef>
              <a:spcAft>
                <a:spcPts val="0"/>
              </a:spcAft>
              <a:buClr>
                <a:schemeClr val="dk1"/>
              </a:buClr>
              <a:buSzPts val="1100"/>
              <a:buFont typeface="Arial"/>
              <a:buNone/>
            </a:pPr>
            <a:r>
              <a:rPr lang="en-US" dirty="0" smtClean="0">
                <a:solidFill>
                  <a:schemeClr val="dk1"/>
                </a:solidFill>
              </a:rPr>
              <a:t>Inform the participants about the topics that they will be learning in this module.</a:t>
            </a:r>
          </a:p>
          <a:p>
            <a:pPr marL="0" lvl="0" indent="0" rtl="0">
              <a:lnSpc>
                <a:spcPct val="115000"/>
              </a:lnSpc>
              <a:spcBef>
                <a:spcPts val="0"/>
              </a:spcBef>
              <a:spcAft>
                <a:spcPts val="0"/>
              </a:spcAft>
              <a:buClr>
                <a:schemeClr val="dk1"/>
              </a:buClr>
              <a:buSzPts val="1100"/>
              <a:buFont typeface="Arial"/>
              <a:buNone/>
            </a:pPr>
            <a:endParaRPr lang="en-US" dirty="0" smtClean="0"/>
          </a:p>
          <a:p>
            <a:pPr marL="0" lvl="0" indent="0" rtl="0">
              <a:lnSpc>
                <a:spcPct val="115000"/>
              </a:lnSpc>
              <a:spcBef>
                <a:spcPts val="1600"/>
              </a:spcBef>
              <a:spcAft>
                <a:spcPts val="0"/>
              </a:spcAft>
              <a:buNone/>
            </a:pPr>
            <a:r>
              <a:rPr lang="en-US" b="1" dirty="0" smtClean="0">
                <a:solidFill>
                  <a:schemeClr val="dk1"/>
                </a:solidFill>
              </a:rPr>
              <a:t>Notes to the Participants:</a:t>
            </a:r>
          </a:p>
          <a:p>
            <a:pPr marL="0" lvl="0" indent="0" rtl="0">
              <a:lnSpc>
                <a:spcPct val="115000"/>
              </a:lnSpc>
              <a:spcBef>
                <a:spcPts val="0"/>
              </a:spcBef>
              <a:spcAft>
                <a:spcPts val="0"/>
              </a:spcAft>
              <a:buNone/>
            </a:pPr>
            <a:r>
              <a:rPr lang="en-US" dirty="0" smtClean="0">
                <a:solidFill>
                  <a:schemeClr val="dk1"/>
                </a:solidFill>
              </a:rPr>
              <a:t>You will learn about the following topics in this module:</a:t>
            </a: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Writing automation scripts</a:t>
            </a:r>
          </a:p>
          <a:p>
            <a:pPr marL="457200" lvl="0" indent="-298450" rtl="0">
              <a:lnSpc>
                <a:spcPct val="115000"/>
              </a:lnSpc>
              <a:spcBef>
                <a:spcPts val="0"/>
              </a:spcBef>
              <a:spcAft>
                <a:spcPts val="0"/>
              </a:spcAft>
              <a:buClr>
                <a:schemeClr val="dk1"/>
              </a:buClr>
              <a:buSzPts val="1100"/>
              <a:buChar char="●"/>
            </a:pPr>
            <a:r>
              <a:rPr lang="en-US" dirty="0" smtClean="0">
                <a:solidFill>
                  <a:schemeClr val="dk1"/>
                </a:solidFill>
              </a:rPr>
              <a:t>Best Practices for scripting</a:t>
            </a:r>
          </a:p>
          <a:p>
            <a:pPr marL="0" lvl="0" indent="0" rtl="0">
              <a:lnSpc>
                <a:spcPct val="115000"/>
              </a:lnSpc>
              <a:spcBef>
                <a:spcPts val="1600"/>
              </a:spcBef>
              <a:spcAft>
                <a:spcPts val="0"/>
              </a:spcAft>
              <a:buNone/>
            </a:pPr>
            <a:endParaRPr lang="en-US" dirty="0" smtClean="0"/>
          </a:p>
          <a:p>
            <a:pPr marL="0" lvl="0" indent="0" rtl="0">
              <a:lnSpc>
                <a:spcPct val="115000"/>
              </a:lnSpc>
              <a:spcBef>
                <a:spcPts val="1600"/>
              </a:spcBef>
              <a:spcAft>
                <a:spcPts val="0"/>
              </a:spcAft>
              <a:buClr>
                <a:schemeClr val="dk1"/>
              </a:buClr>
              <a:buSzPts val="1100"/>
              <a:buFont typeface="Arial"/>
              <a:buNone/>
            </a:pPr>
            <a:endParaRPr lang="en-US" dirty="0" smtClean="0">
              <a:solidFill>
                <a:schemeClr val="dk1"/>
              </a:solidFill>
            </a:endParaRPr>
          </a:p>
          <a:p>
            <a:pPr marL="0" lvl="0" indent="0">
              <a:spcBef>
                <a:spcPts val="0"/>
              </a:spcBef>
              <a:spcAft>
                <a:spcPts val="0"/>
              </a:spcAft>
              <a:buNone/>
            </a:pP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710011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solidFill>
                  <a:schemeClr val="dk1"/>
                </a:solidFill>
              </a:rPr>
              <a:t>Explain the example of “</a:t>
            </a:r>
            <a:r>
              <a:rPr lang="en-US" dirty="0" err="1" smtClean="0">
                <a:solidFill>
                  <a:schemeClr val="dk1"/>
                </a:solidFill>
              </a:rPr>
              <a:t>Makefile</a:t>
            </a:r>
            <a:r>
              <a:rPr lang="en-US" dirty="0" smtClean="0">
                <a:solidFill>
                  <a:schemeClr val="dk1"/>
                </a:solidFill>
              </a:rPr>
              <a:t>” line by line.</a:t>
            </a:r>
            <a:endParaRPr lang="en-US" dirty="0" smtClean="0"/>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Clr>
                <a:schemeClr val="dk1"/>
              </a:buClr>
              <a:buSzPts val="1100"/>
              <a:buFont typeface="Arial"/>
              <a:buNone/>
            </a:pPr>
            <a:r>
              <a:rPr lang="en-US" dirty="0" smtClean="0"/>
              <a:t>The method 1 uses a straightforward way of doing recursive "Make" execution by looping through subdirectories. It is not generally recommended because it results in the failure of edge cases. </a:t>
            </a:r>
          </a:p>
          <a:p>
            <a:pPr marL="0" lvl="0" indent="0">
              <a:spcBef>
                <a:spcPts val="0"/>
              </a:spcBef>
              <a:spcAft>
                <a:spcPts val="0"/>
              </a:spcAft>
              <a:buClr>
                <a:schemeClr val="dk1"/>
              </a:buClr>
              <a:buSzPts val="1100"/>
              <a:buFont typeface="Arial"/>
              <a:buNone/>
            </a:pPr>
            <a:r>
              <a:rPr lang="en-US" dirty="0" smtClean="0"/>
              <a:t>The method 2 defines the name of the sub-directories as the phony targets. Each of the sub directories will be executed with its own “</a:t>
            </a:r>
            <a:r>
              <a:rPr lang="en-US" dirty="0" err="1" smtClean="0"/>
              <a:t>Makefiles</a:t>
            </a:r>
            <a:r>
              <a:rPr lang="en-US" dirty="0" smtClean="0"/>
              <a:t>”. The later one is the recommended way of recursive “Make”.</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063637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None/>
            </a:pPr>
            <a:r>
              <a:rPr lang="en-US" b="1" dirty="0" smtClean="0">
                <a:solidFill>
                  <a:schemeClr val="dk1"/>
                </a:solidFill>
              </a:rPr>
              <a:t>Notes to the Facilitator:</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Answer: </a:t>
            </a:r>
          </a:p>
          <a:p>
            <a:pPr marL="0" lvl="0" indent="0">
              <a:spcBef>
                <a:spcPts val="0"/>
              </a:spcBef>
              <a:spcAft>
                <a:spcPts val="0"/>
              </a:spcAft>
              <a:buNone/>
            </a:pPr>
            <a:r>
              <a:rPr lang="en-US" dirty="0" smtClean="0"/>
              <a:t>1. C. It does not work in edge cases.</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112273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Describe the best practices to be followed in writing </a:t>
            </a:r>
            <a:r>
              <a:rPr lang="en-US" dirty="0" err="1" smtClean="0"/>
              <a:t>makefiles</a:t>
            </a:r>
            <a:r>
              <a:rPr lang="en-US" dirty="0" smtClean="0"/>
              <a:t>.</a:t>
            </a:r>
          </a:p>
          <a:p>
            <a:pPr marL="0" lvl="0" indent="0">
              <a:spcBef>
                <a:spcPts val="0"/>
              </a:spcBef>
              <a:spcAft>
                <a:spcPts val="0"/>
              </a:spcAft>
              <a:buClr>
                <a:schemeClr val="dk1"/>
              </a:buClr>
              <a:buSzPts val="1100"/>
              <a:buFont typeface="Arial"/>
              <a:buNone/>
            </a:pPr>
            <a:endParaRPr lang="en-US" b="1"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Clr>
                <a:schemeClr val="dk1"/>
              </a:buClr>
              <a:buSzPts val="1100"/>
              <a:buFont typeface="Arial"/>
              <a:buNone/>
            </a:pPr>
            <a:r>
              <a:rPr lang="en-US" dirty="0" smtClean="0"/>
              <a:t>The instructor will describe the best practices that should be followed while writing a “</a:t>
            </a:r>
            <a:r>
              <a:rPr lang="en-US" dirty="0" err="1" smtClean="0"/>
              <a:t>Makefile</a:t>
            </a:r>
            <a:r>
              <a:rPr lang="en-US" dirty="0" smtClean="0"/>
              <a:t>”. </a:t>
            </a:r>
          </a:p>
          <a:p>
            <a:pPr marL="0" lvl="0" indent="0">
              <a:spcBef>
                <a:spcPts val="0"/>
              </a:spcBef>
              <a:spcAft>
                <a:spcPts val="0"/>
              </a:spcAft>
              <a:buNone/>
            </a:pPr>
            <a:r>
              <a:rPr lang="en-US" dirty="0" smtClean="0"/>
              <a:t>The “</a:t>
            </a:r>
            <a:r>
              <a:rPr lang="en-US" dirty="0" err="1" smtClean="0"/>
              <a:t>Makefile</a:t>
            </a:r>
            <a:r>
              <a:rPr lang="en-US" dirty="0" smtClean="0"/>
              <a:t>” should not require the users to edit it manually each and every time before running. It should be written in a way that it should automatically handle things on its own. Using the path of the Linux file system should not be hardcoded anywhere in the “</a:t>
            </a:r>
            <a:r>
              <a:rPr lang="en-US" dirty="0" err="1" smtClean="0"/>
              <a:t>Makefile</a:t>
            </a:r>
            <a:r>
              <a:rPr lang="en-US" dirty="0" smtClean="0"/>
              <a:t>” since it would create a tedious task if the path gets changed. If hardcoded, any change in configuration needs to be applied in all locations and there arises a possibility of manual errors.</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Variables/Macros should be used instead of hardcoding any static values. Create the “Install” rule as a .PHONY target to setup the prerequisites required for the remaining rules of the “</a:t>
            </a:r>
            <a:r>
              <a:rPr lang="en-US" dirty="0" err="1" smtClean="0"/>
              <a:t>Makefile</a:t>
            </a:r>
            <a:r>
              <a:rPr lang="en-US" dirty="0" smtClean="0"/>
              <a:t>”. </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The libraries should not be assumed to be existing in the system path. The system path can be different, for different distributions and some libraries can be specific to the user’s bin directory. While using system libraries, you should always create a macro with the library path and use this macro everywhere.</a:t>
            </a:r>
          </a:p>
          <a:p>
            <a:endParaRPr lang="en-US" dirty="0" smtClean="0"/>
          </a:p>
          <a:p>
            <a:pPr marL="0" lvl="0" indent="0">
              <a:spcBef>
                <a:spcPts val="0"/>
              </a:spcBef>
              <a:spcAft>
                <a:spcPts val="0"/>
              </a:spcAft>
              <a:buNone/>
            </a:pPr>
            <a:r>
              <a:rPr lang="en-US" dirty="0" smtClean="0"/>
              <a:t>Try to avoid the assumptions in compilers as much as possible. There are multiple variants of compilers and any variant can be in the user’s system. Use Macros and conditionals to ensure the proper options are passed to the present compilers. The overloading of variables should be prevented. All the static paths or configurations must always be defined in macros and those macros should be used wherever required. The “</a:t>
            </a:r>
            <a:r>
              <a:rPr lang="en-US" dirty="0" err="1" smtClean="0"/>
              <a:t>makefile</a:t>
            </a:r>
            <a:r>
              <a:rPr lang="en-US" dirty="0" smtClean="0"/>
              <a:t>” should remove all the temporary file it generates. Avoid platform-specific rules as much as possible. Unless required, all the targets should be pointed to their own dependencies. The File directories should never be used as a dependency for any target. The tests should be added in conditionals and should be controllable by using Macros.</a:t>
            </a:r>
          </a:p>
          <a:p>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200839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None/>
            </a:pPr>
            <a:r>
              <a:rPr lang="en-US" b="1" dirty="0" smtClean="0">
                <a:solidFill>
                  <a:schemeClr val="dk1"/>
                </a:solidFill>
              </a:rPr>
              <a:t>Notes to the Facilitator:</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Answer: </a:t>
            </a:r>
          </a:p>
          <a:p>
            <a:pPr marL="0" lvl="0" indent="0">
              <a:spcBef>
                <a:spcPts val="0"/>
              </a:spcBef>
              <a:spcAft>
                <a:spcPts val="0"/>
              </a:spcAft>
              <a:buNone/>
            </a:pPr>
            <a:r>
              <a:rPr lang="en-US" dirty="0" smtClean="0"/>
              <a:t>1. A. Change in the configuration should be done in all locations and is error-prone.</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925551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None/>
            </a:pPr>
            <a:r>
              <a:rPr lang="en-US" b="1" dirty="0" smtClean="0">
                <a:solidFill>
                  <a:schemeClr val="dk1"/>
                </a:solidFill>
              </a:rPr>
              <a:t>Notes to the Facilitator:</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Answer:</a:t>
            </a:r>
          </a:p>
          <a:p>
            <a:pPr marL="0" lvl="0" indent="0">
              <a:spcBef>
                <a:spcPts val="0"/>
              </a:spcBef>
              <a:spcAft>
                <a:spcPts val="0"/>
              </a:spcAft>
              <a:buNone/>
            </a:pPr>
            <a:r>
              <a:rPr lang="en-US" dirty="0" smtClean="0"/>
              <a:t>2. C. Create macro with the path of the library and use the macro everywhere.</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126423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rtl="0">
              <a:lnSpc>
                <a:spcPct val="115000"/>
              </a:lnSpc>
              <a:spcBef>
                <a:spcPts val="0"/>
              </a:spcBef>
              <a:spcAft>
                <a:spcPts val="0"/>
              </a:spcAft>
              <a:buNone/>
            </a:pPr>
            <a:r>
              <a:rPr lang="en-US" b="1" dirty="0" smtClean="0">
                <a:solidFill>
                  <a:schemeClr val="dk1"/>
                </a:solidFill>
              </a:rPr>
              <a:t>Notes to the Facilitator:</a:t>
            </a:r>
          </a:p>
          <a:p>
            <a:pPr marL="0" lvl="0" indent="0" rtl="0">
              <a:lnSpc>
                <a:spcPct val="115000"/>
              </a:lnSpc>
              <a:spcBef>
                <a:spcPts val="0"/>
              </a:spcBef>
              <a:spcAft>
                <a:spcPts val="0"/>
              </a:spcAft>
              <a:buNone/>
            </a:pPr>
            <a:r>
              <a:rPr lang="en-US" dirty="0" err="1" smtClean="0">
                <a:solidFill>
                  <a:schemeClr val="dk1"/>
                </a:solidFill>
              </a:rPr>
              <a:t>Summarise</a:t>
            </a:r>
            <a:r>
              <a:rPr lang="en-US" dirty="0" smtClean="0">
                <a:solidFill>
                  <a:schemeClr val="dk1"/>
                </a:solidFill>
              </a:rPr>
              <a:t> the key content covered in this module.</a:t>
            </a:r>
          </a:p>
          <a:p>
            <a:pPr marL="0" lvl="0" indent="0" rtl="0">
              <a:lnSpc>
                <a:spcPct val="115000"/>
              </a:lnSpc>
              <a:spcBef>
                <a:spcPts val="0"/>
              </a:spcBef>
              <a:spcAft>
                <a:spcPts val="0"/>
              </a:spcAft>
              <a:buNone/>
            </a:pPr>
            <a:endParaRPr lang="en-US" dirty="0" smtClean="0">
              <a:solidFill>
                <a:schemeClr val="dk1"/>
              </a:solidFill>
            </a:endParaRPr>
          </a:p>
          <a:p>
            <a:pPr marL="0" lvl="0" indent="0" rtl="0">
              <a:lnSpc>
                <a:spcPct val="115000"/>
              </a:lnSpc>
              <a:spcBef>
                <a:spcPts val="0"/>
              </a:spcBef>
              <a:spcAft>
                <a:spcPts val="0"/>
              </a:spcAft>
              <a:buNone/>
            </a:pPr>
            <a:r>
              <a:rPr lang="en-US" b="1" dirty="0" smtClean="0">
                <a:solidFill>
                  <a:schemeClr val="dk1"/>
                </a:solidFill>
              </a:rPr>
              <a:t>Notes to the Participants:</a:t>
            </a:r>
          </a:p>
          <a:p>
            <a:pPr marL="0" lvl="0" indent="0" rtl="0">
              <a:lnSpc>
                <a:spcPct val="115000"/>
              </a:lnSpc>
              <a:spcBef>
                <a:spcPts val="0"/>
              </a:spcBef>
              <a:spcAft>
                <a:spcPts val="0"/>
              </a:spcAft>
              <a:buNone/>
            </a:pPr>
            <a:r>
              <a:rPr lang="en-US" dirty="0" smtClean="0">
                <a:solidFill>
                  <a:schemeClr val="dk1"/>
                </a:solidFill>
              </a:rPr>
              <a:t>The Instructor will summarize the important points discussed in this module. In this module, you have learned:</a:t>
            </a:r>
          </a:p>
          <a:p>
            <a:pPr marL="457200" lvl="0" indent="-298450" rtl="0">
              <a:lnSpc>
                <a:spcPct val="115000"/>
              </a:lnSpc>
              <a:spcBef>
                <a:spcPts val="0"/>
              </a:spcBef>
              <a:spcAft>
                <a:spcPts val="0"/>
              </a:spcAft>
              <a:buClr>
                <a:srgbClr val="000000"/>
              </a:buClr>
              <a:buSzPts val="1100"/>
              <a:buChar char="●"/>
            </a:pPr>
            <a:r>
              <a:rPr lang="en-US" dirty="0" smtClean="0"/>
              <a:t>“Make” is a tool used to build binaries from source code that involves multiple tedious steps.</a:t>
            </a:r>
          </a:p>
          <a:p>
            <a:pPr marL="457200" lvl="0" indent="-298450" rtl="0">
              <a:lnSpc>
                <a:spcPct val="115000"/>
              </a:lnSpc>
              <a:spcBef>
                <a:spcPts val="0"/>
              </a:spcBef>
              <a:spcAft>
                <a:spcPts val="0"/>
              </a:spcAft>
              <a:buClr>
                <a:srgbClr val="000000"/>
              </a:buClr>
              <a:buSzPts val="1100"/>
              <a:buChar char="●"/>
            </a:pPr>
            <a:r>
              <a:rPr lang="en-US" dirty="0" smtClean="0"/>
              <a:t>“</a:t>
            </a:r>
            <a:r>
              <a:rPr lang="en-US" dirty="0" err="1" smtClean="0"/>
              <a:t>Makefile</a:t>
            </a:r>
            <a:r>
              <a:rPr lang="en-US" dirty="0" smtClean="0"/>
              <a:t>” is just a text file that is used by the “Make” command to build.</a:t>
            </a:r>
          </a:p>
          <a:p>
            <a:pPr marL="457200" lvl="0" indent="-298450" rtl="0">
              <a:lnSpc>
                <a:spcPct val="115000"/>
              </a:lnSpc>
              <a:spcBef>
                <a:spcPts val="0"/>
              </a:spcBef>
              <a:spcAft>
                <a:spcPts val="0"/>
              </a:spcAft>
              <a:buClr>
                <a:srgbClr val="000000"/>
              </a:buClr>
              <a:buSzPts val="1100"/>
              <a:buChar char="●"/>
            </a:pPr>
            <a:r>
              <a:rPr lang="en-US" dirty="0" smtClean="0"/>
              <a:t>A “</a:t>
            </a:r>
            <a:r>
              <a:rPr lang="en-US" dirty="0" err="1" smtClean="0"/>
              <a:t>Makefile</a:t>
            </a:r>
            <a:r>
              <a:rPr lang="en-US" dirty="0" smtClean="0"/>
              <a:t>” contains a series of rules that has targets, dependencies and the actions to be performed.</a:t>
            </a:r>
          </a:p>
          <a:p>
            <a:pPr marL="457200" lvl="0" indent="-298450" rtl="0">
              <a:lnSpc>
                <a:spcPct val="115000"/>
              </a:lnSpc>
              <a:spcBef>
                <a:spcPts val="0"/>
              </a:spcBef>
              <a:spcAft>
                <a:spcPts val="0"/>
              </a:spcAft>
              <a:buClr>
                <a:srgbClr val="000000"/>
              </a:buClr>
              <a:buSzPts val="1100"/>
              <a:buChar char="●"/>
            </a:pPr>
            <a:r>
              <a:rPr lang="en-US" dirty="0" smtClean="0"/>
              <a:t>The target is the file to be created, the dependency is a file that a target depends on, and the action is a set of command that gets executed to create the target file.</a:t>
            </a:r>
          </a:p>
          <a:p>
            <a:pPr marL="0" lvl="0" indent="0" rtl="0">
              <a:lnSpc>
                <a:spcPct val="115000"/>
              </a:lnSpc>
              <a:spcBef>
                <a:spcPts val="1600"/>
              </a:spcBef>
              <a:spcAft>
                <a:spcPts val="0"/>
              </a:spcAft>
              <a:buNone/>
            </a:pPr>
            <a:endParaRPr lang="en-US" dirty="0" smtClean="0">
              <a:solidFill>
                <a:schemeClr val="dk1"/>
              </a:solidFill>
            </a:endParaRPr>
          </a:p>
          <a:p>
            <a:pPr marL="0" lvl="0" indent="0" rtl="0">
              <a:lnSpc>
                <a:spcPct val="115000"/>
              </a:lnSpc>
              <a:spcBef>
                <a:spcPts val="0"/>
              </a:spcBef>
              <a:spcAft>
                <a:spcPts val="0"/>
              </a:spcAft>
              <a:buNone/>
            </a:pPr>
            <a:endParaRPr lang="en-US" dirty="0">
              <a:solidFill>
                <a:schemeClr val="dk1"/>
              </a:solidFil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14255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567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Introduce the “Make” command and the “</a:t>
            </a:r>
            <a:r>
              <a:rPr lang="en-US" dirty="0" err="1" smtClean="0"/>
              <a:t>Makefile</a:t>
            </a:r>
            <a:r>
              <a:rPr lang="en-US" dirty="0" smtClean="0"/>
              <a:t>” for the participants. Explain the terms involved and its peers.</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Clr>
                <a:schemeClr val="dk1"/>
              </a:buClr>
              <a:buSzPts val="1100"/>
              <a:buFont typeface="Arial"/>
              <a:buNone/>
            </a:pPr>
            <a:r>
              <a:rPr lang="en-US" dirty="0" smtClean="0"/>
              <a:t>The instructor will introduce you to the ‘Make and </a:t>
            </a:r>
            <a:r>
              <a:rPr lang="en-US" dirty="0" err="1" smtClean="0"/>
              <a:t>Makefile</a:t>
            </a:r>
            <a:r>
              <a:rPr lang="en-US" dirty="0" smtClean="0"/>
              <a:t>’. </a:t>
            </a:r>
          </a:p>
          <a:p>
            <a:pPr marL="0" lvl="0" indent="0">
              <a:spcBef>
                <a:spcPts val="0"/>
              </a:spcBef>
              <a:spcAft>
                <a:spcPts val="0"/>
              </a:spcAft>
              <a:buClr>
                <a:schemeClr val="dk1"/>
              </a:buClr>
              <a:buSzPts val="1100"/>
              <a:buFont typeface="Arial"/>
              <a:buNone/>
            </a:pPr>
            <a:r>
              <a:rPr lang="en-US" dirty="0" smtClean="0"/>
              <a:t>“Make” is a tool used to automate the tedious building process of the source code which involves multiple steps. It is also used as a tool to manage projects for automating some simple tasks. “Make” is designed for Unix-Like operating systems and is implemented in “C” language. It reads the steps to build from a file called “</a:t>
            </a:r>
            <a:r>
              <a:rPr lang="en-US" dirty="0" err="1" smtClean="0"/>
              <a:t>Makefile</a:t>
            </a:r>
            <a:r>
              <a:rPr lang="en-US" dirty="0" smtClean="0"/>
              <a:t>”. Any file can be passed to the “Make” commands using the appropriate arguments. “Make” has influenced many other code building tools like ant, maven, </a:t>
            </a:r>
            <a:r>
              <a:rPr lang="en-US" dirty="0" err="1" smtClean="0"/>
              <a:t>Gradle</a:t>
            </a:r>
            <a:r>
              <a:rPr lang="en-US" dirty="0" smtClean="0"/>
              <a:t>, Rake, etc.</a:t>
            </a:r>
          </a:p>
          <a:p>
            <a:pPr marL="0" lvl="0" indent="0">
              <a:spcBef>
                <a:spcPts val="0"/>
              </a:spcBef>
              <a:spcAft>
                <a:spcPts val="0"/>
              </a:spcAft>
              <a:buNone/>
            </a:pPr>
            <a:endParaRPr lang="en-US" dirty="0" smtClean="0"/>
          </a:p>
          <a:p>
            <a:pPr marL="0" lvl="0" indent="0">
              <a:spcBef>
                <a:spcPts val="0"/>
              </a:spcBef>
              <a:spcAft>
                <a:spcPts val="0"/>
              </a:spcAft>
              <a:buNone/>
            </a:pP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16553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Describe the Importance of “Make” and its benefits in comparison to Linux and other Operating Systems.</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Clr>
                <a:schemeClr val="dk1"/>
              </a:buClr>
              <a:buSzPts val="1100"/>
              <a:buFont typeface="Arial"/>
              <a:buNone/>
            </a:pPr>
            <a:r>
              <a:rPr lang="en-US" dirty="0" smtClean="0"/>
              <a:t>The instructor will explain the benefits of “Make” in comparison to the other operating systems. </a:t>
            </a:r>
          </a:p>
          <a:p>
            <a:pPr marL="0" lvl="0" indent="0" rtl="0">
              <a:spcBef>
                <a:spcPts val="0"/>
              </a:spcBef>
              <a:spcAft>
                <a:spcPts val="0"/>
              </a:spcAft>
              <a:buNone/>
            </a:pPr>
            <a:r>
              <a:rPr lang="en-US" dirty="0" smtClean="0"/>
              <a:t>"Make" can be used to perform activities other than building the source code. Rather it is a tool that allows you to record the process of doing any action. So it can be said that the “</a:t>
            </a:r>
            <a:r>
              <a:rPr lang="en-US" dirty="0" err="1" smtClean="0"/>
              <a:t>Makefile</a:t>
            </a:r>
            <a:r>
              <a:rPr lang="en-US" dirty="0" smtClean="0"/>
              <a:t>” is a machine-readable documentation that captures the desired workflow in the form of certain syntaxes. Since building a binary involves a combination of multiple processes, they are recorded in the form of “</a:t>
            </a:r>
            <a:r>
              <a:rPr lang="en-US" dirty="0" err="1" smtClean="0"/>
              <a:t>Makefiles</a:t>
            </a:r>
            <a:r>
              <a:rPr lang="en-US" dirty="0" smtClean="0"/>
              <a:t>” and can be repeatedly very easily.</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Though they are generally used in compiling C and C++ code to executable, they can also be used to automate some regular system administration tasks.</a:t>
            </a:r>
            <a:r>
              <a:rPr lang="en-US" dirty="0" smtClean="0">
                <a:solidFill>
                  <a:srgbClr val="0000FF"/>
                </a:solidFill>
              </a:rPr>
              <a:t> Because the compiler needs all the dependencies in their arguments and it becomes a tedious and error-prone task. </a:t>
            </a:r>
            <a:r>
              <a:rPr lang="en-US" dirty="0" smtClean="0"/>
              <a:t>A “</a:t>
            </a:r>
            <a:r>
              <a:rPr lang="en-US" dirty="0" err="1" smtClean="0"/>
              <a:t>Makefile</a:t>
            </a:r>
            <a:r>
              <a:rPr lang="en-US" dirty="0" smtClean="0"/>
              <a:t>” can orchestrate and work in accordance with the system commands. </a:t>
            </a:r>
          </a:p>
          <a:p>
            <a:pPr marL="0" lvl="0" indent="0">
              <a:spcBef>
                <a:spcPts val="0"/>
              </a:spcBef>
              <a:spcAft>
                <a:spcPts val="0"/>
              </a:spcAft>
              <a:buNone/>
            </a:pPr>
            <a:endParaRPr lang="en-US" dirty="0" smtClean="0"/>
          </a:p>
          <a:p>
            <a:pPr marL="0" lvl="0" indent="0">
              <a:spcBef>
                <a:spcPts val="0"/>
              </a:spcBef>
              <a:spcAft>
                <a:spcPts val="0"/>
              </a:spcAft>
              <a:buClr>
                <a:schemeClr val="dk1"/>
              </a:buClr>
              <a:buSzPts val="1100"/>
              <a:buFont typeface="Arial"/>
              <a:buNone/>
            </a:pPr>
            <a:r>
              <a:rPr lang="en-US" dirty="0" smtClean="0"/>
              <a:t>This makes “Make” a powerful tool to do more generic activities and so it can be used to compile and build any code with their respective compilers. Also, tasks such as archiving logs, cleaning temporary files, renaming files, or anything of this kind can be done using the </a:t>
            </a:r>
            <a:r>
              <a:rPr lang="en-US" dirty="0" err="1" smtClean="0"/>
              <a:t>Makefiles</a:t>
            </a:r>
            <a:r>
              <a:rPr lang="en-US" dirty="0" smtClean="0"/>
              <a:t>.</a:t>
            </a:r>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43792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Illustrate the advantages of “</a:t>
            </a:r>
            <a:r>
              <a:rPr lang="en-US" dirty="0" err="1" smtClean="0"/>
              <a:t>Makefile</a:t>
            </a:r>
            <a:r>
              <a:rPr lang="en-US" dirty="0" smtClean="0"/>
              <a:t>” over the Bash scripts with some practical examples.</a:t>
            </a:r>
          </a:p>
          <a:p>
            <a:pPr marL="0" lvl="0" indent="0">
              <a:spcBef>
                <a:spcPts val="0"/>
              </a:spcBef>
              <a:spcAft>
                <a:spcPts val="0"/>
              </a:spcAft>
              <a:buClr>
                <a:schemeClr val="dk1"/>
              </a:buClr>
              <a:buSzPts val="1100"/>
              <a:buFont typeface="Arial"/>
              <a:buNone/>
            </a:pPr>
            <a:endParaRPr lang="en-US" b="1"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Clr>
                <a:schemeClr val="dk1"/>
              </a:buClr>
              <a:buSzPts val="1100"/>
              <a:buFont typeface="Arial"/>
              <a:buNone/>
            </a:pPr>
            <a:r>
              <a:rPr lang="en-US" dirty="0" smtClean="0"/>
              <a:t>Comparing “Bash” and “Make”, both of them are not full-fledged general purpose programming languages. Yet both of them have their own advantages in some areas.</a:t>
            </a:r>
          </a:p>
          <a:p>
            <a:pPr marL="0" lvl="0" indent="0">
              <a:spcBef>
                <a:spcPts val="0"/>
              </a:spcBef>
              <a:spcAft>
                <a:spcPts val="0"/>
              </a:spcAft>
              <a:buNone/>
            </a:pPr>
            <a:r>
              <a:rPr lang="en-US" dirty="0" smtClean="0"/>
              <a:t>Bash is a procedural way of running the code in which the bash interpreter reads and executes the code line by line."</a:t>
            </a:r>
            <a:r>
              <a:rPr lang="en-US" dirty="0" err="1" smtClean="0"/>
              <a:t>Make"is</a:t>
            </a:r>
            <a:r>
              <a:rPr lang="en-US" dirty="0" smtClean="0"/>
              <a:t> a declarative way of running the code in which the code (i.e. </a:t>
            </a:r>
            <a:r>
              <a:rPr lang="en-US" dirty="0" err="1" smtClean="0"/>
              <a:t>Makefile</a:t>
            </a:r>
            <a:r>
              <a:rPr lang="en-US" dirty="0" smtClean="0"/>
              <a:t>) is read as a whole and the parts (i.e. rules/statements) are topologically sorted with the dependency graph and executed. </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“Make” is an expert system that can emulate the decision-making ability up to certain extent. It means, unlike conventional code which needs the logic to be fed explicitly, “Make” can come up with its own decision only with the given dependencies.</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"Make" deals with the code in an idempotent way whereas the bash runs through it again and again. That means, "Make" checks if a work is done and if it is done, it doesn’t run the code responsible for it. The bash script doesn’t have this intelligence. Though it is possible to use multiple IF conditions and chaining them, it is not as convenient as “</a:t>
            </a:r>
            <a:r>
              <a:rPr lang="en-US" dirty="0" err="1" smtClean="0"/>
              <a:t>Makefile</a:t>
            </a:r>
            <a:r>
              <a:rPr lang="en-US" dirty="0" smtClean="0"/>
              <a:t>” in analyzing and generating the dependency map.</a:t>
            </a:r>
          </a:p>
          <a:p>
            <a:pPr marL="0" lvl="0" indent="0">
              <a:spcBef>
                <a:spcPts val="0"/>
              </a:spcBef>
              <a:spcAft>
                <a:spcPts val="0"/>
              </a:spcAft>
              <a:buNone/>
            </a:pPr>
            <a:endParaRPr lang="en-US" dirty="0" smtClean="0"/>
          </a:p>
          <a:p>
            <a:pPr marL="0" lvl="0" indent="0">
              <a:spcBef>
                <a:spcPts val="0"/>
              </a:spcBef>
              <a:spcAft>
                <a:spcPts val="0"/>
              </a:spcAft>
              <a:buClr>
                <a:schemeClr val="dk1"/>
              </a:buClr>
              <a:buSzPts val="1100"/>
              <a:buFont typeface="Arial"/>
              <a:buNone/>
            </a:pPr>
            <a:r>
              <a:rPr lang="en-US" dirty="0" smtClean="0"/>
              <a:t>Minimal rebuilds are possible in “</a:t>
            </a:r>
            <a:r>
              <a:rPr lang="en-US" dirty="0" err="1" smtClean="0"/>
              <a:t>Makefile</a:t>
            </a:r>
            <a:r>
              <a:rPr lang="en-US" dirty="0" smtClean="0"/>
              <a:t>” whereas the bash script requires a lot of time and effort to achieve the same.</a:t>
            </a:r>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29034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Enumerate the Make’s features and give a glimpse of available functionalities to the participants.</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Clr>
                <a:schemeClr val="dk1"/>
              </a:buClr>
              <a:buSzPts val="1100"/>
              <a:buFont typeface="Arial"/>
              <a:buNone/>
            </a:pPr>
            <a:r>
              <a:rPr lang="en-US" b="1" dirty="0" smtClean="0"/>
              <a:t>Notes to the Participant:</a:t>
            </a:r>
          </a:p>
          <a:p>
            <a:pPr marL="0" lvl="0" indent="0">
              <a:spcBef>
                <a:spcPts val="0"/>
              </a:spcBef>
              <a:spcAft>
                <a:spcPts val="0"/>
              </a:spcAft>
              <a:buClr>
                <a:schemeClr val="dk1"/>
              </a:buClr>
              <a:buSzPts val="1100"/>
              <a:buFont typeface="Arial"/>
              <a:buNone/>
            </a:pPr>
            <a:r>
              <a:rPr lang="en-US" dirty="0" smtClean="0"/>
              <a:t>Identify, analyze and realize the features of “Make” and compare it with other tools of automation that we have seen so far.</a:t>
            </a:r>
          </a:p>
          <a:p>
            <a:pPr marL="0" lvl="0" indent="0">
              <a:spcBef>
                <a:spcPts val="0"/>
              </a:spcBef>
              <a:spcAft>
                <a:spcPts val="0"/>
              </a:spcAft>
              <a:buNone/>
            </a:pPr>
            <a:endParaRPr lang="en-US" dirty="0" smtClean="0"/>
          </a:p>
          <a:p>
            <a:pPr marL="0" lvl="0" indent="0">
              <a:spcBef>
                <a:spcPts val="0"/>
              </a:spcBef>
              <a:spcAft>
                <a:spcPts val="0"/>
              </a:spcAft>
              <a:buClr>
                <a:schemeClr val="dk1"/>
              </a:buClr>
              <a:buSzPts val="1100"/>
              <a:buFont typeface="Arial"/>
              <a:buNone/>
            </a:pPr>
            <a:r>
              <a:rPr lang="en-US" dirty="0" smtClean="0"/>
              <a:t>"Make" has a unique way of executing code. It generates the dependency graph and sorts it before execution. It doesn’t unnecessarily rebuild the code all the time. Instead, if the file to be built already exists and its timestamp is not newer than the make’s last build, then skips the execution of the rules for that particular target. The recipe of the rules (i.e. actions) is nothing but the plain system commands. So any system commands or even custom scripts of an interpreter can be executed. Since most of the files are dependent on "Make" for building, it is natively available in most of the distributions of Linux Operating </a:t>
            </a:r>
            <a:r>
              <a:rPr lang="en-US" dirty="0" err="1" smtClean="0"/>
              <a:t>Systems."Make</a:t>
            </a:r>
            <a:r>
              <a:rPr lang="en-US" dirty="0" smtClean="0"/>
              <a:t>" has several special built-in directives to handle several edge cases in the process. Targets that are not files can be just a set of actions which can be used for housekeeping activities.</a:t>
            </a:r>
          </a:p>
          <a:p>
            <a:pPr marL="0" lvl="0" indent="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14950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rtl="0">
              <a:spcBef>
                <a:spcPts val="0"/>
              </a:spcBef>
              <a:spcAft>
                <a:spcPts val="0"/>
              </a:spcAft>
              <a:buNone/>
            </a:pPr>
            <a:r>
              <a:rPr lang="en-US" b="1" dirty="0" smtClean="0"/>
              <a:t>Notes to the Facilitator:</a:t>
            </a:r>
          </a:p>
          <a:p>
            <a:pPr marL="0" lvl="0" indent="0" rtl="0">
              <a:spcBef>
                <a:spcPts val="0"/>
              </a:spcBef>
              <a:spcAft>
                <a:spcPts val="0"/>
              </a:spcAft>
              <a:buNone/>
            </a:pPr>
            <a:r>
              <a:rPr lang="en-US" dirty="0" smtClean="0"/>
              <a:t>Enumerate </a:t>
            </a:r>
            <a:r>
              <a:rPr lang="en-US" dirty="0" err="1" smtClean="0"/>
              <a:t>the"Make</a:t>
            </a:r>
            <a:r>
              <a:rPr lang="en-US" dirty="0" smtClean="0"/>
              <a:t>" and its variants and elaborate their differences.</a:t>
            </a:r>
          </a:p>
          <a:p>
            <a:pPr marL="0" lvl="0" indent="0" rtl="0">
              <a:spcBef>
                <a:spcPts val="0"/>
              </a:spcBef>
              <a:spcAft>
                <a:spcPts val="0"/>
              </a:spcAft>
              <a:buNone/>
            </a:pPr>
            <a:endParaRPr lang="en-US" b="1" dirty="0" smtClean="0"/>
          </a:p>
          <a:p>
            <a:pPr marL="0" lvl="0" indent="0" rtl="0">
              <a:spcBef>
                <a:spcPts val="0"/>
              </a:spcBef>
              <a:spcAft>
                <a:spcPts val="0"/>
              </a:spcAft>
              <a:buNone/>
            </a:pPr>
            <a:r>
              <a:rPr lang="en-US" b="1" dirty="0" smtClean="0"/>
              <a:t>Notes to the Participant:</a:t>
            </a:r>
          </a:p>
          <a:p>
            <a:pPr marL="0" lvl="0" indent="0" rtl="0">
              <a:spcBef>
                <a:spcPts val="0"/>
              </a:spcBef>
              <a:spcAft>
                <a:spcPts val="0"/>
              </a:spcAft>
              <a:buNone/>
            </a:pPr>
            <a:r>
              <a:rPr lang="en-US" dirty="0" smtClean="0"/>
              <a:t>Portable Operating Systems Interface (POSIX) is a set of standards defined for software to maintain compatibility between many operating systems. POSIX has defined standards for "Make" utility as well so that this utility will be compatible across multiple runtimes.</a:t>
            </a:r>
          </a:p>
          <a:p>
            <a:pPr marL="457200" lvl="0" indent="-298450" rtl="0">
              <a:spcBef>
                <a:spcPts val="0"/>
              </a:spcBef>
              <a:spcAft>
                <a:spcPts val="0"/>
              </a:spcAft>
              <a:buSzPts val="1100"/>
              <a:buChar char="●"/>
            </a:pPr>
            <a:r>
              <a:rPr lang="en-US" dirty="0" smtClean="0"/>
              <a:t>GNU " Make"  is the most popular and the top POSIX compliant tool used across many organizations.</a:t>
            </a:r>
          </a:p>
          <a:p>
            <a:pPr marL="457200" lvl="0" indent="-298450" rtl="0">
              <a:spcBef>
                <a:spcPts val="0"/>
              </a:spcBef>
              <a:spcAft>
                <a:spcPts val="0"/>
              </a:spcAft>
              <a:buSzPts val="1100"/>
              <a:buChar char="●"/>
            </a:pPr>
            <a:r>
              <a:rPr lang="en-US" dirty="0" smtClean="0"/>
              <a:t>BSD "Make" and the Solaris "Make" are some of the "Make" utilities customized for the specific operating systems.</a:t>
            </a:r>
          </a:p>
          <a:p>
            <a:pPr marL="457200" lvl="0" indent="-298450" rtl="0">
              <a:spcBef>
                <a:spcPts val="0"/>
              </a:spcBef>
              <a:spcAft>
                <a:spcPts val="0"/>
              </a:spcAft>
              <a:buSzPts val="1100"/>
              <a:buChar char="●"/>
            </a:pPr>
            <a:r>
              <a:rPr lang="en-US" dirty="0" err="1" smtClean="0"/>
              <a:t>Nmake</a:t>
            </a:r>
            <a:r>
              <a:rPr lang="en-US" dirty="0" smtClean="0"/>
              <a:t> is the only "Make" utility supported by the Windows Operating System. It is important to note that </a:t>
            </a:r>
            <a:r>
              <a:rPr lang="en-US" dirty="0" err="1" smtClean="0"/>
              <a:t>Nmake</a:t>
            </a:r>
            <a:r>
              <a:rPr lang="en-US" dirty="0" smtClean="0"/>
              <a:t> has the least compliance with the POSIX standards for make.</a:t>
            </a:r>
          </a:p>
          <a:p>
            <a:pPr marL="0" lvl="0" indent="0" rtl="0">
              <a:spcBef>
                <a:spcPts val="0"/>
              </a:spcBef>
              <a:spcAft>
                <a:spcPts val="0"/>
              </a:spcAft>
              <a:buNone/>
            </a:pPr>
            <a:endParaRPr lang="en-US" dirty="0" smtClean="0"/>
          </a:p>
          <a:p>
            <a:pPr marL="0" lvl="0" indent="0" rtl="0">
              <a:spcBef>
                <a:spcPts val="0"/>
              </a:spcBef>
              <a:spcAft>
                <a:spcPts val="0"/>
              </a:spcAft>
              <a:buNone/>
            </a:pPr>
            <a:r>
              <a:rPr lang="en-US" dirty="0" err="1" smtClean="0"/>
              <a:t>Cmake</a:t>
            </a:r>
            <a:r>
              <a:rPr lang="en-US" dirty="0" smtClean="0"/>
              <a:t> is a different tool to create project files such as IDE specific configuration files and even the </a:t>
            </a:r>
            <a:r>
              <a:rPr lang="en-US" dirty="0" err="1" smtClean="0"/>
              <a:t>makefiles</a:t>
            </a:r>
            <a:r>
              <a:rPr lang="en-US" dirty="0" smtClean="0"/>
              <a:t>. Its syntax and functionality are completely different from the “Make” files to build the source.</a:t>
            </a:r>
          </a:p>
          <a:p>
            <a:pPr marL="0" lvl="0" indent="0" rtl="0">
              <a:spcBef>
                <a:spcPts val="0"/>
              </a:spcBef>
              <a:spcAft>
                <a:spcPts val="0"/>
              </a:spcAft>
              <a:buNone/>
            </a:pP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61915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b="1" dirty="0" smtClean="0"/>
              <a:t>Notes to the Facilitator:</a:t>
            </a:r>
          </a:p>
          <a:p>
            <a:pPr marL="0" lvl="0" indent="0">
              <a:spcBef>
                <a:spcPts val="0"/>
              </a:spcBef>
              <a:spcAft>
                <a:spcPts val="0"/>
              </a:spcAft>
              <a:buClr>
                <a:schemeClr val="dk1"/>
              </a:buClr>
              <a:buSzPts val="1100"/>
              <a:buFont typeface="Arial"/>
              <a:buNone/>
            </a:pPr>
            <a:r>
              <a:rPr lang="en-US" dirty="0" smtClean="0"/>
              <a:t>Describe the flow and the functioning of the "Make" build elaborately and help participants to visualize the entire process.</a:t>
            </a:r>
          </a:p>
          <a:p>
            <a:pPr marL="0" lvl="0" indent="0">
              <a:spcBef>
                <a:spcPts val="0"/>
              </a:spcBef>
              <a:spcAft>
                <a:spcPts val="0"/>
              </a:spcAft>
              <a:buClr>
                <a:schemeClr val="dk1"/>
              </a:buClr>
              <a:buSzPts val="1100"/>
              <a:buFont typeface="Arial"/>
              <a:buNone/>
            </a:pPr>
            <a:endParaRPr lang="en-US" dirty="0" smtClean="0"/>
          </a:p>
          <a:p>
            <a:pPr marL="0" lvl="0" indent="0">
              <a:spcBef>
                <a:spcPts val="0"/>
              </a:spcBef>
              <a:spcAft>
                <a:spcPts val="0"/>
              </a:spcAft>
              <a:buClr>
                <a:schemeClr val="dk1"/>
              </a:buClr>
              <a:buSzPts val="1100"/>
              <a:buFont typeface="Arial"/>
              <a:buNone/>
            </a:pPr>
            <a:r>
              <a:rPr lang="en-US" b="1" dirty="0" smtClean="0"/>
              <a:t>Notes to the Participant:</a:t>
            </a:r>
            <a:endParaRPr lang="en-US" dirty="0" smtClean="0"/>
          </a:p>
          <a:p>
            <a:pPr marL="0" lvl="0" indent="0">
              <a:spcBef>
                <a:spcPts val="0"/>
              </a:spcBef>
              <a:spcAft>
                <a:spcPts val="0"/>
              </a:spcAft>
              <a:buClr>
                <a:schemeClr val="dk1"/>
              </a:buClr>
              <a:buSzPts val="1100"/>
              <a:buFont typeface="Arial"/>
              <a:buNone/>
            </a:pPr>
            <a:r>
              <a:rPr lang="en-US" dirty="0" smtClean="0"/>
              <a:t>"Make" follows very simple steps. These steps are explained below.</a:t>
            </a:r>
          </a:p>
          <a:p>
            <a:pPr marL="457200" lvl="0" indent="-298450">
              <a:spcBef>
                <a:spcPts val="0"/>
              </a:spcBef>
              <a:spcAft>
                <a:spcPts val="0"/>
              </a:spcAft>
              <a:buSzPts val="1100"/>
              <a:buAutoNum type="arabicPeriod"/>
            </a:pPr>
            <a:r>
              <a:rPr lang="en-US" dirty="0" smtClean="0"/>
              <a:t>Get the list of declarations i.e. the rules specified in the </a:t>
            </a:r>
            <a:r>
              <a:rPr lang="en-US" dirty="0" err="1" smtClean="0"/>
              <a:t>makefile</a:t>
            </a:r>
            <a:r>
              <a:rPr lang="en-US" dirty="0" smtClean="0"/>
              <a:t>.</a:t>
            </a:r>
          </a:p>
          <a:p>
            <a:pPr marL="457200" lvl="0" indent="-298450">
              <a:spcBef>
                <a:spcPts val="0"/>
              </a:spcBef>
              <a:spcAft>
                <a:spcPts val="0"/>
              </a:spcAft>
              <a:buSzPts val="1100"/>
              <a:buAutoNum type="arabicPeriod"/>
            </a:pPr>
            <a:r>
              <a:rPr lang="en-US" dirty="0" smtClean="0"/>
              <a:t>Loop through the rules and acquire the targets, dependencies and the recipes to execute.</a:t>
            </a:r>
          </a:p>
          <a:p>
            <a:pPr marL="457200" lvl="0" indent="-298450">
              <a:spcBef>
                <a:spcPts val="0"/>
              </a:spcBef>
              <a:spcAft>
                <a:spcPts val="0"/>
              </a:spcAft>
              <a:buSzPts val="1100"/>
              <a:buAutoNum type="arabicPeriod"/>
            </a:pPr>
            <a:r>
              <a:rPr lang="en-US" dirty="0" smtClean="0"/>
              <a:t>Check whether the target exists and are valid. The generated target file can be pointed as a dependency to some other targets. If not, check whether the dependencies exist.</a:t>
            </a:r>
          </a:p>
          <a:p>
            <a:pPr marL="457200" lvl="0" indent="-298450">
              <a:spcBef>
                <a:spcPts val="0"/>
              </a:spcBef>
              <a:spcAft>
                <a:spcPts val="0"/>
              </a:spcAft>
              <a:buSzPts val="1100"/>
              <a:buAutoNum type="arabicPeriod"/>
            </a:pPr>
            <a:r>
              <a:rPr lang="en-US" dirty="0" smtClean="0"/>
              <a:t>If dependencies don’t exist or are invalid, run the dependency rules.</a:t>
            </a:r>
          </a:p>
          <a:p>
            <a:pPr marL="457200" lvl="0" indent="-298450">
              <a:spcBef>
                <a:spcPts val="0"/>
              </a:spcBef>
              <a:spcAft>
                <a:spcPts val="0"/>
              </a:spcAft>
              <a:buSzPts val="1100"/>
              <a:buAutoNum type="arabicPeriod"/>
            </a:pPr>
            <a:r>
              <a:rPr lang="en-US" dirty="0" smtClean="0"/>
              <a:t>If dependencies are valid but the target is invalid, "Make" executes the recipe of the rule and the rule forms the target file.</a:t>
            </a:r>
          </a:p>
          <a:p>
            <a:pPr marL="457200" lvl="0" indent="-298450" rtl="0">
              <a:spcBef>
                <a:spcPts val="0"/>
              </a:spcBef>
              <a:spcAft>
                <a:spcPts val="0"/>
              </a:spcAft>
              <a:buSzPts val="1100"/>
              <a:buAutoNum type="arabicPeriod"/>
            </a:pPr>
            <a:r>
              <a:rPr lang="en-US" dirty="0" smtClean="0"/>
              <a:t>In next immediate rebuild, the target will be valid and therefore it is straightaway skipped. The rebuild process will not run the target commands unless the time stamp of source files or other dependencies get changed. Housekeeping targets can be added in </a:t>
            </a:r>
            <a:r>
              <a:rPr lang="en-US" dirty="0" err="1" smtClean="0"/>
              <a:t>Makefiles</a:t>
            </a:r>
            <a:r>
              <a:rPr lang="en-US" dirty="0" smtClean="0"/>
              <a:t> and can be called by passing the target name as the first argument.</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417682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7.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2.xml"/><Relationship Id="rId1" Type="http://schemas.openxmlformats.org/officeDocument/2006/relationships/tags" Target="../tags/tag28.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Page">
    <p:spTree>
      <p:nvGrpSpPr>
        <p:cNvPr id="1" name="Shape 16"/>
        <p:cNvGrpSpPr/>
        <p:nvPr/>
      </p:nvGrpSpPr>
      <p:grpSpPr>
        <a:xfrm>
          <a:off x="0" y="0"/>
          <a:ext cx="0" cy="0"/>
          <a:chOff x="0" y="0"/>
          <a:chExt cx="0" cy="0"/>
        </a:xfrm>
      </p:grpSpPr>
      <p:pic>
        <p:nvPicPr>
          <p:cNvPr id="3" name="Picture 2">
            <a:extLst>
              <a:ext uri="{FF2B5EF4-FFF2-40B4-BE49-F238E27FC236}">
                <a16:creationId xmlns="" xmlns:a16="http://schemas.microsoft.com/office/drawing/2014/main" id="{F356E13F-47F6-40D4-B04D-D680A7FB46A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33" y="5307"/>
            <a:ext cx="12185706" cy="6847385"/>
          </a:xfrm>
          <a:prstGeom prst="rect">
            <a:avLst/>
          </a:prstGeom>
        </p:spPr>
      </p:pic>
      <p:sp>
        <p:nvSpPr>
          <p:cNvPr id="5" name="Rectangle 14">
            <a:extLst>
              <a:ext uri="{FF2B5EF4-FFF2-40B4-BE49-F238E27FC236}">
                <a16:creationId xmlns="" xmlns:a16="http://schemas.microsoft.com/office/drawing/2014/main" id="{98D4AEB5-A37E-4762-B8A1-C1B4C3B70DBC}"/>
              </a:ext>
            </a:extLst>
          </p:cNvPr>
          <p:cNvSpPr>
            <a:spLocks noChangeArrowheads="1"/>
          </p:cNvSpPr>
          <p:nvPr userDrawn="1"/>
        </p:nvSpPr>
        <p:spPr bwMode="auto">
          <a:xfrm>
            <a:off x="5835191" y="2955576"/>
            <a:ext cx="5519318" cy="262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gn="r">
              <a:lnSpc>
                <a:spcPts val="1500"/>
              </a:lnSpc>
            </a:pPr>
            <a:r>
              <a:rPr lang="en-IN" sz="900" dirty="0">
                <a:solidFill>
                  <a:schemeClr val="tx1">
                    <a:lumMod val="65000"/>
                    <a:lumOff val="35000"/>
                  </a:schemeClr>
                </a:solidFill>
                <a:latin typeface="Arial" panose="020B0604020202020204" pitchFamily="34" charset="0"/>
                <a:cs typeface="Arial" panose="020B0604020202020204" pitchFamily="34" charset="0"/>
              </a:rPr>
              <a:t>Copyright © 2018, </a:t>
            </a:r>
            <a:r>
              <a:rPr lang="en-US" sz="900" dirty="0">
                <a:solidFill>
                  <a:schemeClr val="tx1">
                    <a:lumMod val="65000"/>
                    <a:lumOff val="35000"/>
                  </a:schemeClr>
                </a:solidFill>
                <a:latin typeface="Arial" panose="020B0604020202020204" pitchFamily="34" charset="0"/>
                <a:cs typeface="Arial" panose="020B0604020202020204" pitchFamily="34" charset="0"/>
              </a:rPr>
              <a:t>Xebia Group. All rights reserved</a:t>
            </a:r>
            <a:r>
              <a:rPr lang="en-IN" sz="900" dirty="0">
                <a:solidFill>
                  <a:schemeClr val="tx1">
                    <a:lumMod val="65000"/>
                    <a:lumOff val="35000"/>
                  </a:schemeClr>
                </a:solidFill>
                <a:latin typeface="Arial" panose="020B0604020202020204" pitchFamily="34" charset="0"/>
                <a:cs typeface="Arial" panose="020B0604020202020204" pitchFamily="34" charset="0"/>
              </a:rPr>
              <a:t>. This course is licensed to UPES. </a:t>
            </a:r>
            <a:r>
              <a:rPr lang="en-IN" sz="900" b="1" dirty="0">
                <a:solidFill>
                  <a:schemeClr val="tx1">
                    <a:lumMod val="65000"/>
                    <a:lumOff val="35000"/>
                  </a:schemeClr>
                </a:solidFill>
                <a:latin typeface="Arial" panose="020B0604020202020204" pitchFamily="34" charset="0"/>
                <a:cs typeface="Arial" panose="020B0604020202020204" pitchFamily="34" charset="0"/>
              </a:rPr>
              <a:t>release 1.0.0</a:t>
            </a:r>
            <a:r>
              <a:rPr lang="en-IN" sz="900" dirty="0">
                <a:solidFill>
                  <a:schemeClr val="tx1">
                    <a:lumMod val="65000"/>
                    <a:lumOff val="35000"/>
                  </a:schemeClr>
                </a:solidFill>
                <a:latin typeface="Arial" panose="020B0604020202020204" pitchFamily="34" charset="0"/>
                <a:cs typeface="Arial" panose="020B0604020202020204" pitchFamily="34" charset="0"/>
              </a:rPr>
              <a:t> </a:t>
            </a:r>
          </a:p>
        </p:txBody>
      </p:sp>
      <p:sp>
        <p:nvSpPr>
          <p:cNvPr id="6" name="Text Placeholder 4">
            <a:extLst>
              <a:ext uri="{FF2B5EF4-FFF2-40B4-BE49-F238E27FC236}">
                <a16:creationId xmlns="" xmlns:a16="http://schemas.microsoft.com/office/drawing/2014/main" id="{9CCAD1E8-0A7D-4507-9050-6FAC06CE0914}"/>
              </a:ext>
            </a:extLst>
          </p:cNvPr>
          <p:cNvSpPr>
            <a:spLocks noGrp="1"/>
          </p:cNvSpPr>
          <p:nvPr>
            <p:ph type="body" sz="quarter" idx="16" hasCustomPrompt="1"/>
          </p:nvPr>
        </p:nvSpPr>
        <p:spPr>
          <a:xfrm>
            <a:off x="4528969" y="719340"/>
            <a:ext cx="6833704" cy="1398560"/>
          </a:xfrm>
          <a:prstGeom prst="rect">
            <a:avLst/>
          </a:prstGeom>
        </p:spPr>
        <p:txBody>
          <a:bodyPr anchor="ctr"/>
          <a:lstStyle>
            <a:lvl1pPr marL="0" indent="0" algn="r">
              <a:lnSpc>
                <a:spcPts val="6000"/>
              </a:lnSpc>
              <a:buNone/>
              <a:defRPr sz="5400" b="1" baseline="0">
                <a:latin typeface="Arial" panose="020B0604020202020204" pitchFamily="34" charset="0"/>
                <a:cs typeface="Arial" panose="020B0604020202020204" pitchFamily="34" charset="0"/>
              </a:defRPr>
            </a:lvl1pPr>
          </a:lstStyle>
          <a:p>
            <a:r>
              <a:rPr lang="en-IN" dirty="0" err="1"/>
              <a:t>DevOps</a:t>
            </a:r>
            <a:r>
              <a:rPr lang="en-IN" dirty="0"/>
              <a:t> Automation</a:t>
            </a:r>
          </a:p>
        </p:txBody>
      </p:sp>
      <p:sp>
        <p:nvSpPr>
          <p:cNvPr id="8" name="TextBox 7">
            <a:extLst>
              <a:ext uri="{FF2B5EF4-FFF2-40B4-BE49-F238E27FC236}">
                <a16:creationId xmlns="" xmlns:a16="http://schemas.microsoft.com/office/drawing/2014/main" id="{345690B5-34F2-4D5C-AA64-BF2656D8155D}"/>
              </a:ext>
            </a:extLst>
          </p:cNvPr>
          <p:cNvSpPr txBox="1"/>
          <p:nvPr userDrawn="1"/>
        </p:nvSpPr>
        <p:spPr>
          <a:xfrm>
            <a:off x="10021944" y="380786"/>
            <a:ext cx="1619968" cy="338554"/>
          </a:xfrm>
          <a:prstGeom prst="rect">
            <a:avLst/>
          </a:prstGeom>
          <a:noFill/>
        </p:spPr>
        <p:txBody>
          <a:bodyPr wrap="square" rtlCol="0">
            <a:spAutoFit/>
          </a:bodyPr>
          <a:lstStyle/>
          <a:p>
            <a:pPr algn="l"/>
            <a:r>
              <a:rPr lang="en-US" sz="1600" b="0" dirty="0">
                <a:solidFill>
                  <a:srgbClr val="7F7F7F"/>
                </a:solidFill>
                <a:latin typeface="Arial" panose="020B0604020202020204" pitchFamily="34" charset="0"/>
                <a:cs typeface="Arial" panose="020B0604020202020204" pitchFamily="34" charset="0"/>
              </a:rPr>
              <a:t>Semester </a:t>
            </a:r>
            <a:r>
              <a:rPr lang="en-US" sz="1600" b="1" dirty="0">
                <a:solidFill>
                  <a:srgbClr val="000000"/>
                </a:solidFill>
                <a:latin typeface="Arial" panose="020B0604020202020204" pitchFamily="34" charset="0"/>
                <a:cs typeface="Arial" panose="020B0604020202020204" pitchFamily="34" charset="0"/>
              </a:rPr>
              <a:t>03</a:t>
            </a:r>
          </a:p>
        </p:txBody>
      </p:sp>
      <p:sp>
        <p:nvSpPr>
          <p:cNvPr id="9" name="Text Placeholder 7">
            <a:extLst>
              <a:ext uri="{FF2B5EF4-FFF2-40B4-BE49-F238E27FC236}">
                <a16:creationId xmlns="" xmlns:a16="http://schemas.microsoft.com/office/drawing/2014/main" id="{40126325-69AB-4CF2-A812-96DDC27E473F}"/>
              </a:ext>
            </a:extLst>
          </p:cNvPr>
          <p:cNvSpPr>
            <a:spLocks noGrp="1"/>
          </p:cNvSpPr>
          <p:nvPr>
            <p:ph type="body" sz="quarter" idx="15" hasCustomPrompt="1"/>
          </p:nvPr>
        </p:nvSpPr>
        <p:spPr>
          <a:xfrm>
            <a:off x="4884251" y="2240441"/>
            <a:ext cx="6486586" cy="704061"/>
          </a:xfrm>
          <a:prstGeom prst="rect">
            <a:avLst/>
          </a:prstGeom>
        </p:spPr>
        <p:txBody>
          <a:bodyPr anchor="t" anchorCtr="0"/>
          <a:lstStyle>
            <a:lvl1pPr marL="0" marR="0" indent="0" algn="r" defTabSz="914400" rtl="0" eaLnBrk="0" fontAlgn="base" latinLnBrk="0" hangingPunct="0">
              <a:lnSpc>
                <a:spcPct val="100000"/>
              </a:lnSpc>
              <a:spcBef>
                <a:spcPct val="20000"/>
              </a:spcBef>
              <a:spcAft>
                <a:spcPct val="0"/>
              </a:spcAft>
              <a:buClrTx/>
              <a:buSzTx/>
              <a:buFont typeface="Arial" charset="0"/>
              <a:buNone/>
              <a:tabLst/>
              <a:defRPr sz="3200" b="0">
                <a:solidFill>
                  <a:schemeClr val="tx1"/>
                </a:solidFill>
                <a:latin typeface="Arial" panose="020B0604020202020204" pitchFamily="34" charset="0"/>
                <a:cs typeface="Arial" panose="020B0604020202020204" pitchFamily="34" charset="0"/>
              </a:defRPr>
            </a:lvl1pPr>
          </a:lstStyle>
          <a:p>
            <a:pPr lvl="0"/>
            <a:r>
              <a:rPr lang="en-US" dirty="0"/>
              <a:t>Module Name</a:t>
            </a:r>
          </a:p>
        </p:txBody>
      </p:sp>
      <p:sp>
        <p:nvSpPr>
          <p:cNvPr id="10" name="Text Placeholder 3">
            <a:extLst>
              <a:ext uri="{FF2B5EF4-FFF2-40B4-BE49-F238E27FC236}">
                <a16:creationId xmlns="" xmlns:a16="http://schemas.microsoft.com/office/drawing/2014/main" id="{89B6AA5B-778A-41F3-8E6D-E19CEF62DC32}"/>
              </a:ext>
            </a:extLst>
          </p:cNvPr>
          <p:cNvSpPr>
            <a:spLocks noGrp="1"/>
          </p:cNvSpPr>
          <p:nvPr>
            <p:ph type="body" sz="quarter" idx="18" hasCustomPrompt="1"/>
          </p:nvPr>
        </p:nvSpPr>
        <p:spPr>
          <a:xfrm>
            <a:off x="4880131" y="704162"/>
            <a:ext cx="6474378" cy="430887"/>
          </a:xfrm>
          <a:prstGeom prst="rect">
            <a:avLst/>
          </a:prstGeom>
          <a:noFill/>
        </p:spPr>
        <p:txBody>
          <a:bodyPr wrap="square" rtlCol="0" anchor="ctr">
            <a:spAutoFit/>
          </a:bodyPr>
          <a:lstStyle>
            <a:lvl1pPr marL="0" indent="0" algn="r">
              <a:buNone/>
              <a:defRPr lang="en-US" sz="2200" b="1" dirty="0" smtClean="0">
                <a:solidFill>
                  <a:schemeClr val="tx1">
                    <a:lumMod val="50000"/>
                    <a:lumOff val="50000"/>
                  </a:schemeClr>
                </a:solidFill>
                <a:latin typeface="Arial" panose="020B0604020202020204" pitchFamily="34" charset="0"/>
                <a:cs typeface="Arial" panose="020B0604020202020204" pitchFamily="34" charset="0"/>
              </a:defRPr>
            </a:lvl1pPr>
            <a:lvl2pPr>
              <a:defRPr lang="en-US" dirty="0" smtClean="0">
                <a:latin typeface="Arial" charset="0"/>
                <a:ea typeface="ＭＳ Ｐゴシック" pitchFamily="34" charset="-128"/>
                <a:cs typeface="+mn-cs"/>
              </a:defRPr>
            </a:lvl2pPr>
            <a:lvl3pPr>
              <a:defRPr lang="en-US" dirty="0" smtClean="0">
                <a:latin typeface="Arial" charset="0"/>
                <a:ea typeface="ＭＳ Ｐゴシック" pitchFamily="34" charset="-128"/>
                <a:cs typeface="+mn-cs"/>
              </a:defRPr>
            </a:lvl3pPr>
            <a:lvl4pPr>
              <a:defRPr lang="en-US" dirty="0" smtClean="0">
                <a:latin typeface="Arial" charset="0"/>
                <a:ea typeface="ＭＳ Ｐゴシック" pitchFamily="34" charset="-128"/>
                <a:cs typeface="+mn-cs"/>
              </a:defRPr>
            </a:lvl4pPr>
            <a:lvl5pPr>
              <a:defRPr lang="en-IN" dirty="0">
                <a:latin typeface="Arial" charset="0"/>
                <a:ea typeface="ＭＳ Ｐゴシック" pitchFamily="34" charset="-128"/>
                <a:cs typeface="+mn-cs"/>
              </a:defRPr>
            </a:lvl5pPr>
          </a:lstStyle>
          <a:p>
            <a:r>
              <a:rPr lang="en-US" dirty="0"/>
              <a:t>B.TECH CSE with Specialization in</a:t>
            </a:r>
          </a:p>
        </p:txBody>
      </p:sp>
      <p:sp>
        <p:nvSpPr>
          <p:cNvPr id="11" name="Shape 1253">
            <a:extLst>
              <a:ext uri="{FF2B5EF4-FFF2-40B4-BE49-F238E27FC236}">
                <a16:creationId xmlns="" xmlns:a16="http://schemas.microsoft.com/office/drawing/2014/main" id="{3BAF3927-EC8F-409A-9C3A-52595403655B}"/>
              </a:ext>
            </a:extLst>
          </p:cNvPr>
          <p:cNvSpPr/>
          <p:nvPr userDrawn="1"/>
        </p:nvSpPr>
        <p:spPr>
          <a:xfrm>
            <a:off x="11429926" y="380786"/>
            <a:ext cx="103852" cy="1306959"/>
          </a:xfrm>
          <a:prstGeom prst="rect">
            <a:avLst/>
          </a:prstGeom>
          <a:solidFill>
            <a:srgbClr val="0EC07D"/>
          </a:solidFill>
          <a:ln>
            <a:noFill/>
          </a:ln>
        </p:spPr>
        <p:txBody>
          <a:bodyPr lIns="91425" tIns="45700" rIns="91425" bIns="45700" anchor="ctr" anchorCtr="0">
            <a:noAutofit/>
          </a:bodyPr>
          <a:lstStyle/>
          <a:p>
            <a:pPr marL="0" marR="0" lvl="0" indent="0" algn="ctr" rtl="0">
              <a:spcBef>
                <a:spcPts val="0"/>
              </a:spcBef>
              <a:buNone/>
            </a:pPr>
            <a:endParaRPr sz="1800">
              <a:solidFill>
                <a:srgbClr val="E60141"/>
              </a:solidFill>
              <a:latin typeface="Calibri"/>
              <a:ea typeface="Calibri"/>
              <a:cs typeface="Calibri"/>
              <a:sym typeface="Calibri"/>
            </a:endParaRPr>
          </a:p>
        </p:txBody>
      </p:sp>
      <p:sp>
        <p:nvSpPr>
          <p:cNvPr id="16" name="TextBox 15">
            <a:extLst>
              <a:ext uri="{FF2B5EF4-FFF2-40B4-BE49-F238E27FC236}">
                <a16:creationId xmlns="" xmlns:a16="http://schemas.microsoft.com/office/drawing/2014/main" id="{8900838E-E464-4C05-B69D-C3B9B452AC0F}"/>
              </a:ext>
            </a:extLst>
          </p:cNvPr>
          <p:cNvSpPr txBox="1"/>
          <p:nvPr userDrawn="1"/>
        </p:nvSpPr>
        <p:spPr>
          <a:xfrm>
            <a:off x="10116901" y="1983451"/>
            <a:ext cx="1313180" cy="338554"/>
          </a:xfrm>
          <a:prstGeom prst="rect">
            <a:avLst/>
          </a:prstGeom>
          <a:noFill/>
        </p:spPr>
        <p:txBody>
          <a:bodyPr wrap="none" rtlCol="0">
            <a:spAutoFit/>
          </a:bodyPr>
          <a:lstStyle/>
          <a:p>
            <a:r>
              <a:rPr lang="en-US" sz="1600" dirty="0"/>
              <a:t>Module # </a:t>
            </a:r>
            <a:r>
              <a:rPr lang="en-US" sz="1600" b="1" dirty="0" smtClean="0"/>
              <a:t>05</a:t>
            </a:r>
            <a:endParaRPr lang="en-IN" sz="1600" b="1" dirty="0"/>
          </a:p>
        </p:txBody>
      </p:sp>
      <p:sp>
        <p:nvSpPr>
          <p:cNvPr id="17" name="Shape 1253">
            <a:extLst>
              <a:ext uri="{FF2B5EF4-FFF2-40B4-BE49-F238E27FC236}">
                <a16:creationId xmlns="" xmlns:a16="http://schemas.microsoft.com/office/drawing/2014/main" id="{B881584B-2304-4991-96BC-59C58C8A6297}"/>
              </a:ext>
            </a:extLst>
          </p:cNvPr>
          <p:cNvSpPr/>
          <p:nvPr userDrawn="1"/>
        </p:nvSpPr>
        <p:spPr>
          <a:xfrm>
            <a:off x="11429926" y="1648617"/>
            <a:ext cx="103852" cy="1306959"/>
          </a:xfrm>
          <a:prstGeom prst="rect">
            <a:avLst/>
          </a:prstGeom>
          <a:solidFill>
            <a:srgbClr val="647486"/>
          </a:solidFill>
          <a:ln>
            <a:noFill/>
          </a:ln>
        </p:spPr>
        <p:txBody>
          <a:bodyPr lIns="91425" tIns="45700" rIns="91425" bIns="45700" anchor="ctr" anchorCtr="0">
            <a:noAutofit/>
          </a:bodyPr>
          <a:lstStyle/>
          <a:p>
            <a:pPr marL="0" marR="0" lvl="0" indent="0" algn="ctr" rtl="0">
              <a:spcBef>
                <a:spcPts val="0"/>
              </a:spcBef>
              <a:buNone/>
            </a:pPr>
            <a:endParaRPr sz="1800">
              <a:solidFill>
                <a:srgbClr val="E60141"/>
              </a:solidFill>
              <a:latin typeface="Calibri"/>
              <a:ea typeface="Calibri"/>
              <a:cs typeface="Calibri"/>
              <a:sym typeface="Calibri"/>
            </a:endParaRPr>
          </a:p>
        </p:txBody>
      </p:sp>
    </p:spTree>
    <p:custDataLst>
      <p:tags r:id="rId1"/>
    </p:custDataLst>
    <p:extLst>
      <p:ext uri="{BB962C8B-B14F-4D97-AF65-F5344CB8AC3E}">
        <p14:creationId xmlns:p14="http://schemas.microsoft.com/office/powerpoint/2010/main" val="2787628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rained-Infographic">
    <p:spTree>
      <p:nvGrpSpPr>
        <p:cNvPr id="1" name="Shape 31"/>
        <p:cNvGrpSpPr/>
        <p:nvPr/>
      </p:nvGrpSpPr>
      <p:grpSpPr>
        <a:xfrm>
          <a:off x="0" y="0"/>
          <a:ext cx="0" cy="0"/>
          <a:chOff x="0" y="0"/>
          <a:chExt cx="0" cy="0"/>
        </a:xfrm>
      </p:grpSpPr>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376">
            <a:extLst>
              <a:ext uri="{FF2B5EF4-FFF2-40B4-BE49-F238E27FC236}">
                <a16:creationId xmlns="" xmlns:a16="http://schemas.microsoft.com/office/drawing/2014/main" id="{44AD7DAC-164A-48A7-9E9D-8A16746590FA}"/>
              </a:ext>
            </a:extLst>
          </p:cNvPr>
          <p:cNvGrpSpPr/>
          <p:nvPr userDrawn="1"/>
        </p:nvGrpSpPr>
        <p:grpSpPr>
          <a:xfrm>
            <a:off x="1398771" y="1953702"/>
            <a:ext cx="1620994" cy="2603950"/>
            <a:chOff x="2011515" y="1953702"/>
            <a:chExt cx="1620994" cy="2603950"/>
          </a:xfrm>
        </p:grpSpPr>
        <p:sp>
          <p:nvSpPr>
            <p:cNvPr id="5" name="Shape 377">
              <a:extLst>
                <a:ext uri="{FF2B5EF4-FFF2-40B4-BE49-F238E27FC236}">
                  <a16:creationId xmlns="" xmlns:a16="http://schemas.microsoft.com/office/drawing/2014/main" id="{B2EC8072-6BFA-4F7A-9DF3-705111CDA5BD}"/>
                </a:ext>
              </a:extLst>
            </p:cNvPr>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378">
              <a:extLst>
                <a:ext uri="{FF2B5EF4-FFF2-40B4-BE49-F238E27FC236}">
                  <a16:creationId xmlns="" xmlns:a16="http://schemas.microsoft.com/office/drawing/2014/main" id="{5898C835-DAC5-488A-B2A7-12706C019476}"/>
                </a:ext>
              </a:extLst>
            </p:cNvPr>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379">
              <a:extLst>
                <a:ext uri="{FF2B5EF4-FFF2-40B4-BE49-F238E27FC236}">
                  <a16:creationId xmlns="" xmlns:a16="http://schemas.microsoft.com/office/drawing/2014/main" id="{EA13938E-C229-4FF7-9000-0F03E2916C98}"/>
                </a:ext>
              </a:extLst>
            </p:cNvPr>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380">
              <a:extLst>
                <a:ext uri="{FF2B5EF4-FFF2-40B4-BE49-F238E27FC236}">
                  <a16:creationId xmlns="" xmlns:a16="http://schemas.microsoft.com/office/drawing/2014/main" id="{74CA54DE-9381-4EA7-86FD-5EE691488615}"/>
                </a:ext>
              </a:extLst>
            </p:cNvPr>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381">
              <a:extLst>
                <a:ext uri="{FF2B5EF4-FFF2-40B4-BE49-F238E27FC236}">
                  <a16:creationId xmlns="" xmlns:a16="http://schemas.microsoft.com/office/drawing/2014/main" id="{DA021A0D-7905-40BE-BF0B-A690E98478E4}"/>
                </a:ext>
              </a:extLst>
            </p:cNvPr>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382">
              <a:extLst>
                <a:ext uri="{FF2B5EF4-FFF2-40B4-BE49-F238E27FC236}">
                  <a16:creationId xmlns="" xmlns:a16="http://schemas.microsoft.com/office/drawing/2014/main" id="{3A40F9F5-7DF0-419C-ABFB-6B01E1FC771C}"/>
                </a:ext>
              </a:extLst>
            </p:cNvPr>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 name="Shape 383">
              <a:extLst>
                <a:ext uri="{FF2B5EF4-FFF2-40B4-BE49-F238E27FC236}">
                  <a16:creationId xmlns="" xmlns:a16="http://schemas.microsoft.com/office/drawing/2014/main" id="{0663C0E9-278E-44D5-90D7-2FB8469058A7}"/>
                </a:ext>
              </a:extLst>
            </p:cNvPr>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384">
              <a:extLst>
                <a:ext uri="{FF2B5EF4-FFF2-40B4-BE49-F238E27FC236}">
                  <a16:creationId xmlns="" xmlns:a16="http://schemas.microsoft.com/office/drawing/2014/main" id="{62EC3B89-ABEF-40BF-BDB9-4F1CE273B825}"/>
                </a:ext>
              </a:extLst>
            </p:cNvPr>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 name="Shape 385">
              <a:extLst>
                <a:ext uri="{FF2B5EF4-FFF2-40B4-BE49-F238E27FC236}">
                  <a16:creationId xmlns="" xmlns:a16="http://schemas.microsoft.com/office/drawing/2014/main" id="{C8421D68-0E58-4FCD-B761-F2142283B3A9}"/>
                </a:ext>
              </a:extLst>
            </p:cNvPr>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24" name="Shape 396">
            <a:extLst>
              <a:ext uri="{FF2B5EF4-FFF2-40B4-BE49-F238E27FC236}">
                <a16:creationId xmlns="" xmlns:a16="http://schemas.microsoft.com/office/drawing/2014/main" id="{3616E63B-D7A1-4281-ACCE-48F4DEE39864}"/>
              </a:ext>
            </a:extLst>
          </p:cNvPr>
          <p:cNvGrpSpPr/>
          <p:nvPr userDrawn="1"/>
        </p:nvGrpSpPr>
        <p:grpSpPr>
          <a:xfrm>
            <a:off x="5202409" y="1953702"/>
            <a:ext cx="1620895" cy="2603950"/>
            <a:chOff x="6077203" y="1953702"/>
            <a:chExt cx="1620895" cy="2603950"/>
          </a:xfrm>
        </p:grpSpPr>
        <p:sp>
          <p:nvSpPr>
            <p:cNvPr id="25" name="Shape 397">
              <a:extLst>
                <a:ext uri="{FF2B5EF4-FFF2-40B4-BE49-F238E27FC236}">
                  <a16:creationId xmlns="" xmlns:a16="http://schemas.microsoft.com/office/drawing/2014/main" id="{DD35F0D2-8C99-49C7-8928-10DB38D2D459}"/>
                </a:ext>
              </a:extLst>
            </p:cNvPr>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 name="Shape 398">
              <a:extLst>
                <a:ext uri="{FF2B5EF4-FFF2-40B4-BE49-F238E27FC236}">
                  <a16:creationId xmlns="" xmlns:a16="http://schemas.microsoft.com/office/drawing/2014/main" id="{71DF2BD2-E6E5-40BE-962B-7F5BC38F2318}"/>
                </a:ext>
              </a:extLst>
            </p:cNvPr>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 name="Shape 399">
              <a:extLst>
                <a:ext uri="{FF2B5EF4-FFF2-40B4-BE49-F238E27FC236}">
                  <a16:creationId xmlns="" xmlns:a16="http://schemas.microsoft.com/office/drawing/2014/main" id="{BA6DBD9E-19F8-43C5-B130-1D964337A261}"/>
                </a:ext>
              </a:extLst>
            </p:cNvPr>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 name="Shape 400">
              <a:extLst>
                <a:ext uri="{FF2B5EF4-FFF2-40B4-BE49-F238E27FC236}">
                  <a16:creationId xmlns="" xmlns:a16="http://schemas.microsoft.com/office/drawing/2014/main" id="{A44A3059-0E2C-47C5-ACBA-0F5EBC4243DC}"/>
                </a:ext>
              </a:extLst>
            </p:cNvPr>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 name="Shape 401">
              <a:extLst>
                <a:ext uri="{FF2B5EF4-FFF2-40B4-BE49-F238E27FC236}">
                  <a16:creationId xmlns="" xmlns:a16="http://schemas.microsoft.com/office/drawing/2014/main" id="{C23C780E-C219-4A45-AEF5-1E95E1604A9B}"/>
                </a:ext>
              </a:extLst>
            </p:cNvPr>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402">
              <a:extLst>
                <a:ext uri="{FF2B5EF4-FFF2-40B4-BE49-F238E27FC236}">
                  <a16:creationId xmlns="" xmlns:a16="http://schemas.microsoft.com/office/drawing/2014/main" id="{8CA68968-B98E-4681-B859-12AD84BA1CCC}"/>
                </a:ext>
              </a:extLst>
            </p:cNvPr>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403">
              <a:extLst>
                <a:ext uri="{FF2B5EF4-FFF2-40B4-BE49-F238E27FC236}">
                  <a16:creationId xmlns="" xmlns:a16="http://schemas.microsoft.com/office/drawing/2014/main" id="{3B3BD97B-E5E1-41A5-A2ED-F108B5CAC7F9}"/>
                </a:ext>
              </a:extLst>
            </p:cNvPr>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 name="Shape 404">
              <a:extLst>
                <a:ext uri="{FF2B5EF4-FFF2-40B4-BE49-F238E27FC236}">
                  <a16:creationId xmlns="" xmlns:a16="http://schemas.microsoft.com/office/drawing/2014/main" id="{B60AB8B8-D2D3-4D40-A1B9-0B5D569F7482}"/>
                </a:ext>
              </a:extLst>
            </p:cNvPr>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 name="Shape 405">
              <a:extLst>
                <a:ext uri="{FF2B5EF4-FFF2-40B4-BE49-F238E27FC236}">
                  <a16:creationId xmlns="" xmlns:a16="http://schemas.microsoft.com/office/drawing/2014/main" id="{672F604C-1710-42A4-A7F0-11721C7ACB40}"/>
                </a:ext>
              </a:extLst>
            </p:cNvPr>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46" name="Shape 418">
            <a:extLst>
              <a:ext uri="{FF2B5EF4-FFF2-40B4-BE49-F238E27FC236}">
                <a16:creationId xmlns="" xmlns:a16="http://schemas.microsoft.com/office/drawing/2014/main" id="{077C2B2B-2872-4E9D-A77C-943BCABD6326}"/>
              </a:ext>
            </a:extLst>
          </p:cNvPr>
          <p:cNvSpPr/>
          <p:nvPr/>
        </p:nvSpPr>
        <p:spPr>
          <a:xfrm>
            <a:off x="2181013"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2" name="Shape 424">
            <a:extLst>
              <a:ext uri="{FF2B5EF4-FFF2-40B4-BE49-F238E27FC236}">
                <a16:creationId xmlns="" xmlns:a16="http://schemas.microsoft.com/office/drawing/2014/main" id="{9441B20A-598C-43E5-9756-4C6008E0AD06}"/>
              </a:ext>
            </a:extLst>
          </p:cNvPr>
          <p:cNvSpPr/>
          <p:nvPr/>
        </p:nvSpPr>
        <p:spPr>
          <a:xfrm>
            <a:off x="5952311" y="1471483"/>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5" name="Shape 427">
            <a:extLst>
              <a:ext uri="{FF2B5EF4-FFF2-40B4-BE49-F238E27FC236}">
                <a16:creationId xmlns="" xmlns:a16="http://schemas.microsoft.com/office/drawing/2014/main" id="{198EDA77-EAC9-4EED-8C96-9907D5CE0A25}"/>
              </a:ext>
            </a:extLst>
          </p:cNvPr>
          <p:cNvSpPr/>
          <p:nvPr/>
        </p:nvSpPr>
        <p:spPr>
          <a:xfrm>
            <a:off x="9969811" y="1496867"/>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6" name="Text Placeholder 5">
            <a:extLst>
              <a:ext uri="{FF2B5EF4-FFF2-40B4-BE49-F238E27FC236}">
                <a16:creationId xmlns="" xmlns:a16="http://schemas.microsoft.com/office/drawing/2014/main" id="{7798667E-C0EA-429F-A3B0-03650D08E7BC}"/>
              </a:ext>
            </a:extLst>
          </p:cNvPr>
          <p:cNvSpPr>
            <a:spLocks noGrp="1"/>
          </p:cNvSpPr>
          <p:nvPr>
            <p:ph type="body" sz="quarter" idx="24" hasCustomPrompt="1"/>
          </p:nvPr>
        </p:nvSpPr>
        <p:spPr>
          <a:xfrm>
            <a:off x="442709" y="5129363"/>
            <a:ext cx="3658029" cy="1085432"/>
          </a:xfrm>
          <a:prstGeom prst="rect">
            <a:avLst/>
          </a:prstGeom>
        </p:spPr>
        <p:txBody>
          <a:bodyPr/>
          <a:lstStyle>
            <a:lvl1pPr algn="ctr">
              <a:defRPr lang="en-US" sz="15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5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 xmlns:a16="http://schemas.microsoft.com/office/drawing/2014/main" id="{7ABF4D94-5D4F-4A70-9F64-FB003DCC3E99}"/>
              </a:ext>
            </a:extLst>
          </p:cNvPr>
          <p:cNvSpPr>
            <a:spLocks noGrp="1"/>
          </p:cNvSpPr>
          <p:nvPr>
            <p:ph type="body" sz="quarter" idx="34" hasCustomPrompt="1"/>
          </p:nvPr>
        </p:nvSpPr>
        <p:spPr>
          <a:xfrm>
            <a:off x="443342" y="4670026"/>
            <a:ext cx="3644936" cy="372727"/>
          </a:xfrm>
          <a:prstGeom prst="rect">
            <a:avLst/>
          </a:prstGeom>
        </p:spPr>
        <p:txBody>
          <a:bodyPr/>
          <a:lstStyle>
            <a:lvl1pPr algn="ctr">
              <a:defRPr sz="1800" b="1"/>
            </a:lvl1pPr>
          </a:lstStyle>
          <a:p>
            <a:pPr lvl="0"/>
            <a:r>
              <a:rPr lang="en-US" dirty="0"/>
              <a:t>Heading 1</a:t>
            </a:r>
          </a:p>
        </p:txBody>
      </p:sp>
      <p:grpSp>
        <p:nvGrpSpPr>
          <p:cNvPr id="58" name="Shape 376">
            <a:extLst>
              <a:ext uri="{FF2B5EF4-FFF2-40B4-BE49-F238E27FC236}">
                <a16:creationId xmlns="" xmlns:a16="http://schemas.microsoft.com/office/drawing/2014/main" id="{731CABED-CF1E-4318-8ABE-7836772FBFB5}"/>
              </a:ext>
            </a:extLst>
          </p:cNvPr>
          <p:cNvGrpSpPr/>
          <p:nvPr userDrawn="1"/>
        </p:nvGrpSpPr>
        <p:grpSpPr>
          <a:xfrm>
            <a:off x="9228128" y="1953702"/>
            <a:ext cx="1620994" cy="2603950"/>
            <a:chOff x="2011515" y="1953702"/>
            <a:chExt cx="1620994" cy="2603950"/>
          </a:xfrm>
        </p:grpSpPr>
        <p:sp>
          <p:nvSpPr>
            <p:cNvPr id="65" name="Shape 377">
              <a:extLst>
                <a:ext uri="{FF2B5EF4-FFF2-40B4-BE49-F238E27FC236}">
                  <a16:creationId xmlns="" xmlns:a16="http://schemas.microsoft.com/office/drawing/2014/main" id="{7E24D27C-6585-41FA-BC7C-026FA736081A}"/>
                </a:ext>
              </a:extLst>
            </p:cNvPr>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6" name="Shape 378">
              <a:extLst>
                <a:ext uri="{FF2B5EF4-FFF2-40B4-BE49-F238E27FC236}">
                  <a16:creationId xmlns="" xmlns:a16="http://schemas.microsoft.com/office/drawing/2014/main" id="{8076391B-6833-46BB-8A38-544176629523}"/>
                </a:ext>
              </a:extLst>
            </p:cNvPr>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7" name="Shape 379">
              <a:extLst>
                <a:ext uri="{FF2B5EF4-FFF2-40B4-BE49-F238E27FC236}">
                  <a16:creationId xmlns="" xmlns:a16="http://schemas.microsoft.com/office/drawing/2014/main" id="{AA994099-7FE8-4F79-B7DB-A64AA7A67413}"/>
                </a:ext>
              </a:extLst>
            </p:cNvPr>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8" name="Shape 380">
              <a:extLst>
                <a:ext uri="{FF2B5EF4-FFF2-40B4-BE49-F238E27FC236}">
                  <a16:creationId xmlns="" xmlns:a16="http://schemas.microsoft.com/office/drawing/2014/main" id="{2E088E6B-EEA3-42C7-A6A5-A4379EF00777}"/>
                </a:ext>
              </a:extLst>
            </p:cNvPr>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9" name="Shape 381">
              <a:extLst>
                <a:ext uri="{FF2B5EF4-FFF2-40B4-BE49-F238E27FC236}">
                  <a16:creationId xmlns="" xmlns:a16="http://schemas.microsoft.com/office/drawing/2014/main" id="{708677B5-6C06-4DF6-AA7B-B659504508AA}"/>
                </a:ext>
              </a:extLst>
            </p:cNvPr>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0" name="Shape 382">
              <a:extLst>
                <a:ext uri="{FF2B5EF4-FFF2-40B4-BE49-F238E27FC236}">
                  <a16:creationId xmlns="" xmlns:a16="http://schemas.microsoft.com/office/drawing/2014/main" id="{7BCAF311-F3AD-4886-B733-8E8F7BCA5E0F}"/>
                </a:ext>
              </a:extLst>
            </p:cNvPr>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1" name="Shape 383">
              <a:extLst>
                <a:ext uri="{FF2B5EF4-FFF2-40B4-BE49-F238E27FC236}">
                  <a16:creationId xmlns="" xmlns:a16="http://schemas.microsoft.com/office/drawing/2014/main" id="{A0EFFFDC-9708-45E9-93AA-10BCDC69D395}"/>
                </a:ext>
              </a:extLst>
            </p:cNvPr>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2" name="Shape 384">
              <a:extLst>
                <a:ext uri="{FF2B5EF4-FFF2-40B4-BE49-F238E27FC236}">
                  <a16:creationId xmlns="" xmlns:a16="http://schemas.microsoft.com/office/drawing/2014/main" id="{C15F74B0-7265-448B-AF9D-7955A05D17BD}"/>
                </a:ext>
              </a:extLst>
            </p:cNvPr>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3" name="Shape 385">
              <a:extLst>
                <a:ext uri="{FF2B5EF4-FFF2-40B4-BE49-F238E27FC236}">
                  <a16:creationId xmlns="" xmlns:a16="http://schemas.microsoft.com/office/drawing/2014/main" id="{0E00B173-319D-4D11-BA29-4C80FFE2DF21}"/>
                </a:ext>
              </a:extLst>
            </p:cNvPr>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74" name="Text Placeholder 5">
            <a:extLst>
              <a:ext uri="{FF2B5EF4-FFF2-40B4-BE49-F238E27FC236}">
                <a16:creationId xmlns="" xmlns:a16="http://schemas.microsoft.com/office/drawing/2014/main" id="{6641BB11-C3FE-497C-94F2-DB785B07B507}"/>
              </a:ext>
            </a:extLst>
          </p:cNvPr>
          <p:cNvSpPr>
            <a:spLocks noGrp="1"/>
          </p:cNvSpPr>
          <p:nvPr>
            <p:ph type="body" sz="quarter" idx="35" hasCustomPrompt="1"/>
          </p:nvPr>
        </p:nvSpPr>
        <p:spPr>
          <a:xfrm>
            <a:off x="4364610" y="5129363"/>
            <a:ext cx="3726654" cy="1085432"/>
          </a:xfrm>
          <a:prstGeom prst="rect">
            <a:avLst/>
          </a:prstGeom>
        </p:spPr>
        <p:txBody>
          <a:bodyPr/>
          <a:lstStyle>
            <a:lvl1pPr algn="ctr">
              <a:defRPr lang="en-US" sz="15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5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5" name="Text Placeholder 62">
            <a:extLst>
              <a:ext uri="{FF2B5EF4-FFF2-40B4-BE49-F238E27FC236}">
                <a16:creationId xmlns="" xmlns:a16="http://schemas.microsoft.com/office/drawing/2014/main" id="{6C18C617-A825-4445-8979-5C690B4301D2}"/>
              </a:ext>
            </a:extLst>
          </p:cNvPr>
          <p:cNvSpPr>
            <a:spLocks noGrp="1"/>
          </p:cNvSpPr>
          <p:nvPr>
            <p:ph type="body" sz="quarter" idx="36" hasCustomPrompt="1"/>
          </p:nvPr>
        </p:nvSpPr>
        <p:spPr>
          <a:xfrm>
            <a:off x="4376387" y="4670026"/>
            <a:ext cx="3713315" cy="372727"/>
          </a:xfrm>
          <a:prstGeom prst="rect">
            <a:avLst/>
          </a:prstGeom>
        </p:spPr>
        <p:txBody>
          <a:bodyPr/>
          <a:lstStyle>
            <a:lvl1pPr algn="ctr">
              <a:defRPr sz="1800" b="1"/>
            </a:lvl1pPr>
          </a:lstStyle>
          <a:p>
            <a:pPr lvl="0"/>
            <a:r>
              <a:rPr lang="en-US" dirty="0"/>
              <a:t>Heading 1</a:t>
            </a:r>
          </a:p>
        </p:txBody>
      </p:sp>
      <p:sp>
        <p:nvSpPr>
          <p:cNvPr id="76" name="Text Placeholder 5">
            <a:extLst>
              <a:ext uri="{FF2B5EF4-FFF2-40B4-BE49-F238E27FC236}">
                <a16:creationId xmlns="" xmlns:a16="http://schemas.microsoft.com/office/drawing/2014/main" id="{2CCDA5DA-C303-45F0-9E34-833A69866531}"/>
              </a:ext>
            </a:extLst>
          </p:cNvPr>
          <p:cNvSpPr>
            <a:spLocks noGrp="1"/>
          </p:cNvSpPr>
          <p:nvPr>
            <p:ph type="body" sz="quarter" idx="37" hasCustomPrompt="1"/>
          </p:nvPr>
        </p:nvSpPr>
        <p:spPr>
          <a:xfrm>
            <a:off x="8267578" y="5129363"/>
            <a:ext cx="3610195" cy="1085432"/>
          </a:xfrm>
          <a:prstGeom prst="rect">
            <a:avLst/>
          </a:prstGeom>
        </p:spPr>
        <p:txBody>
          <a:bodyPr/>
          <a:lstStyle>
            <a:lvl1pPr algn="ctr">
              <a:defRPr lang="en-US" sz="15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5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7" name="Text Placeholder 62">
            <a:extLst>
              <a:ext uri="{FF2B5EF4-FFF2-40B4-BE49-F238E27FC236}">
                <a16:creationId xmlns="" xmlns:a16="http://schemas.microsoft.com/office/drawing/2014/main" id="{D56A5894-7E6F-4AF2-85BE-CD1D98A8FECB}"/>
              </a:ext>
            </a:extLst>
          </p:cNvPr>
          <p:cNvSpPr>
            <a:spLocks noGrp="1"/>
          </p:cNvSpPr>
          <p:nvPr>
            <p:ph type="body" sz="quarter" idx="38" hasCustomPrompt="1"/>
          </p:nvPr>
        </p:nvSpPr>
        <p:spPr>
          <a:xfrm>
            <a:off x="8277634" y="4670026"/>
            <a:ext cx="3597273" cy="372727"/>
          </a:xfrm>
          <a:prstGeom prst="rect">
            <a:avLst/>
          </a:prstGeom>
        </p:spPr>
        <p:txBody>
          <a:bodyPr/>
          <a:lstStyle>
            <a:lvl1pPr algn="ctr">
              <a:defRPr sz="1800" b="1"/>
            </a:lvl1pPr>
          </a:lstStyle>
          <a:p>
            <a:pPr lvl="0"/>
            <a:r>
              <a:rPr lang="en-US" dirty="0"/>
              <a:t>Heading 1</a:t>
            </a:r>
          </a:p>
        </p:txBody>
      </p:sp>
    </p:spTree>
    <p:custDataLst>
      <p:tags r:id="rId1"/>
    </p:custDataLst>
    <p:extLst>
      <p:ext uri="{BB962C8B-B14F-4D97-AF65-F5344CB8AC3E}">
        <p14:creationId xmlns:p14="http://schemas.microsoft.com/office/powerpoint/2010/main" val="566982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d-Infographic">
    <p:spTree>
      <p:nvGrpSpPr>
        <p:cNvPr id="1" name="Shape 31"/>
        <p:cNvGrpSpPr/>
        <p:nvPr/>
      </p:nvGrpSpPr>
      <p:grpSpPr>
        <a:xfrm>
          <a:off x="0" y="0"/>
          <a:ext cx="0" cy="0"/>
          <a:chOff x="0" y="0"/>
          <a:chExt cx="0" cy="0"/>
        </a:xfrm>
      </p:grpSpPr>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435">
            <a:extLst>
              <a:ext uri="{FF2B5EF4-FFF2-40B4-BE49-F238E27FC236}">
                <a16:creationId xmlns="" xmlns:a16="http://schemas.microsoft.com/office/drawing/2014/main" id="{5E0A69AD-1907-438E-9B37-02CD6AD57E63}"/>
              </a:ext>
            </a:extLst>
          </p:cNvPr>
          <p:cNvGrpSpPr/>
          <p:nvPr userDrawn="1"/>
        </p:nvGrpSpPr>
        <p:grpSpPr>
          <a:xfrm>
            <a:off x="0" y="5025802"/>
            <a:ext cx="12192001" cy="144981"/>
            <a:chOff x="1751419" y="4036682"/>
            <a:chExt cx="9944457" cy="58272"/>
          </a:xfrm>
        </p:grpSpPr>
        <p:sp>
          <p:nvSpPr>
            <p:cNvPr id="5" name="Shape 436">
              <a:extLst>
                <a:ext uri="{FF2B5EF4-FFF2-40B4-BE49-F238E27FC236}">
                  <a16:creationId xmlns="" xmlns:a16="http://schemas.microsoft.com/office/drawing/2014/main" id="{E6E87D3E-1AA0-4FF5-BE58-2E0A0458A2AB}"/>
                </a:ext>
              </a:extLst>
            </p:cNvPr>
            <p:cNvSpPr/>
            <p:nvPr/>
          </p:nvSpPr>
          <p:spPr>
            <a:xfrm>
              <a:off x="3040807" y="4036682"/>
              <a:ext cx="1683494" cy="50961"/>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6" name="Shape 437">
              <a:extLst>
                <a:ext uri="{FF2B5EF4-FFF2-40B4-BE49-F238E27FC236}">
                  <a16:creationId xmlns="" xmlns:a16="http://schemas.microsoft.com/office/drawing/2014/main" id="{49422034-2726-4B31-B851-64DE97BFE9D7}"/>
                </a:ext>
              </a:extLst>
            </p:cNvPr>
            <p:cNvSpPr/>
            <p:nvPr/>
          </p:nvSpPr>
          <p:spPr>
            <a:xfrm>
              <a:off x="4724303" y="4036682"/>
              <a:ext cx="1715155" cy="50961"/>
            </a:xfrm>
            <a:prstGeom prst="rect">
              <a:avLst/>
            </a:prstGeom>
            <a:solidFill>
              <a:schemeClr val="accent3"/>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7" name="Shape 438">
              <a:extLst>
                <a:ext uri="{FF2B5EF4-FFF2-40B4-BE49-F238E27FC236}">
                  <a16:creationId xmlns="" xmlns:a16="http://schemas.microsoft.com/office/drawing/2014/main" id="{2624578F-9C0A-4BDF-9E6A-545586E024BC}"/>
                </a:ext>
              </a:extLst>
            </p:cNvPr>
            <p:cNvSpPr/>
            <p:nvPr/>
          </p:nvSpPr>
          <p:spPr>
            <a:xfrm>
              <a:off x="6183638" y="4036682"/>
              <a:ext cx="2211550" cy="50961"/>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spcAft>
                  <a:spcPts val="0"/>
                </a:spcAft>
                <a:buNone/>
              </a:pPr>
              <a:endParaRPr sz="1200" dirty="0">
                <a:solidFill>
                  <a:schemeClr val="lt1"/>
                </a:solidFill>
                <a:latin typeface="Roboto"/>
                <a:ea typeface="Roboto"/>
                <a:cs typeface="Roboto"/>
                <a:sym typeface="Roboto"/>
              </a:endParaRPr>
            </a:p>
          </p:txBody>
        </p:sp>
        <p:sp>
          <p:nvSpPr>
            <p:cNvPr id="8" name="Shape 439">
              <a:extLst>
                <a:ext uri="{FF2B5EF4-FFF2-40B4-BE49-F238E27FC236}">
                  <a16:creationId xmlns="" xmlns:a16="http://schemas.microsoft.com/office/drawing/2014/main" id="{9D66A61E-5F6B-4552-9A4A-99FF4EB369AE}"/>
                </a:ext>
              </a:extLst>
            </p:cNvPr>
            <p:cNvSpPr/>
            <p:nvPr/>
          </p:nvSpPr>
          <p:spPr>
            <a:xfrm>
              <a:off x="8326640" y="4036682"/>
              <a:ext cx="1967596" cy="58272"/>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spcAft>
                  <a:spcPts val="0"/>
                </a:spcAft>
                <a:buNone/>
              </a:pPr>
              <a:endParaRPr sz="1200" dirty="0">
                <a:solidFill>
                  <a:schemeClr val="lt1"/>
                </a:solidFill>
                <a:latin typeface="Roboto"/>
                <a:ea typeface="Roboto"/>
                <a:cs typeface="Roboto"/>
                <a:sym typeface="Roboto"/>
              </a:endParaRPr>
            </a:p>
          </p:txBody>
        </p:sp>
        <p:sp>
          <p:nvSpPr>
            <p:cNvPr id="9" name="Shape 440">
              <a:extLst>
                <a:ext uri="{FF2B5EF4-FFF2-40B4-BE49-F238E27FC236}">
                  <a16:creationId xmlns="" xmlns:a16="http://schemas.microsoft.com/office/drawing/2014/main" id="{AD87DCDF-751E-48B4-86F4-825A02472E64}"/>
                </a:ext>
              </a:extLst>
            </p:cNvPr>
            <p:cNvSpPr/>
            <p:nvPr/>
          </p:nvSpPr>
          <p:spPr>
            <a:xfrm>
              <a:off x="1751419" y="4036682"/>
              <a:ext cx="1289385" cy="50961"/>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10" name="Shape 441">
              <a:extLst>
                <a:ext uri="{FF2B5EF4-FFF2-40B4-BE49-F238E27FC236}">
                  <a16:creationId xmlns="" xmlns:a16="http://schemas.microsoft.com/office/drawing/2014/main" id="{0832F15E-F165-47E2-BD96-B8587225ECAA}"/>
                </a:ext>
              </a:extLst>
            </p:cNvPr>
            <p:cNvSpPr/>
            <p:nvPr/>
          </p:nvSpPr>
          <p:spPr>
            <a:xfrm>
              <a:off x="10294236" y="4036682"/>
              <a:ext cx="1401640" cy="57992"/>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dirty="0">
                <a:solidFill>
                  <a:schemeClr val="lt1"/>
                </a:solidFill>
                <a:latin typeface="Roboto"/>
                <a:ea typeface="Roboto"/>
                <a:cs typeface="Roboto"/>
                <a:sym typeface="Roboto"/>
              </a:endParaRPr>
            </a:p>
          </p:txBody>
        </p:sp>
      </p:grpSp>
      <p:grpSp>
        <p:nvGrpSpPr>
          <p:cNvPr id="16" name="Shape 447">
            <a:extLst>
              <a:ext uri="{FF2B5EF4-FFF2-40B4-BE49-F238E27FC236}">
                <a16:creationId xmlns="" xmlns:a16="http://schemas.microsoft.com/office/drawing/2014/main" id="{982CD0AA-0428-49EA-B371-50442EC9E6B1}"/>
              </a:ext>
            </a:extLst>
          </p:cNvPr>
          <p:cNvGrpSpPr/>
          <p:nvPr userDrawn="1"/>
        </p:nvGrpSpPr>
        <p:grpSpPr>
          <a:xfrm>
            <a:off x="1217471" y="2920934"/>
            <a:ext cx="1304470" cy="2431269"/>
            <a:chOff x="1217471" y="1893408"/>
            <a:chExt cx="1304470" cy="2431269"/>
          </a:xfrm>
        </p:grpSpPr>
        <p:grpSp>
          <p:nvGrpSpPr>
            <p:cNvPr id="17" name="Shape 448">
              <a:extLst>
                <a:ext uri="{FF2B5EF4-FFF2-40B4-BE49-F238E27FC236}">
                  <a16:creationId xmlns="" xmlns:a16="http://schemas.microsoft.com/office/drawing/2014/main" id="{D57C75A4-99B1-4A60-A578-0817DA8862EA}"/>
                </a:ext>
              </a:extLst>
            </p:cNvPr>
            <p:cNvGrpSpPr/>
            <p:nvPr/>
          </p:nvGrpSpPr>
          <p:grpSpPr>
            <a:xfrm>
              <a:off x="1217471" y="2766893"/>
              <a:ext cx="1304470" cy="1557784"/>
              <a:chOff x="1217471" y="2766893"/>
              <a:chExt cx="1304470" cy="1557784"/>
            </a:xfrm>
          </p:grpSpPr>
          <p:grpSp>
            <p:nvGrpSpPr>
              <p:cNvPr id="22" name="Shape 449">
                <a:extLst>
                  <a:ext uri="{FF2B5EF4-FFF2-40B4-BE49-F238E27FC236}">
                    <a16:creationId xmlns="" xmlns:a16="http://schemas.microsoft.com/office/drawing/2014/main" id="{6476D60F-04E7-4959-839A-D566BAC6FE28}"/>
                  </a:ext>
                </a:extLst>
              </p:cNvPr>
              <p:cNvGrpSpPr/>
              <p:nvPr/>
            </p:nvGrpSpPr>
            <p:grpSpPr>
              <a:xfrm>
                <a:off x="1217471" y="2766893"/>
                <a:ext cx="1304470" cy="1557784"/>
                <a:chOff x="1199541" y="3267114"/>
                <a:chExt cx="1304470" cy="1557784"/>
              </a:xfrm>
            </p:grpSpPr>
            <p:sp>
              <p:nvSpPr>
                <p:cNvPr id="24" name="Shape 450">
                  <a:extLst>
                    <a:ext uri="{FF2B5EF4-FFF2-40B4-BE49-F238E27FC236}">
                      <a16:creationId xmlns="" xmlns:a16="http://schemas.microsoft.com/office/drawing/2014/main" id="{ABE6ADD7-0E16-4D3E-B8FE-55D9D6B5A429}"/>
                    </a:ext>
                  </a:extLst>
                </p:cNvPr>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Shape 451">
                  <a:extLst>
                    <a:ext uri="{FF2B5EF4-FFF2-40B4-BE49-F238E27FC236}">
                      <a16:creationId xmlns="" xmlns:a16="http://schemas.microsoft.com/office/drawing/2014/main" id="{967C3D7A-0C05-4B93-A574-D54DA1463854}"/>
                    </a:ext>
                  </a:extLst>
                </p:cNvPr>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3" name="Shape 452">
                <a:extLst>
                  <a:ext uri="{FF2B5EF4-FFF2-40B4-BE49-F238E27FC236}">
                    <a16:creationId xmlns="" xmlns:a16="http://schemas.microsoft.com/office/drawing/2014/main" id="{FD56A451-10DE-4E6C-A3A4-019DFCDFB665}"/>
                  </a:ext>
                </a:extLst>
              </p:cNvPr>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8" name="Shape 453">
              <a:extLst>
                <a:ext uri="{FF2B5EF4-FFF2-40B4-BE49-F238E27FC236}">
                  <a16:creationId xmlns="" xmlns:a16="http://schemas.microsoft.com/office/drawing/2014/main" id="{944ECBFB-14F5-4E6F-9CD3-C1A5BA972593}"/>
                </a:ext>
              </a:extLst>
            </p:cNvPr>
            <p:cNvGrpSpPr/>
            <p:nvPr/>
          </p:nvGrpSpPr>
          <p:grpSpPr>
            <a:xfrm>
              <a:off x="1289951" y="1893408"/>
              <a:ext cx="1136272" cy="1246506"/>
              <a:chOff x="627304" y="1987183"/>
              <a:chExt cx="1594616" cy="1749317"/>
            </a:xfrm>
          </p:grpSpPr>
          <p:sp>
            <p:nvSpPr>
              <p:cNvPr id="19" name="Shape 454">
                <a:extLst>
                  <a:ext uri="{FF2B5EF4-FFF2-40B4-BE49-F238E27FC236}">
                    <a16:creationId xmlns="" xmlns:a16="http://schemas.microsoft.com/office/drawing/2014/main" id="{2D18D259-9187-440A-8D09-F4AAD8ECCF4C}"/>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455">
                <a:extLst>
                  <a:ext uri="{FF2B5EF4-FFF2-40B4-BE49-F238E27FC236}">
                    <a16:creationId xmlns="" xmlns:a16="http://schemas.microsoft.com/office/drawing/2014/main" id="{A1E5E5C1-B874-49A4-879C-F8716240B38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 name="Shape 456">
                <a:extLst>
                  <a:ext uri="{FF2B5EF4-FFF2-40B4-BE49-F238E27FC236}">
                    <a16:creationId xmlns="" xmlns:a16="http://schemas.microsoft.com/office/drawing/2014/main" id="{206CCF5C-C710-419B-BFF5-FB4297673CD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26" name="Shape 457">
            <a:extLst>
              <a:ext uri="{FF2B5EF4-FFF2-40B4-BE49-F238E27FC236}">
                <a16:creationId xmlns="" xmlns:a16="http://schemas.microsoft.com/office/drawing/2014/main" id="{D5C411AE-DC64-466D-BDAC-8DB05F9205C0}"/>
              </a:ext>
            </a:extLst>
          </p:cNvPr>
          <p:cNvGrpSpPr/>
          <p:nvPr userDrawn="1"/>
        </p:nvGrpSpPr>
        <p:grpSpPr>
          <a:xfrm>
            <a:off x="3286748" y="2920934"/>
            <a:ext cx="1304470" cy="2483739"/>
            <a:chOff x="3326504" y="1893408"/>
            <a:chExt cx="1304470" cy="2483739"/>
          </a:xfrm>
        </p:grpSpPr>
        <p:grpSp>
          <p:nvGrpSpPr>
            <p:cNvPr id="27" name="Shape 458">
              <a:extLst>
                <a:ext uri="{FF2B5EF4-FFF2-40B4-BE49-F238E27FC236}">
                  <a16:creationId xmlns="" xmlns:a16="http://schemas.microsoft.com/office/drawing/2014/main" id="{8B312BEF-2CFF-43D7-B08F-A736C6CC8EBE}"/>
                </a:ext>
              </a:extLst>
            </p:cNvPr>
            <p:cNvGrpSpPr/>
            <p:nvPr/>
          </p:nvGrpSpPr>
          <p:grpSpPr>
            <a:xfrm>
              <a:off x="3326504" y="2772528"/>
              <a:ext cx="1304470" cy="1604619"/>
              <a:chOff x="3326504" y="2772528"/>
              <a:chExt cx="1304470" cy="1604619"/>
            </a:xfrm>
          </p:grpSpPr>
          <p:grpSp>
            <p:nvGrpSpPr>
              <p:cNvPr id="32" name="Shape 459">
                <a:extLst>
                  <a:ext uri="{FF2B5EF4-FFF2-40B4-BE49-F238E27FC236}">
                    <a16:creationId xmlns="" xmlns:a16="http://schemas.microsoft.com/office/drawing/2014/main" id="{219FB92E-5EAF-424B-9B83-FD646C0076B2}"/>
                  </a:ext>
                </a:extLst>
              </p:cNvPr>
              <p:cNvGrpSpPr/>
              <p:nvPr/>
            </p:nvGrpSpPr>
            <p:grpSpPr>
              <a:xfrm>
                <a:off x="3326504" y="2772528"/>
                <a:ext cx="1304470" cy="1604619"/>
                <a:chOff x="3269602" y="3277053"/>
                <a:chExt cx="1304470" cy="1593145"/>
              </a:xfrm>
            </p:grpSpPr>
            <p:sp>
              <p:nvSpPr>
                <p:cNvPr id="34" name="Shape 460">
                  <a:extLst>
                    <a:ext uri="{FF2B5EF4-FFF2-40B4-BE49-F238E27FC236}">
                      <a16:creationId xmlns="" xmlns:a16="http://schemas.microsoft.com/office/drawing/2014/main" id="{B218C614-3BC3-48BC-92AB-3E78E40E5EE8}"/>
                    </a:ext>
                  </a:extLst>
                </p:cNvPr>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 name="Shape 461">
                  <a:extLst>
                    <a:ext uri="{FF2B5EF4-FFF2-40B4-BE49-F238E27FC236}">
                      <a16:creationId xmlns="" xmlns:a16="http://schemas.microsoft.com/office/drawing/2014/main" id="{A9E76E57-5B8F-4C02-BC88-BD448B68136A}"/>
                    </a:ext>
                  </a:extLst>
                </p:cNvPr>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3" name="Shape 462">
                <a:extLst>
                  <a:ext uri="{FF2B5EF4-FFF2-40B4-BE49-F238E27FC236}">
                    <a16:creationId xmlns="" xmlns:a16="http://schemas.microsoft.com/office/drawing/2014/main" id="{27FD5014-646D-416B-B7E6-590867CD1C6B}"/>
                  </a:ext>
                </a:extLst>
              </p:cNvPr>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28" name="Shape 463">
              <a:extLst>
                <a:ext uri="{FF2B5EF4-FFF2-40B4-BE49-F238E27FC236}">
                  <a16:creationId xmlns="" xmlns:a16="http://schemas.microsoft.com/office/drawing/2014/main" id="{0CFC4DA9-5201-4460-A65C-DF1259107B76}"/>
                </a:ext>
              </a:extLst>
            </p:cNvPr>
            <p:cNvGrpSpPr/>
            <p:nvPr/>
          </p:nvGrpSpPr>
          <p:grpSpPr>
            <a:xfrm>
              <a:off x="3410604" y="1893408"/>
              <a:ext cx="1136272" cy="1246506"/>
              <a:chOff x="627304" y="1987183"/>
              <a:chExt cx="1594616" cy="1749317"/>
            </a:xfrm>
          </p:grpSpPr>
          <p:sp>
            <p:nvSpPr>
              <p:cNvPr id="29" name="Shape 464">
                <a:extLst>
                  <a:ext uri="{FF2B5EF4-FFF2-40B4-BE49-F238E27FC236}">
                    <a16:creationId xmlns="" xmlns:a16="http://schemas.microsoft.com/office/drawing/2014/main" id="{EED83CED-C348-4860-B717-3051B4931096}"/>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465">
                <a:extLst>
                  <a:ext uri="{FF2B5EF4-FFF2-40B4-BE49-F238E27FC236}">
                    <a16:creationId xmlns="" xmlns:a16="http://schemas.microsoft.com/office/drawing/2014/main" id="{EAF04ECD-FF1A-428F-8190-C9E23A80973D}"/>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466">
                <a:extLst>
                  <a:ext uri="{FF2B5EF4-FFF2-40B4-BE49-F238E27FC236}">
                    <a16:creationId xmlns="" xmlns:a16="http://schemas.microsoft.com/office/drawing/2014/main" id="{0EA48C78-4AF8-4576-9A52-3E3BEBD72F5D}"/>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36" name="Shape 467">
            <a:extLst>
              <a:ext uri="{FF2B5EF4-FFF2-40B4-BE49-F238E27FC236}">
                <a16:creationId xmlns="" xmlns:a16="http://schemas.microsoft.com/office/drawing/2014/main" id="{0D7161DF-0AAD-4596-A994-DDA0ACA22488}"/>
              </a:ext>
            </a:extLst>
          </p:cNvPr>
          <p:cNvGrpSpPr/>
          <p:nvPr userDrawn="1"/>
        </p:nvGrpSpPr>
        <p:grpSpPr>
          <a:xfrm>
            <a:off x="5362701" y="2917613"/>
            <a:ext cx="1304470" cy="2426375"/>
            <a:chOff x="5452152" y="1890087"/>
            <a:chExt cx="1304470" cy="2426375"/>
          </a:xfrm>
        </p:grpSpPr>
        <p:grpSp>
          <p:nvGrpSpPr>
            <p:cNvPr id="37" name="Shape 468">
              <a:extLst>
                <a:ext uri="{FF2B5EF4-FFF2-40B4-BE49-F238E27FC236}">
                  <a16:creationId xmlns="" xmlns:a16="http://schemas.microsoft.com/office/drawing/2014/main" id="{F973CDE4-E42F-42C5-B4FC-11591B7D5F2D}"/>
                </a:ext>
              </a:extLst>
            </p:cNvPr>
            <p:cNvGrpSpPr/>
            <p:nvPr/>
          </p:nvGrpSpPr>
          <p:grpSpPr>
            <a:xfrm>
              <a:off x="5452152" y="2763572"/>
              <a:ext cx="1304470" cy="1552890"/>
              <a:chOff x="5452152" y="2763572"/>
              <a:chExt cx="1304470" cy="1552890"/>
            </a:xfrm>
          </p:grpSpPr>
          <p:grpSp>
            <p:nvGrpSpPr>
              <p:cNvPr id="42" name="Shape 469">
                <a:extLst>
                  <a:ext uri="{FF2B5EF4-FFF2-40B4-BE49-F238E27FC236}">
                    <a16:creationId xmlns="" xmlns:a16="http://schemas.microsoft.com/office/drawing/2014/main" id="{CB67B603-EAF7-4478-AC18-47787E5517E3}"/>
                  </a:ext>
                </a:extLst>
              </p:cNvPr>
              <p:cNvGrpSpPr/>
              <p:nvPr/>
            </p:nvGrpSpPr>
            <p:grpSpPr>
              <a:xfrm>
                <a:off x="5452152" y="2763572"/>
                <a:ext cx="1304470" cy="1552890"/>
                <a:chOff x="5960996" y="3267114"/>
                <a:chExt cx="1304470" cy="1559509"/>
              </a:xfrm>
            </p:grpSpPr>
            <p:sp>
              <p:nvSpPr>
                <p:cNvPr id="44" name="Shape 470">
                  <a:extLst>
                    <a:ext uri="{FF2B5EF4-FFF2-40B4-BE49-F238E27FC236}">
                      <a16:creationId xmlns="" xmlns:a16="http://schemas.microsoft.com/office/drawing/2014/main" id="{4D128BA8-DDE1-4615-BEA5-5440FADBFE99}"/>
                    </a:ext>
                  </a:extLst>
                </p:cNvPr>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 name="Shape 471">
                  <a:extLst>
                    <a:ext uri="{FF2B5EF4-FFF2-40B4-BE49-F238E27FC236}">
                      <a16:creationId xmlns="" xmlns:a16="http://schemas.microsoft.com/office/drawing/2014/main" id="{EE7DBB3D-4ECE-45D9-8938-F3D044F67A0C}"/>
                    </a:ext>
                  </a:extLst>
                </p:cNvPr>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3" name="Shape 472">
                <a:extLst>
                  <a:ext uri="{FF2B5EF4-FFF2-40B4-BE49-F238E27FC236}">
                    <a16:creationId xmlns="" xmlns:a16="http://schemas.microsoft.com/office/drawing/2014/main" id="{DB20D791-9F46-4246-9EF4-F13FDC2ACB82}"/>
                  </a:ext>
                </a:extLst>
              </p:cNvPr>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38" name="Shape 473">
              <a:extLst>
                <a:ext uri="{FF2B5EF4-FFF2-40B4-BE49-F238E27FC236}">
                  <a16:creationId xmlns="" xmlns:a16="http://schemas.microsoft.com/office/drawing/2014/main" id="{D1BB0BF4-7853-4995-BF08-A53684FEA298}"/>
                </a:ext>
              </a:extLst>
            </p:cNvPr>
            <p:cNvGrpSpPr/>
            <p:nvPr/>
          </p:nvGrpSpPr>
          <p:grpSpPr>
            <a:xfrm>
              <a:off x="5556109" y="1890087"/>
              <a:ext cx="1136272" cy="1246506"/>
              <a:chOff x="627304" y="1987183"/>
              <a:chExt cx="1594616" cy="1749317"/>
            </a:xfrm>
          </p:grpSpPr>
          <p:sp>
            <p:nvSpPr>
              <p:cNvPr id="39" name="Shape 474">
                <a:extLst>
                  <a:ext uri="{FF2B5EF4-FFF2-40B4-BE49-F238E27FC236}">
                    <a16:creationId xmlns="" xmlns:a16="http://schemas.microsoft.com/office/drawing/2014/main" id="{80F64E9E-C3B8-4FE9-9237-8D7C278CF1B3}"/>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 name="Shape 475">
                <a:extLst>
                  <a:ext uri="{FF2B5EF4-FFF2-40B4-BE49-F238E27FC236}">
                    <a16:creationId xmlns="" xmlns:a16="http://schemas.microsoft.com/office/drawing/2014/main" id="{E12C83FD-F85C-4DC4-B2E2-A1274CFFB417}"/>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1" name="Shape 476">
                <a:extLst>
                  <a:ext uri="{FF2B5EF4-FFF2-40B4-BE49-F238E27FC236}">
                    <a16:creationId xmlns="" xmlns:a16="http://schemas.microsoft.com/office/drawing/2014/main" id="{BF3ED55B-7F3A-489B-A4D1-CE9FCB23B39B}"/>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46" name="Shape 477">
            <a:extLst>
              <a:ext uri="{FF2B5EF4-FFF2-40B4-BE49-F238E27FC236}">
                <a16:creationId xmlns="" xmlns:a16="http://schemas.microsoft.com/office/drawing/2014/main" id="{D261EBB7-D683-4AFF-8EA7-5B0902E38C3F}"/>
              </a:ext>
            </a:extLst>
          </p:cNvPr>
          <p:cNvGrpSpPr/>
          <p:nvPr userDrawn="1"/>
        </p:nvGrpSpPr>
        <p:grpSpPr>
          <a:xfrm>
            <a:off x="7695802" y="2917613"/>
            <a:ext cx="1304470" cy="2434590"/>
            <a:chOff x="7521759" y="1890087"/>
            <a:chExt cx="1304470" cy="2434590"/>
          </a:xfrm>
        </p:grpSpPr>
        <p:grpSp>
          <p:nvGrpSpPr>
            <p:cNvPr id="47" name="Shape 478">
              <a:extLst>
                <a:ext uri="{FF2B5EF4-FFF2-40B4-BE49-F238E27FC236}">
                  <a16:creationId xmlns="" xmlns:a16="http://schemas.microsoft.com/office/drawing/2014/main" id="{159EA3C3-06CD-4411-92E9-0226AD07C562}"/>
                </a:ext>
              </a:extLst>
            </p:cNvPr>
            <p:cNvGrpSpPr/>
            <p:nvPr/>
          </p:nvGrpSpPr>
          <p:grpSpPr>
            <a:xfrm>
              <a:off x="7521759" y="2766893"/>
              <a:ext cx="1304470" cy="1557784"/>
              <a:chOff x="7521759" y="2766893"/>
              <a:chExt cx="1304470" cy="1557784"/>
            </a:xfrm>
          </p:grpSpPr>
          <p:grpSp>
            <p:nvGrpSpPr>
              <p:cNvPr id="52" name="Shape 479">
                <a:extLst>
                  <a:ext uri="{FF2B5EF4-FFF2-40B4-BE49-F238E27FC236}">
                    <a16:creationId xmlns="" xmlns:a16="http://schemas.microsoft.com/office/drawing/2014/main" id="{AE71D7B4-6342-4D83-9A5F-C848830CD505}"/>
                  </a:ext>
                </a:extLst>
              </p:cNvPr>
              <p:cNvGrpSpPr/>
              <p:nvPr/>
            </p:nvGrpSpPr>
            <p:grpSpPr>
              <a:xfrm>
                <a:off x="7521759" y="2766893"/>
                <a:ext cx="1304470" cy="1557784"/>
                <a:chOff x="7980910" y="3267114"/>
                <a:chExt cx="1304470" cy="1557784"/>
              </a:xfrm>
            </p:grpSpPr>
            <p:sp>
              <p:nvSpPr>
                <p:cNvPr id="54" name="Shape 480">
                  <a:extLst>
                    <a:ext uri="{FF2B5EF4-FFF2-40B4-BE49-F238E27FC236}">
                      <a16:creationId xmlns="" xmlns:a16="http://schemas.microsoft.com/office/drawing/2014/main" id="{F81E36A1-4E11-4122-967B-0D6E75E85D35}"/>
                    </a:ext>
                  </a:extLst>
                </p:cNvPr>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 name="Shape 481">
                  <a:extLst>
                    <a:ext uri="{FF2B5EF4-FFF2-40B4-BE49-F238E27FC236}">
                      <a16:creationId xmlns="" xmlns:a16="http://schemas.microsoft.com/office/drawing/2014/main" id="{608D6647-47EB-423C-9064-AE19AE656C68}"/>
                    </a:ext>
                  </a:extLst>
                </p:cNvPr>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3" name="Shape 482">
                <a:extLst>
                  <a:ext uri="{FF2B5EF4-FFF2-40B4-BE49-F238E27FC236}">
                    <a16:creationId xmlns="" xmlns:a16="http://schemas.microsoft.com/office/drawing/2014/main" id="{56836853-A908-4FEA-A2C7-8DBADB9BB699}"/>
                  </a:ext>
                </a:extLst>
              </p:cNvPr>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48" name="Shape 483">
              <a:extLst>
                <a:ext uri="{FF2B5EF4-FFF2-40B4-BE49-F238E27FC236}">
                  <a16:creationId xmlns="" xmlns:a16="http://schemas.microsoft.com/office/drawing/2014/main" id="{55BE059F-DA9F-46BF-AF97-0633D3C6C37D}"/>
                </a:ext>
              </a:extLst>
            </p:cNvPr>
            <p:cNvGrpSpPr/>
            <p:nvPr/>
          </p:nvGrpSpPr>
          <p:grpSpPr>
            <a:xfrm>
              <a:off x="7622141" y="1890087"/>
              <a:ext cx="1136272" cy="1246506"/>
              <a:chOff x="627304" y="1987183"/>
              <a:chExt cx="1594616" cy="1749317"/>
            </a:xfrm>
          </p:grpSpPr>
          <p:sp>
            <p:nvSpPr>
              <p:cNvPr id="49" name="Shape 484">
                <a:extLst>
                  <a:ext uri="{FF2B5EF4-FFF2-40B4-BE49-F238E27FC236}">
                    <a16:creationId xmlns="" xmlns:a16="http://schemas.microsoft.com/office/drawing/2014/main" id="{09A3F3CC-4A8C-473D-826C-CD8F7210E8CA}"/>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0" name="Shape 485">
                <a:extLst>
                  <a:ext uri="{FF2B5EF4-FFF2-40B4-BE49-F238E27FC236}">
                    <a16:creationId xmlns="" xmlns:a16="http://schemas.microsoft.com/office/drawing/2014/main" id="{90EE764B-5A68-40F7-B423-97A925DB043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1" name="Shape 486">
                <a:extLst>
                  <a:ext uri="{FF2B5EF4-FFF2-40B4-BE49-F238E27FC236}">
                    <a16:creationId xmlns="" xmlns:a16="http://schemas.microsoft.com/office/drawing/2014/main" id="{2BD1A69E-843D-4911-9639-72254DE5EC09}"/>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56" name="Shape 487">
            <a:extLst>
              <a:ext uri="{FF2B5EF4-FFF2-40B4-BE49-F238E27FC236}">
                <a16:creationId xmlns="" xmlns:a16="http://schemas.microsoft.com/office/drawing/2014/main" id="{0080E6C3-C699-4B27-84AB-D0ACE300B973}"/>
              </a:ext>
            </a:extLst>
          </p:cNvPr>
          <p:cNvGrpSpPr/>
          <p:nvPr userDrawn="1"/>
        </p:nvGrpSpPr>
        <p:grpSpPr>
          <a:xfrm>
            <a:off x="10039725" y="2881865"/>
            <a:ext cx="1304470" cy="2435707"/>
            <a:chOff x="9646841" y="1888970"/>
            <a:chExt cx="1304470" cy="2435707"/>
          </a:xfrm>
        </p:grpSpPr>
        <p:grpSp>
          <p:nvGrpSpPr>
            <p:cNvPr id="57" name="Shape 488">
              <a:extLst>
                <a:ext uri="{FF2B5EF4-FFF2-40B4-BE49-F238E27FC236}">
                  <a16:creationId xmlns="" xmlns:a16="http://schemas.microsoft.com/office/drawing/2014/main" id="{3FE98C58-3F26-4FB1-B3B9-00635E30E151}"/>
                </a:ext>
              </a:extLst>
            </p:cNvPr>
            <p:cNvGrpSpPr/>
            <p:nvPr/>
          </p:nvGrpSpPr>
          <p:grpSpPr>
            <a:xfrm>
              <a:off x="9646841" y="2766893"/>
              <a:ext cx="1304470" cy="1557784"/>
              <a:chOff x="9646841" y="2766893"/>
              <a:chExt cx="1304470" cy="1557784"/>
            </a:xfrm>
          </p:grpSpPr>
          <p:grpSp>
            <p:nvGrpSpPr>
              <p:cNvPr id="62" name="Shape 489">
                <a:extLst>
                  <a:ext uri="{FF2B5EF4-FFF2-40B4-BE49-F238E27FC236}">
                    <a16:creationId xmlns="" xmlns:a16="http://schemas.microsoft.com/office/drawing/2014/main" id="{FE7B0911-C4B5-4B68-98F1-3392C7659BF6}"/>
                  </a:ext>
                </a:extLst>
              </p:cNvPr>
              <p:cNvGrpSpPr/>
              <p:nvPr/>
            </p:nvGrpSpPr>
            <p:grpSpPr>
              <a:xfrm>
                <a:off x="9646841" y="2766893"/>
                <a:ext cx="1304470" cy="1557784"/>
                <a:chOff x="9539460" y="3267114"/>
                <a:chExt cx="1304470" cy="1557784"/>
              </a:xfrm>
            </p:grpSpPr>
            <p:sp>
              <p:nvSpPr>
                <p:cNvPr id="64" name="Shape 490">
                  <a:extLst>
                    <a:ext uri="{FF2B5EF4-FFF2-40B4-BE49-F238E27FC236}">
                      <a16:creationId xmlns="" xmlns:a16="http://schemas.microsoft.com/office/drawing/2014/main" id="{E81BAEB5-FB53-4146-8050-8D1B39E81D35}"/>
                    </a:ext>
                  </a:extLst>
                </p:cNvPr>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 name="Shape 491">
                  <a:extLst>
                    <a:ext uri="{FF2B5EF4-FFF2-40B4-BE49-F238E27FC236}">
                      <a16:creationId xmlns="" xmlns:a16="http://schemas.microsoft.com/office/drawing/2014/main" id="{83266BA3-B945-4258-A517-51947AE63675}"/>
                    </a:ext>
                  </a:extLst>
                </p:cNvPr>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3" name="Shape 492">
                <a:extLst>
                  <a:ext uri="{FF2B5EF4-FFF2-40B4-BE49-F238E27FC236}">
                    <a16:creationId xmlns="" xmlns:a16="http://schemas.microsoft.com/office/drawing/2014/main" id="{4DCE00BB-E6DA-434D-9544-EEEE4D91CE6E}"/>
                  </a:ext>
                </a:extLst>
              </p:cNvPr>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58" name="Shape 493">
              <a:extLst>
                <a:ext uri="{FF2B5EF4-FFF2-40B4-BE49-F238E27FC236}">
                  <a16:creationId xmlns="" xmlns:a16="http://schemas.microsoft.com/office/drawing/2014/main" id="{17B666D2-632B-4DC8-BE74-FE475AEDA604}"/>
                </a:ext>
              </a:extLst>
            </p:cNvPr>
            <p:cNvGrpSpPr/>
            <p:nvPr/>
          </p:nvGrpSpPr>
          <p:grpSpPr>
            <a:xfrm>
              <a:off x="9755990" y="1888970"/>
              <a:ext cx="1136272" cy="1246506"/>
              <a:chOff x="627304" y="1987183"/>
              <a:chExt cx="1594616" cy="1749317"/>
            </a:xfrm>
          </p:grpSpPr>
          <p:sp>
            <p:nvSpPr>
              <p:cNvPr id="59" name="Shape 494">
                <a:extLst>
                  <a:ext uri="{FF2B5EF4-FFF2-40B4-BE49-F238E27FC236}">
                    <a16:creationId xmlns="" xmlns:a16="http://schemas.microsoft.com/office/drawing/2014/main" id="{24D4D573-D659-43F5-B4B1-84228989D122}"/>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0" name="Shape 495">
                <a:extLst>
                  <a:ext uri="{FF2B5EF4-FFF2-40B4-BE49-F238E27FC236}">
                    <a16:creationId xmlns="" xmlns:a16="http://schemas.microsoft.com/office/drawing/2014/main" id="{B5E970E8-9AFA-47AB-BF58-8B932E1A2166}"/>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1" name="Shape 496">
                <a:extLst>
                  <a:ext uri="{FF2B5EF4-FFF2-40B4-BE49-F238E27FC236}">
                    <a16:creationId xmlns="" xmlns:a16="http://schemas.microsoft.com/office/drawing/2014/main" id="{CFC66BF3-FE1E-4C00-8539-787108A441C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sp>
        <p:nvSpPr>
          <p:cNvPr id="67" name="Text Placeholder 62">
            <a:extLst>
              <a:ext uri="{FF2B5EF4-FFF2-40B4-BE49-F238E27FC236}">
                <a16:creationId xmlns="" xmlns:a16="http://schemas.microsoft.com/office/drawing/2014/main" id="{A8536DC1-A46F-465B-9A37-0990CBE87D62}"/>
              </a:ext>
            </a:extLst>
          </p:cNvPr>
          <p:cNvSpPr>
            <a:spLocks noGrp="1"/>
          </p:cNvSpPr>
          <p:nvPr>
            <p:ph type="body" sz="quarter" idx="34" hasCustomPrompt="1"/>
          </p:nvPr>
        </p:nvSpPr>
        <p:spPr>
          <a:xfrm>
            <a:off x="868842" y="5707711"/>
            <a:ext cx="1733047" cy="362766"/>
          </a:xfrm>
          <a:prstGeom prst="rect">
            <a:avLst/>
          </a:prstGeom>
        </p:spPr>
        <p:txBody>
          <a:bodyPr/>
          <a:lstStyle>
            <a:lvl1pPr algn="ctr">
              <a:defRPr b="1"/>
            </a:lvl1pPr>
          </a:lstStyle>
          <a:p>
            <a:pPr lvl="0"/>
            <a:r>
              <a:rPr lang="en-US" dirty="0"/>
              <a:t>Heading 1</a:t>
            </a:r>
          </a:p>
        </p:txBody>
      </p:sp>
      <p:sp>
        <p:nvSpPr>
          <p:cNvPr id="69" name="Text Placeholder 62">
            <a:extLst>
              <a:ext uri="{FF2B5EF4-FFF2-40B4-BE49-F238E27FC236}">
                <a16:creationId xmlns="" xmlns:a16="http://schemas.microsoft.com/office/drawing/2014/main" id="{7EBE6AAA-37A5-42B6-8B8B-A44DFF247B23}"/>
              </a:ext>
            </a:extLst>
          </p:cNvPr>
          <p:cNvSpPr>
            <a:spLocks noGrp="1"/>
          </p:cNvSpPr>
          <p:nvPr>
            <p:ph type="body" sz="quarter" idx="36" hasCustomPrompt="1"/>
          </p:nvPr>
        </p:nvSpPr>
        <p:spPr>
          <a:xfrm>
            <a:off x="3081061" y="5721632"/>
            <a:ext cx="1733047" cy="362766"/>
          </a:xfrm>
          <a:prstGeom prst="rect">
            <a:avLst/>
          </a:prstGeom>
        </p:spPr>
        <p:txBody>
          <a:bodyPr/>
          <a:lstStyle>
            <a:lvl1pPr algn="ctr">
              <a:defRPr b="1"/>
            </a:lvl1pPr>
          </a:lstStyle>
          <a:p>
            <a:pPr lvl="0"/>
            <a:r>
              <a:rPr lang="en-US" dirty="0"/>
              <a:t>Heading 2</a:t>
            </a:r>
          </a:p>
        </p:txBody>
      </p:sp>
      <p:sp>
        <p:nvSpPr>
          <p:cNvPr id="71" name="Text Placeholder 62">
            <a:extLst>
              <a:ext uri="{FF2B5EF4-FFF2-40B4-BE49-F238E27FC236}">
                <a16:creationId xmlns="" xmlns:a16="http://schemas.microsoft.com/office/drawing/2014/main" id="{53D9D129-E2ED-4FA0-8906-E7C25CB5EF54}"/>
              </a:ext>
            </a:extLst>
          </p:cNvPr>
          <p:cNvSpPr>
            <a:spLocks noGrp="1"/>
          </p:cNvSpPr>
          <p:nvPr>
            <p:ph type="body" sz="quarter" idx="38" hasCustomPrompt="1"/>
          </p:nvPr>
        </p:nvSpPr>
        <p:spPr>
          <a:xfrm>
            <a:off x="5293281" y="5707711"/>
            <a:ext cx="1733047" cy="362766"/>
          </a:xfrm>
          <a:prstGeom prst="rect">
            <a:avLst/>
          </a:prstGeom>
        </p:spPr>
        <p:txBody>
          <a:bodyPr/>
          <a:lstStyle>
            <a:lvl1pPr algn="ctr">
              <a:defRPr b="1"/>
            </a:lvl1pPr>
          </a:lstStyle>
          <a:p>
            <a:pPr lvl="0"/>
            <a:r>
              <a:rPr lang="en-US" dirty="0"/>
              <a:t>Heading 3</a:t>
            </a:r>
          </a:p>
        </p:txBody>
      </p:sp>
      <p:sp>
        <p:nvSpPr>
          <p:cNvPr id="73" name="Text Placeholder 62">
            <a:extLst>
              <a:ext uri="{FF2B5EF4-FFF2-40B4-BE49-F238E27FC236}">
                <a16:creationId xmlns="" xmlns:a16="http://schemas.microsoft.com/office/drawing/2014/main" id="{D76665DF-2B18-4340-AD73-D5AFA208B0B7}"/>
              </a:ext>
            </a:extLst>
          </p:cNvPr>
          <p:cNvSpPr>
            <a:spLocks noGrp="1"/>
          </p:cNvSpPr>
          <p:nvPr>
            <p:ph type="body" sz="quarter" idx="40" hasCustomPrompt="1"/>
          </p:nvPr>
        </p:nvSpPr>
        <p:spPr>
          <a:xfrm>
            <a:off x="7412699" y="5707711"/>
            <a:ext cx="1733047" cy="362766"/>
          </a:xfrm>
          <a:prstGeom prst="rect">
            <a:avLst/>
          </a:prstGeom>
        </p:spPr>
        <p:txBody>
          <a:bodyPr/>
          <a:lstStyle>
            <a:lvl1pPr algn="ctr">
              <a:defRPr b="1"/>
            </a:lvl1pPr>
          </a:lstStyle>
          <a:p>
            <a:pPr lvl="0"/>
            <a:r>
              <a:rPr lang="en-US" dirty="0"/>
              <a:t>Heading 4</a:t>
            </a:r>
          </a:p>
        </p:txBody>
      </p:sp>
      <p:sp>
        <p:nvSpPr>
          <p:cNvPr id="75" name="Text Placeholder 62">
            <a:extLst>
              <a:ext uri="{FF2B5EF4-FFF2-40B4-BE49-F238E27FC236}">
                <a16:creationId xmlns="" xmlns:a16="http://schemas.microsoft.com/office/drawing/2014/main" id="{0854FF77-1078-43A2-B302-E29B4C6D8DAE}"/>
              </a:ext>
            </a:extLst>
          </p:cNvPr>
          <p:cNvSpPr>
            <a:spLocks noGrp="1"/>
          </p:cNvSpPr>
          <p:nvPr>
            <p:ph type="body" sz="quarter" idx="42" hasCustomPrompt="1"/>
          </p:nvPr>
        </p:nvSpPr>
        <p:spPr>
          <a:xfrm>
            <a:off x="9532117" y="5707711"/>
            <a:ext cx="1899629" cy="362766"/>
          </a:xfrm>
          <a:prstGeom prst="rect">
            <a:avLst/>
          </a:prstGeom>
        </p:spPr>
        <p:txBody>
          <a:bodyPr/>
          <a:lstStyle>
            <a:lvl1pPr algn="ctr">
              <a:defRPr b="1"/>
            </a:lvl1pPr>
          </a:lstStyle>
          <a:p>
            <a:pPr lvl="0"/>
            <a:r>
              <a:rPr lang="en-US" dirty="0"/>
              <a:t>Heading 5</a:t>
            </a:r>
          </a:p>
        </p:txBody>
      </p:sp>
      <p:sp>
        <p:nvSpPr>
          <p:cNvPr id="76" name="Text Placeholder 5">
            <a:extLst>
              <a:ext uri="{FF2B5EF4-FFF2-40B4-BE49-F238E27FC236}">
                <a16:creationId xmlns="" xmlns:a16="http://schemas.microsoft.com/office/drawing/2014/main" id="{0216F30E-09FF-4325-8E4B-DC1987DFD33C}"/>
              </a:ext>
            </a:extLst>
          </p:cNvPr>
          <p:cNvSpPr>
            <a:spLocks noGrp="1"/>
          </p:cNvSpPr>
          <p:nvPr>
            <p:ph type="body" sz="quarter" idx="24" hasCustomPrompt="1"/>
          </p:nvPr>
        </p:nvSpPr>
        <p:spPr>
          <a:xfrm>
            <a:off x="514350" y="1304995"/>
            <a:ext cx="10273812" cy="1453287"/>
          </a:xfrm>
          <a:prstGeom prst="rect">
            <a:avLst/>
          </a:prstGeom>
        </p:spPr>
        <p:txBody>
          <a:bodyPr/>
          <a:lstStyle>
            <a:lvl1pPr marL="0" indent="0">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Tree>
    <p:custDataLst>
      <p:tags r:id="rId1"/>
    </p:custDataLst>
    <p:extLst>
      <p:ext uri="{BB962C8B-B14F-4D97-AF65-F5344CB8AC3E}">
        <p14:creationId xmlns:p14="http://schemas.microsoft.com/office/powerpoint/2010/main" val="51301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quared-Infographic">
    <p:spTree>
      <p:nvGrpSpPr>
        <p:cNvPr id="1" name="Shape 31"/>
        <p:cNvGrpSpPr/>
        <p:nvPr/>
      </p:nvGrpSpPr>
      <p:grpSpPr>
        <a:xfrm>
          <a:off x="0" y="0"/>
          <a:ext cx="0" cy="0"/>
          <a:chOff x="0" y="0"/>
          <a:chExt cx="0" cy="0"/>
        </a:xfrm>
      </p:grpSpPr>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435">
            <a:extLst>
              <a:ext uri="{FF2B5EF4-FFF2-40B4-BE49-F238E27FC236}">
                <a16:creationId xmlns="" xmlns:a16="http://schemas.microsoft.com/office/drawing/2014/main" id="{5E0A69AD-1907-438E-9B37-02CD6AD57E63}"/>
              </a:ext>
            </a:extLst>
          </p:cNvPr>
          <p:cNvGrpSpPr/>
          <p:nvPr userDrawn="1"/>
        </p:nvGrpSpPr>
        <p:grpSpPr>
          <a:xfrm>
            <a:off x="0" y="3998260"/>
            <a:ext cx="12192000" cy="126791"/>
            <a:chOff x="1751419" y="4036682"/>
            <a:chExt cx="9944456" cy="50961"/>
          </a:xfrm>
        </p:grpSpPr>
        <p:sp>
          <p:nvSpPr>
            <p:cNvPr id="5" name="Shape 436">
              <a:extLst>
                <a:ext uri="{FF2B5EF4-FFF2-40B4-BE49-F238E27FC236}">
                  <a16:creationId xmlns="" xmlns:a16="http://schemas.microsoft.com/office/drawing/2014/main" id="{E6E87D3E-1AA0-4FF5-BE58-2E0A0458A2AB}"/>
                </a:ext>
              </a:extLst>
            </p:cNvPr>
            <p:cNvSpPr/>
            <p:nvPr/>
          </p:nvSpPr>
          <p:spPr>
            <a:xfrm>
              <a:off x="3040807" y="4036682"/>
              <a:ext cx="1683494" cy="50961"/>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6" name="Shape 437">
              <a:extLst>
                <a:ext uri="{FF2B5EF4-FFF2-40B4-BE49-F238E27FC236}">
                  <a16:creationId xmlns="" xmlns:a16="http://schemas.microsoft.com/office/drawing/2014/main" id="{49422034-2726-4B31-B851-64DE97BFE9D7}"/>
                </a:ext>
              </a:extLst>
            </p:cNvPr>
            <p:cNvSpPr/>
            <p:nvPr/>
          </p:nvSpPr>
          <p:spPr>
            <a:xfrm>
              <a:off x="4724303" y="4036682"/>
              <a:ext cx="1715155" cy="50961"/>
            </a:xfrm>
            <a:prstGeom prst="rect">
              <a:avLst/>
            </a:prstGeom>
            <a:solidFill>
              <a:schemeClr val="accent3"/>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7" name="Shape 438">
              <a:extLst>
                <a:ext uri="{FF2B5EF4-FFF2-40B4-BE49-F238E27FC236}">
                  <a16:creationId xmlns="" xmlns:a16="http://schemas.microsoft.com/office/drawing/2014/main" id="{2624578F-9C0A-4BDF-9E6A-545586E024BC}"/>
                </a:ext>
              </a:extLst>
            </p:cNvPr>
            <p:cNvSpPr/>
            <p:nvPr/>
          </p:nvSpPr>
          <p:spPr>
            <a:xfrm>
              <a:off x="6435557" y="4036682"/>
              <a:ext cx="1661571" cy="50961"/>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8" name="Shape 439">
              <a:extLst>
                <a:ext uri="{FF2B5EF4-FFF2-40B4-BE49-F238E27FC236}">
                  <a16:creationId xmlns="" xmlns:a16="http://schemas.microsoft.com/office/drawing/2014/main" id="{9D66A61E-5F6B-4552-9A4A-99FF4EB369AE}"/>
                </a:ext>
              </a:extLst>
            </p:cNvPr>
            <p:cNvSpPr/>
            <p:nvPr/>
          </p:nvSpPr>
          <p:spPr>
            <a:xfrm>
              <a:off x="8087642" y="4036682"/>
              <a:ext cx="1720740" cy="50961"/>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9" name="Shape 440">
              <a:extLst>
                <a:ext uri="{FF2B5EF4-FFF2-40B4-BE49-F238E27FC236}">
                  <a16:creationId xmlns="" xmlns:a16="http://schemas.microsoft.com/office/drawing/2014/main" id="{AD87DCDF-751E-48B4-86F4-825A02472E64}"/>
                </a:ext>
              </a:extLst>
            </p:cNvPr>
            <p:cNvSpPr/>
            <p:nvPr/>
          </p:nvSpPr>
          <p:spPr>
            <a:xfrm>
              <a:off x="1751419" y="4036682"/>
              <a:ext cx="1289385" cy="50961"/>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10" name="Shape 441">
              <a:extLst>
                <a:ext uri="{FF2B5EF4-FFF2-40B4-BE49-F238E27FC236}">
                  <a16:creationId xmlns="" xmlns:a16="http://schemas.microsoft.com/office/drawing/2014/main" id="{0832F15E-F165-47E2-BD96-B8587225ECAA}"/>
                </a:ext>
              </a:extLst>
            </p:cNvPr>
            <p:cNvSpPr/>
            <p:nvPr/>
          </p:nvSpPr>
          <p:spPr>
            <a:xfrm>
              <a:off x="9808382" y="4036682"/>
              <a:ext cx="1887494" cy="50961"/>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grpSp>
      <p:grpSp>
        <p:nvGrpSpPr>
          <p:cNvPr id="16" name="Shape 447">
            <a:extLst>
              <a:ext uri="{FF2B5EF4-FFF2-40B4-BE49-F238E27FC236}">
                <a16:creationId xmlns="" xmlns:a16="http://schemas.microsoft.com/office/drawing/2014/main" id="{982CD0AA-0428-49EA-B371-50442EC9E6B1}"/>
              </a:ext>
            </a:extLst>
          </p:cNvPr>
          <p:cNvGrpSpPr/>
          <p:nvPr userDrawn="1"/>
        </p:nvGrpSpPr>
        <p:grpSpPr>
          <a:xfrm>
            <a:off x="1217471" y="1893408"/>
            <a:ext cx="1304470" cy="2431269"/>
            <a:chOff x="1217471" y="1893408"/>
            <a:chExt cx="1304470" cy="2431269"/>
          </a:xfrm>
        </p:grpSpPr>
        <p:grpSp>
          <p:nvGrpSpPr>
            <p:cNvPr id="17" name="Shape 448">
              <a:extLst>
                <a:ext uri="{FF2B5EF4-FFF2-40B4-BE49-F238E27FC236}">
                  <a16:creationId xmlns="" xmlns:a16="http://schemas.microsoft.com/office/drawing/2014/main" id="{D57C75A4-99B1-4A60-A578-0817DA8862EA}"/>
                </a:ext>
              </a:extLst>
            </p:cNvPr>
            <p:cNvGrpSpPr/>
            <p:nvPr/>
          </p:nvGrpSpPr>
          <p:grpSpPr>
            <a:xfrm>
              <a:off x="1217471" y="2766893"/>
              <a:ext cx="1304470" cy="1557784"/>
              <a:chOff x="1217471" y="2766893"/>
              <a:chExt cx="1304470" cy="1557784"/>
            </a:xfrm>
          </p:grpSpPr>
          <p:grpSp>
            <p:nvGrpSpPr>
              <p:cNvPr id="22" name="Shape 449">
                <a:extLst>
                  <a:ext uri="{FF2B5EF4-FFF2-40B4-BE49-F238E27FC236}">
                    <a16:creationId xmlns="" xmlns:a16="http://schemas.microsoft.com/office/drawing/2014/main" id="{6476D60F-04E7-4959-839A-D566BAC6FE28}"/>
                  </a:ext>
                </a:extLst>
              </p:cNvPr>
              <p:cNvGrpSpPr/>
              <p:nvPr/>
            </p:nvGrpSpPr>
            <p:grpSpPr>
              <a:xfrm>
                <a:off x="1217471" y="2766893"/>
                <a:ext cx="1304470" cy="1557784"/>
                <a:chOff x="1199541" y="3267114"/>
                <a:chExt cx="1304470" cy="1557784"/>
              </a:xfrm>
            </p:grpSpPr>
            <p:sp>
              <p:nvSpPr>
                <p:cNvPr id="24" name="Shape 450">
                  <a:extLst>
                    <a:ext uri="{FF2B5EF4-FFF2-40B4-BE49-F238E27FC236}">
                      <a16:creationId xmlns="" xmlns:a16="http://schemas.microsoft.com/office/drawing/2014/main" id="{ABE6ADD7-0E16-4D3E-B8FE-55D9D6B5A429}"/>
                    </a:ext>
                  </a:extLst>
                </p:cNvPr>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Shape 451">
                  <a:extLst>
                    <a:ext uri="{FF2B5EF4-FFF2-40B4-BE49-F238E27FC236}">
                      <a16:creationId xmlns="" xmlns:a16="http://schemas.microsoft.com/office/drawing/2014/main" id="{967C3D7A-0C05-4B93-A574-D54DA1463854}"/>
                    </a:ext>
                  </a:extLst>
                </p:cNvPr>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3" name="Shape 452">
                <a:extLst>
                  <a:ext uri="{FF2B5EF4-FFF2-40B4-BE49-F238E27FC236}">
                    <a16:creationId xmlns="" xmlns:a16="http://schemas.microsoft.com/office/drawing/2014/main" id="{FD56A451-10DE-4E6C-A3A4-019DFCDFB665}"/>
                  </a:ext>
                </a:extLst>
              </p:cNvPr>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8" name="Shape 453">
              <a:extLst>
                <a:ext uri="{FF2B5EF4-FFF2-40B4-BE49-F238E27FC236}">
                  <a16:creationId xmlns="" xmlns:a16="http://schemas.microsoft.com/office/drawing/2014/main" id="{944ECBFB-14F5-4E6F-9CD3-C1A5BA972593}"/>
                </a:ext>
              </a:extLst>
            </p:cNvPr>
            <p:cNvGrpSpPr/>
            <p:nvPr/>
          </p:nvGrpSpPr>
          <p:grpSpPr>
            <a:xfrm>
              <a:off x="1289951" y="1893408"/>
              <a:ext cx="1136272" cy="1246506"/>
              <a:chOff x="627304" y="1987183"/>
              <a:chExt cx="1594616" cy="1749317"/>
            </a:xfrm>
          </p:grpSpPr>
          <p:sp>
            <p:nvSpPr>
              <p:cNvPr id="19" name="Shape 454">
                <a:extLst>
                  <a:ext uri="{FF2B5EF4-FFF2-40B4-BE49-F238E27FC236}">
                    <a16:creationId xmlns="" xmlns:a16="http://schemas.microsoft.com/office/drawing/2014/main" id="{2D18D259-9187-440A-8D09-F4AAD8ECCF4C}"/>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455">
                <a:extLst>
                  <a:ext uri="{FF2B5EF4-FFF2-40B4-BE49-F238E27FC236}">
                    <a16:creationId xmlns="" xmlns:a16="http://schemas.microsoft.com/office/drawing/2014/main" id="{A1E5E5C1-B874-49A4-879C-F8716240B38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 name="Shape 456">
                <a:extLst>
                  <a:ext uri="{FF2B5EF4-FFF2-40B4-BE49-F238E27FC236}">
                    <a16:creationId xmlns="" xmlns:a16="http://schemas.microsoft.com/office/drawing/2014/main" id="{206CCF5C-C710-419B-BFF5-FB4297673CD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26" name="Shape 457">
            <a:extLst>
              <a:ext uri="{FF2B5EF4-FFF2-40B4-BE49-F238E27FC236}">
                <a16:creationId xmlns="" xmlns:a16="http://schemas.microsoft.com/office/drawing/2014/main" id="{D5C411AE-DC64-466D-BDAC-8DB05F9205C0}"/>
              </a:ext>
            </a:extLst>
          </p:cNvPr>
          <p:cNvGrpSpPr/>
          <p:nvPr userDrawn="1"/>
        </p:nvGrpSpPr>
        <p:grpSpPr>
          <a:xfrm>
            <a:off x="3286748" y="1893408"/>
            <a:ext cx="1304470" cy="2483739"/>
            <a:chOff x="3326504" y="1893408"/>
            <a:chExt cx="1304470" cy="2483739"/>
          </a:xfrm>
        </p:grpSpPr>
        <p:grpSp>
          <p:nvGrpSpPr>
            <p:cNvPr id="27" name="Shape 458">
              <a:extLst>
                <a:ext uri="{FF2B5EF4-FFF2-40B4-BE49-F238E27FC236}">
                  <a16:creationId xmlns="" xmlns:a16="http://schemas.microsoft.com/office/drawing/2014/main" id="{8B312BEF-2CFF-43D7-B08F-A736C6CC8EBE}"/>
                </a:ext>
              </a:extLst>
            </p:cNvPr>
            <p:cNvGrpSpPr/>
            <p:nvPr/>
          </p:nvGrpSpPr>
          <p:grpSpPr>
            <a:xfrm>
              <a:off x="3326504" y="2772528"/>
              <a:ext cx="1304470" cy="1604619"/>
              <a:chOff x="3326504" y="2772528"/>
              <a:chExt cx="1304470" cy="1604619"/>
            </a:xfrm>
          </p:grpSpPr>
          <p:grpSp>
            <p:nvGrpSpPr>
              <p:cNvPr id="32" name="Shape 459">
                <a:extLst>
                  <a:ext uri="{FF2B5EF4-FFF2-40B4-BE49-F238E27FC236}">
                    <a16:creationId xmlns="" xmlns:a16="http://schemas.microsoft.com/office/drawing/2014/main" id="{219FB92E-5EAF-424B-9B83-FD646C0076B2}"/>
                  </a:ext>
                </a:extLst>
              </p:cNvPr>
              <p:cNvGrpSpPr/>
              <p:nvPr/>
            </p:nvGrpSpPr>
            <p:grpSpPr>
              <a:xfrm>
                <a:off x="3326504" y="2772528"/>
                <a:ext cx="1304470" cy="1604619"/>
                <a:chOff x="3269602" y="3277053"/>
                <a:chExt cx="1304470" cy="1593145"/>
              </a:xfrm>
            </p:grpSpPr>
            <p:sp>
              <p:nvSpPr>
                <p:cNvPr id="34" name="Shape 460">
                  <a:extLst>
                    <a:ext uri="{FF2B5EF4-FFF2-40B4-BE49-F238E27FC236}">
                      <a16:creationId xmlns="" xmlns:a16="http://schemas.microsoft.com/office/drawing/2014/main" id="{B218C614-3BC3-48BC-92AB-3E78E40E5EE8}"/>
                    </a:ext>
                  </a:extLst>
                </p:cNvPr>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 name="Shape 461">
                  <a:extLst>
                    <a:ext uri="{FF2B5EF4-FFF2-40B4-BE49-F238E27FC236}">
                      <a16:creationId xmlns="" xmlns:a16="http://schemas.microsoft.com/office/drawing/2014/main" id="{A9E76E57-5B8F-4C02-BC88-BD448B68136A}"/>
                    </a:ext>
                  </a:extLst>
                </p:cNvPr>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3" name="Shape 462">
                <a:extLst>
                  <a:ext uri="{FF2B5EF4-FFF2-40B4-BE49-F238E27FC236}">
                    <a16:creationId xmlns="" xmlns:a16="http://schemas.microsoft.com/office/drawing/2014/main" id="{27FD5014-646D-416B-B7E6-590867CD1C6B}"/>
                  </a:ext>
                </a:extLst>
              </p:cNvPr>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28" name="Shape 463">
              <a:extLst>
                <a:ext uri="{FF2B5EF4-FFF2-40B4-BE49-F238E27FC236}">
                  <a16:creationId xmlns="" xmlns:a16="http://schemas.microsoft.com/office/drawing/2014/main" id="{0CFC4DA9-5201-4460-A65C-DF1259107B76}"/>
                </a:ext>
              </a:extLst>
            </p:cNvPr>
            <p:cNvGrpSpPr/>
            <p:nvPr/>
          </p:nvGrpSpPr>
          <p:grpSpPr>
            <a:xfrm>
              <a:off x="3410604" y="1893408"/>
              <a:ext cx="1136272" cy="1246506"/>
              <a:chOff x="627304" y="1987183"/>
              <a:chExt cx="1594616" cy="1749317"/>
            </a:xfrm>
          </p:grpSpPr>
          <p:sp>
            <p:nvSpPr>
              <p:cNvPr id="29" name="Shape 464">
                <a:extLst>
                  <a:ext uri="{FF2B5EF4-FFF2-40B4-BE49-F238E27FC236}">
                    <a16:creationId xmlns="" xmlns:a16="http://schemas.microsoft.com/office/drawing/2014/main" id="{EED83CED-C348-4860-B717-3051B4931096}"/>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465">
                <a:extLst>
                  <a:ext uri="{FF2B5EF4-FFF2-40B4-BE49-F238E27FC236}">
                    <a16:creationId xmlns="" xmlns:a16="http://schemas.microsoft.com/office/drawing/2014/main" id="{EAF04ECD-FF1A-428F-8190-C9E23A80973D}"/>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466">
                <a:extLst>
                  <a:ext uri="{FF2B5EF4-FFF2-40B4-BE49-F238E27FC236}">
                    <a16:creationId xmlns="" xmlns:a16="http://schemas.microsoft.com/office/drawing/2014/main" id="{0EA48C78-4AF8-4576-9A52-3E3BEBD72F5D}"/>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36" name="Shape 467">
            <a:extLst>
              <a:ext uri="{FF2B5EF4-FFF2-40B4-BE49-F238E27FC236}">
                <a16:creationId xmlns="" xmlns:a16="http://schemas.microsoft.com/office/drawing/2014/main" id="{0D7161DF-0AAD-4596-A994-DDA0ACA22488}"/>
              </a:ext>
            </a:extLst>
          </p:cNvPr>
          <p:cNvGrpSpPr/>
          <p:nvPr userDrawn="1"/>
        </p:nvGrpSpPr>
        <p:grpSpPr>
          <a:xfrm>
            <a:off x="5362701" y="1890087"/>
            <a:ext cx="1304470" cy="2426375"/>
            <a:chOff x="5452152" y="1890087"/>
            <a:chExt cx="1304470" cy="2426375"/>
          </a:xfrm>
        </p:grpSpPr>
        <p:grpSp>
          <p:nvGrpSpPr>
            <p:cNvPr id="37" name="Shape 468">
              <a:extLst>
                <a:ext uri="{FF2B5EF4-FFF2-40B4-BE49-F238E27FC236}">
                  <a16:creationId xmlns="" xmlns:a16="http://schemas.microsoft.com/office/drawing/2014/main" id="{F973CDE4-E42F-42C5-B4FC-11591B7D5F2D}"/>
                </a:ext>
              </a:extLst>
            </p:cNvPr>
            <p:cNvGrpSpPr/>
            <p:nvPr/>
          </p:nvGrpSpPr>
          <p:grpSpPr>
            <a:xfrm>
              <a:off x="5452152" y="2763572"/>
              <a:ext cx="1304470" cy="1552890"/>
              <a:chOff x="5452152" y="2763572"/>
              <a:chExt cx="1304470" cy="1552890"/>
            </a:xfrm>
          </p:grpSpPr>
          <p:grpSp>
            <p:nvGrpSpPr>
              <p:cNvPr id="42" name="Shape 469">
                <a:extLst>
                  <a:ext uri="{FF2B5EF4-FFF2-40B4-BE49-F238E27FC236}">
                    <a16:creationId xmlns="" xmlns:a16="http://schemas.microsoft.com/office/drawing/2014/main" id="{CB67B603-EAF7-4478-AC18-47787E5517E3}"/>
                  </a:ext>
                </a:extLst>
              </p:cNvPr>
              <p:cNvGrpSpPr/>
              <p:nvPr/>
            </p:nvGrpSpPr>
            <p:grpSpPr>
              <a:xfrm>
                <a:off x="5452152" y="2763572"/>
                <a:ext cx="1304470" cy="1552890"/>
                <a:chOff x="5960996" y="3267114"/>
                <a:chExt cx="1304470" cy="1559509"/>
              </a:xfrm>
            </p:grpSpPr>
            <p:sp>
              <p:nvSpPr>
                <p:cNvPr id="44" name="Shape 470">
                  <a:extLst>
                    <a:ext uri="{FF2B5EF4-FFF2-40B4-BE49-F238E27FC236}">
                      <a16:creationId xmlns="" xmlns:a16="http://schemas.microsoft.com/office/drawing/2014/main" id="{4D128BA8-DDE1-4615-BEA5-5440FADBFE99}"/>
                    </a:ext>
                  </a:extLst>
                </p:cNvPr>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 name="Shape 471">
                  <a:extLst>
                    <a:ext uri="{FF2B5EF4-FFF2-40B4-BE49-F238E27FC236}">
                      <a16:creationId xmlns="" xmlns:a16="http://schemas.microsoft.com/office/drawing/2014/main" id="{EE7DBB3D-4ECE-45D9-8938-F3D044F67A0C}"/>
                    </a:ext>
                  </a:extLst>
                </p:cNvPr>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3" name="Shape 472">
                <a:extLst>
                  <a:ext uri="{FF2B5EF4-FFF2-40B4-BE49-F238E27FC236}">
                    <a16:creationId xmlns="" xmlns:a16="http://schemas.microsoft.com/office/drawing/2014/main" id="{DB20D791-9F46-4246-9EF4-F13FDC2ACB82}"/>
                  </a:ext>
                </a:extLst>
              </p:cNvPr>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38" name="Shape 473">
              <a:extLst>
                <a:ext uri="{FF2B5EF4-FFF2-40B4-BE49-F238E27FC236}">
                  <a16:creationId xmlns="" xmlns:a16="http://schemas.microsoft.com/office/drawing/2014/main" id="{D1BB0BF4-7853-4995-BF08-A53684FEA298}"/>
                </a:ext>
              </a:extLst>
            </p:cNvPr>
            <p:cNvGrpSpPr/>
            <p:nvPr/>
          </p:nvGrpSpPr>
          <p:grpSpPr>
            <a:xfrm>
              <a:off x="5556109" y="1890087"/>
              <a:ext cx="1136272" cy="1246506"/>
              <a:chOff x="627304" y="1987183"/>
              <a:chExt cx="1594616" cy="1749317"/>
            </a:xfrm>
          </p:grpSpPr>
          <p:sp>
            <p:nvSpPr>
              <p:cNvPr id="39" name="Shape 474">
                <a:extLst>
                  <a:ext uri="{FF2B5EF4-FFF2-40B4-BE49-F238E27FC236}">
                    <a16:creationId xmlns="" xmlns:a16="http://schemas.microsoft.com/office/drawing/2014/main" id="{80F64E9E-C3B8-4FE9-9237-8D7C278CF1B3}"/>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 name="Shape 475">
                <a:extLst>
                  <a:ext uri="{FF2B5EF4-FFF2-40B4-BE49-F238E27FC236}">
                    <a16:creationId xmlns="" xmlns:a16="http://schemas.microsoft.com/office/drawing/2014/main" id="{E12C83FD-F85C-4DC4-B2E2-A1274CFFB417}"/>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1" name="Shape 476">
                <a:extLst>
                  <a:ext uri="{FF2B5EF4-FFF2-40B4-BE49-F238E27FC236}">
                    <a16:creationId xmlns="" xmlns:a16="http://schemas.microsoft.com/office/drawing/2014/main" id="{BF3ED55B-7F3A-489B-A4D1-CE9FCB23B39B}"/>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46" name="Shape 477">
            <a:extLst>
              <a:ext uri="{FF2B5EF4-FFF2-40B4-BE49-F238E27FC236}">
                <a16:creationId xmlns="" xmlns:a16="http://schemas.microsoft.com/office/drawing/2014/main" id="{D261EBB7-D683-4AFF-8EA7-5B0902E38C3F}"/>
              </a:ext>
            </a:extLst>
          </p:cNvPr>
          <p:cNvGrpSpPr/>
          <p:nvPr userDrawn="1"/>
        </p:nvGrpSpPr>
        <p:grpSpPr>
          <a:xfrm>
            <a:off x="7392552" y="1890087"/>
            <a:ext cx="1304470" cy="2434590"/>
            <a:chOff x="7521759" y="1890087"/>
            <a:chExt cx="1304470" cy="2434590"/>
          </a:xfrm>
        </p:grpSpPr>
        <p:grpSp>
          <p:nvGrpSpPr>
            <p:cNvPr id="47" name="Shape 478">
              <a:extLst>
                <a:ext uri="{FF2B5EF4-FFF2-40B4-BE49-F238E27FC236}">
                  <a16:creationId xmlns="" xmlns:a16="http://schemas.microsoft.com/office/drawing/2014/main" id="{159EA3C3-06CD-4411-92E9-0226AD07C562}"/>
                </a:ext>
              </a:extLst>
            </p:cNvPr>
            <p:cNvGrpSpPr/>
            <p:nvPr/>
          </p:nvGrpSpPr>
          <p:grpSpPr>
            <a:xfrm>
              <a:off x="7521759" y="2766893"/>
              <a:ext cx="1304470" cy="1557784"/>
              <a:chOff x="7521759" y="2766893"/>
              <a:chExt cx="1304470" cy="1557784"/>
            </a:xfrm>
          </p:grpSpPr>
          <p:grpSp>
            <p:nvGrpSpPr>
              <p:cNvPr id="52" name="Shape 479">
                <a:extLst>
                  <a:ext uri="{FF2B5EF4-FFF2-40B4-BE49-F238E27FC236}">
                    <a16:creationId xmlns="" xmlns:a16="http://schemas.microsoft.com/office/drawing/2014/main" id="{AE71D7B4-6342-4D83-9A5F-C848830CD505}"/>
                  </a:ext>
                </a:extLst>
              </p:cNvPr>
              <p:cNvGrpSpPr/>
              <p:nvPr/>
            </p:nvGrpSpPr>
            <p:grpSpPr>
              <a:xfrm>
                <a:off x="7521759" y="2766893"/>
                <a:ext cx="1304470" cy="1557784"/>
                <a:chOff x="7980910" y="3267114"/>
                <a:chExt cx="1304470" cy="1557784"/>
              </a:xfrm>
            </p:grpSpPr>
            <p:sp>
              <p:nvSpPr>
                <p:cNvPr id="54" name="Shape 480">
                  <a:extLst>
                    <a:ext uri="{FF2B5EF4-FFF2-40B4-BE49-F238E27FC236}">
                      <a16:creationId xmlns="" xmlns:a16="http://schemas.microsoft.com/office/drawing/2014/main" id="{F81E36A1-4E11-4122-967B-0D6E75E85D35}"/>
                    </a:ext>
                  </a:extLst>
                </p:cNvPr>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 name="Shape 481">
                  <a:extLst>
                    <a:ext uri="{FF2B5EF4-FFF2-40B4-BE49-F238E27FC236}">
                      <a16:creationId xmlns="" xmlns:a16="http://schemas.microsoft.com/office/drawing/2014/main" id="{608D6647-47EB-423C-9064-AE19AE656C68}"/>
                    </a:ext>
                  </a:extLst>
                </p:cNvPr>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3" name="Shape 482">
                <a:extLst>
                  <a:ext uri="{FF2B5EF4-FFF2-40B4-BE49-F238E27FC236}">
                    <a16:creationId xmlns="" xmlns:a16="http://schemas.microsoft.com/office/drawing/2014/main" id="{56836853-A908-4FEA-A2C7-8DBADB9BB699}"/>
                  </a:ext>
                </a:extLst>
              </p:cNvPr>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48" name="Shape 483">
              <a:extLst>
                <a:ext uri="{FF2B5EF4-FFF2-40B4-BE49-F238E27FC236}">
                  <a16:creationId xmlns="" xmlns:a16="http://schemas.microsoft.com/office/drawing/2014/main" id="{55BE059F-DA9F-46BF-AF97-0633D3C6C37D}"/>
                </a:ext>
              </a:extLst>
            </p:cNvPr>
            <p:cNvGrpSpPr/>
            <p:nvPr/>
          </p:nvGrpSpPr>
          <p:grpSpPr>
            <a:xfrm>
              <a:off x="7622141" y="1890087"/>
              <a:ext cx="1136272" cy="1246506"/>
              <a:chOff x="627304" y="1987183"/>
              <a:chExt cx="1594616" cy="1749317"/>
            </a:xfrm>
          </p:grpSpPr>
          <p:sp>
            <p:nvSpPr>
              <p:cNvPr id="49" name="Shape 484">
                <a:extLst>
                  <a:ext uri="{FF2B5EF4-FFF2-40B4-BE49-F238E27FC236}">
                    <a16:creationId xmlns="" xmlns:a16="http://schemas.microsoft.com/office/drawing/2014/main" id="{09A3F3CC-4A8C-473D-826C-CD8F7210E8CA}"/>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0" name="Shape 485">
                <a:extLst>
                  <a:ext uri="{FF2B5EF4-FFF2-40B4-BE49-F238E27FC236}">
                    <a16:creationId xmlns="" xmlns:a16="http://schemas.microsoft.com/office/drawing/2014/main" id="{90EE764B-5A68-40F7-B423-97A925DB043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1" name="Shape 486">
                <a:extLst>
                  <a:ext uri="{FF2B5EF4-FFF2-40B4-BE49-F238E27FC236}">
                    <a16:creationId xmlns="" xmlns:a16="http://schemas.microsoft.com/office/drawing/2014/main" id="{2BD1A69E-843D-4911-9639-72254DE5EC09}"/>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56" name="Shape 487">
            <a:extLst>
              <a:ext uri="{FF2B5EF4-FFF2-40B4-BE49-F238E27FC236}">
                <a16:creationId xmlns="" xmlns:a16="http://schemas.microsoft.com/office/drawing/2014/main" id="{0080E6C3-C699-4B27-84AB-D0ACE300B973}"/>
              </a:ext>
            </a:extLst>
          </p:cNvPr>
          <p:cNvGrpSpPr/>
          <p:nvPr userDrawn="1"/>
        </p:nvGrpSpPr>
        <p:grpSpPr>
          <a:xfrm>
            <a:off x="9507695" y="1888970"/>
            <a:ext cx="1304470" cy="2435707"/>
            <a:chOff x="9646841" y="1888970"/>
            <a:chExt cx="1304470" cy="2435707"/>
          </a:xfrm>
        </p:grpSpPr>
        <p:grpSp>
          <p:nvGrpSpPr>
            <p:cNvPr id="57" name="Shape 488">
              <a:extLst>
                <a:ext uri="{FF2B5EF4-FFF2-40B4-BE49-F238E27FC236}">
                  <a16:creationId xmlns="" xmlns:a16="http://schemas.microsoft.com/office/drawing/2014/main" id="{3FE98C58-3F26-4FB1-B3B9-00635E30E151}"/>
                </a:ext>
              </a:extLst>
            </p:cNvPr>
            <p:cNvGrpSpPr/>
            <p:nvPr/>
          </p:nvGrpSpPr>
          <p:grpSpPr>
            <a:xfrm>
              <a:off x="9646841" y="2766893"/>
              <a:ext cx="1304470" cy="1557784"/>
              <a:chOff x="9646841" y="2766893"/>
              <a:chExt cx="1304470" cy="1557784"/>
            </a:xfrm>
          </p:grpSpPr>
          <p:grpSp>
            <p:nvGrpSpPr>
              <p:cNvPr id="62" name="Shape 489">
                <a:extLst>
                  <a:ext uri="{FF2B5EF4-FFF2-40B4-BE49-F238E27FC236}">
                    <a16:creationId xmlns="" xmlns:a16="http://schemas.microsoft.com/office/drawing/2014/main" id="{FE7B0911-C4B5-4B68-98F1-3392C7659BF6}"/>
                  </a:ext>
                </a:extLst>
              </p:cNvPr>
              <p:cNvGrpSpPr/>
              <p:nvPr/>
            </p:nvGrpSpPr>
            <p:grpSpPr>
              <a:xfrm>
                <a:off x="9646841" y="2766893"/>
                <a:ext cx="1304470" cy="1557784"/>
                <a:chOff x="9539460" y="3267114"/>
                <a:chExt cx="1304470" cy="1557784"/>
              </a:xfrm>
            </p:grpSpPr>
            <p:sp>
              <p:nvSpPr>
                <p:cNvPr id="64" name="Shape 490">
                  <a:extLst>
                    <a:ext uri="{FF2B5EF4-FFF2-40B4-BE49-F238E27FC236}">
                      <a16:creationId xmlns="" xmlns:a16="http://schemas.microsoft.com/office/drawing/2014/main" id="{E81BAEB5-FB53-4146-8050-8D1B39E81D35}"/>
                    </a:ext>
                  </a:extLst>
                </p:cNvPr>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 name="Shape 491">
                  <a:extLst>
                    <a:ext uri="{FF2B5EF4-FFF2-40B4-BE49-F238E27FC236}">
                      <a16:creationId xmlns="" xmlns:a16="http://schemas.microsoft.com/office/drawing/2014/main" id="{83266BA3-B945-4258-A517-51947AE63675}"/>
                    </a:ext>
                  </a:extLst>
                </p:cNvPr>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3" name="Shape 492">
                <a:extLst>
                  <a:ext uri="{FF2B5EF4-FFF2-40B4-BE49-F238E27FC236}">
                    <a16:creationId xmlns="" xmlns:a16="http://schemas.microsoft.com/office/drawing/2014/main" id="{4DCE00BB-E6DA-434D-9544-EEEE4D91CE6E}"/>
                  </a:ext>
                </a:extLst>
              </p:cNvPr>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58" name="Shape 493">
              <a:extLst>
                <a:ext uri="{FF2B5EF4-FFF2-40B4-BE49-F238E27FC236}">
                  <a16:creationId xmlns="" xmlns:a16="http://schemas.microsoft.com/office/drawing/2014/main" id="{17B666D2-632B-4DC8-BE74-FE475AEDA604}"/>
                </a:ext>
              </a:extLst>
            </p:cNvPr>
            <p:cNvGrpSpPr/>
            <p:nvPr/>
          </p:nvGrpSpPr>
          <p:grpSpPr>
            <a:xfrm>
              <a:off x="9755990" y="1888970"/>
              <a:ext cx="1136272" cy="1246506"/>
              <a:chOff x="627304" y="1987183"/>
              <a:chExt cx="1594616" cy="1749317"/>
            </a:xfrm>
          </p:grpSpPr>
          <p:sp>
            <p:nvSpPr>
              <p:cNvPr id="59" name="Shape 494">
                <a:extLst>
                  <a:ext uri="{FF2B5EF4-FFF2-40B4-BE49-F238E27FC236}">
                    <a16:creationId xmlns="" xmlns:a16="http://schemas.microsoft.com/office/drawing/2014/main" id="{24D4D573-D659-43F5-B4B1-84228989D122}"/>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0" name="Shape 495">
                <a:extLst>
                  <a:ext uri="{FF2B5EF4-FFF2-40B4-BE49-F238E27FC236}">
                    <a16:creationId xmlns="" xmlns:a16="http://schemas.microsoft.com/office/drawing/2014/main" id="{B5E970E8-9AFA-47AB-BF58-8B932E1A2166}"/>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1" name="Shape 496">
                <a:extLst>
                  <a:ext uri="{FF2B5EF4-FFF2-40B4-BE49-F238E27FC236}">
                    <a16:creationId xmlns="" xmlns:a16="http://schemas.microsoft.com/office/drawing/2014/main" id="{CFC66BF3-FE1E-4C00-8539-787108A441C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sp>
        <p:nvSpPr>
          <p:cNvPr id="66" name="Text Placeholder 5">
            <a:extLst>
              <a:ext uri="{FF2B5EF4-FFF2-40B4-BE49-F238E27FC236}">
                <a16:creationId xmlns="" xmlns:a16="http://schemas.microsoft.com/office/drawing/2014/main" id="{7C13DF08-9E5B-4341-A570-37D30A3A7021}"/>
              </a:ext>
            </a:extLst>
          </p:cNvPr>
          <p:cNvSpPr>
            <a:spLocks noGrp="1"/>
          </p:cNvSpPr>
          <p:nvPr>
            <p:ph type="body" sz="quarter" idx="24" hasCustomPrompt="1"/>
          </p:nvPr>
        </p:nvSpPr>
        <p:spPr>
          <a:xfrm>
            <a:off x="858786"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7" name="Text Placeholder 62">
            <a:extLst>
              <a:ext uri="{FF2B5EF4-FFF2-40B4-BE49-F238E27FC236}">
                <a16:creationId xmlns="" xmlns:a16="http://schemas.microsoft.com/office/drawing/2014/main" id="{A8536DC1-A46F-465B-9A37-0990CBE87D62}"/>
              </a:ext>
            </a:extLst>
          </p:cNvPr>
          <p:cNvSpPr>
            <a:spLocks noGrp="1"/>
          </p:cNvSpPr>
          <p:nvPr>
            <p:ph type="body" sz="quarter" idx="34" hasCustomPrompt="1"/>
          </p:nvPr>
        </p:nvSpPr>
        <p:spPr>
          <a:xfrm>
            <a:off x="868842" y="4680185"/>
            <a:ext cx="1733047" cy="362766"/>
          </a:xfrm>
          <a:prstGeom prst="rect">
            <a:avLst/>
          </a:prstGeom>
        </p:spPr>
        <p:txBody>
          <a:bodyPr/>
          <a:lstStyle>
            <a:lvl1pPr algn="ctr">
              <a:defRPr b="1"/>
            </a:lvl1pPr>
          </a:lstStyle>
          <a:p>
            <a:pPr lvl="0"/>
            <a:r>
              <a:rPr lang="en-US" dirty="0"/>
              <a:t>Heading 1</a:t>
            </a:r>
          </a:p>
        </p:txBody>
      </p:sp>
      <p:sp>
        <p:nvSpPr>
          <p:cNvPr id="68" name="Text Placeholder 5">
            <a:extLst>
              <a:ext uri="{FF2B5EF4-FFF2-40B4-BE49-F238E27FC236}">
                <a16:creationId xmlns="" xmlns:a16="http://schemas.microsoft.com/office/drawing/2014/main" id="{E25435FA-F64D-4594-A4C0-038B1B93E09B}"/>
              </a:ext>
            </a:extLst>
          </p:cNvPr>
          <p:cNvSpPr>
            <a:spLocks noGrp="1"/>
          </p:cNvSpPr>
          <p:nvPr>
            <p:ph type="body" sz="quarter" idx="35" hasCustomPrompt="1"/>
          </p:nvPr>
        </p:nvSpPr>
        <p:spPr>
          <a:xfrm>
            <a:off x="3213620"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9" name="Text Placeholder 62">
            <a:extLst>
              <a:ext uri="{FF2B5EF4-FFF2-40B4-BE49-F238E27FC236}">
                <a16:creationId xmlns="" xmlns:a16="http://schemas.microsoft.com/office/drawing/2014/main" id="{7EBE6AAA-37A5-42B6-8B8B-A44DFF247B23}"/>
              </a:ext>
            </a:extLst>
          </p:cNvPr>
          <p:cNvSpPr>
            <a:spLocks noGrp="1"/>
          </p:cNvSpPr>
          <p:nvPr>
            <p:ph type="body" sz="quarter" idx="36" hasCustomPrompt="1"/>
          </p:nvPr>
        </p:nvSpPr>
        <p:spPr>
          <a:xfrm>
            <a:off x="3223676" y="4680185"/>
            <a:ext cx="1733047" cy="362766"/>
          </a:xfrm>
          <a:prstGeom prst="rect">
            <a:avLst/>
          </a:prstGeom>
        </p:spPr>
        <p:txBody>
          <a:bodyPr/>
          <a:lstStyle>
            <a:lvl1pPr algn="ctr">
              <a:defRPr b="1"/>
            </a:lvl1pPr>
          </a:lstStyle>
          <a:p>
            <a:pPr lvl="0"/>
            <a:r>
              <a:rPr lang="en-US" dirty="0"/>
              <a:t>Heading 2</a:t>
            </a:r>
          </a:p>
        </p:txBody>
      </p:sp>
      <p:sp>
        <p:nvSpPr>
          <p:cNvPr id="70" name="Text Placeholder 5">
            <a:extLst>
              <a:ext uri="{FF2B5EF4-FFF2-40B4-BE49-F238E27FC236}">
                <a16:creationId xmlns="" xmlns:a16="http://schemas.microsoft.com/office/drawing/2014/main" id="{6DEB27EA-DCA3-4256-96B1-F0DF02C9ACA3}"/>
              </a:ext>
            </a:extLst>
          </p:cNvPr>
          <p:cNvSpPr>
            <a:spLocks noGrp="1"/>
          </p:cNvSpPr>
          <p:nvPr>
            <p:ph type="body" sz="quarter" idx="37" hasCustomPrompt="1"/>
          </p:nvPr>
        </p:nvSpPr>
        <p:spPr>
          <a:xfrm>
            <a:off x="5283225"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1" name="Text Placeholder 62">
            <a:extLst>
              <a:ext uri="{FF2B5EF4-FFF2-40B4-BE49-F238E27FC236}">
                <a16:creationId xmlns="" xmlns:a16="http://schemas.microsoft.com/office/drawing/2014/main" id="{53D9D129-E2ED-4FA0-8906-E7C25CB5EF54}"/>
              </a:ext>
            </a:extLst>
          </p:cNvPr>
          <p:cNvSpPr>
            <a:spLocks noGrp="1"/>
          </p:cNvSpPr>
          <p:nvPr>
            <p:ph type="body" sz="quarter" idx="38" hasCustomPrompt="1"/>
          </p:nvPr>
        </p:nvSpPr>
        <p:spPr>
          <a:xfrm>
            <a:off x="5293281" y="4680185"/>
            <a:ext cx="1733047" cy="362766"/>
          </a:xfrm>
          <a:prstGeom prst="rect">
            <a:avLst/>
          </a:prstGeom>
        </p:spPr>
        <p:txBody>
          <a:bodyPr/>
          <a:lstStyle>
            <a:lvl1pPr algn="ctr">
              <a:defRPr b="1"/>
            </a:lvl1pPr>
          </a:lstStyle>
          <a:p>
            <a:pPr lvl="0"/>
            <a:r>
              <a:rPr lang="en-US" dirty="0"/>
              <a:t>Heading 3</a:t>
            </a:r>
          </a:p>
        </p:txBody>
      </p:sp>
      <p:sp>
        <p:nvSpPr>
          <p:cNvPr id="72" name="Text Placeholder 5">
            <a:extLst>
              <a:ext uri="{FF2B5EF4-FFF2-40B4-BE49-F238E27FC236}">
                <a16:creationId xmlns="" xmlns:a16="http://schemas.microsoft.com/office/drawing/2014/main" id="{CA81A2FC-8FEB-4E1C-8AB7-4B5F944A4161}"/>
              </a:ext>
            </a:extLst>
          </p:cNvPr>
          <p:cNvSpPr>
            <a:spLocks noGrp="1"/>
          </p:cNvSpPr>
          <p:nvPr>
            <p:ph type="body" sz="quarter" idx="39" hasCustomPrompt="1"/>
          </p:nvPr>
        </p:nvSpPr>
        <p:spPr>
          <a:xfrm>
            <a:off x="7402643"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3" name="Text Placeholder 62">
            <a:extLst>
              <a:ext uri="{FF2B5EF4-FFF2-40B4-BE49-F238E27FC236}">
                <a16:creationId xmlns="" xmlns:a16="http://schemas.microsoft.com/office/drawing/2014/main" id="{D76665DF-2B18-4340-AD73-D5AFA208B0B7}"/>
              </a:ext>
            </a:extLst>
          </p:cNvPr>
          <p:cNvSpPr>
            <a:spLocks noGrp="1"/>
          </p:cNvSpPr>
          <p:nvPr>
            <p:ph type="body" sz="quarter" idx="40" hasCustomPrompt="1"/>
          </p:nvPr>
        </p:nvSpPr>
        <p:spPr>
          <a:xfrm>
            <a:off x="7412699" y="4680185"/>
            <a:ext cx="1733047" cy="362766"/>
          </a:xfrm>
          <a:prstGeom prst="rect">
            <a:avLst/>
          </a:prstGeom>
        </p:spPr>
        <p:txBody>
          <a:bodyPr/>
          <a:lstStyle>
            <a:lvl1pPr algn="ctr">
              <a:defRPr b="1"/>
            </a:lvl1pPr>
          </a:lstStyle>
          <a:p>
            <a:pPr lvl="0"/>
            <a:r>
              <a:rPr lang="en-US" dirty="0"/>
              <a:t>Heading 4</a:t>
            </a:r>
          </a:p>
        </p:txBody>
      </p:sp>
      <p:sp>
        <p:nvSpPr>
          <p:cNvPr id="74" name="Text Placeholder 5">
            <a:extLst>
              <a:ext uri="{FF2B5EF4-FFF2-40B4-BE49-F238E27FC236}">
                <a16:creationId xmlns="" xmlns:a16="http://schemas.microsoft.com/office/drawing/2014/main" id="{C4A743C1-1C1E-4FBE-A344-F3AD7F93A441}"/>
              </a:ext>
            </a:extLst>
          </p:cNvPr>
          <p:cNvSpPr>
            <a:spLocks noGrp="1"/>
          </p:cNvSpPr>
          <p:nvPr>
            <p:ph type="body" sz="quarter" idx="41" hasCustomPrompt="1"/>
          </p:nvPr>
        </p:nvSpPr>
        <p:spPr>
          <a:xfrm>
            <a:off x="9688643"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5" name="Text Placeholder 62">
            <a:extLst>
              <a:ext uri="{FF2B5EF4-FFF2-40B4-BE49-F238E27FC236}">
                <a16:creationId xmlns="" xmlns:a16="http://schemas.microsoft.com/office/drawing/2014/main" id="{0854FF77-1078-43A2-B302-E29B4C6D8DAE}"/>
              </a:ext>
            </a:extLst>
          </p:cNvPr>
          <p:cNvSpPr>
            <a:spLocks noGrp="1"/>
          </p:cNvSpPr>
          <p:nvPr>
            <p:ph type="body" sz="quarter" idx="42" hasCustomPrompt="1"/>
          </p:nvPr>
        </p:nvSpPr>
        <p:spPr>
          <a:xfrm>
            <a:off x="9698699" y="4680185"/>
            <a:ext cx="1733047" cy="362766"/>
          </a:xfrm>
          <a:prstGeom prst="rect">
            <a:avLst/>
          </a:prstGeom>
        </p:spPr>
        <p:txBody>
          <a:bodyPr/>
          <a:lstStyle>
            <a:lvl1pPr algn="ctr">
              <a:defRPr b="1"/>
            </a:lvl1pPr>
          </a:lstStyle>
          <a:p>
            <a:pPr lvl="0"/>
            <a:r>
              <a:rPr lang="en-US" dirty="0"/>
              <a:t>Heading 5</a:t>
            </a:r>
          </a:p>
        </p:txBody>
      </p:sp>
    </p:spTree>
    <p:custDataLst>
      <p:tags r:id="rId1"/>
    </p:custDataLst>
    <p:extLst>
      <p:ext uri="{BB962C8B-B14F-4D97-AF65-F5344CB8AC3E}">
        <p14:creationId xmlns:p14="http://schemas.microsoft.com/office/powerpoint/2010/main" val="1344055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ocess-Infographic">
    <p:spTree>
      <p:nvGrpSpPr>
        <p:cNvPr id="1" name="Shape 31"/>
        <p:cNvGrpSpPr/>
        <p:nvPr/>
      </p:nvGrpSpPr>
      <p:grpSpPr>
        <a:xfrm>
          <a:off x="0" y="0"/>
          <a:ext cx="0" cy="0"/>
          <a:chOff x="0" y="0"/>
          <a:chExt cx="0" cy="0"/>
        </a:xfrm>
      </p:grpSpPr>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4" name="Shape 504">
            <a:extLst>
              <a:ext uri="{FF2B5EF4-FFF2-40B4-BE49-F238E27FC236}">
                <a16:creationId xmlns="" xmlns:a16="http://schemas.microsoft.com/office/drawing/2014/main" id="{8EE05E3C-4654-4110-9093-E6E09042D0A6}"/>
              </a:ext>
            </a:extLst>
          </p:cNvPr>
          <p:cNvSpPr/>
          <p:nvPr userDrawn="1"/>
        </p:nvSpPr>
        <p:spPr>
          <a:xfrm>
            <a:off x="635766"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 name="Shape 505">
            <a:extLst>
              <a:ext uri="{FF2B5EF4-FFF2-40B4-BE49-F238E27FC236}">
                <a16:creationId xmlns="" xmlns:a16="http://schemas.microsoft.com/office/drawing/2014/main" id="{5C0A20B6-2B44-47B6-9349-03F4794552E6}"/>
              </a:ext>
            </a:extLst>
          </p:cNvPr>
          <p:cNvSpPr/>
          <p:nvPr userDrawn="1"/>
        </p:nvSpPr>
        <p:spPr>
          <a:xfrm>
            <a:off x="488076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 name="Shape 506">
            <a:extLst>
              <a:ext uri="{FF2B5EF4-FFF2-40B4-BE49-F238E27FC236}">
                <a16:creationId xmlns="" xmlns:a16="http://schemas.microsoft.com/office/drawing/2014/main" id="{57A0FEF5-824D-49BE-8E59-1DE5C094573A}"/>
              </a:ext>
            </a:extLst>
          </p:cNvPr>
          <p:cNvSpPr/>
          <p:nvPr userDrawn="1"/>
        </p:nvSpPr>
        <p:spPr>
          <a:xfrm rot="10800000" flipH="1">
            <a:off x="2754593"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 name="Shape 507">
            <a:extLst>
              <a:ext uri="{FF2B5EF4-FFF2-40B4-BE49-F238E27FC236}">
                <a16:creationId xmlns="" xmlns:a16="http://schemas.microsoft.com/office/drawing/2014/main" id="{3D8E97F6-DC32-4C0E-8C7A-528AA2C65974}"/>
              </a:ext>
            </a:extLst>
          </p:cNvPr>
          <p:cNvSpPr/>
          <p:nvPr userDrawn="1"/>
        </p:nvSpPr>
        <p:spPr>
          <a:xfrm>
            <a:off x="913309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8" name="Shape 508">
            <a:extLst>
              <a:ext uri="{FF2B5EF4-FFF2-40B4-BE49-F238E27FC236}">
                <a16:creationId xmlns="" xmlns:a16="http://schemas.microsoft.com/office/drawing/2014/main" id="{E41AB909-76E6-4862-BCC5-C4737584BE83}"/>
              </a:ext>
            </a:extLst>
          </p:cNvPr>
          <p:cNvSpPr/>
          <p:nvPr userDrawn="1"/>
        </p:nvSpPr>
        <p:spPr>
          <a:xfrm rot="10800000" flipH="1">
            <a:off x="7006925"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 name="Shape 509">
            <a:extLst>
              <a:ext uri="{FF2B5EF4-FFF2-40B4-BE49-F238E27FC236}">
                <a16:creationId xmlns="" xmlns:a16="http://schemas.microsoft.com/office/drawing/2014/main" id="{776A1405-5F86-43DB-B04E-436D3091499C}"/>
              </a:ext>
            </a:extLst>
          </p:cNvPr>
          <p:cNvSpPr/>
          <p:nvPr userDrawn="1"/>
        </p:nvSpPr>
        <p:spPr>
          <a:xfrm>
            <a:off x="2754593"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 name="Shape 510">
            <a:extLst>
              <a:ext uri="{FF2B5EF4-FFF2-40B4-BE49-F238E27FC236}">
                <a16:creationId xmlns="" xmlns:a16="http://schemas.microsoft.com/office/drawing/2014/main" id="{1CCAE1D5-9D2F-466D-9314-851FA75AF91A}"/>
              </a:ext>
            </a:extLst>
          </p:cNvPr>
          <p:cNvSpPr/>
          <p:nvPr userDrawn="1"/>
        </p:nvSpPr>
        <p:spPr>
          <a:xfrm rot="10800000" flipH="1">
            <a:off x="628427"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1" name="Shape 511">
            <a:extLst>
              <a:ext uri="{FF2B5EF4-FFF2-40B4-BE49-F238E27FC236}">
                <a16:creationId xmlns="" xmlns:a16="http://schemas.microsoft.com/office/drawing/2014/main" id="{18312130-E231-431C-BA1E-6BCDFC3F7DA1}"/>
              </a:ext>
            </a:extLst>
          </p:cNvPr>
          <p:cNvSpPr/>
          <p:nvPr userDrawn="1"/>
        </p:nvSpPr>
        <p:spPr>
          <a:xfrm>
            <a:off x="7006925"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2" name="Shape 512">
            <a:extLst>
              <a:ext uri="{FF2B5EF4-FFF2-40B4-BE49-F238E27FC236}">
                <a16:creationId xmlns="" xmlns:a16="http://schemas.microsoft.com/office/drawing/2014/main" id="{1C2383B8-88E7-4247-8837-FD669DB5F57B}"/>
              </a:ext>
            </a:extLst>
          </p:cNvPr>
          <p:cNvSpPr/>
          <p:nvPr userDrawn="1"/>
        </p:nvSpPr>
        <p:spPr>
          <a:xfrm rot="10800000" flipH="1">
            <a:off x="488076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3" name="Shape 513">
            <a:extLst>
              <a:ext uri="{FF2B5EF4-FFF2-40B4-BE49-F238E27FC236}">
                <a16:creationId xmlns="" xmlns:a16="http://schemas.microsoft.com/office/drawing/2014/main" id="{4996DBD2-AC34-441E-AD29-DC93DE619547}"/>
              </a:ext>
            </a:extLst>
          </p:cNvPr>
          <p:cNvSpPr/>
          <p:nvPr userDrawn="1"/>
        </p:nvSpPr>
        <p:spPr>
          <a:xfrm rot="10800000" flipH="1">
            <a:off x="913309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0" name="Shape 530">
            <a:extLst>
              <a:ext uri="{FF2B5EF4-FFF2-40B4-BE49-F238E27FC236}">
                <a16:creationId xmlns="" xmlns:a16="http://schemas.microsoft.com/office/drawing/2014/main" id="{33C2BFBB-61CA-470C-A395-2E68262C71B8}"/>
              </a:ext>
            </a:extLst>
          </p:cNvPr>
          <p:cNvSpPr/>
          <p:nvPr/>
        </p:nvSpPr>
        <p:spPr>
          <a:xfrm>
            <a:off x="662131" y="4762328"/>
            <a:ext cx="179999" cy="179999"/>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34" name="Shape 534">
            <a:extLst>
              <a:ext uri="{FF2B5EF4-FFF2-40B4-BE49-F238E27FC236}">
                <a16:creationId xmlns="" xmlns:a16="http://schemas.microsoft.com/office/drawing/2014/main" id="{44FBF887-DD6B-4E51-86AA-6A03E1F43EDB}"/>
              </a:ext>
            </a:extLst>
          </p:cNvPr>
          <p:cNvSpPr/>
          <p:nvPr/>
        </p:nvSpPr>
        <p:spPr>
          <a:xfrm>
            <a:off x="2947441" y="4756135"/>
            <a:ext cx="179999" cy="179999"/>
          </a:xfrm>
          <a:prstGeom prst="ellipse">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38" name="Shape 538">
            <a:extLst>
              <a:ext uri="{FF2B5EF4-FFF2-40B4-BE49-F238E27FC236}">
                <a16:creationId xmlns="" xmlns:a16="http://schemas.microsoft.com/office/drawing/2014/main" id="{F1D787DA-B9BA-4139-86EA-DB8819107147}"/>
              </a:ext>
            </a:extLst>
          </p:cNvPr>
          <p:cNvSpPr/>
          <p:nvPr/>
        </p:nvSpPr>
        <p:spPr>
          <a:xfrm>
            <a:off x="7158061" y="4749373"/>
            <a:ext cx="179999" cy="179999"/>
          </a:xfrm>
          <a:prstGeom prst="ellipse">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42" name="Shape 542">
            <a:extLst>
              <a:ext uri="{FF2B5EF4-FFF2-40B4-BE49-F238E27FC236}">
                <a16:creationId xmlns="" xmlns:a16="http://schemas.microsoft.com/office/drawing/2014/main" id="{3BDF665C-1AE7-4A85-851C-C92FAC6D3597}"/>
              </a:ext>
            </a:extLst>
          </p:cNvPr>
          <p:cNvSpPr/>
          <p:nvPr/>
        </p:nvSpPr>
        <p:spPr>
          <a:xfrm>
            <a:off x="9436042" y="4749944"/>
            <a:ext cx="179999" cy="179999"/>
          </a:xfrm>
          <a:prstGeom prst="ellipse">
            <a:avLst/>
          </a:pr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46" name="Shape 546">
            <a:extLst>
              <a:ext uri="{FF2B5EF4-FFF2-40B4-BE49-F238E27FC236}">
                <a16:creationId xmlns="" xmlns:a16="http://schemas.microsoft.com/office/drawing/2014/main" id="{17981FCC-7E80-4EAA-9A08-17FC85D73E96}"/>
              </a:ext>
            </a:extLst>
          </p:cNvPr>
          <p:cNvSpPr/>
          <p:nvPr/>
        </p:nvSpPr>
        <p:spPr>
          <a:xfrm>
            <a:off x="5052751" y="4749944"/>
            <a:ext cx="179999" cy="179999"/>
          </a:xfrm>
          <a:prstGeom prst="ellipse">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49" name="Text Placeholder 5">
            <a:extLst>
              <a:ext uri="{FF2B5EF4-FFF2-40B4-BE49-F238E27FC236}">
                <a16:creationId xmlns="" xmlns:a16="http://schemas.microsoft.com/office/drawing/2014/main" id="{A9F7C66A-BC03-4016-8D39-4190E04F7A02}"/>
              </a:ext>
            </a:extLst>
          </p:cNvPr>
          <p:cNvSpPr>
            <a:spLocks noGrp="1"/>
          </p:cNvSpPr>
          <p:nvPr>
            <p:ph type="body" sz="quarter" idx="24" hasCustomPrompt="1"/>
          </p:nvPr>
        </p:nvSpPr>
        <p:spPr>
          <a:xfrm>
            <a:off x="858786"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0" name="Text Placeholder 62">
            <a:extLst>
              <a:ext uri="{FF2B5EF4-FFF2-40B4-BE49-F238E27FC236}">
                <a16:creationId xmlns="" xmlns:a16="http://schemas.microsoft.com/office/drawing/2014/main" id="{F670C073-FED8-468D-A35C-D947408AD55A}"/>
              </a:ext>
            </a:extLst>
          </p:cNvPr>
          <p:cNvSpPr>
            <a:spLocks noGrp="1"/>
          </p:cNvSpPr>
          <p:nvPr>
            <p:ph type="body" sz="quarter" idx="29" hasCustomPrompt="1"/>
          </p:nvPr>
        </p:nvSpPr>
        <p:spPr>
          <a:xfrm>
            <a:off x="989700" y="2873670"/>
            <a:ext cx="1733047" cy="496064"/>
          </a:xfrm>
          <a:prstGeom prst="rect">
            <a:avLst/>
          </a:prstGeom>
        </p:spPr>
        <p:txBody>
          <a:bodyPr/>
          <a:lstStyle>
            <a:lvl1pPr algn="ctr">
              <a:defRPr b="1"/>
            </a:lvl1pPr>
          </a:lstStyle>
          <a:p>
            <a:pPr lvl="0"/>
            <a:r>
              <a:rPr lang="en-US" dirty="0"/>
              <a:t>Process 1</a:t>
            </a:r>
          </a:p>
        </p:txBody>
      </p:sp>
      <p:sp>
        <p:nvSpPr>
          <p:cNvPr id="51" name="Text Placeholder 62">
            <a:extLst>
              <a:ext uri="{FF2B5EF4-FFF2-40B4-BE49-F238E27FC236}">
                <a16:creationId xmlns="" xmlns:a16="http://schemas.microsoft.com/office/drawing/2014/main" id="{E4F1942D-2EED-4056-AFA3-5E627EDB967F}"/>
              </a:ext>
            </a:extLst>
          </p:cNvPr>
          <p:cNvSpPr>
            <a:spLocks noGrp="1"/>
          </p:cNvSpPr>
          <p:nvPr>
            <p:ph type="body" sz="quarter" idx="30" hasCustomPrompt="1"/>
          </p:nvPr>
        </p:nvSpPr>
        <p:spPr>
          <a:xfrm>
            <a:off x="3080692" y="2873670"/>
            <a:ext cx="1733047" cy="496064"/>
          </a:xfrm>
          <a:prstGeom prst="rect">
            <a:avLst/>
          </a:prstGeom>
        </p:spPr>
        <p:txBody>
          <a:bodyPr/>
          <a:lstStyle>
            <a:lvl1pPr algn="ctr">
              <a:defRPr b="1"/>
            </a:lvl1pPr>
          </a:lstStyle>
          <a:p>
            <a:pPr lvl="0"/>
            <a:r>
              <a:rPr lang="en-US" dirty="0"/>
              <a:t>Process 2</a:t>
            </a:r>
          </a:p>
        </p:txBody>
      </p:sp>
      <p:sp>
        <p:nvSpPr>
          <p:cNvPr id="52" name="Text Placeholder 62">
            <a:extLst>
              <a:ext uri="{FF2B5EF4-FFF2-40B4-BE49-F238E27FC236}">
                <a16:creationId xmlns="" xmlns:a16="http://schemas.microsoft.com/office/drawing/2014/main" id="{AEFCED38-CF0C-4A44-941E-355DE751699F}"/>
              </a:ext>
            </a:extLst>
          </p:cNvPr>
          <p:cNvSpPr>
            <a:spLocks noGrp="1"/>
          </p:cNvSpPr>
          <p:nvPr>
            <p:ph type="body" sz="quarter" idx="31" hasCustomPrompt="1"/>
          </p:nvPr>
        </p:nvSpPr>
        <p:spPr>
          <a:xfrm>
            <a:off x="5220008" y="2873670"/>
            <a:ext cx="1733047" cy="496064"/>
          </a:xfrm>
          <a:prstGeom prst="rect">
            <a:avLst/>
          </a:prstGeom>
        </p:spPr>
        <p:txBody>
          <a:bodyPr/>
          <a:lstStyle>
            <a:lvl1pPr algn="ctr">
              <a:defRPr b="1"/>
            </a:lvl1pPr>
          </a:lstStyle>
          <a:p>
            <a:pPr lvl="0"/>
            <a:r>
              <a:rPr lang="en-US" dirty="0"/>
              <a:t>Process 3</a:t>
            </a:r>
          </a:p>
        </p:txBody>
      </p:sp>
      <p:sp>
        <p:nvSpPr>
          <p:cNvPr id="53" name="Text Placeholder 62">
            <a:extLst>
              <a:ext uri="{FF2B5EF4-FFF2-40B4-BE49-F238E27FC236}">
                <a16:creationId xmlns="" xmlns:a16="http://schemas.microsoft.com/office/drawing/2014/main" id="{0860E510-A640-48C2-BA0A-62FD823CC5C8}"/>
              </a:ext>
            </a:extLst>
          </p:cNvPr>
          <p:cNvSpPr>
            <a:spLocks noGrp="1"/>
          </p:cNvSpPr>
          <p:nvPr>
            <p:ph type="body" sz="quarter" idx="32" hasCustomPrompt="1"/>
          </p:nvPr>
        </p:nvSpPr>
        <p:spPr>
          <a:xfrm>
            <a:off x="7366812" y="2873670"/>
            <a:ext cx="1733047" cy="496064"/>
          </a:xfrm>
          <a:prstGeom prst="rect">
            <a:avLst/>
          </a:prstGeom>
        </p:spPr>
        <p:txBody>
          <a:bodyPr/>
          <a:lstStyle>
            <a:lvl1pPr algn="ctr">
              <a:defRPr b="1"/>
            </a:lvl1pPr>
          </a:lstStyle>
          <a:p>
            <a:pPr lvl="0"/>
            <a:r>
              <a:rPr lang="en-US" dirty="0"/>
              <a:t>Process 4</a:t>
            </a:r>
          </a:p>
        </p:txBody>
      </p:sp>
      <p:sp>
        <p:nvSpPr>
          <p:cNvPr id="54" name="Text Placeholder 62">
            <a:extLst>
              <a:ext uri="{FF2B5EF4-FFF2-40B4-BE49-F238E27FC236}">
                <a16:creationId xmlns="" xmlns:a16="http://schemas.microsoft.com/office/drawing/2014/main" id="{F8D03D24-614D-4489-BED0-83AA480BF824}"/>
              </a:ext>
            </a:extLst>
          </p:cNvPr>
          <p:cNvSpPr>
            <a:spLocks noGrp="1"/>
          </p:cNvSpPr>
          <p:nvPr>
            <p:ph type="body" sz="quarter" idx="33" hasCustomPrompt="1"/>
          </p:nvPr>
        </p:nvSpPr>
        <p:spPr>
          <a:xfrm>
            <a:off x="9485359" y="2873670"/>
            <a:ext cx="1733047" cy="496064"/>
          </a:xfrm>
          <a:prstGeom prst="rect">
            <a:avLst/>
          </a:prstGeom>
        </p:spPr>
        <p:txBody>
          <a:bodyPr/>
          <a:lstStyle>
            <a:lvl1pPr algn="ctr">
              <a:defRPr b="1"/>
            </a:lvl1pPr>
          </a:lstStyle>
          <a:p>
            <a:pPr lvl="0"/>
            <a:r>
              <a:rPr lang="en-US" dirty="0"/>
              <a:t>Process 5</a:t>
            </a:r>
          </a:p>
        </p:txBody>
      </p:sp>
      <p:sp>
        <p:nvSpPr>
          <p:cNvPr id="55" name="Text Placeholder 62">
            <a:extLst>
              <a:ext uri="{FF2B5EF4-FFF2-40B4-BE49-F238E27FC236}">
                <a16:creationId xmlns="" xmlns:a16="http://schemas.microsoft.com/office/drawing/2014/main" id="{A1A9321B-BD81-4CB7-BA09-524B6295C261}"/>
              </a:ext>
            </a:extLst>
          </p:cNvPr>
          <p:cNvSpPr>
            <a:spLocks noGrp="1"/>
          </p:cNvSpPr>
          <p:nvPr>
            <p:ph type="body" sz="quarter" idx="34" hasCustomPrompt="1"/>
          </p:nvPr>
        </p:nvSpPr>
        <p:spPr>
          <a:xfrm>
            <a:off x="868842" y="4680185"/>
            <a:ext cx="1733047" cy="362766"/>
          </a:xfrm>
          <a:prstGeom prst="rect">
            <a:avLst/>
          </a:prstGeom>
        </p:spPr>
        <p:txBody>
          <a:bodyPr/>
          <a:lstStyle>
            <a:lvl1pPr algn="l">
              <a:defRPr b="1"/>
            </a:lvl1pPr>
          </a:lstStyle>
          <a:p>
            <a:pPr lvl="0"/>
            <a:r>
              <a:rPr lang="en-US" dirty="0"/>
              <a:t>Heading 1</a:t>
            </a:r>
          </a:p>
        </p:txBody>
      </p:sp>
      <p:sp>
        <p:nvSpPr>
          <p:cNvPr id="56" name="Text Placeholder 5">
            <a:extLst>
              <a:ext uri="{FF2B5EF4-FFF2-40B4-BE49-F238E27FC236}">
                <a16:creationId xmlns="" xmlns:a16="http://schemas.microsoft.com/office/drawing/2014/main" id="{606D1564-09A3-40F1-A218-B64957DB80A1}"/>
              </a:ext>
            </a:extLst>
          </p:cNvPr>
          <p:cNvSpPr>
            <a:spLocks noGrp="1"/>
          </p:cNvSpPr>
          <p:nvPr>
            <p:ph type="body" sz="quarter" idx="35" hasCustomPrompt="1"/>
          </p:nvPr>
        </p:nvSpPr>
        <p:spPr>
          <a:xfrm>
            <a:off x="3213620"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 xmlns:a16="http://schemas.microsoft.com/office/drawing/2014/main" id="{480F2D2B-12A5-42CB-BB74-3FACA237763F}"/>
              </a:ext>
            </a:extLst>
          </p:cNvPr>
          <p:cNvSpPr>
            <a:spLocks noGrp="1"/>
          </p:cNvSpPr>
          <p:nvPr>
            <p:ph type="body" sz="quarter" idx="36" hasCustomPrompt="1"/>
          </p:nvPr>
        </p:nvSpPr>
        <p:spPr>
          <a:xfrm>
            <a:off x="3223676" y="4680185"/>
            <a:ext cx="1733047" cy="362766"/>
          </a:xfrm>
          <a:prstGeom prst="rect">
            <a:avLst/>
          </a:prstGeom>
        </p:spPr>
        <p:txBody>
          <a:bodyPr/>
          <a:lstStyle>
            <a:lvl1pPr algn="l">
              <a:defRPr b="1"/>
            </a:lvl1pPr>
          </a:lstStyle>
          <a:p>
            <a:pPr lvl="0"/>
            <a:r>
              <a:rPr lang="en-US" dirty="0"/>
              <a:t>Heading 2</a:t>
            </a:r>
          </a:p>
        </p:txBody>
      </p:sp>
      <p:sp>
        <p:nvSpPr>
          <p:cNvPr id="58" name="Text Placeholder 5">
            <a:extLst>
              <a:ext uri="{FF2B5EF4-FFF2-40B4-BE49-F238E27FC236}">
                <a16:creationId xmlns="" xmlns:a16="http://schemas.microsoft.com/office/drawing/2014/main" id="{2CD874F2-D8B2-4DBA-8688-1F23224A87A4}"/>
              </a:ext>
            </a:extLst>
          </p:cNvPr>
          <p:cNvSpPr>
            <a:spLocks noGrp="1"/>
          </p:cNvSpPr>
          <p:nvPr>
            <p:ph type="body" sz="quarter" idx="37" hasCustomPrompt="1"/>
          </p:nvPr>
        </p:nvSpPr>
        <p:spPr>
          <a:xfrm>
            <a:off x="5283225"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9" name="Text Placeholder 62">
            <a:extLst>
              <a:ext uri="{FF2B5EF4-FFF2-40B4-BE49-F238E27FC236}">
                <a16:creationId xmlns="" xmlns:a16="http://schemas.microsoft.com/office/drawing/2014/main" id="{96B5E294-3B81-461C-BB23-BAC5DBC61AD0}"/>
              </a:ext>
            </a:extLst>
          </p:cNvPr>
          <p:cNvSpPr>
            <a:spLocks noGrp="1"/>
          </p:cNvSpPr>
          <p:nvPr>
            <p:ph type="body" sz="quarter" idx="38" hasCustomPrompt="1"/>
          </p:nvPr>
        </p:nvSpPr>
        <p:spPr>
          <a:xfrm>
            <a:off x="5293281" y="4680185"/>
            <a:ext cx="1733047" cy="362766"/>
          </a:xfrm>
          <a:prstGeom prst="rect">
            <a:avLst/>
          </a:prstGeom>
        </p:spPr>
        <p:txBody>
          <a:bodyPr/>
          <a:lstStyle>
            <a:lvl1pPr algn="l">
              <a:defRPr b="1"/>
            </a:lvl1pPr>
          </a:lstStyle>
          <a:p>
            <a:pPr lvl="0"/>
            <a:r>
              <a:rPr lang="en-US" dirty="0"/>
              <a:t>Heading 3</a:t>
            </a:r>
          </a:p>
        </p:txBody>
      </p:sp>
      <p:sp>
        <p:nvSpPr>
          <p:cNvPr id="60" name="Text Placeholder 5">
            <a:extLst>
              <a:ext uri="{FF2B5EF4-FFF2-40B4-BE49-F238E27FC236}">
                <a16:creationId xmlns="" xmlns:a16="http://schemas.microsoft.com/office/drawing/2014/main" id="{8FA705CC-0E60-422B-92BB-4C0D8A520A86}"/>
              </a:ext>
            </a:extLst>
          </p:cNvPr>
          <p:cNvSpPr>
            <a:spLocks noGrp="1"/>
          </p:cNvSpPr>
          <p:nvPr>
            <p:ph type="body" sz="quarter" idx="39" hasCustomPrompt="1"/>
          </p:nvPr>
        </p:nvSpPr>
        <p:spPr>
          <a:xfrm>
            <a:off x="7402643"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1" name="Text Placeholder 62">
            <a:extLst>
              <a:ext uri="{FF2B5EF4-FFF2-40B4-BE49-F238E27FC236}">
                <a16:creationId xmlns="" xmlns:a16="http://schemas.microsoft.com/office/drawing/2014/main" id="{16D25923-5A9B-4209-836B-4D0E6F2F60BC}"/>
              </a:ext>
            </a:extLst>
          </p:cNvPr>
          <p:cNvSpPr>
            <a:spLocks noGrp="1"/>
          </p:cNvSpPr>
          <p:nvPr>
            <p:ph type="body" sz="quarter" idx="40" hasCustomPrompt="1"/>
          </p:nvPr>
        </p:nvSpPr>
        <p:spPr>
          <a:xfrm>
            <a:off x="7412699" y="4680185"/>
            <a:ext cx="1733047" cy="362766"/>
          </a:xfrm>
          <a:prstGeom prst="rect">
            <a:avLst/>
          </a:prstGeom>
        </p:spPr>
        <p:txBody>
          <a:bodyPr/>
          <a:lstStyle>
            <a:lvl1pPr algn="l">
              <a:defRPr b="1"/>
            </a:lvl1pPr>
          </a:lstStyle>
          <a:p>
            <a:pPr lvl="0"/>
            <a:r>
              <a:rPr lang="en-US" dirty="0"/>
              <a:t>Heading 4</a:t>
            </a:r>
          </a:p>
        </p:txBody>
      </p:sp>
      <p:sp>
        <p:nvSpPr>
          <p:cNvPr id="62" name="Text Placeholder 5">
            <a:extLst>
              <a:ext uri="{FF2B5EF4-FFF2-40B4-BE49-F238E27FC236}">
                <a16:creationId xmlns="" xmlns:a16="http://schemas.microsoft.com/office/drawing/2014/main" id="{E198014D-09E7-49B1-874D-94E9EEE47B3F}"/>
              </a:ext>
            </a:extLst>
          </p:cNvPr>
          <p:cNvSpPr>
            <a:spLocks noGrp="1"/>
          </p:cNvSpPr>
          <p:nvPr>
            <p:ph type="body" sz="quarter" idx="41" hasCustomPrompt="1"/>
          </p:nvPr>
        </p:nvSpPr>
        <p:spPr>
          <a:xfrm>
            <a:off x="9688643"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3" name="Text Placeholder 62">
            <a:extLst>
              <a:ext uri="{FF2B5EF4-FFF2-40B4-BE49-F238E27FC236}">
                <a16:creationId xmlns="" xmlns:a16="http://schemas.microsoft.com/office/drawing/2014/main" id="{EFEF511C-C1A6-4296-AF5F-F6141A719C75}"/>
              </a:ext>
            </a:extLst>
          </p:cNvPr>
          <p:cNvSpPr>
            <a:spLocks noGrp="1"/>
          </p:cNvSpPr>
          <p:nvPr>
            <p:ph type="body" sz="quarter" idx="42" hasCustomPrompt="1"/>
          </p:nvPr>
        </p:nvSpPr>
        <p:spPr>
          <a:xfrm>
            <a:off x="9698699" y="4680185"/>
            <a:ext cx="1733047" cy="362766"/>
          </a:xfrm>
          <a:prstGeom prst="rect">
            <a:avLst/>
          </a:prstGeom>
        </p:spPr>
        <p:txBody>
          <a:bodyPr/>
          <a:lstStyle>
            <a:lvl1pPr algn="l">
              <a:defRPr b="1"/>
            </a:lvl1pPr>
          </a:lstStyle>
          <a:p>
            <a:pPr lvl="0"/>
            <a:r>
              <a:rPr lang="en-US" dirty="0"/>
              <a:t>Heading 5</a:t>
            </a:r>
          </a:p>
        </p:txBody>
      </p:sp>
    </p:spTree>
    <p:custDataLst>
      <p:tags r:id="rId1"/>
    </p:custDataLst>
    <p:extLst>
      <p:ext uri="{BB962C8B-B14F-4D97-AF65-F5344CB8AC3E}">
        <p14:creationId xmlns:p14="http://schemas.microsoft.com/office/powerpoint/2010/main" val="2620935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linedArrows-Infographic">
    <p:spTree>
      <p:nvGrpSpPr>
        <p:cNvPr id="1" name="Shape 31"/>
        <p:cNvGrpSpPr/>
        <p:nvPr/>
      </p:nvGrpSpPr>
      <p:grpSpPr>
        <a:xfrm>
          <a:off x="0" y="0"/>
          <a:ext cx="0" cy="0"/>
          <a:chOff x="0" y="0"/>
          <a:chExt cx="0" cy="0"/>
        </a:xfrm>
      </p:grpSpPr>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4" name="Shape 553">
            <a:extLst>
              <a:ext uri="{FF2B5EF4-FFF2-40B4-BE49-F238E27FC236}">
                <a16:creationId xmlns="" xmlns:a16="http://schemas.microsoft.com/office/drawing/2014/main" id="{CA7AFB7A-C202-4F17-9224-AA113FC07B36}"/>
              </a:ext>
            </a:extLst>
          </p:cNvPr>
          <p:cNvSpPr/>
          <p:nvPr userDrawn="1"/>
        </p:nvSpPr>
        <p:spPr>
          <a:xfrm>
            <a:off x="9198865" y="1193285"/>
            <a:ext cx="85724" cy="392112"/>
          </a:xfrm>
          <a:custGeom>
            <a:avLst/>
            <a:gdLst/>
            <a:ahLst/>
            <a:cxnLst/>
            <a:rect l="0" t="0" r="0" b="0"/>
            <a:pathLst>
              <a:path w="120000" h="120000" extrusionOk="0">
                <a:moveTo>
                  <a:pt x="76800" y="98275"/>
                </a:moveTo>
                <a:cubicBezTo>
                  <a:pt x="57600" y="106551"/>
                  <a:pt x="33600" y="113793"/>
                  <a:pt x="0" y="120000"/>
                </a:cubicBezTo>
                <a:cubicBezTo>
                  <a:pt x="0" y="120000"/>
                  <a:pt x="0" y="120000"/>
                  <a:pt x="0" y="120000"/>
                </a:cubicBezTo>
                <a:cubicBezTo>
                  <a:pt x="33600" y="113793"/>
                  <a:pt x="57600" y="106551"/>
                  <a:pt x="76800" y="98275"/>
                </a:cubicBezTo>
                <a:moveTo>
                  <a:pt x="0" y="0"/>
                </a:moveTo>
                <a:cubicBezTo>
                  <a:pt x="0" y="0"/>
                  <a:pt x="0" y="0"/>
                  <a:pt x="0" y="0"/>
                </a:cubicBezTo>
                <a:cubicBezTo>
                  <a:pt x="52800" y="10344"/>
                  <a:pt x="91200" y="23793"/>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40344"/>
                  <a:pt x="110400" y="40344"/>
                  <a:pt x="110400" y="40344"/>
                </a:cubicBezTo>
                <a:cubicBezTo>
                  <a:pt x="110400" y="40344"/>
                  <a:pt x="110400" y="40344"/>
                  <a:pt x="110400" y="40344"/>
                </a:cubicBezTo>
                <a:cubicBezTo>
                  <a:pt x="115200" y="44482"/>
                  <a:pt x="120000" y="49655"/>
                  <a:pt x="120000" y="53793"/>
                </a:cubicBezTo>
                <a:cubicBezTo>
                  <a:pt x="120000" y="53793"/>
                  <a:pt x="120000" y="53793"/>
                  <a:pt x="120000" y="53793"/>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36206"/>
                  <a:pt x="76800" y="14482"/>
                  <a:pt x="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 name="Shape 554">
            <a:extLst>
              <a:ext uri="{FF2B5EF4-FFF2-40B4-BE49-F238E27FC236}">
                <a16:creationId xmlns="" xmlns:a16="http://schemas.microsoft.com/office/drawing/2014/main" id="{74950B2E-9CD9-451F-927E-0057ADFB6F88}"/>
              </a:ext>
            </a:extLst>
          </p:cNvPr>
          <p:cNvSpPr/>
          <p:nvPr userDrawn="1"/>
        </p:nvSpPr>
        <p:spPr>
          <a:xfrm>
            <a:off x="9198865" y="1193285"/>
            <a:ext cx="85724" cy="392112"/>
          </a:xfrm>
          <a:custGeom>
            <a:avLst/>
            <a:gdLst/>
            <a:ahLst/>
            <a:cxnLst/>
            <a:rect l="0" t="0" r="0" b="0"/>
            <a:pathLst>
              <a:path w="120000" h="120000" extrusionOk="0">
                <a:moveTo>
                  <a:pt x="96000" y="88965"/>
                </a:moveTo>
                <a:cubicBezTo>
                  <a:pt x="76800" y="100344"/>
                  <a:pt x="43200" y="110689"/>
                  <a:pt x="4800" y="120000"/>
                </a:cubicBezTo>
                <a:cubicBezTo>
                  <a:pt x="0" y="120000"/>
                  <a:pt x="0" y="120000"/>
                  <a:pt x="0" y="120000"/>
                </a:cubicBezTo>
                <a:cubicBezTo>
                  <a:pt x="0" y="120000"/>
                  <a:pt x="0" y="120000"/>
                  <a:pt x="0" y="120000"/>
                </a:cubicBezTo>
                <a:cubicBezTo>
                  <a:pt x="33600" y="113793"/>
                  <a:pt x="57600" y="106551"/>
                  <a:pt x="768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8965"/>
                  <a:pt x="120000" y="58965"/>
                  <a:pt x="120000" y="58965"/>
                </a:cubicBezTo>
                <a:cubicBezTo>
                  <a:pt x="120000" y="58965"/>
                  <a:pt x="120000" y="58965"/>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7931"/>
                  <a:pt x="120000" y="57931"/>
                </a:cubicBezTo>
                <a:cubicBezTo>
                  <a:pt x="120000" y="57931"/>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6896"/>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3793"/>
                </a:moveTo>
                <a:cubicBezTo>
                  <a:pt x="120000" y="53793"/>
                  <a:pt x="120000" y="53793"/>
                  <a:pt x="120000" y="53793"/>
                </a:cubicBezTo>
                <a:cubicBezTo>
                  <a:pt x="120000" y="53793"/>
                  <a:pt x="120000" y="53793"/>
                  <a:pt x="120000" y="53793"/>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8275"/>
                </a:moveTo>
                <a:cubicBezTo>
                  <a:pt x="110400" y="38275"/>
                  <a:pt x="110400" y="38275"/>
                  <a:pt x="110400" y="38275"/>
                </a:cubicBezTo>
                <a:cubicBezTo>
                  <a:pt x="110400" y="38275"/>
                  <a:pt x="110400" y="38275"/>
                  <a:pt x="110400" y="38275"/>
                </a:cubicBezTo>
                <a:moveTo>
                  <a:pt x="110400" y="38275"/>
                </a:moveTo>
                <a:cubicBezTo>
                  <a:pt x="110400" y="38275"/>
                  <a:pt x="110400" y="38275"/>
                  <a:pt x="110400" y="38275"/>
                </a:cubicBezTo>
                <a:cubicBezTo>
                  <a:pt x="110400" y="38275"/>
                  <a:pt x="110400" y="38275"/>
                  <a:pt x="110400" y="38275"/>
                </a:cubicBezTo>
                <a:moveTo>
                  <a:pt x="0" y="0"/>
                </a:moveTo>
                <a:cubicBezTo>
                  <a:pt x="0" y="0"/>
                  <a:pt x="0" y="0"/>
                  <a:pt x="0" y="0"/>
                </a:cubicBezTo>
                <a:cubicBezTo>
                  <a:pt x="4800" y="0"/>
                  <a:pt x="4800" y="0"/>
                  <a:pt x="4800" y="0"/>
                </a:cubicBezTo>
                <a:cubicBezTo>
                  <a:pt x="52800" y="10344"/>
                  <a:pt x="91200" y="23793"/>
                  <a:pt x="110400" y="38275"/>
                </a:cubicBezTo>
                <a:cubicBezTo>
                  <a:pt x="91200" y="23793"/>
                  <a:pt x="52800" y="10344"/>
                  <a:pt x="0" y="0"/>
                </a:cubicBezTo>
              </a:path>
            </a:pathLst>
          </a:custGeom>
          <a:solidFill>
            <a:srgbClr val="CFA44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555">
            <a:extLst>
              <a:ext uri="{FF2B5EF4-FFF2-40B4-BE49-F238E27FC236}">
                <a16:creationId xmlns="" xmlns:a16="http://schemas.microsoft.com/office/drawing/2014/main" id="{A01731EC-D07B-4421-BC14-F2C50A42B765}"/>
              </a:ext>
            </a:extLst>
          </p:cNvPr>
          <p:cNvSpPr/>
          <p:nvPr userDrawn="1"/>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4B5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556">
            <a:extLst>
              <a:ext uri="{FF2B5EF4-FFF2-40B4-BE49-F238E27FC236}">
                <a16:creationId xmlns="" xmlns:a16="http://schemas.microsoft.com/office/drawing/2014/main" id="{4E31ADD1-31C1-484F-AB79-4CEBE594C087}"/>
              </a:ext>
            </a:extLst>
          </p:cNvPr>
          <p:cNvSpPr/>
          <p:nvPr userDrawn="1"/>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557">
            <a:extLst>
              <a:ext uri="{FF2B5EF4-FFF2-40B4-BE49-F238E27FC236}">
                <a16:creationId xmlns="" xmlns:a16="http://schemas.microsoft.com/office/drawing/2014/main" id="{B2A749B1-E6DB-4C34-AC77-EE490A894F96}"/>
              </a:ext>
            </a:extLst>
          </p:cNvPr>
          <p:cNvSpPr/>
          <p:nvPr userDrawn="1"/>
        </p:nvSpPr>
        <p:spPr>
          <a:xfrm>
            <a:off x="8640065" y="1177410"/>
            <a:ext cx="212724" cy="211137"/>
          </a:xfrm>
          <a:custGeom>
            <a:avLst/>
            <a:gdLst/>
            <a:ahLst/>
            <a:cxnLst/>
            <a:rect l="0" t="0" r="0" b="0"/>
            <a:pathLst>
              <a:path w="120000" h="120000" extrusionOk="0">
                <a:moveTo>
                  <a:pt x="120000" y="0"/>
                </a:moveTo>
                <a:cubicBezTo>
                  <a:pt x="120000" y="1904"/>
                  <a:pt x="118095" y="1904"/>
                  <a:pt x="118095" y="3809"/>
                </a:cubicBezTo>
                <a:cubicBezTo>
                  <a:pt x="95238" y="24761"/>
                  <a:pt x="95238" y="24761"/>
                  <a:pt x="95238" y="24761"/>
                </a:cubicBezTo>
                <a:cubicBezTo>
                  <a:pt x="0" y="120000"/>
                  <a:pt x="0" y="120000"/>
                  <a:pt x="0" y="120000"/>
                </a:cubicBezTo>
                <a:cubicBezTo>
                  <a:pt x="0" y="120000"/>
                  <a:pt x="0" y="120000"/>
                  <a:pt x="0" y="120000"/>
                </a:cubicBezTo>
                <a:cubicBezTo>
                  <a:pt x="95238" y="24761"/>
                  <a:pt x="95238" y="24761"/>
                  <a:pt x="95238" y="24761"/>
                </a:cubicBezTo>
                <a:cubicBezTo>
                  <a:pt x="118095" y="1904"/>
                  <a:pt x="118095" y="1904"/>
                  <a:pt x="118095" y="1904"/>
                </a:cubicBezTo>
                <a:cubicBezTo>
                  <a:pt x="118095" y="1904"/>
                  <a:pt x="120000" y="1904"/>
                  <a:pt x="120000" y="0"/>
                </a:cubicBezTo>
              </a:path>
            </a:pathLst>
          </a:custGeom>
          <a:solidFill>
            <a:srgbClr val="BD96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558">
            <a:extLst>
              <a:ext uri="{FF2B5EF4-FFF2-40B4-BE49-F238E27FC236}">
                <a16:creationId xmlns="" xmlns:a16="http://schemas.microsoft.com/office/drawing/2014/main" id="{1A975469-4644-4C4E-A60B-8F3FFBAC8F6B}"/>
              </a:ext>
            </a:extLst>
          </p:cNvPr>
          <p:cNvSpPr/>
          <p:nvPr userDrawn="1"/>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E4B5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559">
            <a:extLst>
              <a:ext uri="{FF2B5EF4-FFF2-40B4-BE49-F238E27FC236}">
                <a16:creationId xmlns="" xmlns:a16="http://schemas.microsoft.com/office/drawing/2014/main" id="{FBAEF89E-CB83-4742-A6E0-E6C0CEB179B0}"/>
              </a:ext>
            </a:extLst>
          </p:cNvPr>
          <p:cNvSpPr/>
          <p:nvPr userDrawn="1"/>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 name="Shape 560">
            <a:extLst>
              <a:ext uri="{FF2B5EF4-FFF2-40B4-BE49-F238E27FC236}">
                <a16:creationId xmlns="" xmlns:a16="http://schemas.microsoft.com/office/drawing/2014/main" id="{506AAAE8-677B-457B-AAAD-D54768AE7D98}"/>
              </a:ext>
            </a:extLst>
          </p:cNvPr>
          <p:cNvSpPr/>
          <p:nvPr userDrawn="1"/>
        </p:nvSpPr>
        <p:spPr>
          <a:xfrm>
            <a:off x="8736902" y="1483798"/>
            <a:ext cx="280987" cy="171449"/>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1764"/>
                  <a:pt x="30361" y="51764"/>
                  <a:pt x="30361" y="51764"/>
                </a:cubicBezTo>
                <a:cubicBezTo>
                  <a:pt x="47710" y="80000"/>
                  <a:pt x="47710" y="80000"/>
                  <a:pt x="47710" y="80000"/>
                </a:cubicBezTo>
                <a:cubicBezTo>
                  <a:pt x="52048" y="87058"/>
                  <a:pt x="57831" y="91764"/>
                  <a:pt x="63614" y="96470"/>
                </a:cubicBezTo>
                <a:cubicBezTo>
                  <a:pt x="57831" y="91764"/>
                  <a:pt x="52048" y="87058"/>
                  <a:pt x="47710" y="80000"/>
                </a:cubicBezTo>
                <a:cubicBezTo>
                  <a:pt x="30361" y="51764"/>
                  <a:pt x="30361" y="51764"/>
                  <a:pt x="30361" y="51764"/>
                </a:cubicBezTo>
                <a:cubicBezTo>
                  <a:pt x="0" y="0"/>
                  <a:pt x="0" y="0"/>
                  <a:pt x="0" y="0"/>
                </a:cubicBezTo>
              </a:path>
            </a:pathLst>
          </a:custGeom>
          <a:solidFill>
            <a:srgbClr val="BD96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561">
            <a:extLst>
              <a:ext uri="{FF2B5EF4-FFF2-40B4-BE49-F238E27FC236}">
                <a16:creationId xmlns="" xmlns:a16="http://schemas.microsoft.com/office/drawing/2014/main" id="{C301BC4A-42E3-479E-9EFC-824886BC04FB}"/>
              </a:ext>
            </a:extLst>
          </p:cNvPr>
          <p:cNvSpPr/>
          <p:nvPr userDrawn="1"/>
        </p:nvSpPr>
        <p:spPr>
          <a:xfrm>
            <a:off x="9198865" y="3193536"/>
            <a:ext cx="85724" cy="393700"/>
          </a:xfrm>
          <a:custGeom>
            <a:avLst/>
            <a:gdLst/>
            <a:ahLst/>
            <a:cxnLst/>
            <a:rect l="0" t="0" r="0" b="0"/>
            <a:pathLst>
              <a:path w="120000" h="120000" extrusionOk="0">
                <a:moveTo>
                  <a:pt x="81600" y="97435"/>
                </a:moveTo>
                <a:cubicBezTo>
                  <a:pt x="57600" y="105641"/>
                  <a:pt x="33600" y="112820"/>
                  <a:pt x="0" y="118974"/>
                </a:cubicBezTo>
                <a:cubicBezTo>
                  <a:pt x="0" y="120000"/>
                  <a:pt x="0" y="120000"/>
                  <a:pt x="0" y="120000"/>
                </a:cubicBezTo>
                <a:cubicBezTo>
                  <a:pt x="33600" y="112820"/>
                  <a:pt x="57600" y="105641"/>
                  <a:pt x="81600" y="97435"/>
                </a:cubicBezTo>
                <a:moveTo>
                  <a:pt x="81600" y="97435"/>
                </a:moveTo>
                <a:cubicBezTo>
                  <a:pt x="81600" y="97435"/>
                  <a:pt x="81600" y="97435"/>
                  <a:pt x="81600" y="97435"/>
                </a:cubicBezTo>
                <a:cubicBezTo>
                  <a:pt x="81600" y="97435"/>
                  <a:pt x="81600" y="97435"/>
                  <a:pt x="81600" y="97435"/>
                </a:cubicBezTo>
                <a:moveTo>
                  <a:pt x="0" y="0"/>
                </a:moveTo>
                <a:cubicBezTo>
                  <a:pt x="0" y="0"/>
                  <a:pt x="0" y="0"/>
                  <a:pt x="0" y="0"/>
                </a:cubicBezTo>
                <a:cubicBezTo>
                  <a:pt x="52800" y="10256"/>
                  <a:pt x="91200" y="23589"/>
                  <a:pt x="110400" y="37948"/>
                </a:cubicBezTo>
                <a:cubicBezTo>
                  <a:pt x="110400" y="37948"/>
                  <a:pt x="110400" y="37948"/>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5200" y="45128"/>
                  <a:pt x="120000" y="49230"/>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35897"/>
                  <a:pt x="76800" y="15384"/>
                  <a:pt x="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 name="Shape 562">
            <a:extLst>
              <a:ext uri="{FF2B5EF4-FFF2-40B4-BE49-F238E27FC236}">
                <a16:creationId xmlns="" xmlns:a16="http://schemas.microsoft.com/office/drawing/2014/main" id="{DF53544F-30A3-4E8F-848E-697FDD49BCC3}"/>
              </a:ext>
            </a:extLst>
          </p:cNvPr>
          <p:cNvSpPr/>
          <p:nvPr userDrawn="1"/>
        </p:nvSpPr>
        <p:spPr>
          <a:xfrm>
            <a:off x="9198865" y="3193536"/>
            <a:ext cx="85724" cy="390524"/>
          </a:xfrm>
          <a:custGeom>
            <a:avLst/>
            <a:gdLst/>
            <a:ahLst/>
            <a:cxnLst/>
            <a:rect l="0" t="0" r="0" b="0"/>
            <a:pathLst>
              <a:path w="120000" h="120000" extrusionOk="0">
                <a:moveTo>
                  <a:pt x="96000" y="88965"/>
                </a:moveTo>
                <a:cubicBezTo>
                  <a:pt x="76800" y="101379"/>
                  <a:pt x="43200" y="111724"/>
                  <a:pt x="4800" y="120000"/>
                </a:cubicBezTo>
                <a:cubicBezTo>
                  <a:pt x="0" y="120000"/>
                  <a:pt x="0" y="120000"/>
                  <a:pt x="0" y="120000"/>
                </a:cubicBezTo>
                <a:cubicBezTo>
                  <a:pt x="0" y="120000"/>
                  <a:pt x="0" y="120000"/>
                  <a:pt x="0" y="120000"/>
                </a:cubicBezTo>
                <a:cubicBezTo>
                  <a:pt x="33600" y="113793"/>
                  <a:pt x="57600" y="106551"/>
                  <a:pt x="81600" y="98275"/>
                </a:cubicBezTo>
                <a:cubicBezTo>
                  <a:pt x="81600" y="98275"/>
                  <a:pt x="81600" y="98275"/>
                  <a:pt x="81600" y="98275"/>
                </a:cubicBezTo>
                <a:cubicBezTo>
                  <a:pt x="81600" y="98275"/>
                  <a:pt x="81600" y="98275"/>
                  <a:pt x="816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60000"/>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0" y="0"/>
                </a:moveTo>
                <a:cubicBezTo>
                  <a:pt x="0" y="1034"/>
                  <a:pt x="0" y="1034"/>
                  <a:pt x="0" y="1034"/>
                </a:cubicBezTo>
                <a:cubicBezTo>
                  <a:pt x="4800" y="1034"/>
                  <a:pt x="4800" y="1034"/>
                  <a:pt x="4800" y="1034"/>
                </a:cubicBezTo>
                <a:cubicBezTo>
                  <a:pt x="52800" y="11379"/>
                  <a:pt x="91200" y="23793"/>
                  <a:pt x="110400" y="38275"/>
                </a:cubicBezTo>
                <a:cubicBezTo>
                  <a:pt x="91200" y="23793"/>
                  <a:pt x="52800" y="10344"/>
                  <a:pt x="0" y="0"/>
                </a:cubicBezTo>
              </a:path>
            </a:pathLst>
          </a:custGeom>
          <a:solidFill>
            <a:srgbClr val="4D968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 name="Shape 563">
            <a:extLst>
              <a:ext uri="{FF2B5EF4-FFF2-40B4-BE49-F238E27FC236}">
                <a16:creationId xmlns="" xmlns:a16="http://schemas.microsoft.com/office/drawing/2014/main" id="{4FC14539-D82C-45F6-B26E-99C7DE8FEA2A}"/>
              </a:ext>
            </a:extLst>
          </p:cNvPr>
          <p:cNvSpPr/>
          <p:nvPr userDrawn="1"/>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53A58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5" name="Shape 564">
            <a:extLst>
              <a:ext uri="{FF2B5EF4-FFF2-40B4-BE49-F238E27FC236}">
                <a16:creationId xmlns="" xmlns:a16="http://schemas.microsoft.com/office/drawing/2014/main" id="{BB18166D-A540-4E1C-9BF6-D3411D39C4D0}"/>
              </a:ext>
            </a:extLst>
          </p:cNvPr>
          <p:cNvSpPr/>
          <p:nvPr userDrawn="1"/>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6" name="Shape 565">
            <a:extLst>
              <a:ext uri="{FF2B5EF4-FFF2-40B4-BE49-F238E27FC236}">
                <a16:creationId xmlns="" xmlns:a16="http://schemas.microsoft.com/office/drawing/2014/main" id="{AA37AD28-187C-4A04-9D32-A322A446C33E}"/>
              </a:ext>
            </a:extLst>
          </p:cNvPr>
          <p:cNvSpPr/>
          <p:nvPr userDrawn="1"/>
        </p:nvSpPr>
        <p:spPr>
          <a:xfrm>
            <a:off x="8640065" y="3179247"/>
            <a:ext cx="212724" cy="209549"/>
          </a:xfrm>
          <a:custGeom>
            <a:avLst/>
            <a:gdLst/>
            <a:ahLst/>
            <a:cxnLst/>
            <a:rect l="0" t="0" r="0" b="0"/>
            <a:pathLst>
              <a:path w="120000" h="120000" extrusionOk="0">
                <a:moveTo>
                  <a:pt x="120000" y="0"/>
                </a:moveTo>
                <a:cubicBezTo>
                  <a:pt x="120000" y="0"/>
                  <a:pt x="118095" y="0"/>
                  <a:pt x="118095" y="1935"/>
                </a:cubicBezTo>
                <a:cubicBezTo>
                  <a:pt x="95238" y="23225"/>
                  <a:pt x="95238" y="23225"/>
                  <a:pt x="95238" y="23225"/>
                </a:cubicBezTo>
                <a:cubicBezTo>
                  <a:pt x="0" y="120000"/>
                  <a:pt x="0" y="120000"/>
                  <a:pt x="0" y="120000"/>
                </a:cubicBezTo>
                <a:cubicBezTo>
                  <a:pt x="0" y="120000"/>
                  <a:pt x="0" y="120000"/>
                  <a:pt x="0" y="120000"/>
                </a:cubicBezTo>
                <a:cubicBezTo>
                  <a:pt x="95238" y="23225"/>
                  <a:pt x="95238" y="23225"/>
                  <a:pt x="95238" y="23225"/>
                </a:cubicBezTo>
                <a:cubicBezTo>
                  <a:pt x="118095" y="1935"/>
                  <a:pt x="118095" y="1935"/>
                  <a:pt x="118095" y="1935"/>
                </a:cubicBezTo>
                <a:cubicBezTo>
                  <a:pt x="118095" y="0"/>
                  <a:pt x="120000" y="0"/>
                  <a:pt x="120000" y="0"/>
                </a:cubicBezTo>
              </a:path>
            </a:pathLst>
          </a:custGeom>
          <a:solidFill>
            <a:srgbClr val="49897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 name="Shape 566">
            <a:extLst>
              <a:ext uri="{FF2B5EF4-FFF2-40B4-BE49-F238E27FC236}">
                <a16:creationId xmlns="" xmlns:a16="http://schemas.microsoft.com/office/drawing/2014/main" id="{B04D3749-F12A-40C4-B12B-786E4170EC3D}"/>
              </a:ext>
            </a:extLst>
          </p:cNvPr>
          <p:cNvSpPr/>
          <p:nvPr userDrawn="1"/>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53A58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8" name="Shape 567">
            <a:extLst>
              <a:ext uri="{FF2B5EF4-FFF2-40B4-BE49-F238E27FC236}">
                <a16:creationId xmlns="" xmlns:a16="http://schemas.microsoft.com/office/drawing/2014/main" id="{556D54DC-4A0B-471D-8959-CB88E31B297C}"/>
              </a:ext>
            </a:extLst>
          </p:cNvPr>
          <p:cNvSpPr/>
          <p:nvPr userDrawn="1"/>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9" name="Shape 568">
            <a:extLst>
              <a:ext uri="{FF2B5EF4-FFF2-40B4-BE49-F238E27FC236}">
                <a16:creationId xmlns="" xmlns:a16="http://schemas.microsoft.com/office/drawing/2014/main" id="{39679C2C-97D6-4636-805E-8A476251B054}"/>
              </a:ext>
            </a:extLst>
          </p:cNvPr>
          <p:cNvSpPr/>
          <p:nvPr userDrawn="1"/>
        </p:nvSpPr>
        <p:spPr>
          <a:xfrm>
            <a:off x="8736902" y="3488811"/>
            <a:ext cx="280987" cy="169863"/>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0400"/>
                  <a:pt x="30361" y="50400"/>
                  <a:pt x="30361" y="50400"/>
                </a:cubicBezTo>
                <a:cubicBezTo>
                  <a:pt x="47710" y="76800"/>
                  <a:pt x="47710" y="76800"/>
                  <a:pt x="47710" y="76800"/>
                </a:cubicBezTo>
                <a:cubicBezTo>
                  <a:pt x="52048" y="84000"/>
                  <a:pt x="57831" y="91200"/>
                  <a:pt x="63614" y="96000"/>
                </a:cubicBezTo>
                <a:cubicBezTo>
                  <a:pt x="57831" y="91200"/>
                  <a:pt x="52048" y="84000"/>
                  <a:pt x="47710" y="76800"/>
                </a:cubicBezTo>
                <a:cubicBezTo>
                  <a:pt x="30361" y="50400"/>
                  <a:pt x="30361" y="50400"/>
                  <a:pt x="30361" y="50400"/>
                </a:cubicBezTo>
                <a:cubicBezTo>
                  <a:pt x="0" y="0"/>
                  <a:pt x="0" y="0"/>
                  <a:pt x="0" y="0"/>
                </a:cubicBezTo>
              </a:path>
            </a:pathLst>
          </a:custGeom>
          <a:solidFill>
            <a:srgbClr val="49897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569">
            <a:extLst>
              <a:ext uri="{FF2B5EF4-FFF2-40B4-BE49-F238E27FC236}">
                <a16:creationId xmlns="" xmlns:a16="http://schemas.microsoft.com/office/drawing/2014/main" id="{F967995E-5DE1-4193-955B-C1AAAF4B743F}"/>
              </a:ext>
            </a:extLst>
          </p:cNvPr>
          <p:cNvSpPr/>
          <p:nvPr userDrawn="1"/>
        </p:nvSpPr>
        <p:spPr>
          <a:xfrm>
            <a:off x="8979790" y="2194998"/>
            <a:ext cx="85724" cy="195263"/>
          </a:xfrm>
          <a:custGeom>
            <a:avLst/>
            <a:gdLst/>
            <a:ahLst/>
            <a:cxnLst/>
            <a:rect l="0" t="0" r="0" b="0"/>
            <a:pathLst>
              <a:path w="120000" h="120000" extrusionOk="0">
                <a:moveTo>
                  <a:pt x="120000" y="0"/>
                </a:moveTo>
                <a:cubicBezTo>
                  <a:pt x="43200" y="28965"/>
                  <a:pt x="0" y="72413"/>
                  <a:pt x="0" y="120000"/>
                </a:cubicBezTo>
                <a:cubicBezTo>
                  <a:pt x="0" y="120000"/>
                  <a:pt x="0" y="120000"/>
                  <a:pt x="0" y="120000"/>
                </a:cubicBezTo>
                <a:cubicBezTo>
                  <a:pt x="0" y="120000"/>
                  <a:pt x="0" y="120000"/>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7586"/>
                  <a:pt x="0" y="107586"/>
                </a:cubicBezTo>
                <a:cubicBezTo>
                  <a:pt x="0" y="107586"/>
                  <a:pt x="0" y="107586"/>
                  <a:pt x="0" y="107586"/>
                </a:cubicBezTo>
                <a:cubicBezTo>
                  <a:pt x="0" y="97241"/>
                  <a:pt x="4800" y="84827"/>
                  <a:pt x="14400" y="74482"/>
                </a:cubicBezTo>
                <a:cubicBezTo>
                  <a:pt x="14400" y="74482"/>
                  <a:pt x="14400" y="74482"/>
                  <a:pt x="14400" y="74482"/>
                </a:cubicBezTo>
                <a:cubicBezTo>
                  <a:pt x="14400" y="74482"/>
                  <a:pt x="14400" y="74482"/>
                  <a:pt x="14400" y="74482"/>
                </a:cubicBezTo>
                <a:cubicBezTo>
                  <a:pt x="14400" y="74482"/>
                  <a:pt x="14400" y="74482"/>
                  <a:pt x="14400" y="74482"/>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33600" y="43448"/>
                  <a:pt x="72000" y="18620"/>
                  <a:pt x="120000" y="0"/>
                </a:cubicBezTo>
                <a:cubicBezTo>
                  <a:pt x="120000" y="0"/>
                  <a:pt x="120000" y="0"/>
                  <a:pt x="12000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 name="Shape 570">
            <a:extLst>
              <a:ext uri="{FF2B5EF4-FFF2-40B4-BE49-F238E27FC236}">
                <a16:creationId xmlns="" xmlns:a16="http://schemas.microsoft.com/office/drawing/2014/main" id="{857C721E-E01D-4E55-B4DF-E39C2B4751B7}"/>
              </a:ext>
            </a:extLst>
          </p:cNvPr>
          <p:cNvSpPr/>
          <p:nvPr userDrawn="1"/>
        </p:nvSpPr>
        <p:spPr>
          <a:xfrm>
            <a:off x="8979790" y="2194998"/>
            <a:ext cx="85724" cy="195263"/>
          </a:xfrm>
          <a:custGeom>
            <a:avLst/>
            <a:gdLst/>
            <a:ahLst/>
            <a:cxnLst/>
            <a:rect l="0" t="0" r="0" b="0"/>
            <a:pathLst>
              <a:path w="120000" h="120000" extrusionOk="0">
                <a:moveTo>
                  <a:pt x="0" y="117931"/>
                </a:moveTo>
                <a:cubicBezTo>
                  <a:pt x="0" y="120000"/>
                  <a:pt x="0" y="120000"/>
                  <a:pt x="0" y="120000"/>
                </a:cubicBezTo>
                <a:cubicBezTo>
                  <a:pt x="0" y="120000"/>
                  <a:pt x="0" y="120000"/>
                  <a:pt x="0" y="120000"/>
                </a:cubicBezTo>
                <a:cubicBezTo>
                  <a:pt x="0" y="120000"/>
                  <a:pt x="0" y="120000"/>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5862"/>
                </a:moveTo>
                <a:cubicBezTo>
                  <a:pt x="0" y="115862"/>
                  <a:pt x="0" y="117931"/>
                  <a:pt x="0" y="117931"/>
                </a:cubicBezTo>
                <a:cubicBezTo>
                  <a:pt x="0" y="117931"/>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3793"/>
                </a:moveTo>
                <a:cubicBezTo>
                  <a:pt x="0" y="113793"/>
                  <a:pt x="0" y="113793"/>
                  <a:pt x="0" y="115862"/>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7586"/>
                </a:moveTo>
                <a:cubicBezTo>
                  <a:pt x="0" y="107586"/>
                  <a:pt x="0" y="107586"/>
                  <a:pt x="0" y="107586"/>
                </a:cubicBezTo>
                <a:cubicBezTo>
                  <a:pt x="0" y="107586"/>
                  <a:pt x="0" y="107586"/>
                  <a:pt x="0" y="107586"/>
                </a:cubicBezTo>
                <a:moveTo>
                  <a:pt x="14400" y="74482"/>
                </a:moveTo>
                <a:cubicBezTo>
                  <a:pt x="14400" y="74482"/>
                  <a:pt x="14400" y="74482"/>
                  <a:pt x="14400" y="74482"/>
                </a:cubicBezTo>
                <a:cubicBezTo>
                  <a:pt x="14400" y="74482"/>
                  <a:pt x="14400" y="74482"/>
                  <a:pt x="14400" y="74482"/>
                </a:cubicBezTo>
                <a:moveTo>
                  <a:pt x="14400" y="74482"/>
                </a:moveTo>
                <a:cubicBezTo>
                  <a:pt x="14400" y="74482"/>
                  <a:pt x="14400" y="74482"/>
                  <a:pt x="14400" y="74482"/>
                </a:cubicBezTo>
                <a:cubicBezTo>
                  <a:pt x="14400" y="74482"/>
                  <a:pt x="14400" y="74482"/>
                  <a:pt x="14400" y="74482"/>
                </a:cubicBezTo>
                <a:moveTo>
                  <a:pt x="14400" y="72413"/>
                </a:moveTo>
                <a:cubicBezTo>
                  <a:pt x="14400" y="72413"/>
                  <a:pt x="14400" y="72413"/>
                  <a:pt x="14400" y="72413"/>
                </a:cubicBezTo>
                <a:cubicBezTo>
                  <a:pt x="14400" y="72413"/>
                  <a:pt x="14400" y="72413"/>
                  <a:pt x="14400" y="72413"/>
                </a:cubicBezTo>
                <a:moveTo>
                  <a:pt x="14400" y="72413"/>
                </a:moveTo>
                <a:cubicBezTo>
                  <a:pt x="14400" y="72413"/>
                  <a:pt x="14400" y="72413"/>
                  <a:pt x="14400" y="72413"/>
                </a:cubicBezTo>
                <a:cubicBezTo>
                  <a:pt x="14400" y="72413"/>
                  <a:pt x="14400" y="72413"/>
                  <a:pt x="14400" y="72413"/>
                </a:cubicBezTo>
                <a:moveTo>
                  <a:pt x="120000" y="0"/>
                </a:moveTo>
                <a:cubicBezTo>
                  <a:pt x="72000" y="18620"/>
                  <a:pt x="33600" y="43448"/>
                  <a:pt x="14400" y="72413"/>
                </a:cubicBezTo>
                <a:cubicBezTo>
                  <a:pt x="33600" y="45517"/>
                  <a:pt x="67200" y="20689"/>
                  <a:pt x="115200" y="0"/>
                </a:cubicBezTo>
                <a:cubicBezTo>
                  <a:pt x="120000" y="0"/>
                  <a:pt x="120000" y="0"/>
                  <a:pt x="120000" y="0"/>
                </a:cubicBezTo>
                <a:cubicBezTo>
                  <a:pt x="120000" y="0"/>
                  <a:pt x="120000" y="0"/>
                  <a:pt x="120000" y="0"/>
                </a:cubicBezTo>
              </a:path>
            </a:pathLst>
          </a:custGeom>
          <a:solidFill>
            <a:srgbClr val="C1493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2" name="Shape 571">
            <a:extLst>
              <a:ext uri="{FF2B5EF4-FFF2-40B4-BE49-F238E27FC236}">
                <a16:creationId xmlns="" xmlns:a16="http://schemas.microsoft.com/office/drawing/2014/main" id="{55294F32-024F-430A-B405-3A71C74FB574}"/>
              </a:ext>
            </a:extLst>
          </p:cNvPr>
          <p:cNvSpPr/>
          <p:nvPr userDrawn="1"/>
        </p:nvSpPr>
        <p:spPr>
          <a:xfrm>
            <a:off x="9006777" y="2507736"/>
            <a:ext cx="58738" cy="77788"/>
          </a:xfrm>
          <a:custGeom>
            <a:avLst/>
            <a:gdLst/>
            <a:ahLst/>
            <a:cxnLst/>
            <a:rect l="0" t="0" r="0" b="0"/>
            <a:pathLst>
              <a:path w="120000" h="120000" extrusionOk="0">
                <a:moveTo>
                  <a:pt x="0" y="0"/>
                </a:moveTo>
                <a:cubicBezTo>
                  <a:pt x="28235" y="46956"/>
                  <a:pt x="70588" y="83478"/>
                  <a:pt x="120000" y="120000"/>
                </a:cubicBezTo>
                <a:cubicBezTo>
                  <a:pt x="120000" y="120000"/>
                  <a:pt x="120000" y="120000"/>
                  <a:pt x="120000" y="120000"/>
                </a:cubicBezTo>
                <a:cubicBezTo>
                  <a:pt x="70588" y="83478"/>
                  <a:pt x="28235" y="46956"/>
                  <a:pt x="0" y="0"/>
                </a:cubicBezTo>
                <a:moveTo>
                  <a:pt x="0" y="0"/>
                </a:moveTo>
                <a:cubicBezTo>
                  <a:pt x="0" y="0"/>
                  <a:pt x="0" y="0"/>
                  <a:pt x="0" y="0"/>
                </a:cubicBezTo>
                <a:cubicBezTo>
                  <a:pt x="0" y="0"/>
                  <a:pt x="0" y="0"/>
                  <a:pt x="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3" name="Shape 572">
            <a:extLst>
              <a:ext uri="{FF2B5EF4-FFF2-40B4-BE49-F238E27FC236}">
                <a16:creationId xmlns="" xmlns:a16="http://schemas.microsoft.com/office/drawing/2014/main" id="{AD6F4C64-C32F-43BE-BFDE-6292279A8226}"/>
              </a:ext>
            </a:extLst>
          </p:cNvPr>
          <p:cNvSpPr/>
          <p:nvPr userDrawn="1"/>
        </p:nvSpPr>
        <p:spPr>
          <a:xfrm>
            <a:off x="8997252" y="2485511"/>
            <a:ext cx="68263" cy="100013"/>
          </a:xfrm>
          <a:custGeom>
            <a:avLst/>
            <a:gdLst/>
            <a:ahLst/>
            <a:cxnLst/>
            <a:rect l="0" t="0" r="0" b="0"/>
            <a:pathLst>
              <a:path w="120000" h="120000" extrusionOk="0">
                <a:moveTo>
                  <a:pt x="0" y="0"/>
                </a:moveTo>
                <a:cubicBezTo>
                  <a:pt x="6000" y="12000"/>
                  <a:pt x="12000" y="20000"/>
                  <a:pt x="18000" y="28000"/>
                </a:cubicBezTo>
                <a:cubicBezTo>
                  <a:pt x="18000" y="28000"/>
                  <a:pt x="18000" y="28000"/>
                  <a:pt x="18000" y="28000"/>
                </a:cubicBezTo>
                <a:cubicBezTo>
                  <a:pt x="18000" y="28000"/>
                  <a:pt x="18000" y="28000"/>
                  <a:pt x="18000" y="28000"/>
                </a:cubicBezTo>
                <a:cubicBezTo>
                  <a:pt x="42000" y="64000"/>
                  <a:pt x="78000" y="92000"/>
                  <a:pt x="120000" y="120000"/>
                </a:cubicBezTo>
                <a:cubicBezTo>
                  <a:pt x="120000" y="120000"/>
                  <a:pt x="120000" y="120000"/>
                  <a:pt x="120000" y="120000"/>
                </a:cubicBezTo>
                <a:cubicBezTo>
                  <a:pt x="114000" y="116000"/>
                  <a:pt x="114000" y="116000"/>
                  <a:pt x="114000" y="116000"/>
                </a:cubicBezTo>
                <a:cubicBezTo>
                  <a:pt x="66000" y="84000"/>
                  <a:pt x="24000" y="44000"/>
                  <a:pt x="0" y="0"/>
                </a:cubicBezTo>
              </a:path>
            </a:pathLst>
          </a:custGeom>
          <a:solidFill>
            <a:srgbClr val="C1493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4" name="Shape 573">
            <a:extLst>
              <a:ext uri="{FF2B5EF4-FFF2-40B4-BE49-F238E27FC236}">
                <a16:creationId xmlns="" xmlns:a16="http://schemas.microsoft.com/office/drawing/2014/main" id="{665B9D61-A490-460D-AB37-0982B6D7CDBE}"/>
              </a:ext>
            </a:extLst>
          </p:cNvPr>
          <p:cNvSpPr/>
          <p:nvPr userDrawn="1"/>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D54F3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5" name="Shape 574">
            <a:extLst>
              <a:ext uri="{FF2B5EF4-FFF2-40B4-BE49-F238E27FC236}">
                <a16:creationId xmlns="" xmlns:a16="http://schemas.microsoft.com/office/drawing/2014/main" id="{274A92B9-175F-4B4A-8A3B-31F7638D0B89}"/>
              </a:ext>
            </a:extLst>
          </p:cNvPr>
          <p:cNvSpPr/>
          <p:nvPr userDrawn="1"/>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 name="Shape 575">
            <a:extLst>
              <a:ext uri="{FF2B5EF4-FFF2-40B4-BE49-F238E27FC236}">
                <a16:creationId xmlns="" xmlns:a16="http://schemas.microsoft.com/office/drawing/2014/main" id="{DABE7661-FB58-4417-B046-C9A16446C14E}"/>
              </a:ext>
            </a:extLst>
          </p:cNvPr>
          <p:cNvSpPr/>
          <p:nvPr userDrawn="1"/>
        </p:nvSpPr>
        <p:spPr>
          <a:xfrm>
            <a:off x="9411590" y="2177535"/>
            <a:ext cx="212724" cy="212724"/>
          </a:xfrm>
          <a:custGeom>
            <a:avLst/>
            <a:gdLst/>
            <a:ahLst/>
            <a:cxnLst/>
            <a:rect l="0" t="0" r="0" b="0"/>
            <a:pathLst>
              <a:path w="120000" h="120000" extrusionOk="0">
                <a:moveTo>
                  <a:pt x="0" y="0"/>
                </a:moveTo>
                <a:cubicBezTo>
                  <a:pt x="0" y="0"/>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2857"/>
                  <a:pt x="24761" y="22857"/>
                  <a:pt x="24761" y="22857"/>
                </a:cubicBezTo>
                <a:cubicBezTo>
                  <a:pt x="1904" y="1904"/>
                  <a:pt x="1904" y="1904"/>
                  <a:pt x="1904" y="1904"/>
                </a:cubicBezTo>
                <a:cubicBezTo>
                  <a:pt x="1904" y="1904"/>
                  <a:pt x="0" y="0"/>
                  <a:pt x="0" y="0"/>
                </a:cubicBezTo>
              </a:path>
            </a:pathLst>
          </a:custGeom>
          <a:solidFill>
            <a:srgbClr val="B1443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 name="Shape 576">
            <a:extLst>
              <a:ext uri="{FF2B5EF4-FFF2-40B4-BE49-F238E27FC236}">
                <a16:creationId xmlns="" xmlns:a16="http://schemas.microsoft.com/office/drawing/2014/main" id="{5AE80109-C933-4BA8-9D95-8624BD992836}"/>
              </a:ext>
            </a:extLst>
          </p:cNvPr>
          <p:cNvSpPr/>
          <p:nvPr userDrawn="1"/>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D54F3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 name="Shape 577">
            <a:extLst>
              <a:ext uri="{FF2B5EF4-FFF2-40B4-BE49-F238E27FC236}">
                <a16:creationId xmlns="" xmlns:a16="http://schemas.microsoft.com/office/drawing/2014/main" id="{547CB561-48CC-4107-87C0-630C9E877902}"/>
              </a:ext>
            </a:extLst>
          </p:cNvPr>
          <p:cNvSpPr/>
          <p:nvPr userDrawn="1"/>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 name="Shape 578">
            <a:extLst>
              <a:ext uri="{FF2B5EF4-FFF2-40B4-BE49-F238E27FC236}">
                <a16:creationId xmlns="" xmlns:a16="http://schemas.microsoft.com/office/drawing/2014/main" id="{E003F64B-59F5-4BA4-96C7-038488418B77}"/>
              </a:ext>
            </a:extLst>
          </p:cNvPr>
          <p:cNvSpPr/>
          <p:nvPr userDrawn="1"/>
        </p:nvSpPr>
        <p:spPr>
          <a:xfrm>
            <a:off x="9246490" y="2485511"/>
            <a:ext cx="284162" cy="171449"/>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1764"/>
                  <a:pt x="88571" y="51764"/>
                  <a:pt x="88571" y="51764"/>
                </a:cubicBezTo>
                <a:cubicBezTo>
                  <a:pt x="71428" y="77647"/>
                  <a:pt x="71428" y="77647"/>
                  <a:pt x="71428" y="77647"/>
                </a:cubicBezTo>
                <a:cubicBezTo>
                  <a:pt x="67142" y="84705"/>
                  <a:pt x="62857" y="89411"/>
                  <a:pt x="57142" y="94117"/>
                </a:cubicBezTo>
                <a:cubicBezTo>
                  <a:pt x="62857" y="89411"/>
                  <a:pt x="67142" y="84705"/>
                  <a:pt x="71428" y="77647"/>
                </a:cubicBezTo>
                <a:cubicBezTo>
                  <a:pt x="88571" y="51764"/>
                  <a:pt x="88571" y="51764"/>
                  <a:pt x="88571" y="51764"/>
                </a:cubicBezTo>
                <a:cubicBezTo>
                  <a:pt x="120000" y="0"/>
                  <a:pt x="120000" y="0"/>
                  <a:pt x="120000" y="0"/>
                </a:cubicBezTo>
              </a:path>
            </a:pathLst>
          </a:custGeom>
          <a:solidFill>
            <a:srgbClr val="B1443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579">
            <a:extLst>
              <a:ext uri="{FF2B5EF4-FFF2-40B4-BE49-F238E27FC236}">
                <a16:creationId xmlns="" xmlns:a16="http://schemas.microsoft.com/office/drawing/2014/main" id="{DD007668-A4EE-4AF0-91BD-2EDB8B587FDC}"/>
              </a:ext>
            </a:extLst>
          </p:cNvPr>
          <p:cNvSpPr/>
          <p:nvPr userDrawn="1"/>
        </p:nvSpPr>
        <p:spPr>
          <a:xfrm>
            <a:off x="8979790" y="4193661"/>
            <a:ext cx="85724" cy="392112"/>
          </a:xfrm>
          <a:custGeom>
            <a:avLst/>
            <a:gdLst/>
            <a:ahLst/>
            <a:cxnLst/>
            <a:rect l="0" t="0" r="0" b="0"/>
            <a:pathLst>
              <a:path w="120000" h="120000" extrusionOk="0">
                <a:moveTo>
                  <a:pt x="38400" y="96206"/>
                </a:moveTo>
                <a:cubicBezTo>
                  <a:pt x="57600" y="105517"/>
                  <a:pt x="86400" y="113793"/>
                  <a:pt x="120000" y="120000"/>
                </a:cubicBezTo>
                <a:cubicBezTo>
                  <a:pt x="120000" y="120000"/>
                  <a:pt x="120000" y="120000"/>
                  <a:pt x="120000" y="120000"/>
                </a:cubicBezTo>
                <a:cubicBezTo>
                  <a:pt x="86400" y="112758"/>
                  <a:pt x="57600" y="105517"/>
                  <a:pt x="38400" y="96206"/>
                </a:cubicBezTo>
                <a:moveTo>
                  <a:pt x="38400" y="96206"/>
                </a:moveTo>
                <a:cubicBezTo>
                  <a:pt x="38400" y="96206"/>
                  <a:pt x="38400" y="96206"/>
                  <a:pt x="38400" y="96206"/>
                </a:cubicBezTo>
                <a:cubicBezTo>
                  <a:pt x="38400" y="96206"/>
                  <a:pt x="38400" y="96206"/>
                  <a:pt x="38400" y="96206"/>
                </a:cubicBezTo>
                <a:moveTo>
                  <a:pt x="120000" y="0"/>
                </a:moveTo>
                <a:cubicBezTo>
                  <a:pt x="43200" y="14482"/>
                  <a:pt x="0" y="36206"/>
                  <a:pt x="0" y="60000"/>
                </a:cubicBezTo>
                <a:cubicBezTo>
                  <a:pt x="0" y="60000"/>
                  <a:pt x="0" y="60000"/>
                  <a:pt x="0" y="60000"/>
                </a:cubicBezTo>
                <a:cubicBezTo>
                  <a:pt x="0" y="60000"/>
                  <a:pt x="0" y="60000"/>
                  <a:pt x="0" y="60000"/>
                </a:cubicBezTo>
                <a:cubicBezTo>
                  <a:pt x="0" y="60000"/>
                  <a:pt x="0" y="60000"/>
                  <a:pt x="0" y="60000"/>
                </a:cubicBezTo>
                <a:cubicBezTo>
                  <a:pt x="0" y="60000"/>
                  <a:pt x="0" y="60000"/>
                  <a:pt x="0" y="60000"/>
                </a:cubicBezTo>
                <a:cubicBezTo>
                  <a:pt x="0" y="60000"/>
                  <a:pt x="0" y="60000"/>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4827"/>
                  <a:pt x="0" y="54827"/>
                  <a:pt x="0" y="54827"/>
                </a:cubicBezTo>
                <a:cubicBezTo>
                  <a:pt x="0" y="54827"/>
                  <a:pt x="0" y="54827"/>
                  <a:pt x="0" y="54827"/>
                </a:cubicBezTo>
                <a:cubicBezTo>
                  <a:pt x="0" y="54827"/>
                  <a:pt x="0" y="54827"/>
                  <a:pt x="0" y="54827"/>
                </a:cubicBezTo>
                <a:cubicBezTo>
                  <a:pt x="0" y="54827"/>
                  <a:pt x="0" y="54827"/>
                  <a:pt x="0" y="54827"/>
                </a:cubicBezTo>
                <a:cubicBezTo>
                  <a:pt x="0" y="48620"/>
                  <a:pt x="4800" y="41379"/>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9200" y="35172"/>
                  <a:pt x="19200" y="35172"/>
                  <a:pt x="19200" y="35172"/>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38400" y="20689"/>
                  <a:pt x="72000" y="9310"/>
                  <a:pt x="120000" y="0"/>
                </a:cubicBezTo>
                <a:cubicBezTo>
                  <a:pt x="120000" y="0"/>
                  <a:pt x="120000" y="0"/>
                  <a:pt x="12000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580">
            <a:extLst>
              <a:ext uri="{FF2B5EF4-FFF2-40B4-BE49-F238E27FC236}">
                <a16:creationId xmlns="" xmlns:a16="http://schemas.microsoft.com/office/drawing/2014/main" id="{F8E131AC-E33E-4A4A-8889-D30A6AA3A4AE}"/>
              </a:ext>
            </a:extLst>
          </p:cNvPr>
          <p:cNvSpPr/>
          <p:nvPr userDrawn="1"/>
        </p:nvSpPr>
        <p:spPr>
          <a:xfrm>
            <a:off x="8979790" y="4193661"/>
            <a:ext cx="85724" cy="392112"/>
          </a:xfrm>
          <a:custGeom>
            <a:avLst/>
            <a:gdLst/>
            <a:ahLst/>
            <a:cxnLst/>
            <a:rect l="0" t="0" r="0" b="0"/>
            <a:pathLst>
              <a:path w="120000" h="120000" extrusionOk="0">
                <a:moveTo>
                  <a:pt x="24000" y="88965"/>
                </a:moveTo>
                <a:cubicBezTo>
                  <a:pt x="28800" y="92068"/>
                  <a:pt x="33600" y="94137"/>
                  <a:pt x="38400" y="96206"/>
                </a:cubicBezTo>
                <a:cubicBezTo>
                  <a:pt x="38400" y="96206"/>
                  <a:pt x="38400" y="96206"/>
                  <a:pt x="38400" y="96206"/>
                </a:cubicBezTo>
                <a:cubicBezTo>
                  <a:pt x="38400" y="96206"/>
                  <a:pt x="38400" y="96206"/>
                  <a:pt x="38400" y="96206"/>
                </a:cubicBezTo>
                <a:cubicBezTo>
                  <a:pt x="57600" y="105517"/>
                  <a:pt x="86400" y="112758"/>
                  <a:pt x="120000" y="120000"/>
                </a:cubicBezTo>
                <a:cubicBezTo>
                  <a:pt x="120000" y="120000"/>
                  <a:pt x="120000" y="120000"/>
                  <a:pt x="120000" y="120000"/>
                </a:cubicBezTo>
                <a:cubicBezTo>
                  <a:pt x="115200" y="120000"/>
                  <a:pt x="115200" y="120000"/>
                  <a:pt x="115200" y="120000"/>
                </a:cubicBezTo>
                <a:cubicBezTo>
                  <a:pt x="76800" y="111724"/>
                  <a:pt x="43200" y="101379"/>
                  <a:pt x="24000" y="88965"/>
                </a:cubicBezTo>
                <a:moveTo>
                  <a:pt x="0" y="60000"/>
                </a:moveTo>
                <a:cubicBezTo>
                  <a:pt x="0" y="60000"/>
                  <a:pt x="0" y="60000"/>
                  <a:pt x="0" y="60000"/>
                </a:cubicBezTo>
                <a:cubicBezTo>
                  <a:pt x="0" y="60000"/>
                  <a:pt x="0" y="60000"/>
                  <a:pt x="0" y="60000"/>
                </a:cubicBezTo>
                <a:cubicBezTo>
                  <a:pt x="0" y="60000"/>
                  <a:pt x="0" y="60000"/>
                  <a:pt x="0" y="60000"/>
                </a:cubicBezTo>
                <a:moveTo>
                  <a:pt x="0" y="60000"/>
                </a:moveTo>
                <a:cubicBezTo>
                  <a:pt x="0" y="60000"/>
                  <a:pt x="0" y="60000"/>
                  <a:pt x="0" y="60000"/>
                </a:cubicBezTo>
                <a:cubicBezTo>
                  <a:pt x="0" y="60000"/>
                  <a:pt x="0" y="60000"/>
                  <a:pt x="0" y="60000"/>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4827"/>
                </a:moveTo>
                <a:cubicBezTo>
                  <a:pt x="0" y="54827"/>
                  <a:pt x="0" y="54827"/>
                  <a:pt x="0" y="54827"/>
                </a:cubicBezTo>
                <a:cubicBezTo>
                  <a:pt x="0" y="54827"/>
                  <a:pt x="0" y="54827"/>
                  <a:pt x="0" y="54827"/>
                </a:cubicBezTo>
                <a:moveTo>
                  <a:pt x="0" y="54827"/>
                </a:moveTo>
                <a:cubicBezTo>
                  <a:pt x="0" y="54827"/>
                  <a:pt x="0" y="54827"/>
                  <a:pt x="0" y="54827"/>
                </a:cubicBezTo>
                <a:cubicBezTo>
                  <a:pt x="0" y="54827"/>
                  <a:pt x="0" y="54827"/>
                  <a:pt x="0" y="54827"/>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9200" y="35172"/>
                </a:moveTo>
                <a:cubicBezTo>
                  <a:pt x="19200" y="35172"/>
                  <a:pt x="19200" y="35172"/>
                  <a:pt x="14400" y="35172"/>
                </a:cubicBezTo>
                <a:cubicBezTo>
                  <a:pt x="19200" y="35172"/>
                  <a:pt x="19200" y="35172"/>
                  <a:pt x="19200" y="35172"/>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20000" y="0"/>
                </a:moveTo>
                <a:cubicBezTo>
                  <a:pt x="72000" y="9310"/>
                  <a:pt x="38400" y="20689"/>
                  <a:pt x="19200" y="34137"/>
                </a:cubicBezTo>
                <a:cubicBezTo>
                  <a:pt x="38400" y="20689"/>
                  <a:pt x="72000" y="9310"/>
                  <a:pt x="115200" y="0"/>
                </a:cubicBezTo>
                <a:cubicBezTo>
                  <a:pt x="120000" y="0"/>
                  <a:pt x="120000" y="0"/>
                  <a:pt x="120000" y="0"/>
                </a:cubicBezTo>
                <a:cubicBezTo>
                  <a:pt x="120000" y="0"/>
                  <a:pt x="120000" y="0"/>
                  <a:pt x="120000" y="0"/>
                </a:cubicBezTo>
              </a:path>
            </a:pathLst>
          </a:custGeom>
          <a:solidFill>
            <a:srgbClr val="8EAA4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 name="Shape 581">
            <a:extLst>
              <a:ext uri="{FF2B5EF4-FFF2-40B4-BE49-F238E27FC236}">
                <a16:creationId xmlns="" xmlns:a16="http://schemas.microsoft.com/office/drawing/2014/main" id="{A9D8A760-A95C-4C21-A343-ADA582A5510F}"/>
              </a:ext>
            </a:extLst>
          </p:cNvPr>
          <p:cNvSpPr/>
          <p:nvPr userDrawn="1"/>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9BBB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 name="Shape 582">
            <a:extLst>
              <a:ext uri="{FF2B5EF4-FFF2-40B4-BE49-F238E27FC236}">
                <a16:creationId xmlns="" xmlns:a16="http://schemas.microsoft.com/office/drawing/2014/main" id="{FBB9BAF4-6264-4943-8CE1-A7A54684F369}"/>
              </a:ext>
            </a:extLst>
          </p:cNvPr>
          <p:cNvSpPr/>
          <p:nvPr userDrawn="1"/>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4" name="Shape 583">
            <a:extLst>
              <a:ext uri="{FF2B5EF4-FFF2-40B4-BE49-F238E27FC236}">
                <a16:creationId xmlns="" xmlns:a16="http://schemas.microsoft.com/office/drawing/2014/main" id="{8C68848B-1B9B-499B-994E-821190EA18C2}"/>
              </a:ext>
            </a:extLst>
          </p:cNvPr>
          <p:cNvSpPr/>
          <p:nvPr userDrawn="1"/>
        </p:nvSpPr>
        <p:spPr>
          <a:xfrm>
            <a:off x="9411590" y="4177786"/>
            <a:ext cx="212724" cy="212724"/>
          </a:xfrm>
          <a:custGeom>
            <a:avLst/>
            <a:gdLst/>
            <a:ahLst/>
            <a:cxnLst/>
            <a:rect l="0" t="0" r="0" b="0"/>
            <a:pathLst>
              <a:path w="120000" h="120000" extrusionOk="0">
                <a:moveTo>
                  <a:pt x="0" y="0"/>
                </a:moveTo>
                <a:cubicBezTo>
                  <a:pt x="0" y="1904"/>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4761"/>
                  <a:pt x="24761" y="24761"/>
                  <a:pt x="24761" y="24761"/>
                </a:cubicBezTo>
                <a:cubicBezTo>
                  <a:pt x="1904" y="3809"/>
                  <a:pt x="1904" y="3809"/>
                  <a:pt x="1904" y="3809"/>
                </a:cubicBezTo>
                <a:cubicBezTo>
                  <a:pt x="1904" y="1904"/>
                  <a:pt x="0" y="1904"/>
                  <a:pt x="0" y="0"/>
                </a:cubicBezTo>
              </a:path>
            </a:pathLst>
          </a:custGeom>
          <a:solidFill>
            <a:srgbClr val="839B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5" name="Shape 584">
            <a:extLst>
              <a:ext uri="{FF2B5EF4-FFF2-40B4-BE49-F238E27FC236}">
                <a16:creationId xmlns="" xmlns:a16="http://schemas.microsoft.com/office/drawing/2014/main" id="{1C89C524-8B4B-46A7-AF25-0D7C30AF1FD6}"/>
              </a:ext>
            </a:extLst>
          </p:cNvPr>
          <p:cNvSpPr/>
          <p:nvPr userDrawn="1"/>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9BBB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6" name="Shape 585">
            <a:extLst>
              <a:ext uri="{FF2B5EF4-FFF2-40B4-BE49-F238E27FC236}">
                <a16:creationId xmlns="" xmlns:a16="http://schemas.microsoft.com/office/drawing/2014/main" id="{5045C00C-1DE2-4806-BB50-1C2485755BFB}"/>
              </a:ext>
            </a:extLst>
          </p:cNvPr>
          <p:cNvSpPr/>
          <p:nvPr userDrawn="1"/>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7" name="Shape 586">
            <a:extLst>
              <a:ext uri="{FF2B5EF4-FFF2-40B4-BE49-F238E27FC236}">
                <a16:creationId xmlns="" xmlns:a16="http://schemas.microsoft.com/office/drawing/2014/main" id="{FEED0952-36D5-44E5-8BD4-A92505E8DBBD}"/>
              </a:ext>
            </a:extLst>
          </p:cNvPr>
          <p:cNvSpPr/>
          <p:nvPr userDrawn="1"/>
        </p:nvSpPr>
        <p:spPr>
          <a:xfrm>
            <a:off x="9246490" y="4484172"/>
            <a:ext cx="284162" cy="174625"/>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0769"/>
                  <a:pt x="88571" y="50769"/>
                  <a:pt x="88571" y="50769"/>
                </a:cubicBezTo>
                <a:cubicBezTo>
                  <a:pt x="71428" y="78461"/>
                  <a:pt x="71428" y="78461"/>
                  <a:pt x="71428" y="78461"/>
                </a:cubicBezTo>
                <a:cubicBezTo>
                  <a:pt x="67142" y="83076"/>
                  <a:pt x="62857" y="90000"/>
                  <a:pt x="57142" y="94615"/>
                </a:cubicBezTo>
                <a:cubicBezTo>
                  <a:pt x="62857" y="90000"/>
                  <a:pt x="67142" y="83076"/>
                  <a:pt x="71428" y="78461"/>
                </a:cubicBezTo>
                <a:cubicBezTo>
                  <a:pt x="88571" y="50769"/>
                  <a:pt x="88571" y="50769"/>
                  <a:pt x="88571" y="50769"/>
                </a:cubicBezTo>
                <a:cubicBezTo>
                  <a:pt x="120000" y="0"/>
                  <a:pt x="120000" y="0"/>
                  <a:pt x="120000" y="0"/>
                </a:cubicBezTo>
              </a:path>
            </a:pathLst>
          </a:custGeom>
          <a:solidFill>
            <a:srgbClr val="839B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 name="Shape 589">
            <a:extLst>
              <a:ext uri="{FF2B5EF4-FFF2-40B4-BE49-F238E27FC236}">
                <a16:creationId xmlns="" xmlns:a16="http://schemas.microsoft.com/office/drawing/2014/main" id="{E884813A-F4EF-40E9-B3A6-4950B97C1887}"/>
              </a:ext>
            </a:extLst>
          </p:cNvPr>
          <p:cNvSpPr/>
          <p:nvPr/>
        </p:nvSpPr>
        <p:spPr>
          <a:xfrm>
            <a:off x="507146" y="130607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3" name="Shape 592">
            <a:extLst>
              <a:ext uri="{FF2B5EF4-FFF2-40B4-BE49-F238E27FC236}">
                <a16:creationId xmlns="" xmlns:a16="http://schemas.microsoft.com/office/drawing/2014/main" id="{AAA8852D-ADBD-428C-9A9E-ECC06B2A1C8E}"/>
              </a:ext>
            </a:extLst>
          </p:cNvPr>
          <p:cNvSpPr/>
          <p:nvPr/>
        </p:nvSpPr>
        <p:spPr>
          <a:xfrm>
            <a:off x="507146" y="253426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6" name="Shape 595">
            <a:extLst>
              <a:ext uri="{FF2B5EF4-FFF2-40B4-BE49-F238E27FC236}">
                <a16:creationId xmlns="" xmlns:a16="http://schemas.microsoft.com/office/drawing/2014/main" id="{8AE6DBD2-7D33-46C1-9E64-28BF359B0104}"/>
              </a:ext>
            </a:extLst>
          </p:cNvPr>
          <p:cNvSpPr/>
          <p:nvPr/>
        </p:nvSpPr>
        <p:spPr>
          <a:xfrm>
            <a:off x="506448" y="511559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9" name="Shape 598">
            <a:extLst>
              <a:ext uri="{FF2B5EF4-FFF2-40B4-BE49-F238E27FC236}">
                <a16:creationId xmlns="" xmlns:a16="http://schemas.microsoft.com/office/drawing/2014/main" id="{2C7B1013-AD5D-4565-B2EF-4C07C6777630}"/>
              </a:ext>
            </a:extLst>
          </p:cNvPr>
          <p:cNvSpPr/>
          <p:nvPr/>
        </p:nvSpPr>
        <p:spPr>
          <a:xfrm>
            <a:off x="506448" y="3848180"/>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nvGrpSpPr>
          <p:cNvPr id="53" name="Shape 602">
            <a:extLst>
              <a:ext uri="{FF2B5EF4-FFF2-40B4-BE49-F238E27FC236}">
                <a16:creationId xmlns="" xmlns:a16="http://schemas.microsoft.com/office/drawing/2014/main" id="{7B33A154-CF9B-4BBA-B0EF-14CE3F43F98C}"/>
              </a:ext>
            </a:extLst>
          </p:cNvPr>
          <p:cNvGrpSpPr/>
          <p:nvPr userDrawn="1"/>
        </p:nvGrpSpPr>
        <p:grpSpPr>
          <a:xfrm>
            <a:off x="8852789" y="1619529"/>
            <a:ext cx="2105024" cy="1658938"/>
            <a:chOff x="5946775" y="4468571"/>
            <a:chExt cx="2105024" cy="1658938"/>
          </a:xfrm>
        </p:grpSpPr>
        <p:sp>
          <p:nvSpPr>
            <p:cNvPr id="54" name="Shape 603">
              <a:extLst>
                <a:ext uri="{FF2B5EF4-FFF2-40B4-BE49-F238E27FC236}">
                  <a16:creationId xmlns="" xmlns:a16="http://schemas.microsoft.com/office/drawing/2014/main" id="{6D0286BE-7642-43A5-A4A0-9DC43DDCE54B}"/>
                </a:ext>
              </a:extLst>
            </p:cNvPr>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5" name="Shape 604">
              <a:extLst>
                <a:ext uri="{FF2B5EF4-FFF2-40B4-BE49-F238E27FC236}">
                  <a16:creationId xmlns="" xmlns:a16="http://schemas.microsoft.com/office/drawing/2014/main" id="{E016D335-6A07-4365-B5BF-7C639A9192DB}"/>
                </a:ext>
              </a:extLst>
            </p:cNvPr>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6" name="Shape 605">
              <a:extLst>
                <a:ext uri="{FF2B5EF4-FFF2-40B4-BE49-F238E27FC236}">
                  <a16:creationId xmlns="" xmlns:a16="http://schemas.microsoft.com/office/drawing/2014/main" id="{3E628A15-BDA1-49B1-84F5-26A94C2F6AA4}"/>
                </a:ext>
              </a:extLst>
            </p:cNvPr>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7" name="Shape 606">
              <a:extLst>
                <a:ext uri="{FF2B5EF4-FFF2-40B4-BE49-F238E27FC236}">
                  <a16:creationId xmlns="" xmlns:a16="http://schemas.microsoft.com/office/drawing/2014/main" id="{24CA120C-D643-4239-ACF1-4E9222CCE7D8}"/>
                </a:ext>
              </a:extLst>
            </p:cNvPr>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8" name="Shape 607">
              <a:extLst>
                <a:ext uri="{FF2B5EF4-FFF2-40B4-BE49-F238E27FC236}">
                  <a16:creationId xmlns="" xmlns:a16="http://schemas.microsoft.com/office/drawing/2014/main" id="{3D713302-F2F8-4E6F-8AA8-9144EF74371D}"/>
                </a:ext>
              </a:extLst>
            </p:cNvPr>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74" name="Shape 623">
            <a:extLst>
              <a:ext uri="{FF2B5EF4-FFF2-40B4-BE49-F238E27FC236}">
                <a16:creationId xmlns="" xmlns:a16="http://schemas.microsoft.com/office/drawing/2014/main" id="{2EAED949-A52D-4893-883E-04AEF4A8D896}"/>
              </a:ext>
            </a:extLst>
          </p:cNvPr>
          <p:cNvGrpSpPr/>
          <p:nvPr userDrawn="1"/>
        </p:nvGrpSpPr>
        <p:grpSpPr>
          <a:xfrm>
            <a:off x="7179565" y="559872"/>
            <a:ext cx="2105024" cy="1658938"/>
            <a:chOff x="4146550" y="1468196"/>
            <a:chExt cx="2105024" cy="1658938"/>
          </a:xfrm>
        </p:grpSpPr>
        <p:sp>
          <p:nvSpPr>
            <p:cNvPr id="75" name="Shape 624">
              <a:extLst>
                <a:ext uri="{FF2B5EF4-FFF2-40B4-BE49-F238E27FC236}">
                  <a16:creationId xmlns="" xmlns:a16="http://schemas.microsoft.com/office/drawing/2014/main" id="{A601D22C-50CB-4BB4-9806-FFDBC731EAF8}"/>
                </a:ext>
              </a:extLst>
            </p:cNvPr>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6" name="Shape 625">
              <a:extLst>
                <a:ext uri="{FF2B5EF4-FFF2-40B4-BE49-F238E27FC236}">
                  <a16:creationId xmlns="" xmlns:a16="http://schemas.microsoft.com/office/drawing/2014/main" id="{AF421FC4-672A-40DE-9D19-ACFFDBCCF8D5}"/>
                </a:ext>
              </a:extLst>
            </p:cNvPr>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7" name="Shape 626">
              <a:extLst>
                <a:ext uri="{FF2B5EF4-FFF2-40B4-BE49-F238E27FC236}">
                  <a16:creationId xmlns="" xmlns:a16="http://schemas.microsoft.com/office/drawing/2014/main" id="{0BEBBCE7-BE17-4F70-B2B2-0E06C4911BA6}"/>
                </a:ext>
              </a:extLst>
            </p:cNvPr>
            <p:cNvSpPr/>
            <p:nvPr userDrawn="1"/>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8" name="Shape 627">
              <a:extLst>
                <a:ext uri="{FF2B5EF4-FFF2-40B4-BE49-F238E27FC236}">
                  <a16:creationId xmlns="" xmlns:a16="http://schemas.microsoft.com/office/drawing/2014/main" id="{BB84F295-6865-412A-AD4C-6979E119EF0D}"/>
                </a:ext>
              </a:extLst>
            </p:cNvPr>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9" name="Shape 628">
              <a:extLst>
                <a:ext uri="{FF2B5EF4-FFF2-40B4-BE49-F238E27FC236}">
                  <a16:creationId xmlns="" xmlns:a16="http://schemas.microsoft.com/office/drawing/2014/main" id="{14A75ED6-B7DD-4149-8AA4-FBB71FCCE78B}"/>
                </a:ext>
              </a:extLst>
            </p:cNvPr>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81" name="Text Placeholder 62">
            <a:extLst>
              <a:ext uri="{FF2B5EF4-FFF2-40B4-BE49-F238E27FC236}">
                <a16:creationId xmlns="" xmlns:a16="http://schemas.microsoft.com/office/drawing/2014/main" id="{7433CFC7-3069-40D0-A5C1-AB9A9544A4E6}"/>
              </a:ext>
            </a:extLst>
          </p:cNvPr>
          <p:cNvSpPr>
            <a:spLocks noGrp="1"/>
          </p:cNvSpPr>
          <p:nvPr>
            <p:ph type="body" sz="quarter" idx="27" hasCustomPrompt="1"/>
          </p:nvPr>
        </p:nvSpPr>
        <p:spPr>
          <a:xfrm>
            <a:off x="905608" y="1249053"/>
            <a:ext cx="5190391" cy="396875"/>
          </a:xfrm>
          <a:prstGeom prst="rect">
            <a:avLst/>
          </a:prstGeom>
        </p:spPr>
        <p:txBody>
          <a:bodyPr/>
          <a:lstStyle>
            <a:lvl1pPr algn="l">
              <a:defRPr b="1"/>
            </a:lvl1pPr>
          </a:lstStyle>
          <a:p>
            <a:pPr lvl="0"/>
            <a:r>
              <a:rPr lang="en-US" dirty="0"/>
              <a:t>Header 1</a:t>
            </a:r>
          </a:p>
        </p:txBody>
      </p:sp>
      <p:sp>
        <p:nvSpPr>
          <p:cNvPr id="82" name="Text Placeholder 5">
            <a:extLst>
              <a:ext uri="{FF2B5EF4-FFF2-40B4-BE49-F238E27FC236}">
                <a16:creationId xmlns="" xmlns:a16="http://schemas.microsoft.com/office/drawing/2014/main" id="{2F257E7D-F8D9-4B71-B9AC-178024041F8B}"/>
              </a:ext>
            </a:extLst>
          </p:cNvPr>
          <p:cNvSpPr>
            <a:spLocks noGrp="1"/>
          </p:cNvSpPr>
          <p:nvPr>
            <p:ph type="body" sz="quarter" idx="24" hasCustomPrompt="1"/>
          </p:nvPr>
        </p:nvSpPr>
        <p:spPr>
          <a:xfrm>
            <a:off x="905609" y="1660599"/>
            <a:ext cx="5190391" cy="75745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93" name="Text Placeholder 62">
            <a:extLst>
              <a:ext uri="{FF2B5EF4-FFF2-40B4-BE49-F238E27FC236}">
                <a16:creationId xmlns="" xmlns:a16="http://schemas.microsoft.com/office/drawing/2014/main" id="{F0852F3D-EFF0-492D-AD94-3C30E6CF0A44}"/>
              </a:ext>
            </a:extLst>
          </p:cNvPr>
          <p:cNvSpPr>
            <a:spLocks noGrp="1"/>
          </p:cNvSpPr>
          <p:nvPr>
            <p:ph type="body" sz="quarter" idx="28" hasCustomPrompt="1"/>
          </p:nvPr>
        </p:nvSpPr>
        <p:spPr>
          <a:xfrm>
            <a:off x="905608" y="2518553"/>
            <a:ext cx="5190391" cy="396875"/>
          </a:xfrm>
          <a:prstGeom prst="rect">
            <a:avLst/>
          </a:prstGeom>
        </p:spPr>
        <p:txBody>
          <a:bodyPr/>
          <a:lstStyle>
            <a:lvl1pPr algn="l">
              <a:defRPr b="1"/>
            </a:lvl1pPr>
          </a:lstStyle>
          <a:p>
            <a:pPr lvl="0"/>
            <a:r>
              <a:rPr lang="en-US" dirty="0"/>
              <a:t>Header 2</a:t>
            </a:r>
          </a:p>
        </p:txBody>
      </p:sp>
      <p:sp>
        <p:nvSpPr>
          <p:cNvPr id="94" name="Text Placeholder 5">
            <a:extLst>
              <a:ext uri="{FF2B5EF4-FFF2-40B4-BE49-F238E27FC236}">
                <a16:creationId xmlns="" xmlns:a16="http://schemas.microsoft.com/office/drawing/2014/main" id="{1AF3D49D-8F67-4495-B41F-6E6CAAD3196E}"/>
              </a:ext>
            </a:extLst>
          </p:cNvPr>
          <p:cNvSpPr>
            <a:spLocks noGrp="1"/>
          </p:cNvSpPr>
          <p:nvPr>
            <p:ph type="body" sz="quarter" idx="29" hasCustomPrompt="1"/>
          </p:nvPr>
        </p:nvSpPr>
        <p:spPr>
          <a:xfrm>
            <a:off x="905609" y="2930099"/>
            <a:ext cx="5190391" cy="75745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96" name="Text Placeholder 62">
            <a:extLst>
              <a:ext uri="{FF2B5EF4-FFF2-40B4-BE49-F238E27FC236}">
                <a16:creationId xmlns="" xmlns:a16="http://schemas.microsoft.com/office/drawing/2014/main" id="{6E87BDD1-5F4C-44B7-A897-01E93D130F4B}"/>
              </a:ext>
            </a:extLst>
          </p:cNvPr>
          <p:cNvSpPr>
            <a:spLocks noGrp="1"/>
          </p:cNvSpPr>
          <p:nvPr>
            <p:ph type="body" sz="quarter" idx="30" hasCustomPrompt="1"/>
          </p:nvPr>
        </p:nvSpPr>
        <p:spPr>
          <a:xfrm>
            <a:off x="905608" y="3774421"/>
            <a:ext cx="5190391" cy="396875"/>
          </a:xfrm>
          <a:prstGeom prst="rect">
            <a:avLst/>
          </a:prstGeom>
        </p:spPr>
        <p:txBody>
          <a:bodyPr/>
          <a:lstStyle>
            <a:lvl1pPr algn="l">
              <a:defRPr b="1"/>
            </a:lvl1pPr>
          </a:lstStyle>
          <a:p>
            <a:pPr lvl="0"/>
            <a:r>
              <a:rPr lang="en-US" dirty="0"/>
              <a:t>Header 3</a:t>
            </a:r>
          </a:p>
        </p:txBody>
      </p:sp>
      <p:sp>
        <p:nvSpPr>
          <p:cNvPr id="97" name="Text Placeholder 5">
            <a:extLst>
              <a:ext uri="{FF2B5EF4-FFF2-40B4-BE49-F238E27FC236}">
                <a16:creationId xmlns="" xmlns:a16="http://schemas.microsoft.com/office/drawing/2014/main" id="{781F4AF0-8CFB-40C5-A9A9-A1D7DC64F388}"/>
              </a:ext>
            </a:extLst>
          </p:cNvPr>
          <p:cNvSpPr>
            <a:spLocks noGrp="1"/>
          </p:cNvSpPr>
          <p:nvPr>
            <p:ph type="body" sz="quarter" idx="31" hasCustomPrompt="1"/>
          </p:nvPr>
        </p:nvSpPr>
        <p:spPr>
          <a:xfrm>
            <a:off x="905609" y="4185967"/>
            <a:ext cx="5190391" cy="75745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99" name="Text Placeholder 62">
            <a:extLst>
              <a:ext uri="{FF2B5EF4-FFF2-40B4-BE49-F238E27FC236}">
                <a16:creationId xmlns="" xmlns:a16="http://schemas.microsoft.com/office/drawing/2014/main" id="{E43C4915-D393-4C7F-8D70-439CEDBB2269}"/>
              </a:ext>
            </a:extLst>
          </p:cNvPr>
          <p:cNvSpPr>
            <a:spLocks noGrp="1"/>
          </p:cNvSpPr>
          <p:nvPr>
            <p:ph type="body" sz="quarter" idx="32" hasCustomPrompt="1"/>
          </p:nvPr>
        </p:nvSpPr>
        <p:spPr>
          <a:xfrm>
            <a:off x="905608" y="5041623"/>
            <a:ext cx="5190391" cy="396875"/>
          </a:xfrm>
          <a:prstGeom prst="rect">
            <a:avLst/>
          </a:prstGeom>
        </p:spPr>
        <p:txBody>
          <a:bodyPr/>
          <a:lstStyle>
            <a:lvl1pPr algn="l">
              <a:defRPr b="1"/>
            </a:lvl1pPr>
          </a:lstStyle>
          <a:p>
            <a:pPr lvl="0"/>
            <a:r>
              <a:rPr lang="en-US" dirty="0"/>
              <a:t>Header 4</a:t>
            </a:r>
          </a:p>
        </p:txBody>
      </p:sp>
      <p:sp>
        <p:nvSpPr>
          <p:cNvPr id="100" name="Text Placeholder 5">
            <a:extLst>
              <a:ext uri="{FF2B5EF4-FFF2-40B4-BE49-F238E27FC236}">
                <a16:creationId xmlns="" xmlns:a16="http://schemas.microsoft.com/office/drawing/2014/main" id="{921FD2A7-3B72-4FB6-8157-D91A0F5ADCE1}"/>
              </a:ext>
            </a:extLst>
          </p:cNvPr>
          <p:cNvSpPr>
            <a:spLocks noGrp="1"/>
          </p:cNvSpPr>
          <p:nvPr>
            <p:ph type="body" sz="quarter" idx="33" hasCustomPrompt="1"/>
          </p:nvPr>
        </p:nvSpPr>
        <p:spPr>
          <a:xfrm>
            <a:off x="905609" y="5453169"/>
            <a:ext cx="5190391" cy="75745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grpSp>
        <p:nvGrpSpPr>
          <p:cNvPr id="83" name="Shape 623">
            <a:extLst>
              <a:ext uri="{FF2B5EF4-FFF2-40B4-BE49-F238E27FC236}">
                <a16:creationId xmlns="" xmlns:a16="http://schemas.microsoft.com/office/drawing/2014/main" id="{ACD4F1E6-16C0-4E4D-ADDE-258B5D035B84}"/>
              </a:ext>
            </a:extLst>
          </p:cNvPr>
          <p:cNvGrpSpPr/>
          <p:nvPr userDrawn="1"/>
        </p:nvGrpSpPr>
        <p:grpSpPr>
          <a:xfrm>
            <a:off x="7179565" y="2719086"/>
            <a:ext cx="2105024" cy="1658938"/>
            <a:chOff x="4146550" y="1468196"/>
            <a:chExt cx="2105024" cy="1658938"/>
          </a:xfrm>
        </p:grpSpPr>
        <p:sp>
          <p:nvSpPr>
            <p:cNvPr id="84" name="Shape 624">
              <a:extLst>
                <a:ext uri="{FF2B5EF4-FFF2-40B4-BE49-F238E27FC236}">
                  <a16:creationId xmlns="" xmlns:a16="http://schemas.microsoft.com/office/drawing/2014/main" id="{79FF71AC-572E-4677-8518-77B036EDD0EE}"/>
                </a:ext>
              </a:extLst>
            </p:cNvPr>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5" name="Shape 625">
              <a:extLst>
                <a:ext uri="{FF2B5EF4-FFF2-40B4-BE49-F238E27FC236}">
                  <a16:creationId xmlns="" xmlns:a16="http://schemas.microsoft.com/office/drawing/2014/main" id="{B8651981-8299-466B-ADFE-B6AB229F4670}"/>
                </a:ext>
              </a:extLst>
            </p:cNvPr>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6" name="Shape 626">
              <a:extLst>
                <a:ext uri="{FF2B5EF4-FFF2-40B4-BE49-F238E27FC236}">
                  <a16:creationId xmlns="" xmlns:a16="http://schemas.microsoft.com/office/drawing/2014/main" id="{6F8E9060-C5A4-4C1F-B317-A16D538208D9}"/>
                </a:ext>
              </a:extLst>
            </p:cNvPr>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87" name="Shape 627">
              <a:extLst>
                <a:ext uri="{FF2B5EF4-FFF2-40B4-BE49-F238E27FC236}">
                  <a16:creationId xmlns="" xmlns:a16="http://schemas.microsoft.com/office/drawing/2014/main" id="{E4B995BC-687E-49CA-8F3D-B7641AF62808}"/>
                </a:ext>
              </a:extLst>
            </p:cNvPr>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8" name="Shape 628">
              <a:extLst>
                <a:ext uri="{FF2B5EF4-FFF2-40B4-BE49-F238E27FC236}">
                  <a16:creationId xmlns="" xmlns:a16="http://schemas.microsoft.com/office/drawing/2014/main" id="{9F4BC6D9-7786-4A20-BAFF-84F2E354D9EF}"/>
                </a:ext>
              </a:extLst>
            </p:cNvPr>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90" name="Shape 602">
            <a:extLst>
              <a:ext uri="{FF2B5EF4-FFF2-40B4-BE49-F238E27FC236}">
                <a16:creationId xmlns="" xmlns:a16="http://schemas.microsoft.com/office/drawing/2014/main" id="{E5DECCDD-82F9-4BFE-A489-5DF857BA97FD}"/>
              </a:ext>
            </a:extLst>
          </p:cNvPr>
          <p:cNvGrpSpPr/>
          <p:nvPr userDrawn="1"/>
        </p:nvGrpSpPr>
        <p:grpSpPr>
          <a:xfrm>
            <a:off x="8852789" y="3752912"/>
            <a:ext cx="2105024" cy="1658938"/>
            <a:chOff x="5946775" y="4468571"/>
            <a:chExt cx="2105024" cy="1658938"/>
          </a:xfrm>
        </p:grpSpPr>
        <p:sp>
          <p:nvSpPr>
            <p:cNvPr id="91" name="Shape 603">
              <a:extLst>
                <a:ext uri="{FF2B5EF4-FFF2-40B4-BE49-F238E27FC236}">
                  <a16:creationId xmlns="" xmlns:a16="http://schemas.microsoft.com/office/drawing/2014/main" id="{73669C53-560E-4DFF-8D36-1A85B548F228}"/>
                </a:ext>
              </a:extLst>
            </p:cNvPr>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2" name="Shape 604">
              <a:extLst>
                <a:ext uri="{FF2B5EF4-FFF2-40B4-BE49-F238E27FC236}">
                  <a16:creationId xmlns="" xmlns:a16="http://schemas.microsoft.com/office/drawing/2014/main" id="{D9136105-05F8-4DE2-A18E-E12BF3AB0DB7}"/>
                </a:ext>
              </a:extLst>
            </p:cNvPr>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5" name="Shape 605">
              <a:extLst>
                <a:ext uri="{FF2B5EF4-FFF2-40B4-BE49-F238E27FC236}">
                  <a16:creationId xmlns="" xmlns:a16="http://schemas.microsoft.com/office/drawing/2014/main" id="{C59B8332-E048-4F72-BBAA-5085E2671B36}"/>
                </a:ext>
              </a:extLst>
            </p:cNvPr>
            <p:cNvSpPr/>
            <p:nvPr userDrawn="1"/>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98" name="Shape 606">
              <a:extLst>
                <a:ext uri="{FF2B5EF4-FFF2-40B4-BE49-F238E27FC236}">
                  <a16:creationId xmlns="" xmlns:a16="http://schemas.microsoft.com/office/drawing/2014/main" id="{93388633-F441-45DB-A7A2-90C697C2DA98}"/>
                </a:ext>
              </a:extLst>
            </p:cNvPr>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1" name="Shape 607">
              <a:extLst>
                <a:ext uri="{FF2B5EF4-FFF2-40B4-BE49-F238E27FC236}">
                  <a16:creationId xmlns="" xmlns:a16="http://schemas.microsoft.com/office/drawing/2014/main" id="{3DA9FB05-FEF0-4555-B634-438240790800}"/>
                </a:ext>
              </a:extLst>
            </p:cNvPr>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103" name="Shape 623">
            <a:extLst>
              <a:ext uri="{FF2B5EF4-FFF2-40B4-BE49-F238E27FC236}">
                <a16:creationId xmlns="" xmlns:a16="http://schemas.microsoft.com/office/drawing/2014/main" id="{A8271B3A-F76E-498A-88C5-451454C1DD04}"/>
              </a:ext>
            </a:extLst>
          </p:cNvPr>
          <p:cNvGrpSpPr/>
          <p:nvPr userDrawn="1"/>
        </p:nvGrpSpPr>
        <p:grpSpPr>
          <a:xfrm>
            <a:off x="7179565" y="4794313"/>
            <a:ext cx="2105024" cy="1658938"/>
            <a:chOff x="4146550" y="1468196"/>
            <a:chExt cx="2105024" cy="1658938"/>
          </a:xfrm>
        </p:grpSpPr>
        <p:sp>
          <p:nvSpPr>
            <p:cNvPr id="104" name="Shape 624">
              <a:extLst>
                <a:ext uri="{FF2B5EF4-FFF2-40B4-BE49-F238E27FC236}">
                  <a16:creationId xmlns="" xmlns:a16="http://schemas.microsoft.com/office/drawing/2014/main" id="{83EA1E53-176C-4B59-A9B1-4A7D97F10D84}"/>
                </a:ext>
              </a:extLst>
            </p:cNvPr>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5" name="Shape 625">
              <a:extLst>
                <a:ext uri="{FF2B5EF4-FFF2-40B4-BE49-F238E27FC236}">
                  <a16:creationId xmlns="" xmlns:a16="http://schemas.microsoft.com/office/drawing/2014/main" id="{285680B7-AA12-4E18-9622-E89C7B30A314}"/>
                </a:ext>
              </a:extLst>
            </p:cNvPr>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6" name="Shape 626">
              <a:extLst>
                <a:ext uri="{FF2B5EF4-FFF2-40B4-BE49-F238E27FC236}">
                  <a16:creationId xmlns="" xmlns:a16="http://schemas.microsoft.com/office/drawing/2014/main" id="{67309638-475E-4671-AE9C-BB53EF419528}"/>
                </a:ext>
              </a:extLst>
            </p:cNvPr>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107" name="Shape 627">
              <a:extLst>
                <a:ext uri="{FF2B5EF4-FFF2-40B4-BE49-F238E27FC236}">
                  <a16:creationId xmlns="" xmlns:a16="http://schemas.microsoft.com/office/drawing/2014/main" id="{8E71D98D-5B94-47BD-9F74-160D8A3A91D6}"/>
                </a:ext>
              </a:extLst>
            </p:cNvPr>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8" name="Shape 628">
              <a:extLst>
                <a:ext uri="{FF2B5EF4-FFF2-40B4-BE49-F238E27FC236}">
                  <a16:creationId xmlns="" xmlns:a16="http://schemas.microsoft.com/office/drawing/2014/main" id="{0AAFA912-ADF0-4B75-A3D7-D67FCEF00DD7}"/>
                </a:ext>
              </a:extLst>
            </p:cNvPr>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Tree>
    <p:custDataLst>
      <p:tags r:id="rId1"/>
    </p:custDataLst>
    <p:extLst>
      <p:ext uri="{BB962C8B-B14F-4D97-AF65-F5344CB8AC3E}">
        <p14:creationId xmlns:p14="http://schemas.microsoft.com/office/powerpoint/2010/main" val="452772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ero-Infographic">
    <p:spTree>
      <p:nvGrpSpPr>
        <p:cNvPr id="1" name="Shape 31"/>
        <p:cNvGrpSpPr/>
        <p:nvPr/>
      </p:nvGrpSpPr>
      <p:grpSpPr>
        <a:xfrm>
          <a:off x="0" y="0"/>
          <a:ext cx="0" cy="0"/>
          <a:chOff x="0" y="0"/>
          <a:chExt cx="0" cy="0"/>
        </a:xfrm>
      </p:grpSpPr>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9569083"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 xmlns:a16="http://schemas.microsoft.com/office/drawing/2014/main" id="{AA3A6B75-CDC0-4F22-90BE-313037895E09}"/>
              </a:ext>
            </a:extLst>
          </p:cNvPr>
          <p:cNvSpPr>
            <a:spLocks noGrp="1"/>
          </p:cNvSpPr>
          <p:nvPr>
            <p:ph type="body" sz="quarter" idx="13" hasCustomPrompt="1"/>
          </p:nvPr>
        </p:nvSpPr>
        <p:spPr>
          <a:xfrm>
            <a:off x="207963" y="273050"/>
            <a:ext cx="9569083"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115" name="Shape 640">
            <a:extLst>
              <a:ext uri="{FF2B5EF4-FFF2-40B4-BE49-F238E27FC236}">
                <a16:creationId xmlns="" xmlns:a16="http://schemas.microsoft.com/office/drawing/2014/main" id="{BE84066B-D22A-44DE-9FE9-08243DD728BA}"/>
              </a:ext>
            </a:extLst>
          </p:cNvPr>
          <p:cNvSpPr/>
          <p:nvPr userDrawn="1"/>
        </p:nvSpPr>
        <p:spPr>
          <a:xfrm>
            <a:off x="-84570" y="2350435"/>
            <a:ext cx="9794526" cy="3583613"/>
          </a:xfrm>
          <a:custGeom>
            <a:avLst/>
            <a:gdLst/>
            <a:ahLst/>
            <a:cxnLst/>
            <a:rect l="0" t="0" r="0" b="0"/>
            <a:pathLst>
              <a:path w="120000" h="120000" extrusionOk="0">
                <a:moveTo>
                  <a:pt x="0" y="99534"/>
                </a:moveTo>
                <a:cubicBezTo>
                  <a:pt x="17821" y="120000"/>
                  <a:pt x="19688" y="62325"/>
                  <a:pt x="28005" y="62790"/>
                </a:cubicBezTo>
                <a:cubicBezTo>
                  <a:pt x="36322" y="63255"/>
                  <a:pt x="41414" y="85581"/>
                  <a:pt x="52277" y="83720"/>
                </a:cubicBezTo>
                <a:cubicBezTo>
                  <a:pt x="63140" y="81860"/>
                  <a:pt x="63988" y="40930"/>
                  <a:pt x="75190" y="37209"/>
                </a:cubicBezTo>
                <a:cubicBezTo>
                  <a:pt x="86393" y="33488"/>
                  <a:pt x="87538" y="57093"/>
                  <a:pt x="98231" y="55697"/>
                </a:cubicBezTo>
                <a:cubicBezTo>
                  <a:pt x="108925" y="54302"/>
                  <a:pt x="109137" y="9767"/>
                  <a:pt x="120000" y="0"/>
                </a:cubicBezTo>
              </a:path>
            </a:pathLst>
          </a:custGeom>
          <a:noFill/>
          <a:ln w="15875" cap="flat" cmpd="sng">
            <a:solidFill>
              <a:schemeClr val="dk1"/>
            </a:solidFill>
            <a:prstDash val="dash"/>
            <a:miter/>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nvGrpSpPr>
          <p:cNvPr id="116" name="Shape 641">
            <a:extLst>
              <a:ext uri="{FF2B5EF4-FFF2-40B4-BE49-F238E27FC236}">
                <a16:creationId xmlns="" xmlns:a16="http://schemas.microsoft.com/office/drawing/2014/main" id="{7BAAD9F0-A20C-44B1-AD34-BA7CFF050506}"/>
              </a:ext>
            </a:extLst>
          </p:cNvPr>
          <p:cNvGrpSpPr/>
          <p:nvPr userDrawn="1"/>
        </p:nvGrpSpPr>
        <p:grpSpPr>
          <a:xfrm>
            <a:off x="1760306" y="3744764"/>
            <a:ext cx="995965" cy="993236"/>
            <a:chOff x="1760306" y="3744764"/>
            <a:chExt cx="995965" cy="993236"/>
          </a:xfrm>
        </p:grpSpPr>
        <p:sp>
          <p:nvSpPr>
            <p:cNvPr id="117" name="Shape 642">
              <a:extLst>
                <a:ext uri="{FF2B5EF4-FFF2-40B4-BE49-F238E27FC236}">
                  <a16:creationId xmlns="" xmlns:a16="http://schemas.microsoft.com/office/drawing/2014/main" id="{FD4DAA75-5164-481C-8487-08956A24FA7D}"/>
                </a:ext>
              </a:extLst>
            </p:cNvPr>
            <p:cNvSpPr/>
            <p:nvPr/>
          </p:nvSpPr>
          <p:spPr>
            <a:xfrm>
              <a:off x="1760306" y="3744764"/>
              <a:ext cx="995965" cy="993236"/>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118" name="Shape 643">
              <a:extLst>
                <a:ext uri="{FF2B5EF4-FFF2-40B4-BE49-F238E27FC236}">
                  <a16:creationId xmlns="" xmlns:a16="http://schemas.microsoft.com/office/drawing/2014/main" id="{780C702C-5A54-48D4-9A89-A7613F2CB90E}"/>
                </a:ext>
              </a:extLst>
            </p:cNvPr>
            <p:cNvSpPr/>
            <p:nvPr/>
          </p:nvSpPr>
          <p:spPr>
            <a:xfrm>
              <a:off x="2118625" y="410171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19" name="Shape 644">
            <a:extLst>
              <a:ext uri="{FF2B5EF4-FFF2-40B4-BE49-F238E27FC236}">
                <a16:creationId xmlns="" xmlns:a16="http://schemas.microsoft.com/office/drawing/2014/main" id="{EF0B5633-74D9-4894-8736-7E115B9E0F8C}"/>
              </a:ext>
            </a:extLst>
          </p:cNvPr>
          <p:cNvGrpSpPr/>
          <p:nvPr userDrawn="1"/>
        </p:nvGrpSpPr>
        <p:grpSpPr>
          <a:xfrm>
            <a:off x="3658378" y="4366073"/>
            <a:ext cx="995965" cy="993236"/>
            <a:chOff x="3658378" y="4366073"/>
            <a:chExt cx="995965" cy="993236"/>
          </a:xfrm>
        </p:grpSpPr>
        <p:sp>
          <p:nvSpPr>
            <p:cNvPr id="120" name="Shape 645">
              <a:extLst>
                <a:ext uri="{FF2B5EF4-FFF2-40B4-BE49-F238E27FC236}">
                  <a16:creationId xmlns="" xmlns:a16="http://schemas.microsoft.com/office/drawing/2014/main" id="{F67DEC15-03B3-43FA-B317-996F9CDBDB72}"/>
                </a:ext>
              </a:extLst>
            </p:cNvPr>
            <p:cNvSpPr/>
            <p:nvPr/>
          </p:nvSpPr>
          <p:spPr>
            <a:xfrm>
              <a:off x="3658378" y="4366073"/>
              <a:ext cx="995965" cy="993236"/>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121" name="Shape 646">
              <a:extLst>
                <a:ext uri="{FF2B5EF4-FFF2-40B4-BE49-F238E27FC236}">
                  <a16:creationId xmlns="" xmlns:a16="http://schemas.microsoft.com/office/drawing/2014/main" id="{C011C1EF-9031-4B17-9E60-CDE589C49CAF}"/>
                </a:ext>
              </a:extLst>
            </p:cNvPr>
            <p:cNvSpPr/>
            <p:nvPr/>
          </p:nvSpPr>
          <p:spPr>
            <a:xfrm>
              <a:off x="4030553" y="472498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22" name="Shape 647">
            <a:extLst>
              <a:ext uri="{FF2B5EF4-FFF2-40B4-BE49-F238E27FC236}">
                <a16:creationId xmlns="" xmlns:a16="http://schemas.microsoft.com/office/drawing/2014/main" id="{14EC8225-E5A3-456E-AFAE-06E9623F448B}"/>
              </a:ext>
            </a:extLst>
          </p:cNvPr>
          <p:cNvGrpSpPr/>
          <p:nvPr userDrawn="1"/>
        </p:nvGrpSpPr>
        <p:grpSpPr>
          <a:xfrm>
            <a:off x="5556451" y="3010474"/>
            <a:ext cx="995965" cy="993236"/>
            <a:chOff x="5556451" y="3010474"/>
            <a:chExt cx="995965" cy="993236"/>
          </a:xfrm>
        </p:grpSpPr>
        <p:sp>
          <p:nvSpPr>
            <p:cNvPr id="123" name="Shape 648">
              <a:extLst>
                <a:ext uri="{FF2B5EF4-FFF2-40B4-BE49-F238E27FC236}">
                  <a16:creationId xmlns="" xmlns:a16="http://schemas.microsoft.com/office/drawing/2014/main" id="{6A84DA7A-59EF-4D0F-9AE4-0E64598042E8}"/>
                </a:ext>
              </a:extLst>
            </p:cNvPr>
            <p:cNvSpPr/>
            <p:nvPr/>
          </p:nvSpPr>
          <p:spPr>
            <a:xfrm>
              <a:off x="5556451" y="3010474"/>
              <a:ext cx="995965" cy="993236"/>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124" name="Shape 649">
              <a:extLst>
                <a:ext uri="{FF2B5EF4-FFF2-40B4-BE49-F238E27FC236}">
                  <a16:creationId xmlns="" xmlns:a16="http://schemas.microsoft.com/office/drawing/2014/main" id="{486A1968-57A0-4A9B-818A-200188CBB7BE}"/>
                </a:ext>
              </a:extLst>
            </p:cNvPr>
            <p:cNvSpPr/>
            <p:nvPr/>
          </p:nvSpPr>
          <p:spPr>
            <a:xfrm>
              <a:off x="5922678" y="3342621"/>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25" name="Shape 650">
            <a:extLst>
              <a:ext uri="{FF2B5EF4-FFF2-40B4-BE49-F238E27FC236}">
                <a16:creationId xmlns="" xmlns:a16="http://schemas.microsoft.com/office/drawing/2014/main" id="{04D3AA63-55DF-4BF8-9B8F-790D1F70A8D3}"/>
              </a:ext>
            </a:extLst>
          </p:cNvPr>
          <p:cNvGrpSpPr/>
          <p:nvPr userDrawn="1"/>
        </p:nvGrpSpPr>
        <p:grpSpPr>
          <a:xfrm>
            <a:off x="7454525" y="3536691"/>
            <a:ext cx="995965" cy="993236"/>
            <a:chOff x="7454525" y="3536691"/>
            <a:chExt cx="995965" cy="993236"/>
          </a:xfrm>
        </p:grpSpPr>
        <p:sp>
          <p:nvSpPr>
            <p:cNvPr id="126" name="Shape 651">
              <a:extLst>
                <a:ext uri="{FF2B5EF4-FFF2-40B4-BE49-F238E27FC236}">
                  <a16:creationId xmlns="" xmlns:a16="http://schemas.microsoft.com/office/drawing/2014/main" id="{C1FF5CA3-7C85-4755-BBEA-EFD9DB60C005}"/>
                </a:ext>
              </a:extLst>
            </p:cNvPr>
            <p:cNvSpPr/>
            <p:nvPr/>
          </p:nvSpPr>
          <p:spPr>
            <a:xfrm>
              <a:off x="7454525" y="3536691"/>
              <a:ext cx="995965" cy="993236"/>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127" name="Shape 652">
              <a:extLst>
                <a:ext uri="{FF2B5EF4-FFF2-40B4-BE49-F238E27FC236}">
                  <a16:creationId xmlns="" xmlns:a16="http://schemas.microsoft.com/office/drawing/2014/main" id="{2BAA0DEB-9ACC-4A20-BAA1-BF2BF3463072}"/>
                </a:ext>
              </a:extLst>
            </p:cNvPr>
            <p:cNvSpPr/>
            <p:nvPr/>
          </p:nvSpPr>
          <p:spPr>
            <a:xfrm>
              <a:off x="7812842" y="389364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sp>
        <p:nvSpPr>
          <p:cNvPr id="128" name="Shape 653">
            <a:extLst>
              <a:ext uri="{FF2B5EF4-FFF2-40B4-BE49-F238E27FC236}">
                <a16:creationId xmlns="" xmlns:a16="http://schemas.microsoft.com/office/drawing/2014/main" id="{BDD536CA-4F71-4B5D-8A6D-A4C8D0FFE27D}"/>
              </a:ext>
            </a:extLst>
          </p:cNvPr>
          <p:cNvSpPr/>
          <p:nvPr userDrawn="1"/>
        </p:nvSpPr>
        <p:spPr>
          <a:xfrm>
            <a:off x="9656652" y="830141"/>
            <a:ext cx="1589340" cy="1589340"/>
          </a:xfrm>
          <a:custGeom>
            <a:avLst/>
            <a:gdLst/>
            <a:ahLst/>
            <a:cxnLst/>
            <a:rect l="0" t="0" r="0" b="0"/>
            <a:pathLst>
              <a:path w="120000" h="120000" extrusionOk="0">
                <a:moveTo>
                  <a:pt x="68227" y="110255"/>
                </a:moveTo>
                <a:lnTo>
                  <a:pt x="52294" y="71566"/>
                </a:lnTo>
                <a:lnTo>
                  <a:pt x="109194" y="14666"/>
                </a:lnTo>
                <a:cubicBezTo>
                  <a:pt x="109194" y="14666"/>
                  <a:pt x="68227" y="110255"/>
                  <a:pt x="68227" y="110255"/>
                </a:cubicBezTo>
                <a:close/>
                <a:moveTo>
                  <a:pt x="9750" y="51777"/>
                </a:moveTo>
                <a:lnTo>
                  <a:pt x="105333" y="10805"/>
                </a:lnTo>
                <a:lnTo>
                  <a:pt x="48438" y="67705"/>
                </a:lnTo>
                <a:cubicBezTo>
                  <a:pt x="48438" y="67705"/>
                  <a:pt x="9750" y="51777"/>
                  <a:pt x="9750" y="51777"/>
                </a:cubicBezTo>
                <a:close/>
                <a:moveTo>
                  <a:pt x="120000" y="2727"/>
                </a:moveTo>
                <a:cubicBezTo>
                  <a:pt x="120000" y="1222"/>
                  <a:pt x="118777" y="0"/>
                  <a:pt x="117272" y="0"/>
                </a:cubicBezTo>
                <a:cubicBezTo>
                  <a:pt x="116855" y="0"/>
                  <a:pt x="116466" y="111"/>
                  <a:pt x="116111" y="288"/>
                </a:cubicBezTo>
                <a:lnTo>
                  <a:pt x="116100" y="266"/>
                </a:lnTo>
                <a:lnTo>
                  <a:pt x="1677" y="49305"/>
                </a:lnTo>
                <a:cubicBezTo>
                  <a:pt x="1672" y="49305"/>
                  <a:pt x="1661" y="49311"/>
                  <a:pt x="1650" y="49316"/>
                </a:cubicBezTo>
                <a:lnTo>
                  <a:pt x="1555" y="49361"/>
                </a:lnTo>
                <a:lnTo>
                  <a:pt x="1561" y="49372"/>
                </a:lnTo>
                <a:cubicBezTo>
                  <a:pt x="644" y="49816"/>
                  <a:pt x="0" y="50733"/>
                  <a:pt x="0" y="51816"/>
                </a:cubicBezTo>
                <a:cubicBezTo>
                  <a:pt x="0" y="53055"/>
                  <a:pt x="838" y="54061"/>
                  <a:pt x="1972" y="54394"/>
                </a:cubicBezTo>
                <a:lnTo>
                  <a:pt x="1961" y="54438"/>
                </a:lnTo>
                <a:lnTo>
                  <a:pt x="47011" y="72988"/>
                </a:lnTo>
                <a:lnTo>
                  <a:pt x="65561" y="118044"/>
                </a:lnTo>
                <a:lnTo>
                  <a:pt x="65605" y="118027"/>
                </a:lnTo>
                <a:cubicBezTo>
                  <a:pt x="65938" y="119161"/>
                  <a:pt x="66944" y="120000"/>
                  <a:pt x="68183" y="120000"/>
                </a:cubicBezTo>
                <a:cubicBezTo>
                  <a:pt x="69266" y="120000"/>
                  <a:pt x="70188" y="119355"/>
                  <a:pt x="70627" y="118438"/>
                </a:cubicBezTo>
                <a:lnTo>
                  <a:pt x="70644" y="118444"/>
                </a:lnTo>
                <a:lnTo>
                  <a:pt x="70683" y="118350"/>
                </a:lnTo>
                <a:cubicBezTo>
                  <a:pt x="70688" y="118338"/>
                  <a:pt x="70694" y="118333"/>
                  <a:pt x="70694" y="118322"/>
                </a:cubicBezTo>
                <a:lnTo>
                  <a:pt x="119738" y="3900"/>
                </a:lnTo>
                <a:lnTo>
                  <a:pt x="119705" y="3883"/>
                </a:lnTo>
                <a:cubicBezTo>
                  <a:pt x="119877" y="3533"/>
                  <a:pt x="120000" y="3150"/>
                  <a:pt x="120000" y="2727"/>
                </a:cubicBezTo>
                <a:moveTo>
                  <a:pt x="43638" y="90000"/>
                </a:moveTo>
                <a:cubicBezTo>
                  <a:pt x="42883" y="90000"/>
                  <a:pt x="42200" y="90305"/>
                  <a:pt x="41705" y="90800"/>
                </a:cubicBezTo>
                <a:lnTo>
                  <a:pt x="33527" y="98983"/>
                </a:lnTo>
                <a:cubicBezTo>
                  <a:pt x="33033" y="99472"/>
                  <a:pt x="32727" y="100161"/>
                  <a:pt x="32727" y="100911"/>
                </a:cubicBezTo>
                <a:cubicBezTo>
                  <a:pt x="32727" y="102416"/>
                  <a:pt x="33950" y="103638"/>
                  <a:pt x="35455" y="103638"/>
                </a:cubicBezTo>
                <a:cubicBezTo>
                  <a:pt x="36205" y="103638"/>
                  <a:pt x="36888" y="103333"/>
                  <a:pt x="37383" y="102838"/>
                </a:cubicBezTo>
                <a:lnTo>
                  <a:pt x="45566" y="94655"/>
                </a:lnTo>
                <a:cubicBezTo>
                  <a:pt x="46061" y="94166"/>
                  <a:pt x="46361" y="93483"/>
                  <a:pt x="46361" y="92727"/>
                </a:cubicBezTo>
                <a:cubicBezTo>
                  <a:pt x="46361" y="91222"/>
                  <a:pt x="45144" y="90000"/>
                  <a:pt x="43638" y="90000"/>
                </a:cubicBezTo>
                <a:moveTo>
                  <a:pt x="43638" y="79094"/>
                </a:moveTo>
                <a:cubicBezTo>
                  <a:pt x="43638" y="77588"/>
                  <a:pt x="42416" y="76361"/>
                  <a:pt x="40911" y="76361"/>
                </a:cubicBezTo>
                <a:cubicBezTo>
                  <a:pt x="40155" y="76361"/>
                  <a:pt x="39472" y="76672"/>
                  <a:pt x="38983" y="77161"/>
                </a:cubicBezTo>
                <a:lnTo>
                  <a:pt x="11705" y="104433"/>
                </a:lnTo>
                <a:cubicBezTo>
                  <a:pt x="11216" y="104933"/>
                  <a:pt x="10911" y="105616"/>
                  <a:pt x="10911" y="106361"/>
                </a:cubicBezTo>
                <a:cubicBezTo>
                  <a:pt x="10911" y="107872"/>
                  <a:pt x="12133" y="109088"/>
                  <a:pt x="13638" y="109088"/>
                </a:cubicBezTo>
                <a:cubicBezTo>
                  <a:pt x="14388" y="109088"/>
                  <a:pt x="15072" y="108788"/>
                  <a:pt x="15566" y="108294"/>
                </a:cubicBezTo>
                <a:lnTo>
                  <a:pt x="42838" y="81016"/>
                </a:lnTo>
                <a:cubicBezTo>
                  <a:pt x="43333" y="80527"/>
                  <a:pt x="43638" y="79844"/>
                  <a:pt x="43638" y="79094"/>
                </a:cubicBezTo>
                <a:moveTo>
                  <a:pt x="26472" y="81016"/>
                </a:moveTo>
                <a:lnTo>
                  <a:pt x="29200" y="78294"/>
                </a:lnTo>
                <a:cubicBezTo>
                  <a:pt x="29694" y="77800"/>
                  <a:pt x="30000" y="77116"/>
                  <a:pt x="30000" y="76361"/>
                </a:cubicBezTo>
                <a:cubicBezTo>
                  <a:pt x="30000" y="74861"/>
                  <a:pt x="28777" y="73638"/>
                  <a:pt x="27272" y="73638"/>
                </a:cubicBezTo>
                <a:cubicBezTo>
                  <a:pt x="26522" y="73638"/>
                  <a:pt x="25838" y="73944"/>
                  <a:pt x="25344" y="74433"/>
                </a:cubicBezTo>
                <a:lnTo>
                  <a:pt x="22616" y="77161"/>
                </a:lnTo>
                <a:cubicBezTo>
                  <a:pt x="22122" y="77661"/>
                  <a:pt x="21816" y="78338"/>
                  <a:pt x="21816" y="79094"/>
                </a:cubicBezTo>
                <a:cubicBezTo>
                  <a:pt x="21816" y="80594"/>
                  <a:pt x="23038" y="81816"/>
                  <a:pt x="24544" y="81816"/>
                </a:cubicBezTo>
                <a:cubicBezTo>
                  <a:pt x="25300" y="81816"/>
                  <a:pt x="25977" y="81516"/>
                  <a:pt x="26472" y="81016"/>
                </a:cubicBezTo>
              </a:path>
            </a:pathLst>
          </a:custGeom>
          <a:solidFill>
            <a:schemeClr val="accen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sp>
        <p:nvSpPr>
          <p:cNvPr id="131" name="Shape 656">
            <a:extLst>
              <a:ext uri="{FF2B5EF4-FFF2-40B4-BE49-F238E27FC236}">
                <a16:creationId xmlns="" xmlns:a16="http://schemas.microsoft.com/office/drawing/2014/main" id="{3C9A7B8F-8FC8-4AFE-AD59-06A0D95B3E77}"/>
              </a:ext>
            </a:extLst>
          </p:cNvPr>
          <p:cNvSpPr/>
          <p:nvPr userDrawn="1"/>
        </p:nvSpPr>
        <p:spPr>
          <a:xfrm>
            <a:off x="3061373" y="3925276"/>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134" name="Shape 659">
            <a:extLst>
              <a:ext uri="{FF2B5EF4-FFF2-40B4-BE49-F238E27FC236}">
                <a16:creationId xmlns="" xmlns:a16="http://schemas.microsoft.com/office/drawing/2014/main" id="{559D409D-2C8F-474B-8CB5-3FCF4AD8B394}"/>
              </a:ext>
            </a:extLst>
          </p:cNvPr>
          <p:cNvSpPr/>
          <p:nvPr userDrawn="1"/>
        </p:nvSpPr>
        <p:spPr>
          <a:xfrm>
            <a:off x="2820294" y="487215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137" name="Shape 662">
            <a:extLst>
              <a:ext uri="{FF2B5EF4-FFF2-40B4-BE49-F238E27FC236}">
                <a16:creationId xmlns="" xmlns:a16="http://schemas.microsoft.com/office/drawing/2014/main" id="{E43544A8-A7AA-4C20-96EE-D9084B1A6880}"/>
              </a:ext>
            </a:extLst>
          </p:cNvPr>
          <p:cNvSpPr/>
          <p:nvPr/>
        </p:nvSpPr>
        <p:spPr>
          <a:xfrm>
            <a:off x="5352763" y="4390342"/>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140" name="Shape 665">
            <a:extLst>
              <a:ext uri="{FF2B5EF4-FFF2-40B4-BE49-F238E27FC236}">
                <a16:creationId xmlns="" xmlns:a16="http://schemas.microsoft.com/office/drawing/2014/main" id="{D57E292C-E1C4-48C8-93BB-CD6D96955A48}"/>
              </a:ext>
            </a:extLst>
          </p:cNvPr>
          <p:cNvSpPr/>
          <p:nvPr/>
        </p:nvSpPr>
        <p:spPr>
          <a:xfrm>
            <a:off x="7165005" y="2888865"/>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141" name="Text Placeholder 5">
            <a:extLst>
              <a:ext uri="{FF2B5EF4-FFF2-40B4-BE49-F238E27FC236}">
                <a16:creationId xmlns="" xmlns:a16="http://schemas.microsoft.com/office/drawing/2014/main" id="{DF41830F-D33A-482B-A933-9DC73CDB06B4}"/>
              </a:ext>
            </a:extLst>
          </p:cNvPr>
          <p:cNvSpPr>
            <a:spLocks noGrp="1"/>
          </p:cNvSpPr>
          <p:nvPr>
            <p:ph type="body" sz="quarter" idx="24" hasCustomPrompt="1"/>
          </p:nvPr>
        </p:nvSpPr>
        <p:spPr>
          <a:xfrm>
            <a:off x="1180757" y="2775427"/>
            <a:ext cx="2247780" cy="87365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2" name="Text Placeholder 5">
            <a:extLst>
              <a:ext uri="{FF2B5EF4-FFF2-40B4-BE49-F238E27FC236}">
                <a16:creationId xmlns="" xmlns:a16="http://schemas.microsoft.com/office/drawing/2014/main" id="{4BBE4A1B-C118-42A3-B41E-8D80E79CFC6C}"/>
              </a:ext>
            </a:extLst>
          </p:cNvPr>
          <p:cNvSpPr>
            <a:spLocks noGrp="1"/>
          </p:cNvSpPr>
          <p:nvPr>
            <p:ph type="body" sz="quarter" idx="25" hasCustomPrompt="1"/>
          </p:nvPr>
        </p:nvSpPr>
        <p:spPr>
          <a:xfrm>
            <a:off x="3025297" y="5390259"/>
            <a:ext cx="2327466" cy="789646"/>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3" name="Text Placeholder 5">
            <a:extLst>
              <a:ext uri="{FF2B5EF4-FFF2-40B4-BE49-F238E27FC236}">
                <a16:creationId xmlns="" xmlns:a16="http://schemas.microsoft.com/office/drawing/2014/main" id="{7D014F77-75D5-41EB-B3CE-756E60A0A016}"/>
              </a:ext>
            </a:extLst>
          </p:cNvPr>
          <p:cNvSpPr>
            <a:spLocks noGrp="1"/>
          </p:cNvSpPr>
          <p:nvPr>
            <p:ph type="body" sz="quarter" idx="26" hasCustomPrompt="1"/>
          </p:nvPr>
        </p:nvSpPr>
        <p:spPr>
          <a:xfrm>
            <a:off x="4721151" y="2149850"/>
            <a:ext cx="2327466" cy="86275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4" name="Text Placeholder 5">
            <a:extLst>
              <a:ext uri="{FF2B5EF4-FFF2-40B4-BE49-F238E27FC236}">
                <a16:creationId xmlns="" xmlns:a16="http://schemas.microsoft.com/office/drawing/2014/main" id="{E044AE32-5A33-4D3C-B8E4-6E9D7D77C6E7}"/>
              </a:ext>
            </a:extLst>
          </p:cNvPr>
          <p:cNvSpPr>
            <a:spLocks noGrp="1"/>
          </p:cNvSpPr>
          <p:nvPr>
            <p:ph type="body" sz="quarter" idx="27" hasCustomPrompt="1"/>
          </p:nvPr>
        </p:nvSpPr>
        <p:spPr>
          <a:xfrm>
            <a:off x="6986775" y="4708150"/>
            <a:ext cx="2327466" cy="789646"/>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5" name="Text Placeholder 5">
            <a:extLst>
              <a:ext uri="{FF2B5EF4-FFF2-40B4-BE49-F238E27FC236}">
                <a16:creationId xmlns="" xmlns:a16="http://schemas.microsoft.com/office/drawing/2014/main" id="{549738EF-53EB-4ECC-B905-FA381ED4E7C4}"/>
              </a:ext>
            </a:extLst>
          </p:cNvPr>
          <p:cNvSpPr>
            <a:spLocks noGrp="1"/>
          </p:cNvSpPr>
          <p:nvPr>
            <p:ph type="body" sz="quarter" idx="28" hasCustomPrompt="1"/>
          </p:nvPr>
        </p:nvSpPr>
        <p:spPr>
          <a:xfrm>
            <a:off x="10694145" y="1955612"/>
            <a:ext cx="1318631" cy="1860250"/>
          </a:xfrm>
          <a:prstGeom prst="rect">
            <a:avLst/>
          </a:prstGeom>
        </p:spPr>
        <p:txBody>
          <a:bodyPr/>
          <a:lstStyle>
            <a:lvl1pPr algn="ctr">
              <a:defRPr lang="en-US" sz="1100" b="1"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b="1"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6" name="Text Placeholder 62">
            <a:extLst>
              <a:ext uri="{FF2B5EF4-FFF2-40B4-BE49-F238E27FC236}">
                <a16:creationId xmlns="" xmlns:a16="http://schemas.microsoft.com/office/drawing/2014/main" id="{1F5086E3-571D-4E5F-A952-D76CBD1AD231}"/>
              </a:ext>
            </a:extLst>
          </p:cNvPr>
          <p:cNvSpPr>
            <a:spLocks noGrp="1"/>
          </p:cNvSpPr>
          <p:nvPr>
            <p:ph type="body" sz="quarter" idx="29" hasCustomPrompt="1"/>
          </p:nvPr>
        </p:nvSpPr>
        <p:spPr>
          <a:xfrm>
            <a:off x="1180758" y="2222957"/>
            <a:ext cx="2247780" cy="496064"/>
          </a:xfrm>
          <a:prstGeom prst="rect">
            <a:avLst/>
          </a:prstGeom>
        </p:spPr>
        <p:txBody>
          <a:bodyPr/>
          <a:lstStyle>
            <a:lvl1pPr algn="ctr">
              <a:defRPr b="1"/>
            </a:lvl1pPr>
          </a:lstStyle>
          <a:p>
            <a:pPr lvl="0"/>
            <a:r>
              <a:rPr lang="en-US" dirty="0"/>
              <a:t>Header 1</a:t>
            </a:r>
          </a:p>
        </p:txBody>
      </p:sp>
      <p:sp>
        <p:nvSpPr>
          <p:cNvPr id="147" name="Text Placeholder 62">
            <a:extLst>
              <a:ext uri="{FF2B5EF4-FFF2-40B4-BE49-F238E27FC236}">
                <a16:creationId xmlns="" xmlns:a16="http://schemas.microsoft.com/office/drawing/2014/main" id="{21C5DDE7-1BF7-40B9-A2B2-8F89D1B4B3E9}"/>
              </a:ext>
            </a:extLst>
          </p:cNvPr>
          <p:cNvSpPr>
            <a:spLocks noGrp="1"/>
          </p:cNvSpPr>
          <p:nvPr>
            <p:ph type="body" sz="quarter" idx="30" hasCustomPrompt="1"/>
          </p:nvPr>
        </p:nvSpPr>
        <p:spPr>
          <a:xfrm>
            <a:off x="4721151" y="1607631"/>
            <a:ext cx="2327466" cy="496064"/>
          </a:xfrm>
          <a:prstGeom prst="rect">
            <a:avLst/>
          </a:prstGeom>
        </p:spPr>
        <p:txBody>
          <a:bodyPr/>
          <a:lstStyle>
            <a:lvl1pPr algn="ctr">
              <a:defRPr b="1"/>
            </a:lvl1pPr>
          </a:lstStyle>
          <a:p>
            <a:pPr lvl="0"/>
            <a:r>
              <a:rPr lang="en-US" dirty="0"/>
              <a:t>Header 3</a:t>
            </a:r>
          </a:p>
        </p:txBody>
      </p:sp>
      <p:sp>
        <p:nvSpPr>
          <p:cNvPr id="148" name="Text Placeholder 62">
            <a:extLst>
              <a:ext uri="{FF2B5EF4-FFF2-40B4-BE49-F238E27FC236}">
                <a16:creationId xmlns="" xmlns:a16="http://schemas.microsoft.com/office/drawing/2014/main" id="{35CDD150-7D0F-4935-AB06-6AE5C9DCAA6B}"/>
              </a:ext>
            </a:extLst>
          </p:cNvPr>
          <p:cNvSpPr>
            <a:spLocks noGrp="1"/>
          </p:cNvSpPr>
          <p:nvPr>
            <p:ph type="body" sz="quarter" idx="31" hasCustomPrompt="1"/>
          </p:nvPr>
        </p:nvSpPr>
        <p:spPr>
          <a:xfrm>
            <a:off x="3025297" y="6180788"/>
            <a:ext cx="2327466" cy="364177"/>
          </a:xfrm>
          <a:prstGeom prst="rect">
            <a:avLst/>
          </a:prstGeom>
        </p:spPr>
        <p:txBody>
          <a:bodyPr/>
          <a:lstStyle>
            <a:lvl1pPr algn="ctr">
              <a:defRPr b="1"/>
            </a:lvl1pPr>
          </a:lstStyle>
          <a:p>
            <a:pPr lvl="0"/>
            <a:r>
              <a:rPr lang="en-US" dirty="0"/>
              <a:t>Header 2</a:t>
            </a:r>
          </a:p>
        </p:txBody>
      </p:sp>
      <p:sp>
        <p:nvSpPr>
          <p:cNvPr id="149" name="Text Placeholder 62">
            <a:extLst>
              <a:ext uri="{FF2B5EF4-FFF2-40B4-BE49-F238E27FC236}">
                <a16:creationId xmlns="" xmlns:a16="http://schemas.microsoft.com/office/drawing/2014/main" id="{4516922C-B57D-4374-AD76-007B5619A1ED}"/>
              </a:ext>
            </a:extLst>
          </p:cNvPr>
          <p:cNvSpPr>
            <a:spLocks noGrp="1"/>
          </p:cNvSpPr>
          <p:nvPr>
            <p:ph type="body" sz="quarter" idx="32" hasCustomPrompt="1"/>
          </p:nvPr>
        </p:nvSpPr>
        <p:spPr>
          <a:xfrm>
            <a:off x="6986775" y="5537050"/>
            <a:ext cx="2327466" cy="496064"/>
          </a:xfrm>
          <a:prstGeom prst="rect">
            <a:avLst/>
          </a:prstGeom>
        </p:spPr>
        <p:txBody>
          <a:bodyPr/>
          <a:lstStyle>
            <a:lvl1pPr algn="ctr">
              <a:defRPr b="1"/>
            </a:lvl1pPr>
          </a:lstStyle>
          <a:p>
            <a:pPr lvl="0"/>
            <a:r>
              <a:rPr lang="en-US" dirty="0"/>
              <a:t>Header 4</a:t>
            </a:r>
          </a:p>
        </p:txBody>
      </p:sp>
    </p:spTree>
    <p:custDataLst>
      <p:tags r:id="rId1"/>
    </p:custDataLst>
    <p:extLst>
      <p:ext uri="{BB962C8B-B14F-4D97-AF65-F5344CB8AC3E}">
        <p14:creationId xmlns:p14="http://schemas.microsoft.com/office/powerpoint/2010/main" val="3900350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Shape 31"/>
        <p:cNvGrpSpPr/>
        <p:nvPr/>
      </p:nvGrpSpPr>
      <p:grpSpPr>
        <a:xfrm>
          <a:off x="0" y="0"/>
          <a:ext cx="0" cy="0"/>
          <a:chOff x="0" y="0"/>
          <a:chExt cx="0" cy="0"/>
        </a:xfrm>
      </p:grpSpPr>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24" name="Shape 673">
            <a:extLst>
              <a:ext uri="{FF2B5EF4-FFF2-40B4-BE49-F238E27FC236}">
                <a16:creationId xmlns="" xmlns:a16="http://schemas.microsoft.com/office/drawing/2014/main" id="{ABCA47E5-93AD-46CA-A049-02822D20CAA1}"/>
              </a:ext>
            </a:extLst>
          </p:cNvPr>
          <p:cNvGrpSpPr/>
          <p:nvPr userDrawn="1"/>
        </p:nvGrpSpPr>
        <p:grpSpPr>
          <a:xfrm>
            <a:off x="8705339" y="1607951"/>
            <a:ext cx="2504670" cy="2336329"/>
            <a:chOff x="8705339" y="1607951"/>
            <a:chExt cx="2504670" cy="2336329"/>
          </a:xfrm>
        </p:grpSpPr>
        <p:grpSp>
          <p:nvGrpSpPr>
            <p:cNvPr id="25" name="Shape 674">
              <a:extLst>
                <a:ext uri="{FF2B5EF4-FFF2-40B4-BE49-F238E27FC236}">
                  <a16:creationId xmlns="" xmlns:a16="http://schemas.microsoft.com/office/drawing/2014/main" id="{3968C91A-B0E5-4029-B03A-6F4A56459341}"/>
                </a:ext>
              </a:extLst>
            </p:cNvPr>
            <p:cNvGrpSpPr/>
            <p:nvPr/>
          </p:nvGrpSpPr>
          <p:grpSpPr>
            <a:xfrm>
              <a:off x="8705339" y="1607951"/>
              <a:ext cx="2358105" cy="2097263"/>
              <a:chOff x="8705339" y="1607951"/>
              <a:chExt cx="2358105" cy="2097263"/>
            </a:xfrm>
          </p:grpSpPr>
          <p:sp>
            <p:nvSpPr>
              <p:cNvPr id="27" name="Shape 675">
                <a:extLst>
                  <a:ext uri="{FF2B5EF4-FFF2-40B4-BE49-F238E27FC236}">
                    <a16:creationId xmlns="" xmlns:a16="http://schemas.microsoft.com/office/drawing/2014/main" id="{5C5AEE53-F5E1-4643-8613-E64BDE5052F2}"/>
                  </a:ext>
                </a:extLst>
              </p:cNvPr>
              <p:cNvSpPr/>
              <p:nvPr/>
            </p:nvSpPr>
            <p:spPr>
              <a:xfrm rot="-5400000">
                <a:off x="8706847"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8" name="Shape 676">
                <a:extLst>
                  <a:ext uri="{FF2B5EF4-FFF2-40B4-BE49-F238E27FC236}">
                    <a16:creationId xmlns="" xmlns:a16="http://schemas.microsoft.com/office/drawing/2014/main" id="{A51C4982-2BA9-45CD-A0B7-83B91B84B545}"/>
                  </a:ext>
                </a:extLst>
              </p:cNvPr>
              <p:cNvSpPr/>
              <p:nvPr/>
            </p:nvSpPr>
            <p:spPr>
              <a:xfrm>
                <a:off x="9882742"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9" name="Shape 677">
                <a:extLst>
                  <a:ext uri="{FF2B5EF4-FFF2-40B4-BE49-F238E27FC236}">
                    <a16:creationId xmlns="" xmlns:a16="http://schemas.microsoft.com/office/drawing/2014/main" id="{9BDF3149-3022-451B-A5B7-10D998B68959}"/>
                  </a:ext>
                </a:extLst>
              </p:cNvPr>
              <p:cNvSpPr/>
              <p:nvPr/>
            </p:nvSpPr>
            <p:spPr>
              <a:xfrm>
                <a:off x="8705339" y="2785319"/>
                <a:ext cx="455853" cy="919353"/>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0" name="Shape 678">
                <a:extLst>
                  <a:ext uri="{FF2B5EF4-FFF2-40B4-BE49-F238E27FC236}">
                    <a16:creationId xmlns="" xmlns:a16="http://schemas.microsoft.com/office/drawing/2014/main" id="{58998497-94D8-4015-BC2A-C4D8CECC2661}"/>
                  </a:ext>
                </a:extLst>
              </p:cNvPr>
              <p:cNvSpPr/>
              <p:nvPr/>
            </p:nvSpPr>
            <p:spPr>
              <a:xfrm>
                <a:off x="10607442" y="2785321"/>
                <a:ext cx="455853" cy="919893"/>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sp>
          <p:nvSpPr>
            <p:cNvPr id="26" name="Shape 679">
              <a:extLst>
                <a:ext uri="{FF2B5EF4-FFF2-40B4-BE49-F238E27FC236}">
                  <a16:creationId xmlns="" xmlns:a16="http://schemas.microsoft.com/office/drawing/2014/main" id="{7C9E70DC-2EA6-47AF-8BCB-6C4D782C8AA3}"/>
                </a:ext>
              </a:extLst>
            </p:cNvPr>
            <p:cNvSpPr/>
            <p:nvPr/>
          </p:nvSpPr>
          <p:spPr>
            <a:xfrm rot="2700000">
              <a:off x="10575857"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31" name="Shape 680">
            <a:extLst>
              <a:ext uri="{FF2B5EF4-FFF2-40B4-BE49-F238E27FC236}">
                <a16:creationId xmlns="" xmlns:a16="http://schemas.microsoft.com/office/drawing/2014/main" id="{40C2FDD8-7401-4625-8911-BE50359DF171}"/>
              </a:ext>
            </a:extLst>
          </p:cNvPr>
          <p:cNvGrpSpPr/>
          <p:nvPr userDrawn="1"/>
        </p:nvGrpSpPr>
        <p:grpSpPr>
          <a:xfrm>
            <a:off x="6794670" y="3441706"/>
            <a:ext cx="2503758" cy="2336329"/>
            <a:chOff x="3371475" y="3591818"/>
            <a:chExt cx="2074749" cy="1936008"/>
          </a:xfrm>
        </p:grpSpPr>
        <p:sp>
          <p:nvSpPr>
            <p:cNvPr id="32" name="Shape 681">
              <a:extLst>
                <a:ext uri="{FF2B5EF4-FFF2-40B4-BE49-F238E27FC236}">
                  <a16:creationId xmlns="" xmlns:a16="http://schemas.microsoft.com/office/drawing/2014/main" id="{2DB8DD6E-C7E1-4FD8-A058-72FF1F2E5A19}"/>
                </a:ext>
              </a:extLst>
            </p:cNvPr>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3" name="Shape 682">
              <a:extLst>
                <a:ext uri="{FF2B5EF4-FFF2-40B4-BE49-F238E27FC236}">
                  <a16:creationId xmlns="" xmlns:a16="http://schemas.microsoft.com/office/drawing/2014/main" id="{AF35809D-2B84-446D-8F1E-2DEAE5C2B502}"/>
                </a:ext>
              </a:extLst>
            </p:cNvPr>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4" name="Shape 683">
              <a:extLst>
                <a:ext uri="{FF2B5EF4-FFF2-40B4-BE49-F238E27FC236}">
                  <a16:creationId xmlns="" xmlns:a16="http://schemas.microsoft.com/office/drawing/2014/main" id="{B37FCABD-234F-4D0B-A932-F6EA7670E180}"/>
                </a:ext>
              </a:extLst>
            </p:cNvPr>
            <p:cNvSpPr/>
            <p:nvPr/>
          </p:nvSpPr>
          <p:spPr>
            <a:xfrm rot="10800000" flipH="1">
              <a:off x="3371475" y="3790370"/>
              <a:ext cx="377745" cy="761826"/>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5" name="Shape 684">
              <a:extLst>
                <a:ext uri="{FF2B5EF4-FFF2-40B4-BE49-F238E27FC236}">
                  <a16:creationId xmlns="" xmlns:a16="http://schemas.microsoft.com/office/drawing/2014/main" id="{90C05467-6358-4CA9-83D2-5E2A68F9155F}"/>
                </a:ext>
              </a:extLst>
            </p:cNvPr>
            <p:cNvSpPr/>
            <p:nvPr/>
          </p:nvSpPr>
          <p:spPr>
            <a:xfrm rot="10800000" flipH="1">
              <a:off x="4946903" y="3789921"/>
              <a:ext cx="377745" cy="762272"/>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6" name="Shape 685">
              <a:extLst>
                <a:ext uri="{FF2B5EF4-FFF2-40B4-BE49-F238E27FC236}">
                  <a16:creationId xmlns="" xmlns:a16="http://schemas.microsoft.com/office/drawing/2014/main" id="{6AEABE15-2DD3-4EC9-9A22-E828B92C7263}"/>
                </a:ext>
              </a:extLst>
            </p:cNvPr>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38" name="Shape 686">
            <a:extLst>
              <a:ext uri="{FF2B5EF4-FFF2-40B4-BE49-F238E27FC236}">
                <a16:creationId xmlns="" xmlns:a16="http://schemas.microsoft.com/office/drawing/2014/main" id="{923784E5-6765-467D-A59E-CC0DE4F652E4}"/>
              </a:ext>
            </a:extLst>
          </p:cNvPr>
          <p:cNvGrpSpPr/>
          <p:nvPr userDrawn="1"/>
        </p:nvGrpSpPr>
        <p:grpSpPr>
          <a:xfrm>
            <a:off x="4892567" y="1607951"/>
            <a:ext cx="2504670" cy="2336329"/>
            <a:chOff x="4892567" y="1607951"/>
            <a:chExt cx="2504670" cy="2336329"/>
          </a:xfrm>
        </p:grpSpPr>
        <p:sp>
          <p:nvSpPr>
            <p:cNvPr id="39" name="Shape 687">
              <a:extLst>
                <a:ext uri="{FF2B5EF4-FFF2-40B4-BE49-F238E27FC236}">
                  <a16:creationId xmlns="" xmlns:a16="http://schemas.microsoft.com/office/drawing/2014/main" id="{A75CE160-D266-4828-B524-367490A6728A}"/>
                </a:ext>
              </a:extLst>
            </p:cNvPr>
            <p:cNvSpPr/>
            <p:nvPr/>
          </p:nvSpPr>
          <p:spPr>
            <a:xfrm rot="-5400000">
              <a:off x="4894075"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0" name="Shape 688">
              <a:extLst>
                <a:ext uri="{FF2B5EF4-FFF2-40B4-BE49-F238E27FC236}">
                  <a16:creationId xmlns="" xmlns:a16="http://schemas.microsoft.com/office/drawing/2014/main" id="{F10F8F41-8ED8-4444-A244-05AC7AA9B03B}"/>
                </a:ext>
              </a:extLst>
            </p:cNvPr>
            <p:cNvSpPr/>
            <p:nvPr/>
          </p:nvSpPr>
          <p:spPr>
            <a:xfrm>
              <a:off x="6069971"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2" name="Shape 689">
              <a:extLst>
                <a:ext uri="{FF2B5EF4-FFF2-40B4-BE49-F238E27FC236}">
                  <a16:creationId xmlns="" xmlns:a16="http://schemas.microsoft.com/office/drawing/2014/main" id="{C3208E45-AB24-4CBF-9AF5-4AC2FC2EEDEF}"/>
                </a:ext>
              </a:extLst>
            </p:cNvPr>
            <p:cNvSpPr/>
            <p:nvPr/>
          </p:nvSpPr>
          <p:spPr>
            <a:xfrm>
              <a:off x="4892567" y="2785319"/>
              <a:ext cx="455853" cy="919353"/>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4" name="Shape 690">
              <a:extLst>
                <a:ext uri="{FF2B5EF4-FFF2-40B4-BE49-F238E27FC236}">
                  <a16:creationId xmlns="" xmlns:a16="http://schemas.microsoft.com/office/drawing/2014/main" id="{5AEFFCA0-21EB-42FE-B035-A2438E7D14EF}"/>
                </a:ext>
              </a:extLst>
            </p:cNvPr>
            <p:cNvSpPr/>
            <p:nvPr/>
          </p:nvSpPr>
          <p:spPr>
            <a:xfrm>
              <a:off x="6794671" y="2785321"/>
              <a:ext cx="455853" cy="919893"/>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6" name="Shape 691">
              <a:extLst>
                <a:ext uri="{FF2B5EF4-FFF2-40B4-BE49-F238E27FC236}">
                  <a16:creationId xmlns="" xmlns:a16="http://schemas.microsoft.com/office/drawing/2014/main" id="{7F235A49-87D7-4453-9EDB-31DBBCD8B9CE}"/>
                </a:ext>
              </a:extLst>
            </p:cNvPr>
            <p:cNvSpPr/>
            <p:nvPr/>
          </p:nvSpPr>
          <p:spPr>
            <a:xfrm rot="2700000">
              <a:off x="6763085"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47" name="Shape 692">
            <a:extLst>
              <a:ext uri="{FF2B5EF4-FFF2-40B4-BE49-F238E27FC236}">
                <a16:creationId xmlns="" xmlns:a16="http://schemas.microsoft.com/office/drawing/2014/main" id="{F868CC5A-CA0B-4422-97D7-2771AEAF1FA2}"/>
              </a:ext>
            </a:extLst>
          </p:cNvPr>
          <p:cNvGrpSpPr/>
          <p:nvPr userDrawn="1"/>
        </p:nvGrpSpPr>
        <p:grpSpPr>
          <a:xfrm>
            <a:off x="2992894" y="3441706"/>
            <a:ext cx="2503758" cy="2336329"/>
            <a:chOff x="3371475" y="3591818"/>
            <a:chExt cx="2074749" cy="1936008"/>
          </a:xfrm>
        </p:grpSpPr>
        <p:sp>
          <p:nvSpPr>
            <p:cNvPr id="48" name="Shape 693">
              <a:extLst>
                <a:ext uri="{FF2B5EF4-FFF2-40B4-BE49-F238E27FC236}">
                  <a16:creationId xmlns="" xmlns:a16="http://schemas.microsoft.com/office/drawing/2014/main" id="{48FDA51A-9264-451B-AD16-63B885CC55DC}"/>
                </a:ext>
              </a:extLst>
            </p:cNvPr>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9" name="Shape 694">
              <a:extLst>
                <a:ext uri="{FF2B5EF4-FFF2-40B4-BE49-F238E27FC236}">
                  <a16:creationId xmlns="" xmlns:a16="http://schemas.microsoft.com/office/drawing/2014/main" id="{4C266344-D7C7-45AB-A25C-728E3B8B43CA}"/>
                </a:ext>
              </a:extLst>
            </p:cNvPr>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4" name="Shape 695">
              <a:extLst>
                <a:ext uri="{FF2B5EF4-FFF2-40B4-BE49-F238E27FC236}">
                  <a16:creationId xmlns="" xmlns:a16="http://schemas.microsoft.com/office/drawing/2014/main" id="{579931F3-ED70-48AD-B03C-125599F7D0EB}"/>
                </a:ext>
              </a:extLst>
            </p:cNvPr>
            <p:cNvSpPr/>
            <p:nvPr/>
          </p:nvSpPr>
          <p:spPr>
            <a:xfrm rot="10800000" flipH="1">
              <a:off x="3371475" y="3790370"/>
              <a:ext cx="377745" cy="761826"/>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7" name="Shape 696">
              <a:extLst>
                <a:ext uri="{FF2B5EF4-FFF2-40B4-BE49-F238E27FC236}">
                  <a16:creationId xmlns="" xmlns:a16="http://schemas.microsoft.com/office/drawing/2014/main" id="{62212073-02CA-4BFB-ADDD-BB258A5370A5}"/>
                </a:ext>
              </a:extLst>
            </p:cNvPr>
            <p:cNvSpPr/>
            <p:nvPr/>
          </p:nvSpPr>
          <p:spPr>
            <a:xfrm rot="10800000" flipH="1">
              <a:off x="4946903" y="3789921"/>
              <a:ext cx="377745" cy="762272"/>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8" name="Shape 697">
              <a:extLst>
                <a:ext uri="{FF2B5EF4-FFF2-40B4-BE49-F238E27FC236}">
                  <a16:creationId xmlns="" xmlns:a16="http://schemas.microsoft.com/office/drawing/2014/main" id="{0F4BA028-3B0E-4489-AFEE-27B40A569A78}"/>
                </a:ext>
              </a:extLst>
            </p:cNvPr>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60" name="Shape 698">
            <a:extLst>
              <a:ext uri="{FF2B5EF4-FFF2-40B4-BE49-F238E27FC236}">
                <a16:creationId xmlns="" xmlns:a16="http://schemas.microsoft.com/office/drawing/2014/main" id="{B6B1DFDB-6F6C-4107-9F78-093F11C42580}"/>
              </a:ext>
            </a:extLst>
          </p:cNvPr>
          <p:cNvGrpSpPr/>
          <p:nvPr userDrawn="1"/>
        </p:nvGrpSpPr>
        <p:grpSpPr>
          <a:xfrm>
            <a:off x="1090792" y="1607950"/>
            <a:ext cx="2504672" cy="2336330"/>
            <a:chOff x="1090792" y="1607950"/>
            <a:chExt cx="2504672" cy="2336330"/>
          </a:xfrm>
        </p:grpSpPr>
        <p:sp>
          <p:nvSpPr>
            <p:cNvPr id="63" name="Shape 699">
              <a:extLst>
                <a:ext uri="{FF2B5EF4-FFF2-40B4-BE49-F238E27FC236}">
                  <a16:creationId xmlns="" xmlns:a16="http://schemas.microsoft.com/office/drawing/2014/main" id="{84311B8C-3FA9-4287-ABE0-1C6D054BDE17}"/>
                </a:ext>
              </a:extLst>
            </p:cNvPr>
            <p:cNvSpPr/>
            <p:nvPr/>
          </p:nvSpPr>
          <p:spPr>
            <a:xfrm rot="-5400000">
              <a:off x="1092300"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5" name="Shape 700">
              <a:extLst>
                <a:ext uri="{FF2B5EF4-FFF2-40B4-BE49-F238E27FC236}">
                  <a16:creationId xmlns="" xmlns:a16="http://schemas.microsoft.com/office/drawing/2014/main" id="{1490BB54-6A8D-4163-B1F8-A0A56FF11FFA}"/>
                </a:ext>
              </a:extLst>
            </p:cNvPr>
            <p:cNvSpPr/>
            <p:nvPr/>
          </p:nvSpPr>
          <p:spPr>
            <a:xfrm>
              <a:off x="2268196" y="1607950"/>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6" name="Shape 701">
              <a:extLst>
                <a:ext uri="{FF2B5EF4-FFF2-40B4-BE49-F238E27FC236}">
                  <a16:creationId xmlns="" xmlns:a16="http://schemas.microsoft.com/office/drawing/2014/main" id="{2AD631C8-EB98-41F3-9D5E-E7BE3FB6AA97}"/>
                </a:ext>
              </a:extLst>
            </p:cNvPr>
            <p:cNvSpPr/>
            <p:nvPr/>
          </p:nvSpPr>
          <p:spPr>
            <a:xfrm>
              <a:off x="1090792" y="2785318"/>
              <a:ext cx="455853" cy="919353"/>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3" name="Shape 702">
              <a:extLst>
                <a:ext uri="{FF2B5EF4-FFF2-40B4-BE49-F238E27FC236}">
                  <a16:creationId xmlns="" xmlns:a16="http://schemas.microsoft.com/office/drawing/2014/main" id="{77F02D79-DAA9-4FAF-BB3D-667A553F73C2}"/>
                </a:ext>
              </a:extLst>
            </p:cNvPr>
            <p:cNvSpPr/>
            <p:nvPr/>
          </p:nvSpPr>
          <p:spPr>
            <a:xfrm>
              <a:off x="2992894" y="2785318"/>
              <a:ext cx="455853" cy="919893"/>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4" name="Shape 703">
              <a:extLst>
                <a:ext uri="{FF2B5EF4-FFF2-40B4-BE49-F238E27FC236}">
                  <a16:creationId xmlns="" xmlns:a16="http://schemas.microsoft.com/office/drawing/2014/main" id="{E4763273-E5BA-458E-9668-EFA50A173120}"/>
                </a:ext>
              </a:extLst>
            </p:cNvPr>
            <p:cNvSpPr/>
            <p:nvPr/>
          </p:nvSpPr>
          <p:spPr>
            <a:xfrm rot="2700000">
              <a:off x="2961311"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sp>
        <p:nvSpPr>
          <p:cNvPr id="80" name="Shape 708">
            <a:extLst>
              <a:ext uri="{FF2B5EF4-FFF2-40B4-BE49-F238E27FC236}">
                <a16:creationId xmlns="" xmlns:a16="http://schemas.microsoft.com/office/drawing/2014/main" id="{715E436E-EEC3-433C-A48E-D645DFBFEE9C}"/>
              </a:ext>
            </a:extLst>
          </p:cNvPr>
          <p:cNvSpPr/>
          <p:nvPr/>
        </p:nvSpPr>
        <p:spPr>
          <a:xfrm>
            <a:off x="1981263" y="2448663"/>
            <a:ext cx="611596" cy="611596"/>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77" name="Shape 709">
            <a:extLst>
              <a:ext uri="{FF2B5EF4-FFF2-40B4-BE49-F238E27FC236}">
                <a16:creationId xmlns="" xmlns:a16="http://schemas.microsoft.com/office/drawing/2014/main" id="{6CF648C3-5DCA-4793-B371-FD8DA2E24444}"/>
              </a:ext>
            </a:extLst>
          </p:cNvPr>
          <p:cNvSpPr/>
          <p:nvPr/>
        </p:nvSpPr>
        <p:spPr>
          <a:xfrm>
            <a:off x="2153233" y="2615963"/>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86" name="Shape 714">
            <a:extLst>
              <a:ext uri="{FF2B5EF4-FFF2-40B4-BE49-F238E27FC236}">
                <a16:creationId xmlns="" xmlns:a16="http://schemas.microsoft.com/office/drawing/2014/main" id="{CCFC0A60-9B4D-4FAA-87E8-C2FE19EEBE0D}"/>
              </a:ext>
            </a:extLst>
          </p:cNvPr>
          <p:cNvSpPr/>
          <p:nvPr/>
        </p:nvSpPr>
        <p:spPr>
          <a:xfrm>
            <a:off x="3864632" y="4349703"/>
            <a:ext cx="611596" cy="611596"/>
          </a:xfrm>
          <a:prstGeom prst="ellipse">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83" name="Shape 715">
            <a:extLst>
              <a:ext uri="{FF2B5EF4-FFF2-40B4-BE49-F238E27FC236}">
                <a16:creationId xmlns="" xmlns:a16="http://schemas.microsoft.com/office/drawing/2014/main" id="{3CF10F1D-AD07-4F5F-8EA2-46D8586A2FB9}"/>
              </a:ext>
            </a:extLst>
          </p:cNvPr>
          <p:cNvSpPr/>
          <p:nvPr/>
        </p:nvSpPr>
        <p:spPr>
          <a:xfrm>
            <a:off x="4047092" y="4515837"/>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nvGrpSpPr>
          <p:cNvPr id="87" name="Shape 716">
            <a:extLst>
              <a:ext uri="{FF2B5EF4-FFF2-40B4-BE49-F238E27FC236}">
                <a16:creationId xmlns="" xmlns:a16="http://schemas.microsoft.com/office/drawing/2014/main" id="{A8CA1216-8456-4BC0-9A16-75878370C9A6}"/>
              </a:ext>
            </a:extLst>
          </p:cNvPr>
          <p:cNvGrpSpPr/>
          <p:nvPr/>
        </p:nvGrpSpPr>
        <p:grpSpPr>
          <a:xfrm>
            <a:off x="5759496" y="2448663"/>
            <a:ext cx="611596" cy="611596"/>
            <a:chOff x="5759496" y="2448663"/>
            <a:chExt cx="611596" cy="611596"/>
          </a:xfrm>
        </p:grpSpPr>
        <p:sp>
          <p:nvSpPr>
            <p:cNvPr id="92" name="Shape 720">
              <a:extLst>
                <a:ext uri="{FF2B5EF4-FFF2-40B4-BE49-F238E27FC236}">
                  <a16:creationId xmlns="" xmlns:a16="http://schemas.microsoft.com/office/drawing/2014/main" id="{0F404E3E-9C76-40EA-91F5-6A14B0A92969}"/>
                </a:ext>
              </a:extLst>
            </p:cNvPr>
            <p:cNvSpPr/>
            <p:nvPr/>
          </p:nvSpPr>
          <p:spPr>
            <a:xfrm>
              <a:off x="5759496" y="2448663"/>
              <a:ext cx="611596" cy="611596"/>
            </a:xfrm>
            <a:prstGeom prst="ellipse">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89" name="Shape 721">
              <a:extLst>
                <a:ext uri="{FF2B5EF4-FFF2-40B4-BE49-F238E27FC236}">
                  <a16:creationId xmlns="" xmlns:a16="http://schemas.microsoft.com/office/drawing/2014/main" id="{0CA2B884-4E18-4704-9E19-CD6AA6122C96}"/>
                </a:ext>
              </a:extLst>
            </p:cNvPr>
            <p:cNvSpPr/>
            <p:nvPr/>
          </p:nvSpPr>
          <p:spPr>
            <a:xfrm>
              <a:off x="5936021" y="261472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93" name="Shape 722">
            <a:extLst>
              <a:ext uri="{FF2B5EF4-FFF2-40B4-BE49-F238E27FC236}">
                <a16:creationId xmlns="" xmlns:a16="http://schemas.microsoft.com/office/drawing/2014/main" id="{DFC9CA1F-4FE6-43BD-B8CA-F996C5EC61D7}"/>
              </a:ext>
            </a:extLst>
          </p:cNvPr>
          <p:cNvGrpSpPr/>
          <p:nvPr/>
        </p:nvGrpSpPr>
        <p:grpSpPr>
          <a:xfrm>
            <a:off x="7681647" y="4349703"/>
            <a:ext cx="611596" cy="611596"/>
            <a:chOff x="7681647" y="4349703"/>
            <a:chExt cx="611596" cy="611596"/>
          </a:xfrm>
        </p:grpSpPr>
        <p:sp>
          <p:nvSpPr>
            <p:cNvPr id="98" name="Shape 726">
              <a:extLst>
                <a:ext uri="{FF2B5EF4-FFF2-40B4-BE49-F238E27FC236}">
                  <a16:creationId xmlns="" xmlns:a16="http://schemas.microsoft.com/office/drawing/2014/main" id="{D75605D9-805D-4B27-AA18-A16532F5EF45}"/>
                </a:ext>
              </a:extLst>
            </p:cNvPr>
            <p:cNvSpPr/>
            <p:nvPr/>
          </p:nvSpPr>
          <p:spPr>
            <a:xfrm>
              <a:off x="7681647" y="4349703"/>
              <a:ext cx="611596" cy="611596"/>
            </a:xfrm>
            <a:prstGeom prst="ellipse">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5" name="Shape 727">
              <a:extLst>
                <a:ext uri="{FF2B5EF4-FFF2-40B4-BE49-F238E27FC236}">
                  <a16:creationId xmlns="" xmlns:a16="http://schemas.microsoft.com/office/drawing/2014/main" id="{3C5E18B2-D8D9-4761-8E14-39407A56F8CA}"/>
                </a:ext>
              </a:extLst>
            </p:cNvPr>
            <p:cNvSpPr/>
            <p:nvPr/>
          </p:nvSpPr>
          <p:spPr>
            <a:xfrm>
              <a:off x="7846559" y="4515837"/>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99" name="Shape 728">
            <a:extLst>
              <a:ext uri="{FF2B5EF4-FFF2-40B4-BE49-F238E27FC236}">
                <a16:creationId xmlns="" xmlns:a16="http://schemas.microsoft.com/office/drawing/2014/main" id="{AD7031A5-621D-43B2-A39F-14AF7A080F83}"/>
              </a:ext>
            </a:extLst>
          </p:cNvPr>
          <p:cNvGrpSpPr/>
          <p:nvPr/>
        </p:nvGrpSpPr>
        <p:grpSpPr>
          <a:xfrm>
            <a:off x="9576939" y="2448663"/>
            <a:ext cx="611596" cy="611596"/>
            <a:chOff x="9576939" y="2448663"/>
            <a:chExt cx="611596" cy="611596"/>
          </a:xfrm>
        </p:grpSpPr>
        <p:sp>
          <p:nvSpPr>
            <p:cNvPr id="104" name="Shape 732">
              <a:extLst>
                <a:ext uri="{FF2B5EF4-FFF2-40B4-BE49-F238E27FC236}">
                  <a16:creationId xmlns="" xmlns:a16="http://schemas.microsoft.com/office/drawing/2014/main" id="{8D47404B-43A8-4F27-A63F-86038E9993B6}"/>
                </a:ext>
              </a:extLst>
            </p:cNvPr>
            <p:cNvSpPr/>
            <p:nvPr/>
          </p:nvSpPr>
          <p:spPr>
            <a:xfrm>
              <a:off x="9576939" y="2448663"/>
              <a:ext cx="611596" cy="611596"/>
            </a:xfrm>
            <a:prstGeom prst="ellipse">
              <a:avLst/>
            </a:pr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01" name="Shape 733">
              <a:extLst>
                <a:ext uri="{FF2B5EF4-FFF2-40B4-BE49-F238E27FC236}">
                  <a16:creationId xmlns="" xmlns:a16="http://schemas.microsoft.com/office/drawing/2014/main" id="{C6DE8881-D444-4AB7-984F-958CBF883150}"/>
                </a:ext>
              </a:extLst>
            </p:cNvPr>
            <p:cNvSpPr/>
            <p:nvPr/>
          </p:nvSpPr>
          <p:spPr>
            <a:xfrm>
              <a:off x="9749393" y="261472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sp>
        <p:nvSpPr>
          <p:cNvPr id="105" name="Text Placeholder 62">
            <a:extLst>
              <a:ext uri="{FF2B5EF4-FFF2-40B4-BE49-F238E27FC236}">
                <a16:creationId xmlns="" xmlns:a16="http://schemas.microsoft.com/office/drawing/2014/main" id="{C348DCD8-BDF9-4390-B0D9-6FC0D7D3673C}"/>
              </a:ext>
            </a:extLst>
          </p:cNvPr>
          <p:cNvSpPr>
            <a:spLocks noGrp="1"/>
          </p:cNvSpPr>
          <p:nvPr>
            <p:ph type="body" sz="quarter" idx="27" hasCustomPrompt="1"/>
          </p:nvPr>
        </p:nvSpPr>
        <p:spPr>
          <a:xfrm>
            <a:off x="1584929" y="3111615"/>
            <a:ext cx="1334043" cy="396875"/>
          </a:xfrm>
          <a:prstGeom prst="rect">
            <a:avLst/>
          </a:prstGeom>
        </p:spPr>
        <p:txBody>
          <a:bodyPr/>
          <a:lstStyle>
            <a:lvl1pPr algn="ctr">
              <a:defRPr b="1"/>
            </a:lvl1pPr>
          </a:lstStyle>
          <a:p>
            <a:pPr lvl="0"/>
            <a:r>
              <a:rPr lang="en-US" dirty="0"/>
              <a:t>Header 1</a:t>
            </a:r>
          </a:p>
        </p:txBody>
      </p:sp>
      <p:sp>
        <p:nvSpPr>
          <p:cNvPr id="106" name="Text Placeholder 5">
            <a:extLst>
              <a:ext uri="{FF2B5EF4-FFF2-40B4-BE49-F238E27FC236}">
                <a16:creationId xmlns="" xmlns:a16="http://schemas.microsoft.com/office/drawing/2014/main" id="{9E539142-A9D5-432C-8B64-FCC959D9F40C}"/>
              </a:ext>
            </a:extLst>
          </p:cNvPr>
          <p:cNvSpPr>
            <a:spLocks noGrp="1"/>
          </p:cNvSpPr>
          <p:nvPr>
            <p:ph type="body" sz="quarter" idx="24" hasCustomPrompt="1"/>
          </p:nvPr>
        </p:nvSpPr>
        <p:spPr>
          <a:xfrm>
            <a:off x="1575449" y="3523161"/>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07" name="Text Placeholder 62">
            <a:extLst>
              <a:ext uri="{FF2B5EF4-FFF2-40B4-BE49-F238E27FC236}">
                <a16:creationId xmlns="" xmlns:a16="http://schemas.microsoft.com/office/drawing/2014/main" id="{6ACC7ADD-972C-4676-9374-854F84E2E563}"/>
              </a:ext>
            </a:extLst>
          </p:cNvPr>
          <p:cNvSpPr>
            <a:spLocks noGrp="1"/>
          </p:cNvSpPr>
          <p:nvPr>
            <p:ph type="body" sz="quarter" idx="28" hasCustomPrompt="1"/>
          </p:nvPr>
        </p:nvSpPr>
        <p:spPr>
          <a:xfrm>
            <a:off x="3519528" y="3908411"/>
            <a:ext cx="1334043" cy="396875"/>
          </a:xfrm>
          <a:prstGeom prst="rect">
            <a:avLst/>
          </a:prstGeom>
        </p:spPr>
        <p:txBody>
          <a:bodyPr/>
          <a:lstStyle>
            <a:lvl1pPr algn="ctr">
              <a:defRPr b="1"/>
            </a:lvl1pPr>
          </a:lstStyle>
          <a:p>
            <a:pPr lvl="0"/>
            <a:r>
              <a:rPr lang="en-US" dirty="0"/>
              <a:t>Header 2</a:t>
            </a:r>
          </a:p>
        </p:txBody>
      </p:sp>
      <p:sp>
        <p:nvSpPr>
          <p:cNvPr id="108" name="Text Placeholder 5">
            <a:extLst>
              <a:ext uri="{FF2B5EF4-FFF2-40B4-BE49-F238E27FC236}">
                <a16:creationId xmlns="" xmlns:a16="http://schemas.microsoft.com/office/drawing/2014/main" id="{E636FB0C-E4EE-4F69-85F2-FABB956941EB}"/>
              </a:ext>
            </a:extLst>
          </p:cNvPr>
          <p:cNvSpPr>
            <a:spLocks noGrp="1"/>
          </p:cNvSpPr>
          <p:nvPr>
            <p:ph type="body" sz="quarter" idx="29" hasCustomPrompt="1"/>
          </p:nvPr>
        </p:nvSpPr>
        <p:spPr>
          <a:xfrm>
            <a:off x="3518381" y="2588973"/>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09" name="Text Placeholder 62">
            <a:extLst>
              <a:ext uri="{FF2B5EF4-FFF2-40B4-BE49-F238E27FC236}">
                <a16:creationId xmlns="" xmlns:a16="http://schemas.microsoft.com/office/drawing/2014/main" id="{D46CDC27-4A6E-4065-96E3-E164B4857B0A}"/>
              </a:ext>
            </a:extLst>
          </p:cNvPr>
          <p:cNvSpPr>
            <a:spLocks noGrp="1"/>
          </p:cNvSpPr>
          <p:nvPr>
            <p:ph type="body" sz="quarter" idx="30" hasCustomPrompt="1"/>
          </p:nvPr>
        </p:nvSpPr>
        <p:spPr>
          <a:xfrm>
            <a:off x="5400162" y="3111615"/>
            <a:ext cx="1334043" cy="396875"/>
          </a:xfrm>
          <a:prstGeom prst="rect">
            <a:avLst/>
          </a:prstGeom>
        </p:spPr>
        <p:txBody>
          <a:bodyPr/>
          <a:lstStyle>
            <a:lvl1pPr algn="ctr">
              <a:defRPr b="1"/>
            </a:lvl1pPr>
          </a:lstStyle>
          <a:p>
            <a:pPr lvl="0"/>
            <a:r>
              <a:rPr lang="en-US" dirty="0"/>
              <a:t>Header 3</a:t>
            </a:r>
          </a:p>
        </p:txBody>
      </p:sp>
      <p:sp>
        <p:nvSpPr>
          <p:cNvPr id="110" name="Text Placeholder 5">
            <a:extLst>
              <a:ext uri="{FF2B5EF4-FFF2-40B4-BE49-F238E27FC236}">
                <a16:creationId xmlns="" xmlns:a16="http://schemas.microsoft.com/office/drawing/2014/main" id="{920CC1AA-0F93-4206-950B-1EEA62B3542B}"/>
              </a:ext>
            </a:extLst>
          </p:cNvPr>
          <p:cNvSpPr>
            <a:spLocks noGrp="1"/>
          </p:cNvSpPr>
          <p:nvPr>
            <p:ph type="body" sz="quarter" idx="31" hasCustomPrompt="1"/>
          </p:nvPr>
        </p:nvSpPr>
        <p:spPr>
          <a:xfrm>
            <a:off x="5390682" y="3523161"/>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11" name="Text Placeholder 62">
            <a:extLst>
              <a:ext uri="{FF2B5EF4-FFF2-40B4-BE49-F238E27FC236}">
                <a16:creationId xmlns="" xmlns:a16="http://schemas.microsoft.com/office/drawing/2014/main" id="{94861B89-8C5C-4BA3-929B-83544E81C3C7}"/>
              </a:ext>
            </a:extLst>
          </p:cNvPr>
          <p:cNvSpPr>
            <a:spLocks noGrp="1"/>
          </p:cNvSpPr>
          <p:nvPr>
            <p:ph type="body" sz="quarter" idx="32" hasCustomPrompt="1"/>
          </p:nvPr>
        </p:nvSpPr>
        <p:spPr>
          <a:xfrm>
            <a:off x="7308390" y="3908411"/>
            <a:ext cx="1334043" cy="396875"/>
          </a:xfrm>
          <a:prstGeom prst="rect">
            <a:avLst/>
          </a:prstGeom>
        </p:spPr>
        <p:txBody>
          <a:bodyPr/>
          <a:lstStyle>
            <a:lvl1pPr algn="ctr">
              <a:defRPr b="1"/>
            </a:lvl1pPr>
          </a:lstStyle>
          <a:p>
            <a:pPr lvl="0"/>
            <a:r>
              <a:rPr lang="en-US" dirty="0"/>
              <a:t>Header 4</a:t>
            </a:r>
          </a:p>
        </p:txBody>
      </p:sp>
      <p:sp>
        <p:nvSpPr>
          <p:cNvPr id="112" name="Text Placeholder 5">
            <a:extLst>
              <a:ext uri="{FF2B5EF4-FFF2-40B4-BE49-F238E27FC236}">
                <a16:creationId xmlns="" xmlns:a16="http://schemas.microsoft.com/office/drawing/2014/main" id="{7075460B-BB64-450F-9AA5-D31BA4205E44}"/>
              </a:ext>
            </a:extLst>
          </p:cNvPr>
          <p:cNvSpPr>
            <a:spLocks noGrp="1"/>
          </p:cNvSpPr>
          <p:nvPr>
            <p:ph type="body" sz="quarter" idx="33" hasCustomPrompt="1"/>
          </p:nvPr>
        </p:nvSpPr>
        <p:spPr>
          <a:xfrm>
            <a:off x="7307243" y="2588973"/>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13" name="Text Placeholder 62">
            <a:extLst>
              <a:ext uri="{FF2B5EF4-FFF2-40B4-BE49-F238E27FC236}">
                <a16:creationId xmlns="" xmlns:a16="http://schemas.microsoft.com/office/drawing/2014/main" id="{F57C5EAC-166C-4260-B931-33004F77B47E}"/>
              </a:ext>
            </a:extLst>
          </p:cNvPr>
          <p:cNvSpPr>
            <a:spLocks noGrp="1"/>
          </p:cNvSpPr>
          <p:nvPr>
            <p:ph type="body" sz="quarter" idx="34" hasCustomPrompt="1"/>
          </p:nvPr>
        </p:nvSpPr>
        <p:spPr>
          <a:xfrm>
            <a:off x="9250776" y="3111615"/>
            <a:ext cx="1334043" cy="396875"/>
          </a:xfrm>
          <a:prstGeom prst="rect">
            <a:avLst/>
          </a:prstGeom>
        </p:spPr>
        <p:txBody>
          <a:bodyPr/>
          <a:lstStyle>
            <a:lvl1pPr algn="ctr">
              <a:defRPr b="1"/>
            </a:lvl1pPr>
          </a:lstStyle>
          <a:p>
            <a:pPr lvl="0"/>
            <a:r>
              <a:rPr lang="en-US" dirty="0"/>
              <a:t>Header 5</a:t>
            </a:r>
          </a:p>
        </p:txBody>
      </p:sp>
      <p:sp>
        <p:nvSpPr>
          <p:cNvPr id="114" name="Text Placeholder 5">
            <a:extLst>
              <a:ext uri="{FF2B5EF4-FFF2-40B4-BE49-F238E27FC236}">
                <a16:creationId xmlns="" xmlns:a16="http://schemas.microsoft.com/office/drawing/2014/main" id="{C6F35A79-B3BD-497B-8492-41B7FDDD9082}"/>
              </a:ext>
            </a:extLst>
          </p:cNvPr>
          <p:cNvSpPr>
            <a:spLocks noGrp="1"/>
          </p:cNvSpPr>
          <p:nvPr>
            <p:ph type="body" sz="quarter" idx="35" hasCustomPrompt="1"/>
          </p:nvPr>
        </p:nvSpPr>
        <p:spPr>
          <a:xfrm>
            <a:off x="9241296" y="3523161"/>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Tree>
    <p:custDataLst>
      <p:tags r:id="rId1"/>
    </p:custDataLst>
    <p:extLst>
      <p:ext uri="{BB962C8B-B14F-4D97-AF65-F5344CB8AC3E}">
        <p14:creationId xmlns:p14="http://schemas.microsoft.com/office/powerpoint/2010/main" val="14541375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ee-Infographic">
    <p:spTree>
      <p:nvGrpSpPr>
        <p:cNvPr id="1" name="Shape 31"/>
        <p:cNvGrpSpPr/>
        <p:nvPr/>
      </p:nvGrpSpPr>
      <p:grpSpPr>
        <a:xfrm>
          <a:off x="0" y="0"/>
          <a:ext cx="0" cy="0"/>
          <a:chOff x="0" y="0"/>
          <a:chExt cx="0" cy="0"/>
        </a:xfrm>
      </p:grpSpPr>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772">
            <a:extLst>
              <a:ext uri="{FF2B5EF4-FFF2-40B4-BE49-F238E27FC236}">
                <a16:creationId xmlns="" xmlns:a16="http://schemas.microsoft.com/office/drawing/2014/main" id="{6408836B-25F1-4FEC-99BE-71B99FBA60F9}"/>
              </a:ext>
            </a:extLst>
          </p:cNvPr>
          <p:cNvGrpSpPr/>
          <p:nvPr userDrawn="1"/>
        </p:nvGrpSpPr>
        <p:grpSpPr>
          <a:xfrm>
            <a:off x="6992716" y="1169665"/>
            <a:ext cx="4573641" cy="5344829"/>
            <a:chOff x="2813" y="961"/>
            <a:chExt cx="2052" cy="2397"/>
          </a:xfrm>
        </p:grpSpPr>
        <p:sp>
          <p:nvSpPr>
            <p:cNvPr id="5" name="Shape 773">
              <a:extLst>
                <a:ext uri="{FF2B5EF4-FFF2-40B4-BE49-F238E27FC236}">
                  <a16:creationId xmlns="" xmlns:a16="http://schemas.microsoft.com/office/drawing/2014/main" id="{606A6764-0846-4986-8C07-642732110BFE}"/>
                </a:ext>
              </a:extLst>
            </p:cNvPr>
            <p:cNvSpPr/>
            <p:nvPr/>
          </p:nvSpPr>
          <p:spPr>
            <a:xfrm>
              <a:off x="4415" y="1626"/>
              <a:ext cx="127" cy="168"/>
            </a:xfrm>
            <a:custGeom>
              <a:avLst/>
              <a:gdLst/>
              <a:ahLst/>
              <a:cxnLst/>
              <a:rect l="0" t="0" r="0" b="0"/>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774">
              <a:extLst>
                <a:ext uri="{FF2B5EF4-FFF2-40B4-BE49-F238E27FC236}">
                  <a16:creationId xmlns="" xmlns:a16="http://schemas.microsoft.com/office/drawing/2014/main" id="{ADAA746C-7DAA-4436-AE1E-4DBA799756D5}"/>
                </a:ext>
              </a:extLst>
            </p:cNvPr>
            <p:cNvSpPr/>
            <p:nvPr/>
          </p:nvSpPr>
          <p:spPr>
            <a:xfrm>
              <a:off x="4261" y="1218"/>
              <a:ext cx="130" cy="166"/>
            </a:xfrm>
            <a:custGeom>
              <a:avLst/>
              <a:gdLst/>
              <a:ahLst/>
              <a:cxnLst/>
              <a:rect l="0" t="0" r="0" b="0"/>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775">
              <a:extLst>
                <a:ext uri="{FF2B5EF4-FFF2-40B4-BE49-F238E27FC236}">
                  <a16:creationId xmlns="" xmlns:a16="http://schemas.microsoft.com/office/drawing/2014/main" id="{05D5CD6E-F663-4801-9F4D-46AAB236B6AE}"/>
                </a:ext>
              </a:extLst>
            </p:cNvPr>
            <p:cNvSpPr/>
            <p:nvPr/>
          </p:nvSpPr>
          <p:spPr>
            <a:xfrm>
              <a:off x="3452" y="1219"/>
              <a:ext cx="120" cy="177"/>
            </a:xfrm>
            <a:custGeom>
              <a:avLst/>
              <a:gdLst/>
              <a:ahLst/>
              <a:cxnLst/>
              <a:rect l="0" t="0" r="0" b="0"/>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776">
              <a:extLst>
                <a:ext uri="{FF2B5EF4-FFF2-40B4-BE49-F238E27FC236}">
                  <a16:creationId xmlns="" xmlns:a16="http://schemas.microsoft.com/office/drawing/2014/main" id="{DF225701-1166-44C1-9534-51B2427290E6}"/>
                </a:ext>
              </a:extLst>
            </p:cNvPr>
            <p:cNvSpPr/>
            <p:nvPr/>
          </p:nvSpPr>
          <p:spPr>
            <a:xfrm>
              <a:off x="2912" y="1464"/>
              <a:ext cx="186" cy="112"/>
            </a:xfrm>
            <a:custGeom>
              <a:avLst/>
              <a:gdLst/>
              <a:ahLst/>
              <a:cxnLst/>
              <a:rect l="0" t="0" r="0" b="0"/>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777">
              <a:extLst>
                <a:ext uri="{FF2B5EF4-FFF2-40B4-BE49-F238E27FC236}">
                  <a16:creationId xmlns="" xmlns:a16="http://schemas.microsoft.com/office/drawing/2014/main" id="{00A12AEC-A791-4F2B-B51A-619CF510A129}"/>
                </a:ext>
              </a:extLst>
            </p:cNvPr>
            <p:cNvSpPr/>
            <p:nvPr/>
          </p:nvSpPr>
          <p:spPr>
            <a:xfrm>
              <a:off x="3659" y="1071"/>
              <a:ext cx="173" cy="122"/>
            </a:xfrm>
            <a:custGeom>
              <a:avLst/>
              <a:gdLst/>
              <a:ahLst/>
              <a:cxnLst/>
              <a:rect l="0" t="0" r="0" b="0"/>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778">
              <a:extLst>
                <a:ext uri="{FF2B5EF4-FFF2-40B4-BE49-F238E27FC236}">
                  <a16:creationId xmlns="" xmlns:a16="http://schemas.microsoft.com/office/drawing/2014/main" id="{C823446C-3B52-43A3-8DC4-7753D2F86F0B}"/>
                </a:ext>
              </a:extLst>
            </p:cNvPr>
            <p:cNvSpPr/>
            <p:nvPr/>
          </p:nvSpPr>
          <p:spPr>
            <a:xfrm>
              <a:off x="4702" y="1626"/>
              <a:ext cx="130" cy="168"/>
            </a:xfrm>
            <a:custGeom>
              <a:avLst/>
              <a:gdLst/>
              <a:ahLst/>
              <a:cxnLst/>
              <a:rect l="0" t="0" r="0" b="0"/>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 name="Shape 779">
              <a:extLst>
                <a:ext uri="{FF2B5EF4-FFF2-40B4-BE49-F238E27FC236}">
                  <a16:creationId xmlns="" xmlns:a16="http://schemas.microsoft.com/office/drawing/2014/main" id="{147FFD84-3238-479B-B635-B98E0A895C8B}"/>
                </a:ext>
              </a:extLst>
            </p:cNvPr>
            <p:cNvSpPr/>
            <p:nvPr/>
          </p:nvSpPr>
          <p:spPr>
            <a:xfrm>
              <a:off x="3194" y="1907"/>
              <a:ext cx="153" cy="150"/>
            </a:xfrm>
            <a:custGeom>
              <a:avLst/>
              <a:gdLst/>
              <a:ahLst/>
              <a:cxnLst/>
              <a:rect l="0" t="0" r="0" b="0"/>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780">
              <a:extLst>
                <a:ext uri="{FF2B5EF4-FFF2-40B4-BE49-F238E27FC236}">
                  <a16:creationId xmlns="" xmlns:a16="http://schemas.microsoft.com/office/drawing/2014/main" id="{1B8FB0FE-8124-4748-8463-ED34E2D359CB}"/>
                </a:ext>
              </a:extLst>
            </p:cNvPr>
            <p:cNvSpPr/>
            <p:nvPr/>
          </p:nvSpPr>
          <p:spPr>
            <a:xfrm>
              <a:off x="2886" y="2504"/>
              <a:ext cx="1837" cy="854"/>
            </a:xfrm>
            <a:custGeom>
              <a:avLst/>
              <a:gdLst/>
              <a:ahLst/>
              <a:cxnLst/>
              <a:rect l="0" t="0" r="0" b="0"/>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 name="Shape 781">
              <a:extLst>
                <a:ext uri="{FF2B5EF4-FFF2-40B4-BE49-F238E27FC236}">
                  <a16:creationId xmlns="" xmlns:a16="http://schemas.microsoft.com/office/drawing/2014/main" id="{77C28519-CCED-4F77-BB38-3EDDEA1F1815}"/>
                </a:ext>
              </a:extLst>
            </p:cNvPr>
            <p:cNvSpPr/>
            <p:nvPr/>
          </p:nvSpPr>
          <p:spPr>
            <a:xfrm>
              <a:off x="3081" y="2504"/>
              <a:ext cx="1446" cy="674"/>
            </a:xfrm>
            <a:custGeom>
              <a:avLst/>
              <a:gdLst/>
              <a:ahLst/>
              <a:cxnLst/>
              <a:rect l="0" t="0" r="0" b="0"/>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 name="Shape 782">
              <a:extLst>
                <a:ext uri="{FF2B5EF4-FFF2-40B4-BE49-F238E27FC236}">
                  <a16:creationId xmlns="" xmlns:a16="http://schemas.microsoft.com/office/drawing/2014/main" id="{E1341188-C358-40B0-B93D-4E158A0C290C}"/>
                </a:ext>
              </a:extLst>
            </p:cNvPr>
            <p:cNvSpPr/>
            <p:nvPr/>
          </p:nvSpPr>
          <p:spPr>
            <a:xfrm>
              <a:off x="3266" y="2504"/>
              <a:ext cx="1076" cy="501"/>
            </a:xfrm>
            <a:custGeom>
              <a:avLst/>
              <a:gdLst/>
              <a:ahLst/>
              <a:cxnLst/>
              <a:rect l="0" t="0" r="0" b="0"/>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5" name="Shape 783">
              <a:extLst>
                <a:ext uri="{FF2B5EF4-FFF2-40B4-BE49-F238E27FC236}">
                  <a16:creationId xmlns="" xmlns:a16="http://schemas.microsoft.com/office/drawing/2014/main" id="{9F5F2E60-E21C-4E7C-8D11-460B37B1BBB8}"/>
                </a:ext>
              </a:extLst>
            </p:cNvPr>
            <p:cNvSpPr/>
            <p:nvPr/>
          </p:nvSpPr>
          <p:spPr>
            <a:xfrm>
              <a:off x="2813" y="961"/>
              <a:ext cx="2052" cy="1860"/>
            </a:xfrm>
            <a:custGeom>
              <a:avLst/>
              <a:gdLst/>
              <a:ahLst/>
              <a:cxnLst/>
              <a:rect l="0" t="0" r="0" b="0"/>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66" name="Group 65">
            <a:extLst>
              <a:ext uri="{FF2B5EF4-FFF2-40B4-BE49-F238E27FC236}">
                <a16:creationId xmlns="" xmlns:a16="http://schemas.microsoft.com/office/drawing/2014/main" id="{E75070BE-3B5A-4673-8C40-DE1D09816B2B}"/>
              </a:ext>
            </a:extLst>
          </p:cNvPr>
          <p:cNvGrpSpPr/>
          <p:nvPr userDrawn="1"/>
        </p:nvGrpSpPr>
        <p:grpSpPr>
          <a:xfrm>
            <a:off x="1044399" y="1419553"/>
            <a:ext cx="699075" cy="699074"/>
            <a:chOff x="1044399" y="1577809"/>
            <a:chExt cx="699075" cy="699074"/>
          </a:xfrm>
        </p:grpSpPr>
        <p:sp>
          <p:nvSpPr>
            <p:cNvPr id="21" name="Shape 789">
              <a:extLst>
                <a:ext uri="{FF2B5EF4-FFF2-40B4-BE49-F238E27FC236}">
                  <a16:creationId xmlns="" xmlns:a16="http://schemas.microsoft.com/office/drawing/2014/main" id="{C1CDDCB9-D75F-4821-93E5-6DB9CB7624BE}"/>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22" name="Shape 790">
              <a:extLst>
                <a:ext uri="{FF2B5EF4-FFF2-40B4-BE49-F238E27FC236}">
                  <a16:creationId xmlns="" xmlns:a16="http://schemas.microsoft.com/office/drawing/2014/main" id="{41D0117C-67FE-40CE-A164-AC3FF01F3854}"/>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63" name="Text Placeholder 62">
            <a:extLst>
              <a:ext uri="{FF2B5EF4-FFF2-40B4-BE49-F238E27FC236}">
                <a16:creationId xmlns="" xmlns:a16="http://schemas.microsoft.com/office/drawing/2014/main" id="{6FAC6FF0-A2EB-4511-AC67-C438D434B139}"/>
              </a:ext>
            </a:extLst>
          </p:cNvPr>
          <p:cNvSpPr>
            <a:spLocks noGrp="1"/>
          </p:cNvSpPr>
          <p:nvPr>
            <p:ph type="body" sz="quarter" idx="27" hasCustomPrompt="1"/>
          </p:nvPr>
        </p:nvSpPr>
        <p:spPr>
          <a:xfrm>
            <a:off x="1890220" y="1569374"/>
            <a:ext cx="4030291" cy="364504"/>
          </a:xfrm>
          <a:prstGeom prst="rect">
            <a:avLst/>
          </a:prstGeom>
        </p:spPr>
        <p:txBody>
          <a:bodyPr/>
          <a:lstStyle>
            <a:lvl1pPr>
              <a:defRPr sz="1800" b="1"/>
            </a:lvl1pPr>
          </a:lstStyle>
          <a:p>
            <a:pPr lvl="0"/>
            <a:r>
              <a:rPr lang="en-US" dirty="0"/>
              <a:t>Header 1</a:t>
            </a:r>
          </a:p>
        </p:txBody>
      </p:sp>
      <p:cxnSp>
        <p:nvCxnSpPr>
          <p:cNvPr id="65" name="Straight Connector 64">
            <a:extLst>
              <a:ext uri="{FF2B5EF4-FFF2-40B4-BE49-F238E27FC236}">
                <a16:creationId xmlns="" xmlns:a16="http://schemas.microsoft.com/office/drawing/2014/main" id="{A0B58609-2249-4F0B-A803-4E9CF2F1C4F9}"/>
              </a:ext>
            </a:extLst>
          </p:cNvPr>
          <p:cNvCxnSpPr/>
          <p:nvPr/>
        </p:nvCxnSpPr>
        <p:spPr>
          <a:xfrm>
            <a:off x="1186962" y="2464026"/>
            <a:ext cx="490903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 xmlns:a16="http://schemas.microsoft.com/office/drawing/2014/main" id="{E8EF92A9-AB07-42CF-9570-FD47FA54E655}"/>
              </a:ext>
            </a:extLst>
          </p:cNvPr>
          <p:cNvGrpSpPr/>
          <p:nvPr userDrawn="1"/>
        </p:nvGrpSpPr>
        <p:grpSpPr>
          <a:xfrm>
            <a:off x="1044399" y="2791669"/>
            <a:ext cx="699075" cy="699074"/>
            <a:chOff x="1044399" y="1577809"/>
            <a:chExt cx="699075" cy="699074"/>
          </a:xfrm>
        </p:grpSpPr>
        <p:sp>
          <p:nvSpPr>
            <p:cNvPr id="37" name="Shape 789">
              <a:extLst>
                <a:ext uri="{FF2B5EF4-FFF2-40B4-BE49-F238E27FC236}">
                  <a16:creationId xmlns="" xmlns:a16="http://schemas.microsoft.com/office/drawing/2014/main" id="{B5E484AF-8D46-457B-8392-2681C254893C}"/>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39" name="Shape 790">
              <a:extLst>
                <a:ext uri="{FF2B5EF4-FFF2-40B4-BE49-F238E27FC236}">
                  <a16:creationId xmlns="" xmlns:a16="http://schemas.microsoft.com/office/drawing/2014/main" id="{97989D02-BC31-4DB5-816F-B932C39AF8A6}"/>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42" name="Text Placeholder 62">
            <a:extLst>
              <a:ext uri="{FF2B5EF4-FFF2-40B4-BE49-F238E27FC236}">
                <a16:creationId xmlns="" xmlns:a16="http://schemas.microsoft.com/office/drawing/2014/main" id="{2087D478-A55E-4A11-8C92-B2134C2017C6}"/>
              </a:ext>
            </a:extLst>
          </p:cNvPr>
          <p:cNvSpPr>
            <a:spLocks noGrp="1"/>
          </p:cNvSpPr>
          <p:nvPr>
            <p:ph type="body" sz="quarter" idx="28" hasCustomPrompt="1"/>
          </p:nvPr>
        </p:nvSpPr>
        <p:spPr>
          <a:xfrm>
            <a:off x="1890220" y="2929171"/>
            <a:ext cx="4045444" cy="335238"/>
          </a:xfrm>
          <a:prstGeom prst="rect">
            <a:avLst/>
          </a:prstGeom>
        </p:spPr>
        <p:txBody>
          <a:bodyPr/>
          <a:lstStyle>
            <a:lvl1pPr>
              <a:defRPr sz="1800" b="1"/>
            </a:lvl1pPr>
          </a:lstStyle>
          <a:p>
            <a:pPr lvl="0"/>
            <a:r>
              <a:rPr lang="en-US" dirty="0"/>
              <a:t>Header 2</a:t>
            </a:r>
          </a:p>
        </p:txBody>
      </p:sp>
      <p:cxnSp>
        <p:nvCxnSpPr>
          <p:cNvPr id="43" name="Straight Connector 42">
            <a:extLst>
              <a:ext uri="{FF2B5EF4-FFF2-40B4-BE49-F238E27FC236}">
                <a16:creationId xmlns="" xmlns:a16="http://schemas.microsoft.com/office/drawing/2014/main" id="{58E8496A-C213-466A-A133-38DC2ADE4D36}"/>
              </a:ext>
            </a:extLst>
          </p:cNvPr>
          <p:cNvCxnSpPr/>
          <p:nvPr userDrawn="1"/>
        </p:nvCxnSpPr>
        <p:spPr>
          <a:xfrm>
            <a:off x="1186962" y="3836142"/>
            <a:ext cx="490903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 xmlns:a16="http://schemas.microsoft.com/office/drawing/2014/main" id="{FC460D4B-A0B3-4F22-9119-F54DC6B8BF1C}"/>
              </a:ext>
            </a:extLst>
          </p:cNvPr>
          <p:cNvGrpSpPr/>
          <p:nvPr userDrawn="1"/>
        </p:nvGrpSpPr>
        <p:grpSpPr>
          <a:xfrm>
            <a:off x="1044399" y="4089831"/>
            <a:ext cx="699075" cy="699074"/>
            <a:chOff x="1044399" y="1577809"/>
            <a:chExt cx="699075" cy="699074"/>
          </a:xfrm>
        </p:grpSpPr>
        <p:sp>
          <p:nvSpPr>
            <p:cNvPr id="45" name="Shape 789">
              <a:extLst>
                <a:ext uri="{FF2B5EF4-FFF2-40B4-BE49-F238E27FC236}">
                  <a16:creationId xmlns="" xmlns:a16="http://schemas.microsoft.com/office/drawing/2014/main" id="{BBA02E4B-1394-4E86-B058-D54856869550}"/>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46" name="Shape 790">
              <a:extLst>
                <a:ext uri="{FF2B5EF4-FFF2-40B4-BE49-F238E27FC236}">
                  <a16:creationId xmlns="" xmlns:a16="http://schemas.microsoft.com/office/drawing/2014/main" id="{C39122CE-EAC0-4CB5-8F84-29B49A40A054}"/>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48" name="Text Placeholder 62">
            <a:extLst>
              <a:ext uri="{FF2B5EF4-FFF2-40B4-BE49-F238E27FC236}">
                <a16:creationId xmlns="" xmlns:a16="http://schemas.microsoft.com/office/drawing/2014/main" id="{F460A120-E85D-481B-95DB-8E0846633957}"/>
              </a:ext>
            </a:extLst>
          </p:cNvPr>
          <p:cNvSpPr>
            <a:spLocks noGrp="1"/>
          </p:cNvSpPr>
          <p:nvPr>
            <p:ph type="body" sz="quarter" idx="29" hasCustomPrompt="1"/>
          </p:nvPr>
        </p:nvSpPr>
        <p:spPr>
          <a:xfrm>
            <a:off x="1906182" y="4366292"/>
            <a:ext cx="3967163" cy="396875"/>
          </a:xfrm>
          <a:prstGeom prst="rect">
            <a:avLst/>
          </a:prstGeom>
        </p:spPr>
        <p:txBody>
          <a:bodyPr/>
          <a:lstStyle>
            <a:lvl1pPr>
              <a:defRPr sz="1800" b="1"/>
            </a:lvl1pPr>
          </a:lstStyle>
          <a:p>
            <a:pPr lvl="0"/>
            <a:r>
              <a:rPr lang="en-US" dirty="0"/>
              <a:t>Header 3</a:t>
            </a:r>
          </a:p>
        </p:txBody>
      </p:sp>
      <p:cxnSp>
        <p:nvCxnSpPr>
          <p:cNvPr id="49" name="Straight Connector 48">
            <a:extLst>
              <a:ext uri="{FF2B5EF4-FFF2-40B4-BE49-F238E27FC236}">
                <a16:creationId xmlns="" xmlns:a16="http://schemas.microsoft.com/office/drawing/2014/main" id="{7C1D3CF0-8BAD-4DF1-8A2A-170079CD5642}"/>
              </a:ext>
            </a:extLst>
          </p:cNvPr>
          <p:cNvCxnSpPr/>
          <p:nvPr userDrawn="1"/>
        </p:nvCxnSpPr>
        <p:spPr>
          <a:xfrm>
            <a:off x="1186962" y="5134304"/>
            <a:ext cx="490903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 xmlns:a16="http://schemas.microsoft.com/office/drawing/2014/main" id="{F9746F36-37A7-43EF-9330-6F95D7190E34}"/>
              </a:ext>
            </a:extLst>
          </p:cNvPr>
          <p:cNvGrpSpPr/>
          <p:nvPr userDrawn="1"/>
        </p:nvGrpSpPr>
        <p:grpSpPr>
          <a:xfrm>
            <a:off x="1044399" y="5328616"/>
            <a:ext cx="699075" cy="699074"/>
            <a:chOff x="1044399" y="1577809"/>
            <a:chExt cx="699075" cy="699074"/>
          </a:xfrm>
        </p:grpSpPr>
        <p:sp>
          <p:nvSpPr>
            <p:cNvPr id="51" name="Shape 789">
              <a:extLst>
                <a:ext uri="{FF2B5EF4-FFF2-40B4-BE49-F238E27FC236}">
                  <a16:creationId xmlns="" xmlns:a16="http://schemas.microsoft.com/office/drawing/2014/main" id="{F96FCBCB-2CFC-449C-AEEA-594E0B1EF8B0}"/>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52" name="Shape 790">
              <a:extLst>
                <a:ext uri="{FF2B5EF4-FFF2-40B4-BE49-F238E27FC236}">
                  <a16:creationId xmlns="" xmlns:a16="http://schemas.microsoft.com/office/drawing/2014/main" id="{E3B87114-CEEF-4DA0-9229-33D5B971DEB2}"/>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54" name="Text Placeholder 62">
            <a:extLst>
              <a:ext uri="{FF2B5EF4-FFF2-40B4-BE49-F238E27FC236}">
                <a16:creationId xmlns="" xmlns:a16="http://schemas.microsoft.com/office/drawing/2014/main" id="{23B47A01-375F-4238-B2F7-AF4126F6939D}"/>
              </a:ext>
            </a:extLst>
          </p:cNvPr>
          <p:cNvSpPr>
            <a:spLocks noGrp="1"/>
          </p:cNvSpPr>
          <p:nvPr>
            <p:ph type="body" sz="quarter" idx="30" hasCustomPrompt="1"/>
          </p:nvPr>
        </p:nvSpPr>
        <p:spPr>
          <a:xfrm>
            <a:off x="1906182" y="5522107"/>
            <a:ext cx="3967163" cy="396875"/>
          </a:xfrm>
          <a:prstGeom prst="rect">
            <a:avLst/>
          </a:prstGeom>
        </p:spPr>
        <p:txBody>
          <a:bodyPr/>
          <a:lstStyle>
            <a:lvl1pPr>
              <a:defRPr sz="1800" b="1"/>
            </a:lvl1pPr>
          </a:lstStyle>
          <a:p>
            <a:pPr lvl="0"/>
            <a:r>
              <a:rPr lang="en-US" dirty="0"/>
              <a:t>Header 4</a:t>
            </a:r>
          </a:p>
        </p:txBody>
      </p:sp>
    </p:spTree>
    <p:custDataLst>
      <p:tags r:id="rId1"/>
    </p:custDataLst>
    <p:extLst>
      <p:ext uri="{BB962C8B-B14F-4D97-AF65-F5344CB8AC3E}">
        <p14:creationId xmlns:p14="http://schemas.microsoft.com/office/powerpoint/2010/main" val="956723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teps-Infographic">
    <p:spTree>
      <p:nvGrpSpPr>
        <p:cNvPr id="1" name="Shape 31"/>
        <p:cNvGrpSpPr/>
        <p:nvPr/>
      </p:nvGrpSpPr>
      <p:grpSpPr>
        <a:xfrm>
          <a:off x="0" y="0"/>
          <a:ext cx="0" cy="0"/>
          <a:chOff x="0" y="0"/>
          <a:chExt cx="0" cy="0"/>
        </a:xfrm>
      </p:grpSpPr>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37" name="Shape 742">
            <a:extLst>
              <a:ext uri="{FF2B5EF4-FFF2-40B4-BE49-F238E27FC236}">
                <a16:creationId xmlns="" xmlns:a16="http://schemas.microsoft.com/office/drawing/2014/main" id="{A546302F-B2BD-4167-BA80-E1E7377A484F}"/>
              </a:ext>
            </a:extLst>
          </p:cNvPr>
          <p:cNvSpPr/>
          <p:nvPr/>
        </p:nvSpPr>
        <p:spPr>
          <a:xfrm>
            <a:off x="610294" y="3441780"/>
            <a:ext cx="3200400" cy="609600"/>
          </a:xfrm>
          <a:prstGeom prst="roundRect">
            <a:avLst>
              <a:gd name="adj" fmla="val 50000"/>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41" name="Shape 744">
            <a:extLst>
              <a:ext uri="{FF2B5EF4-FFF2-40B4-BE49-F238E27FC236}">
                <a16:creationId xmlns="" xmlns:a16="http://schemas.microsoft.com/office/drawing/2014/main" id="{3108AD30-2546-45FF-A9CA-E2CC129480DD}"/>
              </a:ext>
            </a:extLst>
          </p:cNvPr>
          <p:cNvSpPr/>
          <p:nvPr/>
        </p:nvSpPr>
        <p:spPr>
          <a:xfrm>
            <a:off x="2087814" y="3266609"/>
            <a:ext cx="237065" cy="175172"/>
          </a:xfrm>
          <a:prstGeom prst="triangle">
            <a:avLst>
              <a:gd name="adj" fmla="val 50000"/>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43" name="Shape 746">
            <a:extLst>
              <a:ext uri="{FF2B5EF4-FFF2-40B4-BE49-F238E27FC236}">
                <a16:creationId xmlns="" xmlns:a16="http://schemas.microsoft.com/office/drawing/2014/main" id="{4C374ACE-2717-4B45-B5DF-A204001D73FE}"/>
              </a:ext>
            </a:extLst>
          </p:cNvPr>
          <p:cNvSpPr/>
          <p:nvPr/>
        </p:nvSpPr>
        <p:spPr>
          <a:xfrm>
            <a:off x="3144105" y="3441781"/>
            <a:ext cx="3200400" cy="609600"/>
          </a:xfrm>
          <a:prstGeom prst="roundRect">
            <a:avLst>
              <a:gd name="adj" fmla="val 50000"/>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Open Sans"/>
              <a:ea typeface="Open Sans"/>
              <a:cs typeface="Open Sans"/>
              <a:sym typeface="Open Sans"/>
            </a:endParaRPr>
          </a:p>
        </p:txBody>
      </p:sp>
      <p:sp>
        <p:nvSpPr>
          <p:cNvPr id="45" name="Shape 748">
            <a:extLst>
              <a:ext uri="{FF2B5EF4-FFF2-40B4-BE49-F238E27FC236}">
                <a16:creationId xmlns="" xmlns:a16="http://schemas.microsoft.com/office/drawing/2014/main" id="{25F556A2-C066-4139-A306-8253B4F4CD74}"/>
              </a:ext>
            </a:extLst>
          </p:cNvPr>
          <p:cNvSpPr/>
          <p:nvPr/>
        </p:nvSpPr>
        <p:spPr>
          <a:xfrm rot="10800000" flipH="1">
            <a:off x="4620556" y="4054130"/>
            <a:ext cx="237065" cy="175172"/>
          </a:xfrm>
          <a:prstGeom prst="triangle">
            <a:avLst>
              <a:gd name="adj" fmla="val 50000"/>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Open Sans"/>
              <a:ea typeface="Open Sans"/>
              <a:cs typeface="Open Sans"/>
              <a:sym typeface="Open Sans"/>
            </a:endParaRPr>
          </a:p>
        </p:txBody>
      </p:sp>
      <p:sp>
        <p:nvSpPr>
          <p:cNvPr id="50" name="Shape 753">
            <a:extLst>
              <a:ext uri="{FF2B5EF4-FFF2-40B4-BE49-F238E27FC236}">
                <a16:creationId xmlns="" xmlns:a16="http://schemas.microsoft.com/office/drawing/2014/main" id="{869AE6AD-5B8C-4188-B2FB-14B5C0E3EEB4}"/>
              </a:ext>
            </a:extLst>
          </p:cNvPr>
          <p:cNvSpPr txBox="1"/>
          <p:nvPr userDrawn="1"/>
        </p:nvSpPr>
        <p:spPr>
          <a:xfrm>
            <a:off x="1359528" y="4186519"/>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2"/>
              </a:buClr>
              <a:buSzPct val="25000"/>
              <a:buFont typeface="Source Sans Pro"/>
              <a:buNone/>
            </a:pPr>
            <a:r>
              <a:rPr lang="en-US" sz="7200" b="1" dirty="0">
                <a:solidFill>
                  <a:schemeClr val="accent2"/>
                </a:solidFill>
                <a:latin typeface="+mj-lt"/>
                <a:ea typeface="Source Sans Pro"/>
                <a:cs typeface="Source Sans Pro"/>
                <a:sym typeface="Source Sans Pro"/>
              </a:rPr>
              <a:t>01</a:t>
            </a:r>
          </a:p>
        </p:txBody>
      </p:sp>
      <p:sp>
        <p:nvSpPr>
          <p:cNvPr id="51" name="Shape 754">
            <a:extLst>
              <a:ext uri="{FF2B5EF4-FFF2-40B4-BE49-F238E27FC236}">
                <a16:creationId xmlns="" xmlns:a16="http://schemas.microsoft.com/office/drawing/2014/main" id="{437A55DE-72BF-41B3-B826-B3228B9C7E2B}"/>
              </a:ext>
            </a:extLst>
          </p:cNvPr>
          <p:cNvSpPr txBox="1"/>
          <p:nvPr userDrawn="1"/>
        </p:nvSpPr>
        <p:spPr>
          <a:xfrm>
            <a:off x="6445471" y="4186519"/>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4"/>
              </a:buClr>
              <a:buSzPct val="25000"/>
              <a:buFont typeface="Source Sans Pro"/>
              <a:buNone/>
            </a:pPr>
            <a:r>
              <a:rPr lang="en-US" sz="7200" b="1">
                <a:solidFill>
                  <a:schemeClr val="accent4"/>
                </a:solidFill>
                <a:latin typeface="+mj-lt"/>
                <a:ea typeface="Source Sans Pro"/>
                <a:cs typeface="Source Sans Pro"/>
                <a:sym typeface="Source Sans Pro"/>
              </a:rPr>
              <a:t>03</a:t>
            </a:r>
          </a:p>
        </p:txBody>
      </p:sp>
      <p:sp>
        <p:nvSpPr>
          <p:cNvPr id="52" name="Shape 755">
            <a:extLst>
              <a:ext uri="{FF2B5EF4-FFF2-40B4-BE49-F238E27FC236}">
                <a16:creationId xmlns="" xmlns:a16="http://schemas.microsoft.com/office/drawing/2014/main" id="{BF36C622-7AB1-4E17-8139-4DA904B02719}"/>
              </a:ext>
            </a:extLst>
          </p:cNvPr>
          <p:cNvSpPr txBox="1"/>
          <p:nvPr userDrawn="1"/>
        </p:nvSpPr>
        <p:spPr>
          <a:xfrm>
            <a:off x="3857016" y="1962294"/>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3"/>
              </a:buClr>
              <a:buSzPct val="25000"/>
              <a:buFont typeface="Source Sans Pro"/>
              <a:buNone/>
            </a:pPr>
            <a:r>
              <a:rPr lang="en-US" sz="7200" b="1" dirty="0">
                <a:solidFill>
                  <a:schemeClr val="accent3"/>
                </a:solidFill>
                <a:latin typeface="+mj-lt"/>
                <a:ea typeface="Source Sans Pro"/>
                <a:cs typeface="Source Sans Pro"/>
                <a:sym typeface="Source Sans Pro"/>
              </a:rPr>
              <a:t>02</a:t>
            </a:r>
          </a:p>
        </p:txBody>
      </p:sp>
      <p:sp>
        <p:nvSpPr>
          <p:cNvPr id="53" name="Shape 756">
            <a:extLst>
              <a:ext uri="{FF2B5EF4-FFF2-40B4-BE49-F238E27FC236}">
                <a16:creationId xmlns="" xmlns:a16="http://schemas.microsoft.com/office/drawing/2014/main" id="{D22787E4-979A-4034-B446-6022EA86CEA3}"/>
              </a:ext>
            </a:extLst>
          </p:cNvPr>
          <p:cNvSpPr txBox="1"/>
          <p:nvPr userDrawn="1"/>
        </p:nvSpPr>
        <p:spPr>
          <a:xfrm>
            <a:off x="9140954" y="1947916"/>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5"/>
              </a:buClr>
              <a:buSzPct val="25000"/>
              <a:buFont typeface="Source Sans Pro"/>
              <a:buNone/>
            </a:pPr>
            <a:r>
              <a:rPr lang="en-US" sz="7200" b="1">
                <a:solidFill>
                  <a:schemeClr val="accent5"/>
                </a:solidFill>
                <a:latin typeface="+mj-lt"/>
                <a:ea typeface="Source Sans Pro"/>
                <a:cs typeface="Source Sans Pro"/>
                <a:sym typeface="Source Sans Pro"/>
              </a:rPr>
              <a:t>04</a:t>
            </a:r>
          </a:p>
        </p:txBody>
      </p:sp>
      <p:sp>
        <p:nvSpPr>
          <p:cNvPr id="55" name="Shape 758">
            <a:extLst>
              <a:ext uri="{FF2B5EF4-FFF2-40B4-BE49-F238E27FC236}">
                <a16:creationId xmlns="" xmlns:a16="http://schemas.microsoft.com/office/drawing/2014/main" id="{6FADEED0-5AF1-4358-8329-C6D61A962540}"/>
              </a:ext>
            </a:extLst>
          </p:cNvPr>
          <p:cNvSpPr/>
          <p:nvPr/>
        </p:nvSpPr>
        <p:spPr>
          <a:xfrm>
            <a:off x="5783425" y="3441780"/>
            <a:ext cx="3200400" cy="609600"/>
          </a:xfrm>
          <a:prstGeom prst="roundRect">
            <a:avLst>
              <a:gd name="adj" fmla="val 50000"/>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56" name="Shape 759">
            <a:extLst>
              <a:ext uri="{FF2B5EF4-FFF2-40B4-BE49-F238E27FC236}">
                <a16:creationId xmlns="" xmlns:a16="http://schemas.microsoft.com/office/drawing/2014/main" id="{CFBFF74F-247D-4D7A-9F9B-9D75D0299D86}"/>
              </a:ext>
            </a:extLst>
          </p:cNvPr>
          <p:cNvSpPr/>
          <p:nvPr/>
        </p:nvSpPr>
        <p:spPr>
          <a:xfrm>
            <a:off x="7166547" y="3266609"/>
            <a:ext cx="237065" cy="175172"/>
          </a:xfrm>
          <a:prstGeom prst="triangle">
            <a:avLst>
              <a:gd name="adj" fmla="val 50000"/>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59" name="Shape 762">
            <a:extLst>
              <a:ext uri="{FF2B5EF4-FFF2-40B4-BE49-F238E27FC236}">
                <a16:creationId xmlns="" xmlns:a16="http://schemas.microsoft.com/office/drawing/2014/main" id="{8A69CAE0-3B18-47D0-9029-9632DFABCCF6}"/>
              </a:ext>
            </a:extLst>
          </p:cNvPr>
          <p:cNvSpPr/>
          <p:nvPr/>
        </p:nvSpPr>
        <p:spPr>
          <a:xfrm>
            <a:off x="8387575" y="3441781"/>
            <a:ext cx="3200400" cy="609600"/>
          </a:xfrm>
          <a:prstGeom prst="roundRect">
            <a:avLst>
              <a:gd name="adj" fmla="val 50000"/>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61" name="Shape 764">
            <a:extLst>
              <a:ext uri="{FF2B5EF4-FFF2-40B4-BE49-F238E27FC236}">
                <a16:creationId xmlns="" xmlns:a16="http://schemas.microsoft.com/office/drawing/2014/main" id="{1943DBC6-8899-4FFE-8462-1AE5DD0E135F}"/>
              </a:ext>
            </a:extLst>
          </p:cNvPr>
          <p:cNvSpPr/>
          <p:nvPr/>
        </p:nvSpPr>
        <p:spPr>
          <a:xfrm rot="10800000" flipH="1">
            <a:off x="9869243" y="4054130"/>
            <a:ext cx="237065" cy="175172"/>
          </a:xfrm>
          <a:prstGeom prst="triangle">
            <a:avLst>
              <a:gd name="adj" fmla="val 50000"/>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62" name="Text Placeholder 62">
            <a:extLst>
              <a:ext uri="{FF2B5EF4-FFF2-40B4-BE49-F238E27FC236}">
                <a16:creationId xmlns="" xmlns:a16="http://schemas.microsoft.com/office/drawing/2014/main" id="{94CCBABA-CF03-4165-926C-3AFD4C1ED8A3}"/>
              </a:ext>
            </a:extLst>
          </p:cNvPr>
          <p:cNvSpPr>
            <a:spLocks noGrp="1"/>
          </p:cNvSpPr>
          <p:nvPr>
            <p:ph type="body" sz="quarter" idx="27" hasCustomPrompt="1"/>
          </p:nvPr>
        </p:nvSpPr>
        <p:spPr>
          <a:xfrm>
            <a:off x="861881" y="3551958"/>
            <a:ext cx="2269863" cy="396875"/>
          </a:xfrm>
          <a:prstGeom prst="rect">
            <a:avLst/>
          </a:prstGeom>
          <a:solidFill>
            <a:schemeClr val="accent2"/>
          </a:solidFill>
          <a:ln>
            <a:noFill/>
          </a:ln>
        </p:spPr>
        <p:txBody>
          <a:bodyPr lIns="121900" tIns="60950" rIns="121900" bIns="60950" anchor="t" anchorCtr="0">
            <a:noAutofit/>
          </a:bodyPr>
          <a:lstStyle>
            <a:lvl1pPr>
              <a:defRPr lang="en-US" sz="1467" b="1" dirty="0" smtClean="0">
                <a:solidFill>
                  <a:schemeClr val="lt1"/>
                </a:solidFill>
                <a:latin typeface="+mj-lt"/>
                <a:ea typeface="Source Sans Pro"/>
                <a:cs typeface="Source Sans Pro"/>
              </a:defRPr>
            </a:lvl1pPr>
          </a:lstStyle>
          <a:p>
            <a:pPr marL="0" lvl="0" indent="0" algn="ctr">
              <a:buClr>
                <a:schemeClr val="lt1"/>
              </a:buClr>
              <a:buSzPct val="25000"/>
              <a:buFont typeface="Arial"/>
            </a:pPr>
            <a:r>
              <a:rPr lang="en-US" dirty="0"/>
              <a:t>Header 1</a:t>
            </a:r>
          </a:p>
        </p:txBody>
      </p:sp>
      <p:sp>
        <p:nvSpPr>
          <p:cNvPr id="64" name="Text Placeholder 62">
            <a:extLst>
              <a:ext uri="{FF2B5EF4-FFF2-40B4-BE49-F238E27FC236}">
                <a16:creationId xmlns="" xmlns:a16="http://schemas.microsoft.com/office/drawing/2014/main" id="{B3F89B5A-F20C-408A-BE15-BE68BE07F11D}"/>
              </a:ext>
            </a:extLst>
          </p:cNvPr>
          <p:cNvSpPr>
            <a:spLocks noGrp="1"/>
          </p:cNvSpPr>
          <p:nvPr>
            <p:ph type="body" sz="quarter" idx="28" hasCustomPrompt="1"/>
          </p:nvPr>
        </p:nvSpPr>
        <p:spPr>
          <a:xfrm>
            <a:off x="3434369" y="3551958"/>
            <a:ext cx="2269863" cy="396875"/>
          </a:xfrm>
          <a:prstGeom prst="rect">
            <a:avLst/>
          </a:prstGeom>
          <a:solidFill>
            <a:schemeClr val="accent3"/>
          </a:solidFill>
          <a:ln>
            <a:noFill/>
          </a:ln>
        </p:spPr>
        <p:txBody>
          <a:bodyPr lIns="121900" tIns="60950" rIns="121900" bIns="60950" anchor="t" anchorCtr="0">
            <a:noAutofit/>
          </a:bodyPr>
          <a:lstStyle>
            <a:lvl1pPr>
              <a:defRPr lang="en-US" sz="1467" b="1" dirty="0" smtClean="0">
                <a:solidFill>
                  <a:schemeClr val="lt1"/>
                </a:solidFill>
                <a:latin typeface="Open Sans"/>
                <a:ea typeface="Open Sans"/>
                <a:cs typeface="Open Sans"/>
              </a:defRPr>
            </a:lvl1pPr>
          </a:lstStyle>
          <a:p>
            <a:pPr marL="0" lvl="0" indent="0" algn="ctr">
              <a:buClr>
                <a:schemeClr val="lt1"/>
              </a:buClr>
              <a:buSzPct val="25000"/>
              <a:buFont typeface="Arial"/>
            </a:pPr>
            <a:r>
              <a:rPr lang="en-US" dirty="0"/>
              <a:t>Header 2</a:t>
            </a:r>
          </a:p>
        </p:txBody>
      </p:sp>
      <p:sp>
        <p:nvSpPr>
          <p:cNvPr id="67" name="Text Placeholder 62">
            <a:extLst>
              <a:ext uri="{FF2B5EF4-FFF2-40B4-BE49-F238E27FC236}">
                <a16:creationId xmlns="" xmlns:a16="http://schemas.microsoft.com/office/drawing/2014/main" id="{52BF7029-9060-4C10-B139-6DFAAAC398DB}"/>
              </a:ext>
            </a:extLst>
          </p:cNvPr>
          <p:cNvSpPr>
            <a:spLocks noGrp="1"/>
          </p:cNvSpPr>
          <p:nvPr>
            <p:ph type="body" sz="quarter" idx="29" hasCustomPrompt="1"/>
          </p:nvPr>
        </p:nvSpPr>
        <p:spPr>
          <a:xfrm>
            <a:off x="5932984" y="3551958"/>
            <a:ext cx="2384252" cy="396875"/>
          </a:xfrm>
          <a:prstGeom prst="rect">
            <a:avLst/>
          </a:prstGeom>
          <a:solidFill>
            <a:schemeClr val="accent3"/>
          </a:solidFill>
          <a:ln>
            <a:noFill/>
          </a:ln>
        </p:spPr>
        <p:txBody>
          <a:bodyPr lIns="121900" tIns="60950" rIns="121900" bIns="60950" anchor="t" anchorCtr="0">
            <a:noAutofit/>
          </a:bodyPr>
          <a:lstStyle>
            <a:lvl1pPr>
              <a:defRPr lang="en-US" sz="1467" b="1" dirty="0" smtClean="0">
                <a:solidFill>
                  <a:schemeClr val="lt1"/>
                </a:solidFill>
                <a:latin typeface="Open Sans"/>
                <a:ea typeface="Open Sans"/>
                <a:cs typeface="Open Sans"/>
              </a:defRPr>
            </a:lvl1pPr>
          </a:lstStyle>
          <a:p>
            <a:pPr marL="0" lvl="0" indent="0" algn="ctr">
              <a:buClr>
                <a:schemeClr val="lt1"/>
              </a:buClr>
              <a:buSzPct val="25000"/>
              <a:buFont typeface="Arial"/>
            </a:pPr>
            <a:r>
              <a:rPr lang="en-US" dirty="0"/>
              <a:t>Header 3</a:t>
            </a:r>
          </a:p>
        </p:txBody>
      </p:sp>
      <p:sp>
        <p:nvSpPr>
          <p:cNvPr id="68" name="Text Placeholder 62">
            <a:extLst>
              <a:ext uri="{FF2B5EF4-FFF2-40B4-BE49-F238E27FC236}">
                <a16:creationId xmlns="" xmlns:a16="http://schemas.microsoft.com/office/drawing/2014/main" id="{7FC2F35F-141A-4486-88AC-673B80F40BC7}"/>
              </a:ext>
            </a:extLst>
          </p:cNvPr>
          <p:cNvSpPr>
            <a:spLocks noGrp="1"/>
          </p:cNvSpPr>
          <p:nvPr>
            <p:ph type="body" sz="quarter" idx="30" hasCustomPrompt="1"/>
          </p:nvPr>
        </p:nvSpPr>
        <p:spPr>
          <a:xfrm>
            <a:off x="8789087" y="3551958"/>
            <a:ext cx="2384252" cy="396875"/>
          </a:xfrm>
          <a:prstGeom prst="rect">
            <a:avLst/>
          </a:prstGeom>
          <a:solidFill>
            <a:schemeClr val="accent5"/>
          </a:solidFill>
          <a:ln>
            <a:noFill/>
          </a:ln>
        </p:spPr>
        <p:txBody>
          <a:bodyPr lIns="121900" tIns="60950" rIns="121900" bIns="60950" anchor="t" anchorCtr="0">
            <a:noAutofit/>
          </a:bodyPr>
          <a:lstStyle>
            <a:lvl1pPr>
              <a:defRPr lang="en-US" sz="1467" b="1" dirty="0" smtClean="0">
                <a:solidFill>
                  <a:schemeClr val="lt1"/>
                </a:solidFill>
                <a:latin typeface="Source Sans Pro"/>
                <a:ea typeface="Source Sans Pro"/>
                <a:cs typeface="Source Sans Pro"/>
              </a:defRPr>
            </a:lvl1pPr>
          </a:lstStyle>
          <a:p>
            <a:pPr marL="0" lvl="0" indent="0" algn="ctr">
              <a:buClr>
                <a:schemeClr val="lt1"/>
              </a:buClr>
              <a:buSzPct val="25000"/>
              <a:buFont typeface="Arial"/>
            </a:pPr>
            <a:r>
              <a:rPr lang="en-US" dirty="0"/>
              <a:t>Header 4</a:t>
            </a:r>
          </a:p>
        </p:txBody>
      </p:sp>
      <p:sp>
        <p:nvSpPr>
          <p:cNvPr id="69" name="Text Placeholder 5">
            <a:extLst>
              <a:ext uri="{FF2B5EF4-FFF2-40B4-BE49-F238E27FC236}">
                <a16:creationId xmlns="" xmlns:a16="http://schemas.microsoft.com/office/drawing/2014/main" id="{9C36EE26-365A-4884-BF56-2D61BA137697}"/>
              </a:ext>
            </a:extLst>
          </p:cNvPr>
          <p:cNvSpPr>
            <a:spLocks noGrp="1"/>
          </p:cNvSpPr>
          <p:nvPr>
            <p:ph type="body" sz="quarter" idx="24" hasCustomPrompt="1"/>
          </p:nvPr>
        </p:nvSpPr>
        <p:spPr>
          <a:xfrm>
            <a:off x="861882" y="2095806"/>
            <a:ext cx="2282224" cy="1035664"/>
          </a:xfrm>
          <a:prstGeom prst="rect">
            <a:avLst/>
          </a:prstGeom>
        </p:spPr>
        <p:txBody>
          <a:bodyPr/>
          <a:lstStyle>
            <a:lvl1pPr algn="ctr">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0" name="Text Placeholder 5">
            <a:extLst>
              <a:ext uri="{FF2B5EF4-FFF2-40B4-BE49-F238E27FC236}">
                <a16:creationId xmlns="" xmlns:a16="http://schemas.microsoft.com/office/drawing/2014/main" id="{9E68A4A2-427D-4232-AD14-27964283FC53}"/>
              </a:ext>
            </a:extLst>
          </p:cNvPr>
          <p:cNvSpPr>
            <a:spLocks noGrp="1"/>
          </p:cNvSpPr>
          <p:nvPr>
            <p:ph type="body" sz="quarter" idx="31" hasCustomPrompt="1"/>
          </p:nvPr>
        </p:nvSpPr>
        <p:spPr>
          <a:xfrm>
            <a:off x="5932984" y="2095806"/>
            <a:ext cx="2384252" cy="1035664"/>
          </a:xfrm>
          <a:prstGeom prst="rect">
            <a:avLst/>
          </a:prstGeom>
        </p:spPr>
        <p:txBody>
          <a:bodyPr/>
          <a:lstStyle>
            <a:lvl1pPr algn="ctr">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1" name="Text Placeholder 5">
            <a:extLst>
              <a:ext uri="{FF2B5EF4-FFF2-40B4-BE49-F238E27FC236}">
                <a16:creationId xmlns="" xmlns:a16="http://schemas.microsoft.com/office/drawing/2014/main" id="{4337F900-4A8B-4A41-AA8F-6701F0DC6A9B}"/>
              </a:ext>
            </a:extLst>
          </p:cNvPr>
          <p:cNvSpPr>
            <a:spLocks noGrp="1"/>
          </p:cNvSpPr>
          <p:nvPr>
            <p:ph type="body" sz="quarter" idx="32" hasCustomPrompt="1"/>
          </p:nvPr>
        </p:nvSpPr>
        <p:spPr>
          <a:xfrm>
            <a:off x="3428429" y="4469248"/>
            <a:ext cx="2384252" cy="1035664"/>
          </a:xfrm>
          <a:prstGeom prst="rect">
            <a:avLst/>
          </a:prstGeom>
        </p:spPr>
        <p:txBody>
          <a:bodyPr/>
          <a:lstStyle>
            <a:lvl1pPr algn="ctr">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2" name="Text Placeholder 5">
            <a:extLst>
              <a:ext uri="{FF2B5EF4-FFF2-40B4-BE49-F238E27FC236}">
                <a16:creationId xmlns="" xmlns:a16="http://schemas.microsoft.com/office/drawing/2014/main" id="{C7FD552D-4ECB-4D20-9BFB-5EFBC5BDAC63}"/>
              </a:ext>
            </a:extLst>
          </p:cNvPr>
          <p:cNvSpPr>
            <a:spLocks noGrp="1"/>
          </p:cNvSpPr>
          <p:nvPr>
            <p:ph type="body" sz="quarter" idx="33" hasCustomPrompt="1"/>
          </p:nvPr>
        </p:nvSpPr>
        <p:spPr>
          <a:xfrm>
            <a:off x="8789087" y="4469248"/>
            <a:ext cx="2384252" cy="1035664"/>
          </a:xfrm>
          <a:prstGeom prst="rect">
            <a:avLst/>
          </a:prstGeom>
        </p:spPr>
        <p:txBody>
          <a:bodyPr/>
          <a:lstStyle>
            <a:lvl1pPr algn="ctr">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Tree>
    <p:custDataLst>
      <p:tags r:id="rId1"/>
    </p:custDataLst>
    <p:extLst>
      <p:ext uri="{BB962C8B-B14F-4D97-AF65-F5344CB8AC3E}">
        <p14:creationId xmlns:p14="http://schemas.microsoft.com/office/powerpoint/2010/main" val="28461416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Phone_01">
    <p:spTree>
      <p:nvGrpSpPr>
        <p:cNvPr id="1" name="Shape 119"/>
        <p:cNvGrpSpPr/>
        <p:nvPr/>
      </p:nvGrpSpPr>
      <p:grpSpPr>
        <a:xfrm>
          <a:off x="0" y="0"/>
          <a:ext cx="0" cy="0"/>
          <a:chOff x="0" y="0"/>
          <a:chExt cx="0" cy="0"/>
        </a:xfrm>
      </p:grpSpPr>
      <p:sp>
        <p:nvSpPr>
          <p:cNvPr id="120" name="Shape 120"/>
          <p:cNvSpPr>
            <a:spLocks noGrp="1"/>
          </p:cNvSpPr>
          <p:nvPr>
            <p:ph type="pic" idx="2"/>
          </p:nvPr>
        </p:nvSpPr>
        <p:spPr>
          <a:xfrm>
            <a:off x="5652253" y="1975483"/>
            <a:ext cx="1790586" cy="3183847"/>
          </a:xfrm>
          <a:prstGeom prst="rect">
            <a:avLst/>
          </a:prstGeom>
          <a:solidFill>
            <a:srgbClr val="F7F7F7"/>
          </a:solid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1" name="Shape 121"/>
          <p:cNvSpPr>
            <a:spLocks noGrp="1"/>
          </p:cNvSpPr>
          <p:nvPr>
            <p:ph type="pic" idx="3"/>
          </p:nvPr>
        </p:nvSpPr>
        <p:spPr>
          <a:xfrm>
            <a:off x="4468896" y="2177860"/>
            <a:ext cx="1790586" cy="3183847"/>
          </a:xfrm>
          <a:prstGeom prst="rect">
            <a:avLst/>
          </a:prstGeom>
          <a:solidFill>
            <a:srgbClr val="F7F7F7"/>
          </a:solid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Title 1">
            <a:extLst>
              <a:ext uri="{FF2B5EF4-FFF2-40B4-BE49-F238E27FC236}">
                <a16:creationId xmlns="" xmlns:a16="http://schemas.microsoft.com/office/drawing/2014/main" id="{91FEC514-5A79-4937-B3F6-1A8D56F167C7}"/>
              </a:ext>
            </a:extLst>
          </p:cNvPr>
          <p:cNvSpPr>
            <a:spLocks noGrp="1"/>
          </p:cNvSpPr>
          <p:nvPr>
            <p:ph type="title" hasCustomPrompt="1"/>
          </p:nvPr>
        </p:nvSpPr>
        <p:spPr>
          <a:xfrm>
            <a:off x="208635" y="633245"/>
            <a:ext cx="10515600" cy="492172"/>
          </a:xfrm>
          <a:prstGeom prst="rect">
            <a:avLst/>
          </a:prstGeom>
        </p:spPr>
        <p:txBody>
          <a:bodyPr/>
          <a:lstStyle>
            <a:lvl1pPr>
              <a:defRPr/>
            </a:lvl1pPr>
          </a:lstStyle>
          <a:p>
            <a:r>
              <a:rPr lang="en-US" dirty="0"/>
              <a:t>Slide Topic Name</a:t>
            </a:r>
            <a:endParaRPr lang="en-IN" dirty="0"/>
          </a:p>
        </p:txBody>
      </p:sp>
      <p:sp>
        <p:nvSpPr>
          <p:cNvPr id="9" name="Text Placeholder 7">
            <a:extLst>
              <a:ext uri="{FF2B5EF4-FFF2-40B4-BE49-F238E27FC236}">
                <a16:creationId xmlns="" xmlns:a16="http://schemas.microsoft.com/office/drawing/2014/main" id="{B717E0FF-3415-471F-8B03-0F6EB0561121}"/>
              </a:ext>
            </a:extLst>
          </p:cNvPr>
          <p:cNvSpPr>
            <a:spLocks noGrp="1"/>
          </p:cNvSpPr>
          <p:nvPr>
            <p:ph type="body" sz="quarter" idx="13" hasCustomPrompt="1"/>
          </p:nvPr>
        </p:nvSpPr>
        <p:spPr>
          <a:xfrm>
            <a:off x="207963" y="273050"/>
            <a:ext cx="10515600" cy="298450"/>
          </a:xfrm>
          <a:prstGeom prst="rect">
            <a:avLst/>
          </a:prstGeom>
        </p:spPr>
        <p:txBody>
          <a:bodyPr/>
          <a:lstStyle>
            <a:lvl1pPr marL="0" indent="0">
              <a:buNone/>
              <a:defRPr sz="1600">
                <a:solidFill>
                  <a:srgbClr val="0EC07D"/>
                </a:solidFill>
                <a:latin typeface="Arial" panose="020B0604020202020204" pitchFamily="34" charset="0"/>
                <a:cs typeface="Arial" panose="020B0604020202020204" pitchFamily="34" charset="0"/>
              </a:defRPr>
            </a:lvl1pPr>
          </a:lstStyle>
          <a:p>
            <a:pPr lvl="0"/>
            <a:r>
              <a:rPr lang="en-US" dirty="0"/>
              <a:t>Main Topic Name</a:t>
            </a:r>
            <a:endParaRPr lang="en-IN"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of-Module">
    <p:spTree>
      <p:nvGrpSpPr>
        <p:cNvPr id="1" name="Shape 16"/>
        <p:cNvGrpSpPr/>
        <p:nvPr/>
      </p:nvGrpSpPr>
      <p:grpSpPr>
        <a:xfrm>
          <a:off x="0" y="0"/>
          <a:ext cx="0" cy="0"/>
          <a:chOff x="0" y="0"/>
          <a:chExt cx="0" cy="0"/>
        </a:xfrm>
      </p:grpSpPr>
      <p:pic>
        <p:nvPicPr>
          <p:cNvPr id="7" name="Picture 6">
            <a:extLst>
              <a:ext uri="{FF2B5EF4-FFF2-40B4-BE49-F238E27FC236}">
                <a16:creationId xmlns="" xmlns:a16="http://schemas.microsoft.com/office/drawing/2014/main" id="{BB814FAB-5C09-4704-BD9D-0FB433D8C10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33" y="5307"/>
            <a:ext cx="12185706" cy="6847385"/>
          </a:xfrm>
          <a:prstGeom prst="rect">
            <a:avLst/>
          </a:prstGeom>
        </p:spPr>
      </p:pic>
      <p:sp>
        <p:nvSpPr>
          <p:cNvPr id="12" name="Shape 1252">
            <a:extLst>
              <a:ext uri="{FF2B5EF4-FFF2-40B4-BE49-F238E27FC236}">
                <a16:creationId xmlns="" xmlns:a16="http://schemas.microsoft.com/office/drawing/2014/main" id="{F30AC126-A27E-4A8D-BF1C-2040C7346620}"/>
              </a:ext>
            </a:extLst>
          </p:cNvPr>
          <p:cNvSpPr/>
          <p:nvPr userDrawn="1"/>
        </p:nvSpPr>
        <p:spPr>
          <a:xfrm>
            <a:off x="0" y="1447588"/>
            <a:ext cx="12192000" cy="1491049"/>
          </a:xfrm>
          <a:prstGeom prst="rect">
            <a:avLst/>
          </a:prstGeom>
          <a:solidFill>
            <a:schemeClr val="bg1">
              <a:lumMod val="95000"/>
              <a:alpha val="44705"/>
            </a:schemeClr>
          </a:solidFill>
          <a:ln>
            <a:noFill/>
          </a:ln>
        </p:spPr>
        <p:txBody>
          <a:bodyPr lIns="91425" tIns="45700" rIns="91425" bIns="45700" anchor="ctr" anchorCtr="0">
            <a:noAutofit/>
          </a:bodyPr>
          <a:lstStyle/>
          <a:p>
            <a:pPr marL="0" marR="0" lvl="0" indent="0" algn="r" rtl="0">
              <a:spcBef>
                <a:spcPts val="0"/>
              </a:spcBef>
              <a:buNone/>
            </a:pPr>
            <a:endParaRPr sz="1800">
              <a:solidFill>
                <a:schemeClr val="lt1"/>
              </a:solidFill>
              <a:latin typeface="Calibri"/>
              <a:ea typeface="Calibri"/>
              <a:cs typeface="Calibri"/>
              <a:sym typeface="Calibri"/>
            </a:endParaRPr>
          </a:p>
        </p:txBody>
      </p:sp>
      <p:sp>
        <p:nvSpPr>
          <p:cNvPr id="13" name="Shape 1253">
            <a:extLst>
              <a:ext uri="{FF2B5EF4-FFF2-40B4-BE49-F238E27FC236}">
                <a16:creationId xmlns="" xmlns:a16="http://schemas.microsoft.com/office/drawing/2014/main" id="{CD5BA0FC-E3FD-4013-9D2C-1A16311AB6D3}"/>
              </a:ext>
            </a:extLst>
          </p:cNvPr>
          <p:cNvSpPr/>
          <p:nvPr userDrawn="1"/>
        </p:nvSpPr>
        <p:spPr>
          <a:xfrm>
            <a:off x="12075283" y="1449583"/>
            <a:ext cx="116718" cy="1489054"/>
          </a:xfrm>
          <a:prstGeom prst="rect">
            <a:avLst/>
          </a:prstGeom>
          <a:solidFill>
            <a:srgbClr val="0EC07D"/>
          </a:solidFill>
          <a:ln>
            <a:noFill/>
          </a:ln>
        </p:spPr>
        <p:txBody>
          <a:bodyPr lIns="91425" tIns="45700" rIns="91425" bIns="45700" anchor="ctr" anchorCtr="0">
            <a:noAutofit/>
          </a:bodyPr>
          <a:lstStyle/>
          <a:p>
            <a:pPr marL="0" marR="0" lvl="0" indent="0" algn="ctr" rtl="0">
              <a:spcBef>
                <a:spcPts val="0"/>
              </a:spcBef>
              <a:buNone/>
            </a:pPr>
            <a:endParaRPr sz="1800">
              <a:solidFill>
                <a:srgbClr val="E60141"/>
              </a:solidFill>
              <a:latin typeface="Calibri"/>
              <a:ea typeface="Calibri"/>
              <a:cs typeface="Calibri"/>
              <a:sym typeface="Calibri"/>
            </a:endParaRPr>
          </a:p>
        </p:txBody>
      </p:sp>
      <p:sp>
        <p:nvSpPr>
          <p:cNvPr id="14" name="Shape 1254">
            <a:extLst>
              <a:ext uri="{FF2B5EF4-FFF2-40B4-BE49-F238E27FC236}">
                <a16:creationId xmlns="" xmlns:a16="http://schemas.microsoft.com/office/drawing/2014/main" id="{410933D0-C104-4CAD-8BD8-1E8629590DF6}"/>
              </a:ext>
            </a:extLst>
          </p:cNvPr>
          <p:cNvSpPr txBox="1"/>
          <p:nvPr userDrawn="1"/>
        </p:nvSpPr>
        <p:spPr>
          <a:xfrm>
            <a:off x="571924" y="1713956"/>
            <a:ext cx="11192183" cy="707886"/>
          </a:xfrm>
          <a:prstGeom prst="rect">
            <a:avLst/>
          </a:prstGeom>
        </p:spPr>
        <p:txBody>
          <a:bodyPr anchor="t" anchorCtr="0"/>
          <a:lstStyle>
            <a:defPPr marR="0" lvl="0" algn="l" rtl="0">
              <a:lnSpc>
                <a:spcPct val="100000"/>
              </a:lnSpc>
              <a:spcBef>
                <a:spcPts val="0"/>
              </a:spcBef>
              <a:spcAft>
                <a:spcPts val="0"/>
              </a:spcAft>
            </a:defPPr>
            <a:lvl1pPr marL="0" indent="0" algn="r" defTabSz="914400" eaLnBrk="0" fontAlgn="base" latinLnBrk="0" hangingPunct="0">
              <a:spcBef>
                <a:spcPct val="20000"/>
              </a:spcBef>
              <a:spcAft>
                <a:spcPct val="0"/>
              </a:spcAft>
              <a:buClrTx/>
              <a:buSzTx/>
              <a:buFont typeface="Arial" charset="0"/>
              <a:tabLst/>
              <a:defRPr sz="3200">
                <a:solidFill>
                  <a:schemeClr val="tx1"/>
                </a:solidFill>
                <a:latin typeface="Arial" panose="020B0604020202020204" pitchFamily="34" charset="0"/>
                <a:cs typeface="Arial" panose="020B0604020202020204" pitchFamily="34" charset="0"/>
              </a:defRPr>
            </a:lvl1pPr>
          </a:lstStyle>
          <a:p>
            <a:pPr lvl="0"/>
            <a:r>
              <a:rPr lang="en-US" dirty="0">
                <a:sym typeface="Source Sans Pro"/>
              </a:rPr>
              <a:t>End of Module</a:t>
            </a:r>
          </a:p>
        </p:txBody>
      </p:sp>
      <p:sp>
        <p:nvSpPr>
          <p:cNvPr id="16" name="Text Placeholder 15">
            <a:extLst>
              <a:ext uri="{FF2B5EF4-FFF2-40B4-BE49-F238E27FC236}">
                <a16:creationId xmlns="" xmlns:a16="http://schemas.microsoft.com/office/drawing/2014/main" id="{9F49E983-192E-475C-BB58-786255158AA7}"/>
              </a:ext>
            </a:extLst>
          </p:cNvPr>
          <p:cNvSpPr>
            <a:spLocks noGrp="1"/>
          </p:cNvSpPr>
          <p:nvPr>
            <p:ph type="body" sz="quarter" idx="10" hasCustomPrompt="1"/>
          </p:nvPr>
        </p:nvSpPr>
        <p:spPr>
          <a:xfrm>
            <a:off x="571925" y="2422525"/>
            <a:ext cx="11192181" cy="400050"/>
          </a:xfrm>
          <a:prstGeom prst="rect">
            <a:avLst/>
          </a:prstGeom>
        </p:spPr>
        <p:txBody>
          <a:bodyPr/>
          <a:lstStyle>
            <a:lvl1pPr algn="r">
              <a:defRPr>
                <a:solidFill>
                  <a:schemeClr val="tx1"/>
                </a:solidFill>
              </a:defRPr>
            </a:lvl1pPr>
          </a:lstStyle>
          <a:p>
            <a:pPr lvl="0"/>
            <a:r>
              <a:rPr lang="en-US" dirty="0"/>
              <a:t>Next module name here</a:t>
            </a:r>
            <a:endParaRPr lang="en-IN" dirty="0"/>
          </a:p>
        </p:txBody>
      </p:sp>
    </p:spTree>
    <p:custDataLst>
      <p:tags r:id="rId1"/>
    </p:custDataLst>
    <p:extLst>
      <p:ext uri="{BB962C8B-B14F-4D97-AF65-F5344CB8AC3E}">
        <p14:creationId xmlns:p14="http://schemas.microsoft.com/office/powerpoint/2010/main" val="30540845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7C2F3E-6180-4743-9E34-7FBB6A02B3E6}"/>
              </a:ext>
            </a:extLst>
          </p:cNvPr>
          <p:cNvSpPr>
            <a:spLocks noGrp="1"/>
          </p:cNvSpPr>
          <p:nvPr>
            <p:ph type="title" hasCustomPrompt="1"/>
          </p:nvPr>
        </p:nvSpPr>
        <p:spPr>
          <a:xfrm>
            <a:off x="208635" y="633245"/>
            <a:ext cx="10515600" cy="492172"/>
          </a:xfrm>
          <a:prstGeom prst="rect">
            <a:avLst/>
          </a:prstGeom>
        </p:spPr>
        <p:txBody>
          <a:bodyPr/>
          <a:lstStyle>
            <a:lvl1pPr>
              <a:defRPr/>
            </a:lvl1pPr>
          </a:lstStyle>
          <a:p>
            <a:r>
              <a:rPr lang="en-US" dirty="0"/>
              <a:t>Slide Topic Name</a:t>
            </a:r>
            <a:endParaRPr lang="en-IN" dirty="0"/>
          </a:p>
        </p:txBody>
      </p:sp>
      <p:sp>
        <p:nvSpPr>
          <p:cNvPr id="8" name="Text Placeholder 7">
            <a:extLst>
              <a:ext uri="{FF2B5EF4-FFF2-40B4-BE49-F238E27FC236}">
                <a16:creationId xmlns="" xmlns:a16="http://schemas.microsoft.com/office/drawing/2014/main" id="{01DEA6E9-2D1C-46D4-A2C0-8E1B685C2271}"/>
              </a:ext>
            </a:extLst>
          </p:cNvPr>
          <p:cNvSpPr>
            <a:spLocks noGrp="1"/>
          </p:cNvSpPr>
          <p:nvPr>
            <p:ph type="body" sz="quarter" idx="13" hasCustomPrompt="1"/>
          </p:nvPr>
        </p:nvSpPr>
        <p:spPr>
          <a:xfrm>
            <a:off x="207963" y="273050"/>
            <a:ext cx="10515600" cy="298450"/>
          </a:xfrm>
          <a:prstGeom prst="rect">
            <a:avLst/>
          </a:prstGeom>
        </p:spPr>
        <p:txBody>
          <a:bodyPr/>
          <a:lstStyle>
            <a:lvl1pPr marL="0" indent="0">
              <a:buNone/>
              <a:defRPr sz="1600">
                <a:solidFill>
                  <a:srgbClr val="0EC07D"/>
                </a:solidFill>
                <a:latin typeface="Arial" panose="020B0604020202020204" pitchFamily="34" charset="0"/>
                <a:cs typeface="Arial" panose="020B0604020202020204" pitchFamily="34" charset="0"/>
              </a:defRPr>
            </a:lvl1pPr>
          </a:lstStyle>
          <a:p>
            <a:pPr lvl="0"/>
            <a:r>
              <a:rPr lang="en-US" dirty="0"/>
              <a:t>Main Topic Name</a:t>
            </a:r>
            <a:endParaRPr lang="en-IN" dirty="0"/>
          </a:p>
        </p:txBody>
      </p:sp>
      <p:sp>
        <p:nvSpPr>
          <p:cNvPr id="10" name="Text Placeholder 5">
            <a:extLst>
              <a:ext uri="{FF2B5EF4-FFF2-40B4-BE49-F238E27FC236}">
                <a16:creationId xmlns="" xmlns:a16="http://schemas.microsoft.com/office/drawing/2014/main" id="{EE5E9140-1A8C-42FB-A94E-82737A59A1FF}"/>
              </a:ext>
            </a:extLst>
          </p:cNvPr>
          <p:cNvSpPr>
            <a:spLocks noGrp="1"/>
          </p:cNvSpPr>
          <p:nvPr>
            <p:ph type="body" sz="quarter" idx="24" hasCustomPrompt="1"/>
          </p:nvPr>
        </p:nvSpPr>
        <p:spPr>
          <a:xfrm>
            <a:off x="514350" y="1304995"/>
            <a:ext cx="10273812" cy="4840828"/>
          </a:xfrm>
          <a:prstGeom prst="rect">
            <a:avLst/>
          </a:prstGeom>
        </p:spPr>
        <p:txBody>
          <a:bodyPr/>
          <a:lstStyle>
            <a:lvl1pPr marL="0" indent="0">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 xmlns:a16="http://schemas.microsoft.com/office/drawing/2014/main" id="{FB410FFD-9647-4583-B3E0-AB6E849BDB1A}"/>
              </a:ext>
            </a:extLst>
          </p:cNvPr>
          <p:cNvSpPr>
            <a:spLocks noGrp="1"/>
          </p:cNvSpPr>
          <p:nvPr>
            <p:ph type="sldNum" sz="quarter" idx="12"/>
          </p:nvPr>
        </p:nvSpPr>
        <p:spPr/>
        <p:txBody>
          <a:bodyPr/>
          <a:lstStyle/>
          <a:p>
            <a:fld id="{AEE158EC-8AAB-4AC2-BB01-557722FA2B15}" type="slidenum">
              <a:rPr lang="en-IN" smtClean="0"/>
              <a:t>‹#›</a:t>
            </a:fld>
            <a:endParaRPr lang="en-IN" dirty="0"/>
          </a:p>
        </p:txBody>
      </p:sp>
    </p:spTree>
    <p:custDataLst>
      <p:tags r:id="rId1"/>
    </p:custDataLst>
    <p:extLst>
      <p:ext uri="{BB962C8B-B14F-4D97-AF65-F5344CB8AC3E}">
        <p14:creationId xmlns:p14="http://schemas.microsoft.com/office/powerpoint/2010/main" val="26952566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Content+ImageFull">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7C2F3E-6180-4743-9E34-7FBB6A02B3E6}"/>
              </a:ext>
            </a:extLst>
          </p:cNvPr>
          <p:cNvSpPr>
            <a:spLocks noGrp="1"/>
          </p:cNvSpPr>
          <p:nvPr>
            <p:ph type="title" hasCustomPrompt="1"/>
          </p:nvPr>
        </p:nvSpPr>
        <p:spPr>
          <a:xfrm>
            <a:off x="208634" y="633245"/>
            <a:ext cx="10984645" cy="492172"/>
          </a:xfrm>
          <a:prstGeom prst="rect">
            <a:avLst/>
          </a:prstGeom>
        </p:spPr>
        <p:txBody>
          <a:bodyPr/>
          <a:lstStyle>
            <a:lvl1pPr>
              <a:defRPr/>
            </a:lvl1pPr>
          </a:lstStyle>
          <a:p>
            <a:r>
              <a:rPr lang="en-US" dirty="0"/>
              <a:t>Slide Topic Name</a:t>
            </a:r>
            <a:endParaRPr lang="en-IN" dirty="0"/>
          </a:p>
        </p:txBody>
      </p:sp>
      <p:sp>
        <p:nvSpPr>
          <p:cNvPr id="8" name="Text Placeholder 7">
            <a:extLst>
              <a:ext uri="{FF2B5EF4-FFF2-40B4-BE49-F238E27FC236}">
                <a16:creationId xmlns="" xmlns:a16="http://schemas.microsoft.com/office/drawing/2014/main" id="{01DEA6E9-2D1C-46D4-A2C0-8E1B685C2271}"/>
              </a:ext>
            </a:extLst>
          </p:cNvPr>
          <p:cNvSpPr>
            <a:spLocks noGrp="1"/>
          </p:cNvSpPr>
          <p:nvPr>
            <p:ph type="body" sz="quarter" idx="13" hasCustomPrompt="1"/>
          </p:nvPr>
        </p:nvSpPr>
        <p:spPr>
          <a:xfrm>
            <a:off x="207962" y="273050"/>
            <a:ext cx="10984645" cy="298450"/>
          </a:xfrm>
          <a:prstGeom prst="rect">
            <a:avLst/>
          </a:prstGeom>
        </p:spPr>
        <p:txBody>
          <a:bodyPr/>
          <a:lstStyle>
            <a:lvl1pPr marL="0" indent="0">
              <a:buNone/>
              <a:defRPr sz="1600">
                <a:solidFill>
                  <a:srgbClr val="0EC07D"/>
                </a:solidFill>
                <a:latin typeface="Arial" panose="020B0604020202020204" pitchFamily="34" charset="0"/>
                <a:cs typeface="Arial" panose="020B0604020202020204" pitchFamily="34" charset="0"/>
              </a:defRPr>
            </a:lvl1pPr>
          </a:lstStyle>
          <a:p>
            <a:pPr lvl="0"/>
            <a:r>
              <a:rPr lang="en-US" dirty="0"/>
              <a:t>Main Topic Name</a:t>
            </a:r>
            <a:endParaRPr lang="en-IN" dirty="0"/>
          </a:p>
        </p:txBody>
      </p:sp>
      <p:sp>
        <p:nvSpPr>
          <p:cNvPr id="10" name="Text Placeholder 5">
            <a:extLst>
              <a:ext uri="{FF2B5EF4-FFF2-40B4-BE49-F238E27FC236}">
                <a16:creationId xmlns="" xmlns:a16="http://schemas.microsoft.com/office/drawing/2014/main" id="{EE5E9140-1A8C-42FB-A94E-82737A59A1FF}"/>
              </a:ext>
            </a:extLst>
          </p:cNvPr>
          <p:cNvSpPr>
            <a:spLocks noGrp="1"/>
          </p:cNvSpPr>
          <p:nvPr>
            <p:ph type="body" sz="quarter" idx="24" hasCustomPrompt="1"/>
          </p:nvPr>
        </p:nvSpPr>
        <p:spPr>
          <a:xfrm>
            <a:off x="514350" y="1304995"/>
            <a:ext cx="5323742" cy="4840828"/>
          </a:xfrm>
          <a:prstGeom prst="rect">
            <a:avLst/>
          </a:prstGeom>
        </p:spPr>
        <p:txBody>
          <a:bodyPr/>
          <a:lstStyle>
            <a:lvl1pPr marL="0" indent="0">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 xmlns:a16="http://schemas.microsoft.com/office/drawing/2014/main" id="{FB410FFD-9647-4583-B3E0-AB6E849BDB1A}"/>
              </a:ext>
            </a:extLst>
          </p:cNvPr>
          <p:cNvSpPr>
            <a:spLocks noGrp="1"/>
          </p:cNvSpPr>
          <p:nvPr>
            <p:ph type="sldNum" sz="quarter" idx="12"/>
          </p:nvPr>
        </p:nvSpPr>
        <p:spPr/>
        <p:txBody>
          <a:bodyPr/>
          <a:lstStyle/>
          <a:p>
            <a:fld id="{AEE158EC-8AAB-4AC2-BB01-557722FA2B15}" type="slidenum">
              <a:rPr lang="en-IN" smtClean="0"/>
              <a:t>‹#›</a:t>
            </a:fld>
            <a:endParaRPr lang="en-IN" dirty="0"/>
          </a:p>
        </p:txBody>
      </p:sp>
      <p:sp>
        <p:nvSpPr>
          <p:cNvPr id="4" name="Picture Placeholder 3">
            <a:extLst>
              <a:ext uri="{FF2B5EF4-FFF2-40B4-BE49-F238E27FC236}">
                <a16:creationId xmlns="" xmlns:a16="http://schemas.microsoft.com/office/drawing/2014/main" id="{87B08EEE-EF54-4CCF-BD6F-2D9D5DE464EC}"/>
              </a:ext>
            </a:extLst>
          </p:cNvPr>
          <p:cNvSpPr>
            <a:spLocks noGrp="1"/>
          </p:cNvSpPr>
          <p:nvPr>
            <p:ph type="pic" sz="quarter" idx="25"/>
          </p:nvPr>
        </p:nvSpPr>
        <p:spPr>
          <a:xfrm>
            <a:off x="6096000" y="1292225"/>
            <a:ext cx="5096608" cy="4835525"/>
          </a:xfrm>
          <a:prstGeom prst="rect">
            <a:avLst/>
          </a:prstGeom>
        </p:spPr>
        <p:txBody>
          <a:bodyPr anchor="ctr"/>
          <a:lstStyle>
            <a:lvl1pPr marL="0" indent="0" algn="ctr">
              <a:buNone/>
              <a:defRPr sz="1400">
                <a:latin typeface="Arial" panose="020B0604020202020204" pitchFamily="34" charset="0"/>
                <a:cs typeface="Arial" panose="020B0604020202020204" pitchFamily="34" charset="0"/>
              </a:defRPr>
            </a:lvl1pPr>
          </a:lstStyle>
          <a:p>
            <a:endParaRPr lang="en-IN" dirty="0"/>
          </a:p>
        </p:txBody>
      </p:sp>
    </p:spTree>
    <p:custDataLst>
      <p:tags r:id="rId1"/>
    </p:custDataLst>
    <p:extLst>
      <p:ext uri="{BB962C8B-B14F-4D97-AF65-F5344CB8AC3E}">
        <p14:creationId xmlns:p14="http://schemas.microsoft.com/office/powerpoint/2010/main" val="27536490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Content+Imag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7C2F3E-6180-4743-9E34-7FBB6A02B3E6}"/>
              </a:ext>
            </a:extLst>
          </p:cNvPr>
          <p:cNvSpPr>
            <a:spLocks noGrp="1"/>
          </p:cNvSpPr>
          <p:nvPr>
            <p:ph type="title" hasCustomPrompt="1"/>
          </p:nvPr>
        </p:nvSpPr>
        <p:spPr>
          <a:xfrm>
            <a:off x="208635" y="633245"/>
            <a:ext cx="10515600" cy="492172"/>
          </a:xfrm>
          <a:prstGeom prst="rect">
            <a:avLst/>
          </a:prstGeom>
        </p:spPr>
        <p:txBody>
          <a:bodyPr/>
          <a:lstStyle>
            <a:lvl1pPr>
              <a:defRPr/>
            </a:lvl1pPr>
          </a:lstStyle>
          <a:p>
            <a:r>
              <a:rPr lang="en-US" dirty="0"/>
              <a:t>Slide Topic Name</a:t>
            </a:r>
            <a:endParaRPr lang="en-IN" dirty="0"/>
          </a:p>
        </p:txBody>
      </p:sp>
      <p:sp>
        <p:nvSpPr>
          <p:cNvPr id="8" name="Text Placeholder 7">
            <a:extLst>
              <a:ext uri="{FF2B5EF4-FFF2-40B4-BE49-F238E27FC236}">
                <a16:creationId xmlns="" xmlns:a16="http://schemas.microsoft.com/office/drawing/2014/main" id="{01DEA6E9-2D1C-46D4-A2C0-8E1B685C2271}"/>
              </a:ext>
            </a:extLst>
          </p:cNvPr>
          <p:cNvSpPr>
            <a:spLocks noGrp="1"/>
          </p:cNvSpPr>
          <p:nvPr>
            <p:ph type="body" sz="quarter" idx="13" hasCustomPrompt="1"/>
          </p:nvPr>
        </p:nvSpPr>
        <p:spPr>
          <a:xfrm>
            <a:off x="207963" y="273050"/>
            <a:ext cx="10515600" cy="298450"/>
          </a:xfrm>
          <a:prstGeom prst="rect">
            <a:avLst/>
          </a:prstGeom>
        </p:spPr>
        <p:txBody>
          <a:bodyPr/>
          <a:lstStyle>
            <a:lvl1pPr marL="0" indent="0">
              <a:buNone/>
              <a:defRPr sz="1600">
                <a:solidFill>
                  <a:srgbClr val="0EC07D"/>
                </a:solidFill>
                <a:latin typeface="Arial" panose="020B0604020202020204" pitchFamily="34" charset="0"/>
                <a:cs typeface="Arial" panose="020B0604020202020204" pitchFamily="34" charset="0"/>
              </a:defRPr>
            </a:lvl1pPr>
          </a:lstStyle>
          <a:p>
            <a:pPr lvl="0"/>
            <a:r>
              <a:rPr lang="en-US" dirty="0"/>
              <a:t>Main Topic Name</a:t>
            </a:r>
            <a:endParaRPr lang="en-IN" dirty="0"/>
          </a:p>
        </p:txBody>
      </p:sp>
      <p:sp>
        <p:nvSpPr>
          <p:cNvPr id="10" name="Text Placeholder 5">
            <a:extLst>
              <a:ext uri="{FF2B5EF4-FFF2-40B4-BE49-F238E27FC236}">
                <a16:creationId xmlns="" xmlns:a16="http://schemas.microsoft.com/office/drawing/2014/main" id="{EE5E9140-1A8C-42FB-A94E-82737A59A1FF}"/>
              </a:ext>
            </a:extLst>
          </p:cNvPr>
          <p:cNvSpPr>
            <a:spLocks noGrp="1"/>
          </p:cNvSpPr>
          <p:nvPr>
            <p:ph type="body" sz="quarter" idx="24" hasCustomPrompt="1"/>
          </p:nvPr>
        </p:nvSpPr>
        <p:spPr>
          <a:xfrm>
            <a:off x="514350" y="1304995"/>
            <a:ext cx="10273812" cy="4840828"/>
          </a:xfrm>
          <a:prstGeom prst="rect">
            <a:avLst/>
          </a:prstGeom>
        </p:spPr>
        <p:txBody>
          <a:bodyPr/>
          <a:lstStyle>
            <a:lvl1pPr marL="0" indent="0">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 xmlns:a16="http://schemas.microsoft.com/office/drawing/2014/main" id="{FB410FFD-9647-4583-B3E0-AB6E849BDB1A}"/>
              </a:ext>
            </a:extLst>
          </p:cNvPr>
          <p:cNvSpPr>
            <a:spLocks noGrp="1"/>
          </p:cNvSpPr>
          <p:nvPr>
            <p:ph type="sldNum" sz="quarter" idx="12"/>
          </p:nvPr>
        </p:nvSpPr>
        <p:spPr/>
        <p:txBody>
          <a:bodyPr/>
          <a:lstStyle/>
          <a:p>
            <a:fld id="{AEE158EC-8AAB-4AC2-BB01-557722FA2B15}" type="slidenum">
              <a:rPr lang="en-IN" smtClean="0"/>
              <a:t>‹#›</a:t>
            </a:fld>
            <a:endParaRPr lang="en-IN" dirty="0"/>
          </a:p>
        </p:txBody>
      </p:sp>
      <p:sp>
        <p:nvSpPr>
          <p:cNvPr id="4" name="Picture Placeholder 3">
            <a:extLst>
              <a:ext uri="{FF2B5EF4-FFF2-40B4-BE49-F238E27FC236}">
                <a16:creationId xmlns="" xmlns:a16="http://schemas.microsoft.com/office/drawing/2014/main" id="{6681895E-09EB-4A5E-B728-7C5ADD7D8689}"/>
              </a:ext>
            </a:extLst>
          </p:cNvPr>
          <p:cNvSpPr>
            <a:spLocks noGrp="1"/>
          </p:cNvSpPr>
          <p:nvPr>
            <p:ph type="pic" sz="quarter" idx="25" hasCustomPrompt="1"/>
          </p:nvPr>
        </p:nvSpPr>
        <p:spPr>
          <a:xfrm>
            <a:off x="8354662" y="3279531"/>
            <a:ext cx="3322988" cy="2865682"/>
          </a:xfrm>
          <a:prstGeom prst="rect">
            <a:avLst/>
          </a:prstGeom>
        </p:spPr>
        <p:txBody>
          <a:bodyPr anchor="ctr"/>
          <a:lstStyle>
            <a:lvl1pPr marL="0" indent="0" algn="ctr">
              <a:buNone/>
              <a:defRPr sz="1400"/>
            </a:lvl1pPr>
          </a:lstStyle>
          <a:p>
            <a:r>
              <a:rPr lang="en-IN" dirty="0"/>
              <a:t> Click to add picture</a:t>
            </a:r>
          </a:p>
        </p:txBody>
      </p:sp>
    </p:spTree>
    <p:custDataLst>
      <p:tags r:id="rId1"/>
    </p:custDataLst>
    <p:extLst>
      <p:ext uri="{BB962C8B-B14F-4D97-AF65-F5344CB8AC3E}">
        <p14:creationId xmlns:p14="http://schemas.microsoft.com/office/powerpoint/2010/main" val="10837248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05A4C4-FAC3-4DE6-9209-D3A5BDE23611}"/>
              </a:ext>
            </a:extLst>
          </p:cNvPr>
          <p:cNvSpPr>
            <a:spLocks noGrp="1"/>
          </p:cNvSpPr>
          <p:nvPr>
            <p:ph type="title"/>
          </p:nvPr>
        </p:nvSpPr>
        <p:spPr>
          <a:xfrm>
            <a:off x="560327" y="246382"/>
            <a:ext cx="10515600" cy="550205"/>
          </a:xfrm>
          <a:prstGeom prst="rect">
            <a:avLst/>
          </a:prstGeom>
        </p:spPr>
        <p:txBody>
          <a:bodyPr/>
          <a:lstStyle/>
          <a:p>
            <a:r>
              <a:rPr lang="en-US"/>
              <a:t>Click to edit Master title style</a:t>
            </a:r>
            <a:endParaRPr lang="en-IN"/>
          </a:p>
        </p:txBody>
      </p:sp>
      <p:sp>
        <p:nvSpPr>
          <p:cNvPr id="5" name="Slide Number Placeholder 4">
            <a:extLst>
              <a:ext uri="{FF2B5EF4-FFF2-40B4-BE49-F238E27FC236}">
                <a16:creationId xmlns="" xmlns:a16="http://schemas.microsoft.com/office/drawing/2014/main" id="{0CD6A775-CB56-4DA8-88F5-9DE3055751F2}"/>
              </a:ext>
            </a:extLst>
          </p:cNvPr>
          <p:cNvSpPr>
            <a:spLocks noGrp="1"/>
          </p:cNvSpPr>
          <p:nvPr>
            <p:ph type="sldNum" sz="quarter" idx="12"/>
          </p:nvPr>
        </p:nvSpPr>
        <p:spPr/>
        <p:txBody>
          <a:bodyPr/>
          <a:lstStyle/>
          <a:p>
            <a:fld id="{AEE158EC-8AAB-4AC2-BB01-557722FA2B15}" type="slidenum">
              <a:rPr lang="en-IN" smtClean="0"/>
              <a:t>‹#›</a:t>
            </a:fld>
            <a:endParaRPr lang="en-IN"/>
          </a:p>
        </p:txBody>
      </p:sp>
    </p:spTree>
    <p:custDataLst>
      <p:tags r:id="rId1"/>
    </p:custDataLst>
    <p:extLst>
      <p:ext uri="{BB962C8B-B14F-4D97-AF65-F5344CB8AC3E}">
        <p14:creationId xmlns:p14="http://schemas.microsoft.com/office/powerpoint/2010/main" val="27107010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DA0087DE-F67A-4340-9EAF-681A8158FD94}"/>
              </a:ext>
            </a:extLst>
          </p:cNvPr>
          <p:cNvSpPr>
            <a:spLocks noGrp="1"/>
          </p:cNvSpPr>
          <p:nvPr>
            <p:ph type="sldNum" sz="quarter" idx="10"/>
          </p:nvPr>
        </p:nvSpPr>
        <p:spPr/>
        <p:txBody>
          <a:bodyPr/>
          <a:lstStyle/>
          <a:p>
            <a:fld id="{AEE158EC-8AAB-4AC2-BB01-557722FA2B15}" type="slidenum">
              <a:rPr lang="en-IN" smtClean="0"/>
              <a:pPr/>
              <a:t>‹#›</a:t>
            </a:fld>
            <a:endParaRPr lang="en-IN" dirty="0"/>
          </a:p>
        </p:txBody>
      </p:sp>
    </p:spTree>
    <p:custDataLst>
      <p:tags r:id="rId1"/>
    </p:custDataLst>
    <p:extLst>
      <p:ext uri="{BB962C8B-B14F-4D97-AF65-F5344CB8AC3E}">
        <p14:creationId xmlns:p14="http://schemas.microsoft.com/office/powerpoint/2010/main" val="34567771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 xmlns:a16="http://schemas.microsoft.com/office/drawing/2014/main" id="{F950E857-44B5-4450-82F4-D1A8DD968574}"/>
              </a:ext>
            </a:extLst>
          </p:cNvPr>
          <p:cNvSpPr/>
          <p:nvPr userDrawn="1"/>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14" name="Slide Number Placeholder 13">
            <a:extLst>
              <a:ext uri="{FF2B5EF4-FFF2-40B4-BE49-F238E27FC236}">
                <a16:creationId xmlns="" xmlns:a16="http://schemas.microsoft.com/office/drawing/2014/main" id="{427F2671-51E4-4294-B12E-12C3E4624F0F}"/>
              </a:ext>
            </a:extLst>
          </p:cNvPr>
          <p:cNvSpPr>
            <a:spLocks noGrp="1"/>
          </p:cNvSpPr>
          <p:nvPr userDrawn="1">
            <p:ph type="sldNum" sz="quarter" idx="25"/>
          </p:nvPr>
        </p:nvSpPr>
        <p:spPr/>
        <p:txBody>
          <a:bodyPr/>
          <a:lstStyle/>
          <a:p>
            <a:fld id="{AEE158EC-8AAB-4AC2-BB01-557722FA2B15}" type="slidenum">
              <a:rPr lang="en-IN" smtClean="0"/>
              <a:pPr/>
              <a:t>‹#›</a:t>
            </a:fld>
            <a:endParaRPr lang="en-IN" dirty="0"/>
          </a:p>
        </p:txBody>
      </p:sp>
      <p:pic>
        <p:nvPicPr>
          <p:cNvPr id="4" name="Picture 3">
            <a:extLst>
              <a:ext uri="{FF2B5EF4-FFF2-40B4-BE49-F238E27FC236}">
                <a16:creationId xmlns="" xmlns:a16="http://schemas.microsoft.com/office/drawing/2014/main" id="{F6A53FBF-A185-408E-B22C-3CDE6D10272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 xmlns:a16="http://schemas.microsoft.com/office/drawing/2014/main" id="{A93C54D8-A23B-47BD-BBF7-3EB673F4B801}"/>
              </a:ext>
            </a:extLst>
          </p:cNvPr>
          <p:cNvSpPr/>
          <p:nvPr userDrawn="1"/>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 xmlns:a16="http://schemas.microsoft.com/office/drawing/2014/main" id="{234C79B4-F55C-446F-AB04-E7D88FB6242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7" name="Text Placeholder 6"/>
          <p:cNvSpPr>
            <a:spLocks noGrp="1"/>
          </p:cNvSpPr>
          <p:nvPr>
            <p:ph type="body" sz="quarter" idx="26"/>
          </p:nvPr>
        </p:nvSpPr>
        <p:spPr>
          <a:xfrm>
            <a:off x="4809151" y="1852368"/>
            <a:ext cx="6982799" cy="3658607"/>
          </a:xfrm>
          <a:prstGeom prst="rect">
            <a:avLst/>
          </a:prstGeom>
        </p:spPr>
        <p:txBody>
          <a:bodyPr/>
          <a:lstStyle>
            <a:lvl1pPr marL="342900" indent="-342900">
              <a:lnSpc>
                <a:spcPct val="100000"/>
              </a:lnSpc>
              <a:spcAft>
                <a:spcPts val="1200"/>
              </a:spcAft>
              <a:buFont typeface="+mj-lt"/>
              <a:buAutoNum type="arabicPeriod"/>
              <a:defRPr sz="1800">
                <a:latin typeface="Arial" panose="020B0604020202020204" pitchFamily="34" charset="0"/>
                <a:cs typeface="Arial" panose="020B0604020202020204" pitchFamily="34" charset="0"/>
              </a:defRPr>
            </a:lvl1pPr>
            <a:lvl2pPr marL="685800" indent="-342900">
              <a:buFont typeface="+mj-lt"/>
              <a:buAutoNum type="alphaUcParenR"/>
              <a:defRPr sz="1800" b="1">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1"/>
            <a:endParaRPr lang="en-US" dirty="0" smtClean="0"/>
          </a:p>
          <a:p>
            <a:pPr lvl="1"/>
            <a:endParaRPr lang="en-US" dirty="0" smtClean="0"/>
          </a:p>
          <a:p>
            <a:pPr lvl="1"/>
            <a:endParaRPr lang="en-US" dirty="0"/>
          </a:p>
        </p:txBody>
      </p:sp>
    </p:spTree>
    <p:custDataLst>
      <p:tags r:id="rId1"/>
    </p:custDataLst>
    <p:extLst>
      <p:ext uri="{BB962C8B-B14F-4D97-AF65-F5344CB8AC3E}">
        <p14:creationId xmlns:p14="http://schemas.microsoft.com/office/powerpoint/2010/main" val="1023384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Definition">
    <p:spTree>
      <p:nvGrpSpPr>
        <p:cNvPr id="1" name="Shape 24"/>
        <p:cNvGrpSpPr/>
        <p:nvPr/>
      </p:nvGrpSpPr>
      <p:grpSpPr>
        <a:xfrm>
          <a:off x="0" y="0"/>
          <a:ext cx="0" cy="0"/>
          <a:chOff x="0" y="0"/>
          <a:chExt cx="0" cy="0"/>
        </a:xfrm>
      </p:grpSpPr>
      <p:sp>
        <p:nvSpPr>
          <p:cNvPr id="14" name="Picture Placeholder 13">
            <a:extLst>
              <a:ext uri="{FF2B5EF4-FFF2-40B4-BE49-F238E27FC236}">
                <a16:creationId xmlns="" xmlns:a16="http://schemas.microsoft.com/office/drawing/2014/main" id="{3E801EDD-6E33-41C2-8C32-FF486B478E33}"/>
              </a:ext>
            </a:extLst>
          </p:cNvPr>
          <p:cNvSpPr>
            <a:spLocks noGrp="1"/>
          </p:cNvSpPr>
          <p:nvPr>
            <p:ph type="pic" sz="quarter" idx="27" hasCustomPrompt="1"/>
          </p:nvPr>
        </p:nvSpPr>
        <p:spPr>
          <a:xfrm>
            <a:off x="0" y="1450975"/>
            <a:ext cx="12192000" cy="2822575"/>
          </a:xfrm>
          <a:prstGeom prst="rect">
            <a:avLst/>
          </a:prstGeom>
        </p:spPr>
        <p:txBody>
          <a:bodyPr/>
          <a:lstStyle>
            <a:lvl1pPr>
              <a:defRPr/>
            </a:lvl1pPr>
          </a:lstStyle>
          <a:p>
            <a:r>
              <a:rPr lang="en-IN" dirty="0"/>
              <a:t>Click to upload a picture</a:t>
            </a:r>
          </a:p>
        </p:txBody>
      </p:sp>
      <p:sp>
        <p:nvSpPr>
          <p:cNvPr id="5" name="Text Placeholder 5">
            <a:extLst>
              <a:ext uri="{FF2B5EF4-FFF2-40B4-BE49-F238E27FC236}">
                <a16:creationId xmlns="" xmlns:a16="http://schemas.microsoft.com/office/drawing/2014/main" id="{5F6392DF-364C-4899-B417-7A4FB220A38D}"/>
              </a:ext>
            </a:extLst>
          </p:cNvPr>
          <p:cNvSpPr>
            <a:spLocks noGrp="1"/>
          </p:cNvSpPr>
          <p:nvPr>
            <p:ph type="body" sz="quarter" idx="24" hasCustomPrompt="1"/>
          </p:nvPr>
        </p:nvSpPr>
        <p:spPr>
          <a:xfrm>
            <a:off x="2207738" y="4565682"/>
            <a:ext cx="7375007" cy="874953"/>
          </a:xfrm>
          <a:prstGeom prst="rect">
            <a:avLst/>
          </a:prstGeom>
        </p:spPr>
        <p:txBody>
          <a:bodyPr/>
          <a:lstStyle>
            <a:lvl1pPr algn="ctr">
              <a:defRPr lang="en-US" sz="1800" i="1"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800" i="1"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 name="Text Placeholder 3">
            <a:extLst>
              <a:ext uri="{FF2B5EF4-FFF2-40B4-BE49-F238E27FC236}">
                <a16:creationId xmlns="" xmlns:a16="http://schemas.microsoft.com/office/drawing/2014/main" id="{B0CC9AF3-9608-4E52-963E-E3CA82B40DA4}"/>
              </a:ext>
            </a:extLst>
          </p:cNvPr>
          <p:cNvSpPr>
            <a:spLocks noGrp="1"/>
          </p:cNvSpPr>
          <p:nvPr>
            <p:ph type="body" sz="quarter" idx="15" hasCustomPrompt="1"/>
          </p:nvPr>
        </p:nvSpPr>
        <p:spPr>
          <a:xfrm>
            <a:off x="207963" y="6206597"/>
            <a:ext cx="11622793" cy="365125"/>
          </a:xfrm>
          <a:prstGeom prst="rect">
            <a:avLst/>
          </a:prstGeom>
        </p:spPr>
        <p:txBody>
          <a:bodyPr/>
          <a:lstStyle>
            <a:lvl1pPr marL="0" indent="0" algn="l">
              <a:buNone/>
              <a:defRPr sz="900" i="1" baseline="0"/>
            </a:lvl1pPr>
          </a:lstStyle>
          <a:p>
            <a:pPr lvl="0"/>
            <a:r>
              <a:rPr lang="en-US" dirty="0"/>
              <a:t>Source/ Adapted from text should come here</a:t>
            </a:r>
          </a:p>
        </p:txBody>
      </p:sp>
      <p:sp>
        <p:nvSpPr>
          <p:cNvPr id="6" name="Text Placeholder 44">
            <a:extLst>
              <a:ext uri="{FF2B5EF4-FFF2-40B4-BE49-F238E27FC236}">
                <a16:creationId xmlns="" xmlns:a16="http://schemas.microsoft.com/office/drawing/2014/main" id="{07E99A12-45B3-4318-BB68-6269394A2147}"/>
              </a:ext>
            </a:extLst>
          </p:cNvPr>
          <p:cNvSpPr>
            <a:spLocks noGrp="1"/>
          </p:cNvSpPr>
          <p:nvPr>
            <p:ph type="body" sz="quarter" idx="25" hasCustomPrompt="1"/>
          </p:nvPr>
        </p:nvSpPr>
        <p:spPr>
          <a:xfrm>
            <a:off x="8522430" y="3132903"/>
            <a:ext cx="3308326" cy="457200"/>
          </a:xfrm>
          <a:prstGeom prst="rect">
            <a:avLst/>
          </a:prstGeom>
          <a:solidFill>
            <a:srgbClr val="7F7F7F">
              <a:alpha val="58039"/>
            </a:srgbClr>
          </a:solidFill>
        </p:spPr>
        <p:txBody>
          <a:bodyPr/>
          <a:lstStyle>
            <a:lvl1pPr algn="l">
              <a:defRPr sz="1800" b="1">
                <a:solidFill>
                  <a:schemeClr val="bg1"/>
                </a:solidFill>
              </a:defRPr>
            </a:lvl1pPr>
          </a:lstStyle>
          <a:p>
            <a:pPr lvl="0"/>
            <a:r>
              <a:rPr lang="en-US" dirty="0"/>
              <a:t>Name of the Author</a:t>
            </a:r>
            <a:endParaRPr lang="en-IN" dirty="0"/>
          </a:p>
        </p:txBody>
      </p:sp>
      <p:sp>
        <p:nvSpPr>
          <p:cNvPr id="11" name="Text Placeholder 44">
            <a:extLst>
              <a:ext uri="{FF2B5EF4-FFF2-40B4-BE49-F238E27FC236}">
                <a16:creationId xmlns="" xmlns:a16="http://schemas.microsoft.com/office/drawing/2014/main" id="{B7479927-4896-4691-8765-4AC4E7C43B85}"/>
              </a:ext>
            </a:extLst>
          </p:cNvPr>
          <p:cNvSpPr>
            <a:spLocks noGrp="1"/>
          </p:cNvSpPr>
          <p:nvPr>
            <p:ph type="body" sz="quarter" idx="26" hasCustomPrompt="1"/>
          </p:nvPr>
        </p:nvSpPr>
        <p:spPr>
          <a:xfrm>
            <a:off x="8522429" y="3590102"/>
            <a:ext cx="3308327" cy="544575"/>
          </a:xfrm>
          <a:prstGeom prst="rect">
            <a:avLst/>
          </a:prstGeom>
          <a:solidFill>
            <a:srgbClr val="7F7F7F">
              <a:alpha val="58039"/>
            </a:srgbClr>
          </a:solidFill>
        </p:spPr>
        <p:txBody>
          <a:bodyPr/>
          <a:lstStyle>
            <a:lvl1pPr algn="l">
              <a:defRPr lang="en-IN" sz="1100" b="0" dirty="0">
                <a:solidFill>
                  <a:schemeClr val="bg1"/>
                </a:solidFill>
              </a:defRPr>
            </a:lvl1pPr>
          </a:lstStyle>
          <a:p>
            <a:pPr lvl="0" algn="r"/>
            <a:r>
              <a:rPr lang="en-US" dirty="0"/>
              <a:t>0000 - 0000</a:t>
            </a:r>
            <a:endParaRPr lang="en-IN" dirty="0"/>
          </a:p>
        </p:txBody>
      </p:sp>
      <p:sp>
        <p:nvSpPr>
          <p:cNvPr id="15" name="Slide Number Placeholder 14">
            <a:extLst>
              <a:ext uri="{FF2B5EF4-FFF2-40B4-BE49-F238E27FC236}">
                <a16:creationId xmlns="" xmlns:a16="http://schemas.microsoft.com/office/drawing/2014/main" id="{7E5B12B9-7AC7-4FBC-8DA7-7D22893583AA}"/>
              </a:ext>
            </a:extLst>
          </p:cNvPr>
          <p:cNvSpPr>
            <a:spLocks noGrp="1"/>
          </p:cNvSpPr>
          <p:nvPr>
            <p:ph type="sldNum" sz="quarter" idx="28"/>
          </p:nvPr>
        </p:nvSpPr>
        <p:spPr/>
        <p:txBody>
          <a:bodyPr/>
          <a:lstStyle/>
          <a:p>
            <a:fld id="{AEE158EC-8AAB-4AC2-BB01-557722FA2B15}" type="slidenum">
              <a:rPr lang="en-IN" smtClean="0"/>
              <a:pPr/>
              <a:t>‹#›</a:t>
            </a:fld>
            <a:endParaRPr lang="en-IN" dirty="0"/>
          </a:p>
        </p:txBody>
      </p:sp>
      <p:sp>
        <p:nvSpPr>
          <p:cNvPr id="10" name="Title 1">
            <a:extLst>
              <a:ext uri="{FF2B5EF4-FFF2-40B4-BE49-F238E27FC236}">
                <a16:creationId xmlns="" xmlns:a16="http://schemas.microsoft.com/office/drawing/2014/main" id="{FFA16340-9C2D-4193-A071-998F99CE6011}"/>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2" name="Text Placeholder 7">
            <a:extLst>
              <a:ext uri="{FF2B5EF4-FFF2-40B4-BE49-F238E27FC236}">
                <a16:creationId xmlns="" xmlns:a16="http://schemas.microsoft.com/office/drawing/2014/main" id="{0085C593-958C-4137-BEBC-8880AE016682}"/>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rGraph-Infographic">
    <p:spTree>
      <p:nvGrpSpPr>
        <p:cNvPr id="1" name="Shape 31"/>
        <p:cNvGrpSpPr/>
        <p:nvPr/>
      </p:nvGrpSpPr>
      <p:grpSpPr>
        <a:xfrm>
          <a:off x="0" y="0"/>
          <a:ext cx="0" cy="0"/>
          <a:chOff x="0" y="0"/>
          <a:chExt cx="0" cy="0"/>
        </a:xfrm>
      </p:grpSpPr>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4" name="Shape 908">
            <a:extLst>
              <a:ext uri="{FF2B5EF4-FFF2-40B4-BE49-F238E27FC236}">
                <a16:creationId xmlns="" xmlns:a16="http://schemas.microsoft.com/office/drawing/2014/main" id="{12E803C3-A600-4F3E-9322-C200F26E200E}"/>
              </a:ext>
            </a:extLst>
          </p:cNvPr>
          <p:cNvSpPr/>
          <p:nvPr userDrawn="1"/>
        </p:nvSpPr>
        <p:spPr>
          <a:xfrm>
            <a:off x="2941313" y="1605063"/>
            <a:ext cx="508000" cy="3149600"/>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grpSp>
        <p:nvGrpSpPr>
          <p:cNvPr id="5" name="Shape 909">
            <a:extLst>
              <a:ext uri="{FF2B5EF4-FFF2-40B4-BE49-F238E27FC236}">
                <a16:creationId xmlns="" xmlns:a16="http://schemas.microsoft.com/office/drawing/2014/main" id="{87445EA2-EBAA-42F9-B37D-AC1E944B9888}"/>
              </a:ext>
            </a:extLst>
          </p:cNvPr>
          <p:cNvGrpSpPr/>
          <p:nvPr userDrawn="1"/>
        </p:nvGrpSpPr>
        <p:grpSpPr>
          <a:xfrm>
            <a:off x="638049" y="4989635"/>
            <a:ext cx="4348480" cy="128151"/>
            <a:chOff x="4800600" y="3954464"/>
            <a:chExt cx="3261360" cy="96113"/>
          </a:xfrm>
        </p:grpSpPr>
        <p:cxnSp>
          <p:nvCxnSpPr>
            <p:cNvPr id="6" name="Shape 910">
              <a:extLst>
                <a:ext uri="{FF2B5EF4-FFF2-40B4-BE49-F238E27FC236}">
                  <a16:creationId xmlns="" xmlns:a16="http://schemas.microsoft.com/office/drawing/2014/main" id="{F6CFCF23-6FF6-4F81-AE9E-FD63C0A73A2E}"/>
                </a:ext>
              </a:extLst>
            </p:cNvPr>
            <p:cNvCxnSpPr/>
            <p:nvPr/>
          </p:nvCxnSpPr>
          <p:spPr>
            <a:xfrm>
              <a:off x="4800600" y="4004857"/>
              <a:ext cx="3261360" cy="1587"/>
            </a:xfrm>
            <a:prstGeom prst="straightConnector1">
              <a:avLst/>
            </a:prstGeom>
            <a:noFill/>
            <a:ln w="12700" cap="flat" cmpd="sng">
              <a:solidFill>
                <a:srgbClr val="CCCCCA"/>
              </a:solidFill>
              <a:prstDash val="dot"/>
              <a:miter/>
              <a:headEnd type="oval" w="med" len="med"/>
              <a:tailEnd type="oval" w="med" len="med"/>
            </a:ln>
          </p:spPr>
        </p:cxnSp>
        <p:sp>
          <p:nvSpPr>
            <p:cNvPr id="7" name="Shape 911">
              <a:extLst>
                <a:ext uri="{FF2B5EF4-FFF2-40B4-BE49-F238E27FC236}">
                  <a16:creationId xmlns="" xmlns:a16="http://schemas.microsoft.com/office/drawing/2014/main" id="{710618F7-957D-4A0C-B2DC-C18214A72D77}"/>
                </a:ext>
              </a:extLst>
            </p:cNvPr>
            <p:cNvSpPr/>
            <p:nvPr/>
          </p:nvSpPr>
          <p:spPr>
            <a:xfrm>
              <a:off x="4943044"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8" name="Shape 912">
              <a:extLst>
                <a:ext uri="{FF2B5EF4-FFF2-40B4-BE49-F238E27FC236}">
                  <a16:creationId xmlns="" xmlns:a16="http://schemas.microsoft.com/office/drawing/2014/main" id="{CBC13673-BFFE-4BBC-B504-C9BB7AAF8561}"/>
                </a:ext>
              </a:extLst>
            </p:cNvPr>
            <p:cNvSpPr/>
            <p:nvPr/>
          </p:nvSpPr>
          <p:spPr>
            <a:xfrm>
              <a:off x="5519116"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9" name="Shape 913">
              <a:extLst>
                <a:ext uri="{FF2B5EF4-FFF2-40B4-BE49-F238E27FC236}">
                  <a16:creationId xmlns="" xmlns:a16="http://schemas.microsoft.com/office/drawing/2014/main" id="{1E9FDC04-B673-4E16-8324-4A1039EC6256}"/>
                </a:ext>
              </a:extLst>
            </p:cNvPr>
            <p:cNvSpPr/>
            <p:nvPr/>
          </p:nvSpPr>
          <p:spPr>
            <a:xfrm>
              <a:off x="6095187" y="3954464"/>
              <a:ext cx="96113" cy="96113"/>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10" name="Shape 914">
              <a:extLst>
                <a:ext uri="{FF2B5EF4-FFF2-40B4-BE49-F238E27FC236}">
                  <a16:creationId xmlns="" xmlns:a16="http://schemas.microsoft.com/office/drawing/2014/main" id="{154BAC40-7785-4FD0-B9B8-5DF52D7D3A86}"/>
                </a:ext>
              </a:extLst>
            </p:cNvPr>
            <p:cNvSpPr/>
            <p:nvPr/>
          </p:nvSpPr>
          <p:spPr>
            <a:xfrm>
              <a:off x="6671260" y="3954464"/>
              <a:ext cx="96113" cy="96113"/>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11" name="Shape 915">
              <a:extLst>
                <a:ext uri="{FF2B5EF4-FFF2-40B4-BE49-F238E27FC236}">
                  <a16:creationId xmlns="" xmlns:a16="http://schemas.microsoft.com/office/drawing/2014/main" id="{8222FE2E-547E-49A5-B964-EE9F91F66ECE}"/>
                </a:ext>
              </a:extLst>
            </p:cNvPr>
            <p:cNvSpPr/>
            <p:nvPr/>
          </p:nvSpPr>
          <p:spPr>
            <a:xfrm>
              <a:off x="7247332"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12" name="Shape 916">
              <a:extLst>
                <a:ext uri="{FF2B5EF4-FFF2-40B4-BE49-F238E27FC236}">
                  <a16:creationId xmlns="" xmlns:a16="http://schemas.microsoft.com/office/drawing/2014/main" id="{5AE0E455-474D-4CE7-8796-39D56B814548}"/>
                </a:ext>
              </a:extLst>
            </p:cNvPr>
            <p:cNvSpPr/>
            <p:nvPr/>
          </p:nvSpPr>
          <p:spPr>
            <a:xfrm>
              <a:off x="7823403"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grpSp>
      <p:sp>
        <p:nvSpPr>
          <p:cNvPr id="19" name="Shape 923">
            <a:extLst>
              <a:ext uri="{FF2B5EF4-FFF2-40B4-BE49-F238E27FC236}">
                <a16:creationId xmlns="" xmlns:a16="http://schemas.microsoft.com/office/drawing/2014/main" id="{1A7BAF14-917F-4804-92A3-9C0FD702C26B}"/>
              </a:ext>
            </a:extLst>
          </p:cNvPr>
          <p:cNvSpPr/>
          <p:nvPr userDrawn="1"/>
        </p:nvSpPr>
        <p:spPr>
          <a:xfrm>
            <a:off x="638050" y="3685578"/>
            <a:ext cx="508000" cy="106908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20" name="Shape 924">
            <a:extLst>
              <a:ext uri="{FF2B5EF4-FFF2-40B4-BE49-F238E27FC236}">
                <a16:creationId xmlns="" xmlns:a16="http://schemas.microsoft.com/office/drawing/2014/main" id="{7D9E3648-41D7-4C37-9615-D2C316526AE8}"/>
              </a:ext>
            </a:extLst>
          </p:cNvPr>
          <p:cNvSpPr/>
          <p:nvPr userDrawn="1"/>
        </p:nvSpPr>
        <p:spPr>
          <a:xfrm>
            <a:off x="1406149"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21" name="Shape 925">
            <a:extLst>
              <a:ext uri="{FF2B5EF4-FFF2-40B4-BE49-F238E27FC236}">
                <a16:creationId xmlns="" xmlns:a16="http://schemas.microsoft.com/office/drawing/2014/main" id="{CA200731-F505-4E05-8D83-343401414CDE}"/>
              </a:ext>
            </a:extLst>
          </p:cNvPr>
          <p:cNvSpPr/>
          <p:nvPr userDrawn="1"/>
        </p:nvSpPr>
        <p:spPr>
          <a:xfrm>
            <a:off x="2174244" y="2417864"/>
            <a:ext cx="508000" cy="2336800"/>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22" name="Shape 926">
            <a:extLst>
              <a:ext uri="{FF2B5EF4-FFF2-40B4-BE49-F238E27FC236}">
                <a16:creationId xmlns="" xmlns:a16="http://schemas.microsoft.com/office/drawing/2014/main" id="{B9DDC7C0-348B-48C6-BDD0-60F494C084F7}"/>
              </a:ext>
            </a:extLst>
          </p:cNvPr>
          <p:cNvSpPr/>
          <p:nvPr userDrawn="1"/>
        </p:nvSpPr>
        <p:spPr>
          <a:xfrm>
            <a:off x="3710437" y="3266700"/>
            <a:ext cx="508000" cy="148796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23" name="Shape 927">
            <a:extLst>
              <a:ext uri="{FF2B5EF4-FFF2-40B4-BE49-F238E27FC236}">
                <a16:creationId xmlns="" xmlns:a16="http://schemas.microsoft.com/office/drawing/2014/main" id="{0E31674A-2429-4508-8655-1DD8BD6A4AF7}"/>
              </a:ext>
            </a:extLst>
          </p:cNvPr>
          <p:cNvSpPr/>
          <p:nvPr userDrawn="1"/>
        </p:nvSpPr>
        <p:spPr>
          <a:xfrm>
            <a:off x="4478532"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grpSp>
        <p:nvGrpSpPr>
          <p:cNvPr id="24" name="Shape 928">
            <a:extLst>
              <a:ext uri="{FF2B5EF4-FFF2-40B4-BE49-F238E27FC236}">
                <a16:creationId xmlns="" xmlns:a16="http://schemas.microsoft.com/office/drawing/2014/main" id="{D0971B69-D3C0-419C-8609-0CEB232B31B0}"/>
              </a:ext>
            </a:extLst>
          </p:cNvPr>
          <p:cNvGrpSpPr/>
          <p:nvPr userDrawn="1"/>
        </p:nvGrpSpPr>
        <p:grpSpPr>
          <a:xfrm>
            <a:off x="8797949" y="3162820"/>
            <a:ext cx="616688" cy="616688"/>
            <a:chOff x="8998834" y="3241078"/>
            <a:chExt cx="616688" cy="616688"/>
          </a:xfrm>
        </p:grpSpPr>
        <p:sp>
          <p:nvSpPr>
            <p:cNvPr id="27" name="Shape 930">
              <a:extLst>
                <a:ext uri="{FF2B5EF4-FFF2-40B4-BE49-F238E27FC236}">
                  <a16:creationId xmlns="" xmlns:a16="http://schemas.microsoft.com/office/drawing/2014/main" id="{3F1F4304-E613-48EC-82A0-27D52335F26E}"/>
                </a:ext>
              </a:extLst>
            </p:cNvPr>
            <p:cNvSpPr/>
            <p:nvPr/>
          </p:nvSpPr>
          <p:spPr>
            <a:xfrm>
              <a:off x="8998834" y="3241078"/>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6" name="Shape 932">
              <a:extLst>
                <a:ext uri="{FF2B5EF4-FFF2-40B4-BE49-F238E27FC236}">
                  <a16:creationId xmlns="" xmlns:a16="http://schemas.microsoft.com/office/drawing/2014/main" id="{DB914F60-4D17-43F6-9AAE-08D3C2C63B3A}"/>
                </a:ext>
              </a:extLst>
            </p:cNvPr>
            <p:cNvSpPr/>
            <p:nvPr/>
          </p:nvSpPr>
          <p:spPr>
            <a:xfrm>
              <a:off x="9167514" y="3404228"/>
              <a:ext cx="279327" cy="279327"/>
            </a:xfrm>
            <a:custGeom>
              <a:avLst/>
              <a:gdLst/>
              <a:ahLst/>
              <a:cxnLst/>
              <a:rect l="0" t="0" r="0" b="0"/>
              <a:pathLst>
                <a:path w="120000" h="120000" extrusionOk="0">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8"/>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24188" y="98183"/>
                  </a:moveTo>
                  <a:lnTo>
                    <a:pt x="40938" y="73050"/>
                  </a:lnTo>
                  <a:lnTo>
                    <a:pt x="49305" y="85594"/>
                  </a:lnTo>
                  <a:cubicBezTo>
                    <a:pt x="49716" y="86577"/>
                    <a:pt x="50683" y="87272"/>
                    <a:pt x="51816" y="87272"/>
                  </a:cubicBezTo>
                  <a:cubicBezTo>
                    <a:pt x="52572" y="87272"/>
                    <a:pt x="53255" y="86972"/>
                    <a:pt x="53744" y="86472"/>
                  </a:cubicBezTo>
                  <a:lnTo>
                    <a:pt x="62211" y="78011"/>
                  </a:lnTo>
                  <a:lnTo>
                    <a:pt x="74311" y="98183"/>
                  </a:lnTo>
                  <a:cubicBezTo>
                    <a:pt x="74311" y="98183"/>
                    <a:pt x="24188" y="98183"/>
                    <a:pt x="24188" y="98183"/>
                  </a:cubicBezTo>
                  <a:close/>
                  <a:moveTo>
                    <a:pt x="81622" y="99900"/>
                  </a:moveTo>
                  <a:lnTo>
                    <a:pt x="81611" y="99872"/>
                  </a:lnTo>
                  <a:cubicBezTo>
                    <a:pt x="81583" y="99816"/>
                    <a:pt x="81538" y="99772"/>
                    <a:pt x="81516" y="99716"/>
                  </a:cubicBezTo>
                  <a:lnTo>
                    <a:pt x="65261" y="72627"/>
                  </a:lnTo>
                  <a:lnTo>
                    <a:pt x="65250" y="72627"/>
                  </a:lnTo>
                  <a:cubicBezTo>
                    <a:pt x="64850" y="71622"/>
                    <a:pt x="63877" y="70911"/>
                    <a:pt x="62727" y="70911"/>
                  </a:cubicBezTo>
                  <a:cubicBezTo>
                    <a:pt x="61972" y="70911"/>
                    <a:pt x="61294" y="71216"/>
                    <a:pt x="60800" y="71711"/>
                  </a:cubicBezTo>
                  <a:lnTo>
                    <a:pt x="52205" y="80300"/>
                  </a:lnTo>
                  <a:lnTo>
                    <a:pt x="43422" y="67133"/>
                  </a:lnTo>
                  <a:cubicBezTo>
                    <a:pt x="43011" y="66150"/>
                    <a:pt x="42044" y="65455"/>
                    <a:pt x="40911" y="65455"/>
                  </a:cubicBezTo>
                  <a:cubicBezTo>
                    <a:pt x="39961" y="65455"/>
                    <a:pt x="39172" y="65966"/>
                    <a:pt x="38683" y="66700"/>
                  </a:cubicBezTo>
                  <a:lnTo>
                    <a:pt x="38638" y="66666"/>
                  </a:lnTo>
                  <a:lnTo>
                    <a:pt x="16822" y="99394"/>
                  </a:lnTo>
                  <a:lnTo>
                    <a:pt x="16866" y="99427"/>
                  </a:lnTo>
                  <a:cubicBezTo>
                    <a:pt x="16572" y="99855"/>
                    <a:pt x="16361" y="100350"/>
                    <a:pt x="16361" y="100911"/>
                  </a:cubicBezTo>
                  <a:cubicBezTo>
                    <a:pt x="16361" y="102416"/>
                    <a:pt x="17583" y="103638"/>
                    <a:pt x="19088" y="103638"/>
                  </a:cubicBezTo>
                  <a:lnTo>
                    <a:pt x="79088" y="103638"/>
                  </a:lnTo>
                  <a:cubicBezTo>
                    <a:pt x="80600" y="103638"/>
                    <a:pt x="81816" y="102416"/>
                    <a:pt x="81816" y="100911"/>
                  </a:cubicBezTo>
                  <a:cubicBezTo>
                    <a:pt x="81816" y="100550"/>
                    <a:pt x="81738" y="100216"/>
                    <a:pt x="81616" y="99905"/>
                  </a:cubicBezTo>
                  <a:cubicBezTo>
                    <a:pt x="81616" y="99905"/>
                    <a:pt x="81622" y="99900"/>
                    <a:pt x="81622" y="99900"/>
                  </a:cubicBezTo>
                  <a:close/>
                  <a:moveTo>
                    <a:pt x="27272" y="43638"/>
                  </a:moveTo>
                  <a:cubicBezTo>
                    <a:pt x="30283" y="43638"/>
                    <a:pt x="32727" y="46083"/>
                    <a:pt x="32727" y="49088"/>
                  </a:cubicBezTo>
                  <a:cubicBezTo>
                    <a:pt x="32727" y="52105"/>
                    <a:pt x="30283" y="54544"/>
                    <a:pt x="27272" y="54544"/>
                  </a:cubicBezTo>
                  <a:cubicBezTo>
                    <a:pt x="24261" y="54544"/>
                    <a:pt x="21816" y="52105"/>
                    <a:pt x="21816" y="49088"/>
                  </a:cubicBezTo>
                  <a:cubicBezTo>
                    <a:pt x="21816" y="46083"/>
                    <a:pt x="24261" y="43638"/>
                    <a:pt x="27272" y="43638"/>
                  </a:cubicBezTo>
                  <a:moveTo>
                    <a:pt x="27272" y="60000"/>
                  </a:moveTo>
                  <a:cubicBezTo>
                    <a:pt x="33300" y="60000"/>
                    <a:pt x="38183" y="55116"/>
                    <a:pt x="38183" y="49088"/>
                  </a:cubicBezTo>
                  <a:cubicBezTo>
                    <a:pt x="38183" y="43066"/>
                    <a:pt x="33300" y="38183"/>
                    <a:pt x="27272" y="38183"/>
                  </a:cubicBezTo>
                  <a:cubicBezTo>
                    <a:pt x="21250" y="38183"/>
                    <a:pt x="16361" y="43066"/>
                    <a:pt x="16361" y="49088"/>
                  </a:cubicBezTo>
                  <a:cubicBezTo>
                    <a:pt x="16361" y="55116"/>
                    <a:pt x="21250" y="60000"/>
                    <a:pt x="27272" y="60000"/>
                  </a:cubicBezTo>
                  <a:moveTo>
                    <a:pt x="92727" y="109088"/>
                  </a:moveTo>
                  <a:cubicBezTo>
                    <a:pt x="92727" y="112105"/>
                    <a:pt x="90283" y="114550"/>
                    <a:pt x="87272" y="114550"/>
                  </a:cubicBezTo>
                  <a:lnTo>
                    <a:pt x="10911" y="114550"/>
                  </a:lnTo>
                  <a:cubicBezTo>
                    <a:pt x="7900" y="114550"/>
                    <a:pt x="5455" y="112105"/>
                    <a:pt x="5455" y="109088"/>
                  </a:cubicBezTo>
                  <a:lnTo>
                    <a:pt x="5455" y="32727"/>
                  </a:lnTo>
                  <a:cubicBezTo>
                    <a:pt x="5455" y="29716"/>
                    <a:pt x="7900" y="27272"/>
                    <a:pt x="10911" y="27272"/>
                  </a:cubicBezTo>
                  <a:lnTo>
                    <a:pt x="87272" y="27272"/>
                  </a:lnTo>
                  <a:cubicBezTo>
                    <a:pt x="90283" y="27272"/>
                    <a:pt x="92727" y="29716"/>
                    <a:pt x="92727" y="32727"/>
                  </a:cubicBezTo>
                  <a:cubicBezTo>
                    <a:pt x="92727" y="32727"/>
                    <a:pt x="92727" y="109088"/>
                    <a:pt x="92727" y="109088"/>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29" name="Shape 933">
            <a:extLst>
              <a:ext uri="{FF2B5EF4-FFF2-40B4-BE49-F238E27FC236}">
                <a16:creationId xmlns="" xmlns:a16="http://schemas.microsoft.com/office/drawing/2014/main" id="{6CA0E3E7-40E4-4007-A8CF-B5B841DFA89D}"/>
              </a:ext>
            </a:extLst>
          </p:cNvPr>
          <p:cNvGrpSpPr/>
          <p:nvPr userDrawn="1"/>
        </p:nvGrpSpPr>
        <p:grpSpPr>
          <a:xfrm>
            <a:off x="8754275" y="1601639"/>
            <a:ext cx="616688" cy="616688"/>
            <a:chOff x="8998834" y="2145924"/>
            <a:chExt cx="616688" cy="616688"/>
          </a:xfrm>
        </p:grpSpPr>
        <p:sp>
          <p:nvSpPr>
            <p:cNvPr id="32" name="Shape 935">
              <a:extLst>
                <a:ext uri="{FF2B5EF4-FFF2-40B4-BE49-F238E27FC236}">
                  <a16:creationId xmlns="" xmlns:a16="http://schemas.microsoft.com/office/drawing/2014/main" id="{9B7B267F-A4F8-4C30-95CE-F4378AFF0769}"/>
                </a:ext>
              </a:extLst>
            </p:cNvPr>
            <p:cNvSpPr/>
            <p:nvPr/>
          </p:nvSpPr>
          <p:spPr>
            <a:xfrm>
              <a:off x="8998834" y="2145924"/>
              <a:ext cx="616688" cy="616688"/>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1" name="Shape 937">
              <a:extLst>
                <a:ext uri="{FF2B5EF4-FFF2-40B4-BE49-F238E27FC236}">
                  <a16:creationId xmlns="" xmlns:a16="http://schemas.microsoft.com/office/drawing/2014/main" id="{EF9D4D89-A4E3-4D4E-99F6-50D4A5C3D205}"/>
                </a:ext>
              </a:extLst>
            </p:cNvPr>
            <p:cNvSpPr/>
            <p:nvPr/>
          </p:nvSpPr>
          <p:spPr>
            <a:xfrm>
              <a:off x="9167514" y="2308301"/>
              <a:ext cx="279327" cy="272980"/>
            </a:xfrm>
            <a:custGeom>
              <a:avLst/>
              <a:gdLst/>
              <a:ahLst/>
              <a:cxnLst/>
              <a:rect l="0" t="0" r="0" b="0"/>
              <a:pathLst>
                <a:path w="120000" h="120000" extrusionOk="0">
                  <a:moveTo>
                    <a:pt x="41833" y="23623"/>
                  </a:moveTo>
                  <a:lnTo>
                    <a:pt x="37111" y="20832"/>
                  </a:lnTo>
                  <a:lnTo>
                    <a:pt x="34383" y="25667"/>
                  </a:lnTo>
                  <a:lnTo>
                    <a:pt x="39111" y="28459"/>
                  </a:lnTo>
                  <a:cubicBezTo>
                    <a:pt x="39111" y="28459"/>
                    <a:pt x="41833" y="23623"/>
                    <a:pt x="41833" y="23623"/>
                  </a:cubicBezTo>
                  <a:close/>
                  <a:moveTo>
                    <a:pt x="47288" y="13953"/>
                  </a:moveTo>
                  <a:lnTo>
                    <a:pt x="42566" y="11167"/>
                  </a:lnTo>
                  <a:lnTo>
                    <a:pt x="39838" y="16002"/>
                  </a:lnTo>
                  <a:lnTo>
                    <a:pt x="44561" y="18794"/>
                  </a:lnTo>
                  <a:cubicBezTo>
                    <a:pt x="44561" y="18794"/>
                    <a:pt x="47288" y="13953"/>
                    <a:pt x="47288" y="13953"/>
                  </a:cubicBezTo>
                  <a:close/>
                  <a:moveTo>
                    <a:pt x="114544" y="47439"/>
                  </a:moveTo>
                  <a:lnTo>
                    <a:pt x="5455" y="47439"/>
                  </a:lnTo>
                  <a:lnTo>
                    <a:pt x="5455" y="36277"/>
                  </a:lnTo>
                  <a:lnTo>
                    <a:pt x="114544" y="36277"/>
                  </a:lnTo>
                  <a:cubicBezTo>
                    <a:pt x="114544" y="36277"/>
                    <a:pt x="114544" y="47439"/>
                    <a:pt x="114544" y="47439"/>
                  </a:cubicBezTo>
                  <a:close/>
                  <a:moveTo>
                    <a:pt x="103638" y="114416"/>
                  </a:moveTo>
                  <a:lnTo>
                    <a:pt x="16361" y="114416"/>
                  </a:lnTo>
                  <a:lnTo>
                    <a:pt x="16361" y="53023"/>
                  </a:lnTo>
                  <a:lnTo>
                    <a:pt x="103638" y="53023"/>
                  </a:lnTo>
                  <a:cubicBezTo>
                    <a:pt x="103638" y="53023"/>
                    <a:pt x="103638" y="114416"/>
                    <a:pt x="103638" y="114416"/>
                  </a:cubicBezTo>
                  <a:close/>
                  <a:moveTo>
                    <a:pt x="37838" y="8375"/>
                  </a:moveTo>
                  <a:cubicBezTo>
                    <a:pt x="39350" y="5707"/>
                    <a:pt x="42683" y="4790"/>
                    <a:pt x="45294" y="6332"/>
                  </a:cubicBezTo>
                  <a:lnTo>
                    <a:pt x="54744" y="11916"/>
                  </a:lnTo>
                  <a:lnTo>
                    <a:pt x="44144" y="30699"/>
                  </a:lnTo>
                  <a:lnTo>
                    <a:pt x="31994" y="30699"/>
                  </a:lnTo>
                  <a:lnTo>
                    <a:pt x="31655" y="30502"/>
                  </a:lnTo>
                  <a:lnTo>
                    <a:pt x="31544" y="30699"/>
                  </a:lnTo>
                  <a:lnTo>
                    <a:pt x="25250" y="30699"/>
                  </a:lnTo>
                  <a:cubicBezTo>
                    <a:pt x="25250" y="30699"/>
                    <a:pt x="37838" y="8375"/>
                    <a:pt x="37838" y="8375"/>
                  </a:cubicBezTo>
                  <a:close/>
                  <a:moveTo>
                    <a:pt x="86538" y="30699"/>
                  </a:moveTo>
                  <a:lnTo>
                    <a:pt x="50438" y="30699"/>
                  </a:lnTo>
                  <a:lnTo>
                    <a:pt x="59466" y="14702"/>
                  </a:lnTo>
                  <a:cubicBezTo>
                    <a:pt x="59466" y="14702"/>
                    <a:pt x="86538" y="30699"/>
                    <a:pt x="86538" y="30699"/>
                  </a:cubicBezTo>
                  <a:close/>
                  <a:moveTo>
                    <a:pt x="88500" y="15529"/>
                  </a:moveTo>
                  <a:cubicBezTo>
                    <a:pt x="91411" y="14730"/>
                    <a:pt x="94394" y="16497"/>
                    <a:pt x="95177" y="19475"/>
                  </a:cubicBezTo>
                  <a:lnTo>
                    <a:pt x="98116" y="30699"/>
                  </a:lnTo>
                  <a:lnTo>
                    <a:pt x="97444" y="30699"/>
                  </a:lnTo>
                  <a:lnTo>
                    <a:pt x="90438" y="26556"/>
                  </a:lnTo>
                  <a:lnTo>
                    <a:pt x="91322" y="26308"/>
                  </a:lnTo>
                  <a:lnTo>
                    <a:pt x="89911" y="20916"/>
                  </a:lnTo>
                  <a:lnTo>
                    <a:pt x="84644" y="22363"/>
                  </a:lnTo>
                  <a:lnTo>
                    <a:pt x="84883" y="23275"/>
                  </a:lnTo>
                  <a:lnTo>
                    <a:pt x="78200" y="19329"/>
                  </a:lnTo>
                  <a:lnTo>
                    <a:pt x="77961" y="18417"/>
                  </a:lnTo>
                  <a:cubicBezTo>
                    <a:pt x="77961" y="18417"/>
                    <a:pt x="88500" y="15529"/>
                    <a:pt x="88500" y="15529"/>
                  </a:cubicBezTo>
                  <a:close/>
                  <a:moveTo>
                    <a:pt x="114544" y="30699"/>
                  </a:moveTo>
                  <a:lnTo>
                    <a:pt x="103766" y="30699"/>
                  </a:lnTo>
                  <a:lnTo>
                    <a:pt x="100450" y="18028"/>
                  </a:lnTo>
                  <a:cubicBezTo>
                    <a:pt x="98888" y="12073"/>
                    <a:pt x="92911" y="8544"/>
                    <a:pt x="87088" y="10137"/>
                  </a:cubicBezTo>
                  <a:lnTo>
                    <a:pt x="70394" y="14719"/>
                  </a:lnTo>
                  <a:lnTo>
                    <a:pt x="48022" y="1497"/>
                  </a:lnTo>
                  <a:cubicBezTo>
                    <a:pt x="42800" y="-1581"/>
                    <a:pt x="36133" y="247"/>
                    <a:pt x="33116" y="5583"/>
                  </a:cubicBezTo>
                  <a:lnTo>
                    <a:pt x="18944" y="30699"/>
                  </a:lnTo>
                  <a:lnTo>
                    <a:pt x="5455" y="30699"/>
                  </a:lnTo>
                  <a:cubicBezTo>
                    <a:pt x="2444" y="30699"/>
                    <a:pt x="0" y="33198"/>
                    <a:pt x="0" y="36277"/>
                  </a:cubicBezTo>
                  <a:lnTo>
                    <a:pt x="0" y="47439"/>
                  </a:lnTo>
                  <a:cubicBezTo>
                    <a:pt x="0" y="50529"/>
                    <a:pt x="2444" y="53023"/>
                    <a:pt x="5455" y="53023"/>
                  </a:cubicBezTo>
                  <a:lnTo>
                    <a:pt x="10911" y="53023"/>
                  </a:lnTo>
                  <a:lnTo>
                    <a:pt x="10911" y="114416"/>
                  </a:lnTo>
                  <a:cubicBezTo>
                    <a:pt x="10911" y="117500"/>
                    <a:pt x="13350" y="120000"/>
                    <a:pt x="16361" y="120000"/>
                  </a:cubicBezTo>
                  <a:lnTo>
                    <a:pt x="103638" y="120000"/>
                  </a:lnTo>
                  <a:cubicBezTo>
                    <a:pt x="106650" y="120000"/>
                    <a:pt x="109088" y="117500"/>
                    <a:pt x="109088" y="114416"/>
                  </a:cubicBezTo>
                  <a:lnTo>
                    <a:pt x="109088" y="53023"/>
                  </a:lnTo>
                  <a:lnTo>
                    <a:pt x="114544" y="53023"/>
                  </a:lnTo>
                  <a:cubicBezTo>
                    <a:pt x="117555" y="53023"/>
                    <a:pt x="120000" y="50529"/>
                    <a:pt x="120000" y="47439"/>
                  </a:cubicBezTo>
                  <a:lnTo>
                    <a:pt x="120000" y="36277"/>
                  </a:lnTo>
                  <a:cubicBezTo>
                    <a:pt x="120000" y="33198"/>
                    <a:pt x="117555" y="30699"/>
                    <a:pt x="114544" y="30699"/>
                  </a:cubicBezTo>
                  <a:moveTo>
                    <a:pt x="43638" y="69768"/>
                  </a:moveTo>
                  <a:lnTo>
                    <a:pt x="76361" y="69768"/>
                  </a:lnTo>
                  <a:lnTo>
                    <a:pt x="76361" y="75346"/>
                  </a:lnTo>
                  <a:lnTo>
                    <a:pt x="43638" y="75346"/>
                  </a:lnTo>
                  <a:cubicBezTo>
                    <a:pt x="43638" y="75346"/>
                    <a:pt x="43638" y="69768"/>
                    <a:pt x="43638" y="69768"/>
                  </a:cubicBezTo>
                  <a:close/>
                  <a:moveTo>
                    <a:pt x="43638" y="80930"/>
                  </a:moveTo>
                  <a:lnTo>
                    <a:pt x="76361" y="80930"/>
                  </a:lnTo>
                  <a:cubicBezTo>
                    <a:pt x="79377" y="80930"/>
                    <a:pt x="81816" y="78431"/>
                    <a:pt x="81816" y="75346"/>
                  </a:cubicBezTo>
                  <a:lnTo>
                    <a:pt x="81816" y="69768"/>
                  </a:lnTo>
                  <a:cubicBezTo>
                    <a:pt x="81816" y="66684"/>
                    <a:pt x="79377" y="64184"/>
                    <a:pt x="76361" y="64184"/>
                  </a:cubicBezTo>
                  <a:lnTo>
                    <a:pt x="43638" y="64184"/>
                  </a:lnTo>
                  <a:cubicBezTo>
                    <a:pt x="40622" y="64184"/>
                    <a:pt x="38183" y="66684"/>
                    <a:pt x="38183" y="69768"/>
                  </a:cubicBezTo>
                  <a:lnTo>
                    <a:pt x="38183" y="75346"/>
                  </a:lnTo>
                  <a:cubicBezTo>
                    <a:pt x="38183" y="78431"/>
                    <a:pt x="40622" y="80930"/>
                    <a:pt x="43638" y="8093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34" name="Shape 938">
            <a:extLst>
              <a:ext uri="{FF2B5EF4-FFF2-40B4-BE49-F238E27FC236}">
                <a16:creationId xmlns="" xmlns:a16="http://schemas.microsoft.com/office/drawing/2014/main" id="{2526495C-A5C8-473D-85CC-395F70A04339}"/>
              </a:ext>
            </a:extLst>
          </p:cNvPr>
          <p:cNvGrpSpPr/>
          <p:nvPr userDrawn="1"/>
        </p:nvGrpSpPr>
        <p:grpSpPr>
          <a:xfrm>
            <a:off x="5852665" y="3159323"/>
            <a:ext cx="616688" cy="616688"/>
            <a:chOff x="5866603" y="3248975"/>
            <a:chExt cx="616688" cy="616688"/>
          </a:xfrm>
        </p:grpSpPr>
        <p:sp>
          <p:nvSpPr>
            <p:cNvPr id="37" name="Shape 940">
              <a:extLst>
                <a:ext uri="{FF2B5EF4-FFF2-40B4-BE49-F238E27FC236}">
                  <a16:creationId xmlns="" xmlns:a16="http://schemas.microsoft.com/office/drawing/2014/main" id="{B50AF6A3-F6A3-4169-87D5-7A7BE86569B7}"/>
                </a:ext>
              </a:extLst>
            </p:cNvPr>
            <p:cNvSpPr/>
            <p:nvPr/>
          </p:nvSpPr>
          <p:spPr>
            <a:xfrm>
              <a:off x="5866603" y="3248975"/>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6" name="Shape 942">
              <a:extLst>
                <a:ext uri="{FF2B5EF4-FFF2-40B4-BE49-F238E27FC236}">
                  <a16:creationId xmlns="" xmlns:a16="http://schemas.microsoft.com/office/drawing/2014/main" id="{4E19AED3-DC9B-435D-9DC2-F042FFF39D42}"/>
                </a:ext>
              </a:extLst>
            </p:cNvPr>
            <p:cNvSpPr/>
            <p:nvPr/>
          </p:nvSpPr>
          <p:spPr>
            <a:xfrm>
              <a:off x="6035283" y="3417655"/>
              <a:ext cx="279327" cy="279327"/>
            </a:xfrm>
            <a:custGeom>
              <a:avLst/>
              <a:gdLst/>
              <a:ahLst/>
              <a:cxnLst/>
              <a:rect l="0" t="0" r="0" b="0"/>
              <a:pathLst>
                <a:path w="120000" h="120000" extrusionOk="0">
                  <a:moveTo>
                    <a:pt x="114544" y="109088"/>
                  </a:moveTo>
                  <a:cubicBezTo>
                    <a:pt x="114544" y="112100"/>
                    <a:pt x="112100" y="114550"/>
                    <a:pt x="109088" y="114550"/>
                  </a:cubicBezTo>
                  <a:lnTo>
                    <a:pt x="10911" y="114550"/>
                  </a:lnTo>
                  <a:cubicBezTo>
                    <a:pt x="7900" y="114550"/>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38" y="35455"/>
                  </a:moveTo>
                  <a:cubicBezTo>
                    <a:pt x="40627" y="35455"/>
                    <a:pt x="38183" y="33016"/>
                    <a:pt x="38183" y="30000"/>
                  </a:cubicBezTo>
                  <a:cubicBezTo>
                    <a:pt x="38183" y="26988"/>
                    <a:pt x="40627" y="24544"/>
                    <a:pt x="43638" y="24544"/>
                  </a:cubicBezTo>
                  <a:cubicBezTo>
                    <a:pt x="46644" y="24544"/>
                    <a:pt x="49088" y="26988"/>
                    <a:pt x="49088" y="30000"/>
                  </a:cubicBezTo>
                  <a:cubicBezTo>
                    <a:pt x="49088" y="33016"/>
                    <a:pt x="46644" y="35455"/>
                    <a:pt x="43638" y="35455"/>
                  </a:cubicBezTo>
                  <a:moveTo>
                    <a:pt x="100911" y="27272"/>
                  </a:moveTo>
                  <a:lnTo>
                    <a:pt x="54161" y="27272"/>
                  </a:lnTo>
                  <a:cubicBezTo>
                    <a:pt x="52944" y="22577"/>
                    <a:pt x="48711" y="19088"/>
                    <a:pt x="43638" y="19088"/>
                  </a:cubicBezTo>
                  <a:cubicBezTo>
                    <a:pt x="38561" y="19088"/>
                    <a:pt x="34333" y="22577"/>
                    <a:pt x="33111" y="27272"/>
                  </a:cubicBezTo>
                  <a:lnTo>
                    <a:pt x="19088" y="27272"/>
                  </a:lnTo>
                  <a:cubicBezTo>
                    <a:pt x="17583" y="27272"/>
                    <a:pt x="16361" y="28494"/>
                    <a:pt x="16361" y="30000"/>
                  </a:cubicBezTo>
                  <a:cubicBezTo>
                    <a:pt x="16361" y="31511"/>
                    <a:pt x="17583" y="32727"/>
                    <a:pt x="19088" y="32727"/>
                  </a:cubicBezTo>
                  <a:lnTo>
                    <a:pt x="33111" y="32727"/>
                  </a:lnTo>
                  <a:cubicBezTo>
                    <a:pt x="34333" y="37427"/>
                    <a:pt x="38561" y="40911"/>
                    <a:pt x="43638" y="40911"/>
                  </a:cubicBezTo>
                  <a:cubicBezTo>
                    <a:pt x="48711" y="40911"/>
                    <a:pt x="52944" y="37427"/>
                    <a:pt x="54161" y="32727"/>
                  </a:cubicBezTo>
                  <a:lnTo>
                    <a:pt x="100911" y="32727"/>
                  </a:lnTo>
                  <a:cubicBezTo>
                    <a:pt x="102416" y="32727"/>
                    <a:pt x="103638" y="31511"/>
                    <a:pt x="103638" y="30000"/>
                  </a:cubicBezTo>
                  <a:cubicBezTo>
                    <a:pt x="103638" y="28494"/>
                    <a:pt x="102416" y="27272"/>
                    <a:pt x="100911" y="27272"/>
                  </a:cubicBezTo>
                  <a:moveTo>
                    <a:pt x="81816" y="65455"/>
                  </a:moveTo>
                  <a:cubicBezTo>
                    <a:pt x="78811" y="65455"/>
                    <a:pt x="76361" y="63011"/>
                    <a:pt x="76361" y="60000"/>
                  </a:cubicBezTo>
                  <a:cubicBezTo>
                    <a:pt x="76361" y="56988"/>
                    <a:pt x="78811" y="54544"/>
                    <a:pt x="81816" y="54544"/>
                  </a:cubicBezTo>
                  <a:cubicBezTo>
                    <a:pt x="84827" y="54544"/>
                    <a:pt x="87272" y="56988"/>
                    <a:pt x="87272" y="60000"/>
                  </a:cubicBezTo>
                  <a:cubicBezTo>
                    <a:pt x="87272" y="63011"/>
                    <a:pt x="84827" y="65455"/>
                    <a:pt x="81816" y="65455"/>
                  </a:cubicBezTo>
                  <a:moveTo>
                    <a:pt x="100911" y="57277"/>
                  </a:moveTo>
                  <a:lnTo>
                    <a:pt x="92338" y="57277"/>
                  </a:lnTo>
                  <a:cubicBezTo>
                    <a:pt x="91122" y="52577"/>
                    <a:pt x="86894" y="49088"/>
                    <a:pt x="81816" y="49088"/>
                  </a:cubicBezTo>
                  <a:cubicBezTo>
                    <a:pt x="76744" y="49088"/>
                    <a:pt x="72511" y="52577"/>
                    <a:pt x="71294" y="57277"/>
                  </a:cubicBezTo>
                  <a:lnTo>
                    <a:pt x="19088" y="57277"/>
                  </a:lnTo>
                  <a:cubicBezTo>
                    <a:pt x="17583" y="57277"/>
                    <a:pt x="16361" y="58494"/>
                    <a:pt x="16361" y="60000"/>
                  </a:cubicBezTo>
                  <a:cubicBezTo>
                    <a:pt x="16361" y="61511"/>
                    <a:pt x="17583" y="62727"/>
                    <a:pt x="19088" y="62727"/>
                  </a:cubicBezTo>
                  <a:lnTo>
                    <a:pt x="71294" y="62727"/>
                  </a:lnTo>
                  <a:cubicBezTo>
                    <a:pt x="72511" y="67427"/>
                    <a:pt x="76744" y="70911"/>
                    <a:pt x="81816" y="70911"/>
                  </a:cubicBezTo>
                  <a:cubicBezTo>
                    <a:pt x="86894" y="70911"/>
                    <a:pt x="91122" y="67427"/>
                    <a:pt x="92338" y="62727"/>
                  </a:cubicBezTo>
                  <a:lnTo>
                    <a:pt x="100911" y="62727"/>
                  </a:lnTo>
                  <a:cubicBezTo>
                    <a:pt x="102416" y="62727"/>
                    <a:pt x="103638" y="61511"/>
                    <a:pt x="103638" y="60000"/>
                  </a:cubicBezTo>
                  <a:cubicBezTo>
                    <a:pt x="103638" y="58494"/>
                    <a:pt x="102416" y="57277"/>
                    <a:pt x="100911" y="57277"/>
                  </a:cubicBezTo>
                  <a:moveTo>
                    <a:pt x="54544" y="95455"/>
                  </a:moveTo>
                  <a:cubicBezTo>
                    <a:pt x="51533" y="95455"/>
                    <a:pt x="49088" y="93016"/>
                    <a:pt x="49088" y="90000"/>
                  </a:cubicBezTo>
                  <a:cubicBezTo>
                    <a:pt x="49088" y="86988"/>
                    <a:pt x="51533" y="84544"/>
                    <a:pt x="54544" y="84544"/>
                  </a:cubicBezTo>
                  <a:cubicBezTo>
                    <a:pt x="57555" y="84544"/>
                    <a:pt x="60000" y="86988"/>
                    <a:pt x="60000" y="90000"/>
                  </a:cubicBezTo>
                  <a:cubicBezTo>
                    <a:pt x="60000" y="93016"/>
                    <a:pt x="57555" y="95455"/>
                    <a:pt x="54544" y="95455"/>
                  </a:cubicBezTo>
                  <a:moveTo>
                    <a:pt x="100911" y="87272"/>
                  </a:moveTo>
                  <a:lnTo>
                    <a:pt x="65066" y="87272"/>
                  </a:lnTo>
                  <a:cubicBezTo>
                    <a:pt x="63850" y="82572"/>
                    <a:pt x="59622" y="79094"/>
                    <a:pt x="54544" y="79094"/>
                  </a:cubicBezTo>
                  <a:cubicBezTo>
                    <a:pt x="49466" y="79094"/>
                    <a:pt x="45238" y="82572"/>
                    <a:pt x="44022" y="87272"/>
                  </a:cubicBezTo>
                  <a:lnTo>
                    <a:pt x="19088" y="87272"/>
                  </a:lnTo>
                  <a:cubicBezTo>
                    <a:pt x="17583" y="87272"/>
                    <a:pt x="16361" y="88494"/>
                    <a:pt x="16361" y="90000"/>
                  </a:cubicBezTo>
                  <a:cubicBezTo>
                    <a:pt x="16361" y="91511"/>
                    <a:pt x="17583" y="92727"/>
                    <a:pt x="19088" y="92727"/>
                  </a:cubicBezTo>
                  <a:lnTo>
                    <a:pt x="44022" y="92727"/>
                  </a:lnTo>
                  <a:cubicBezTo>
                    <a:pt x="45238" y="97427"/>
                    <a:pt x="49466" y="100911"/>
                    <a:pt x="54544" y="100911"/>
                  </a:cubicBezTo>
                  <a:cubicBezTo>
                    <a:pt x="59622" y="100911"/>
                    <a:pt x="63850" y="97427"/>
                    <a:pt x="65066" y="92727"/>
                  </a:cubicBezTo>
                  <a:lnTo>
                    <a:pt x="100911" y="92727"/>
                  </a:lnTo>
                  <a:cubicBezTo>
                    <a:pt x="102416" y="92727"/>
                    <a:pt x="103638" y="91511"/>
                    <a:pt x="103638" y="90000"/>
                  </a:cubicBezTo>
                  <a:cubicBezTo>
                    <a:pt x="103638" y="88494"/>
                    <a:pt x="102416" y="87272"/>
                    <a:pt x="100911" y="87272"/>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39" name="Shape 943">
            <a:extLst>
              <a:ext uri="{FF2B5EF4-FFF2-40B4-BE49-F238E27FC236}">
                <a16:creationId xmlns="" xmlns:a16="http://schemas.microsoft.com/office/drawing/2014/main" id="{D9288BBA-18A7-4C6E-AEF3-DC54065F31BE}"/>
              </a:ext>
            </a:extLst>
          </p:cNvPr>
          <p:cNvGrpSpPr/>
          <p:nvPr userDrawn="1"/>
        </p:nvGrpSpPr>
        <p:grpSpPr>
          <a:xfrm>
            <a:off x="8806369" y="4754662"/>
            <a:ext cx="616688" cy="616688"/>
            <a:chOff x="8998834" y="4446928"/>
            <a:chExt cx="616688" cy="616688"/>
          </a:xfrm>
        </p:grpSpPr>
        <p:sp>
          <p:nvSpPr>
            <p:cNvPr id="42" name="Shape 945">
              <a:extLst>
                <a:ext uri="{FF2B5EF4-FFF2-40B4-BE49-F238E27FC236}">
                  <a16:creationId xmlns="" xmlns:a16="http://schemas.microsoft.com/office/drawing/2014/main" id="{8D92C960-F3CE-462D-BF45-BA4CD78D9480}"/>
                </a:ext>
              </a:extLst>
            </p:cNvPr>
            <p:cNvSpPr/>
            <p:nvPr/>
          </p:nvSpPr>
          <p:spPr>
            <a:xfrm>
              <a:off x="8998834" y="4446928"/>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1" name="Shape 947">
              <a:extLst>
                <a:ext uri="{FF2B5EF4-FFF2-40B4-BE49-F238E27FC236}">
                  <a16:creationId xmlns="" xmlns:a16="http://schemas.microsoft.com/office/drawing/2014/main" id="{AA435A42-7B23-47FA-8EFE-F7D655AFE77D}"/>
                </a:ext>
              </a:extLst>
            </p:cNvPr>
            <p:cNvSpPr/>
            <p:nvPr/>
          </p:nvSpPr>
          <p:spPr>
            <a:xfrm>
              <a:off x="9167514" y="4640392"/>
              <a:ext cx="279327" cy="253935"/>
            </a:xfrm>
            <a:custGeom>
              <a:avLst/>
              <a:gdLst/>
              <a:ahLst/>
              <a:cxnLst/>
              <a:rect l="0" t="0" r="0" b="0"/>
              <a:pathLst>
                <a:path w="120000" h="120000" extrusionOk="0">
                  <a:moveTo>
                    <a:pt x="92727" y="114000"/>
                  </a:moveTo>
                  <a:lnTo>
                    <a:pt x="81816" y="114000"/>
                  </a:lnTo>
                  <a:lnTo>
                    <a:pt x="81816" y="102000"/>
                  </a:lnTo>
                  <a:cubicBezTo>
                    <a:pt x="83327" y="102000"/>
                    <a:pt x="84544" y="100661"/>
                    <a:pt x="84544" y="99000"/>
                  </a:cubicBezTo>
                  <a:cubicBezTo>
                    <a:pt x="84544" y="97344"/>
                    <a:pt x="83327" y="96000"/>
                    <a:pt x="81816" y="96000"/>
                  </a:cubicBezTo>
                  <a:lnTo>
                    <a:pt x="81816" y="42000"/>
                  </a:lnTo>
                  <a:lnTo>
                    <a:pt x="92727" y="42000"/>
                  </a:lnTo>
                  <a:cubicBezTo>
                    <a:pt x="92727" y="42000"/>
                    <a:pt x="92727" y="114000"/>
                    <a:pt x="92727" y="114000"/>
                  </a:cubicBezTo>
                  <a:close/>
                  <a:moveTo>
                    <a:pt x="76361" y="96000"/>
                  </a:moveTo>
                  <a:cubicBezTo>
                    <a:pt x="74855" y="96000"/>
                    <a:pt x="73638" y="97344"/>
                    <a:pt x="73638" y="99000"/>
                  </a:cubicBezTo>
                  <a:cubicBezTo>
                    <a:pt x="73638" y="100661"/>
                    <a:pt x="74855" y="102000"/>
                    <a:pt x="76361" y="102000"/>
                  </a:cubicBezTo>
                  <a:lnTo>
                    <a:pt x="76361" y="114000"/>
                  </a:lnTo>
                  <a:lnTo>
                    <a:pt x="21816" y="114000"/>
                  </a:lnTo>
                  <a:lnTo>
                    <a:pt x="21816" y="102000"/>
                  </a:lnTo>
                  <a:cubicBezTo>
                    <a:pt x="23327" y="102000"/>
                    <a:pt x="24544" y="100661"/>
                    <a:pt x="24544" y="99000"/>
                  </a:cubicBezTo>
                  <a:cubicBezTo>
                    <a:pt x="24544" y="97344"/>
                    <a:pt x="23327" y="96000"/>
                    <a:pt x="21816" y="96000"/>
                  </a:cubicBezTo>
                  <a:lnTo>
                    <a:pt x="21816" y="42000"/>
                  </a:lnTo>
                  <a:lnTo>
                    <a:pt x="76361" y="42000"/>
                  </a:lnTo>
                  <a:cubicBezTo>
                    <a:pt x="76361" y="42000"/>
                    <a:pt x="76361" y="96000"/>
                    <a:pt x="76361" y="96000"/>
                  </a:cubicBezTo>
                  <a:close/>
                  <a:moveTo>
                    <a:pt x="16361" y="96000"/>
                  </a:moveTo>
                  <a:cubicBezTo>
                    <a:pt x="14855" y="96000"/>
                    <a:pt x="13638" y="97344"/>
                    <a:pt x="13638" y="99000"/>
                  </a:cubicBezTo>
                  <a:cubicBezTo>
                    <a:pt x="13638" y="100661"/>
                    <a:pt x="14855" y="102000"/>
                    <a:pt x="16361" y="102000"/>
                  </a:cubicBezTo>
                  <a:lnTo>
                    <a:pt x="16361" y="114000"/>
                  </a:lnTo>
                  <a:lnTo>
                    <a:pt x="5455" y="114000"/>
                  </a:lnTo>
                  <a:lnTo>
                    <a:pt x="5455" y="42000"/>
                  </a:lnTo>
                  <a:lnTo>
                    <a:pt x="16361" y="42000"/>
                  </a:lnTo>
                  <a:cubicBezTo>
                    <a:pt x="16361" y="42000"/>
                    <a:pt x="16361" y="96000"/>
                    <a:pt x="16361" y="96000"/>
                  </a:cubicBezTo>
                  <a:close/>
                  <a:moveTo>
                    <a:pt x="43638" y="30000"/>
                  </a:moveTo>
                  <a:lnTo>
                    <a:pt x="54544" y="30000"/>
                  </a:lnTo>
                  <a:cubicBezTo>
                    <a:pt x="57555" y="30000"/>
                    <a:pt x="60000" y="32688"/>
                    <a:pt x="60000" y="36005"/>
                  </a:cubicBezTo>
                  <a:lnTo>
                    <a:pt x="38183" y="36005"/>
                  </a:lnTo>
                  <a:cubicBezTo>
                    <a:pt x="38183" y="32688"/>
                    <a:pt x="40627" y="30000"/>
                    <a:pt x="43638" y="30000"/>
                  </a:cubicBezTo>
                  <a:moveTo>
                    <a:pt x="92727" y="36005"/>
                  </a:moveTo>
                  <a:lnTo>
                    <a:pt x="65455" y="36005"/>
                  </a:lnTo>
                  <a:cubicBezTo>
                    <a:pt x="65455" y="29372"/>
                    <a:pt x="60572" y="24005"/>
                    <a:pt x="54544" y="24005"/>
                  </a:cubicBezTo>
                  <a:lnTo>
                    <a:pt x="43638" y="24005"/>
                  </a:lnTo>
                  <a:cubicBezTo>
                    <a:pt x="37611" y="24005"/>
                    <a:pt x="32727" y="29372"/>
                    <a:pt x="32727" y="36005"/>
                  </a:cubicBezTo>
                  <a:lnTo>
                    <a:pt x="5455" y="36005"/>
                  </a:lnTo>
                  <a:cubicBezTo>
                    <a:pt x="2444" y="36005"/>
                    <a:pt x="0" y="38688"/>
                    <a:pt x="0" y="42000"/>
                  </a:cubicBezTo>
                  <a:lnTo>
                    <a:pt x="0" y="114000"/>
                  </a:lnTo>
                  <a:cubicBezTo>
                    <a:pt x="0" y="117311"/>
                    <a:pt x="2444" y="120000"/>
                    <a:pt x="5455" y="120000"/>
                  </a:cubicBezTo>
                  <a:lnTo>
                    <a:pt x="92727" y="120000"/>
                  </a:lnTo>
                  <a:cubicBezTo>
                    <a:pt x="95738" y="120000"/>
                    <a:pt x="98183" y="117311"/>
                    <a:pt x="98183" y="114000"/>
                  </a:cubicBezTo>
                  <a:lnTo>
                    <a:pt x="98183" y="42000"/>
                  </a:lnTo>
                  <a:cubicBezTo>
                    <a:pt x="98183" y="38688"/>
                    <a:pt x="95738" y="36005"/>
                    <a:pt x="92727" y="36005"/>
                  </a:cubicBezTo>
                  <a:moveTo>
                    <a:pt x="60000" y="12005"/>
                  </a:moveTo>
                  <a:cubicBezTo>
                    <a:pt x="60000" y="8688"/>
                    <a:pt x="62444" y="6000"/>
                    <a:pt x="65455" y="6000"/>
                  </a:cubicBezTo>
                  <a:lnTo>
                    <a:pt x="76361" y="6000"/>
                  </a:lnTo>
                  <a:cubicBezTo>
                    <a:pt x="79372" y="6000"/>
                    <a:pt x="81816" y="8688"/>
                    <a:pt x="81816" y="12005"/>
                  </a:cubicBezTo>
                  <a:cubicBezTo>
                    <a:pt x="81816" y="12005"/>
                    <a:pt x="60000" y="12005"/>
                    <a:pt x="60000" y="12005"/>
                  </a:cubicBezTo>
                  <a:close/>
                  <a:moveTo>
                    <a:pt x="114544" y="12005"/>
                  </a:moveTo>
                  <a:lnTo>
                    <a:pt x="87272" y="12005"/>
                  </a:lnTo>
                  <a:cubicBezTo>
                    <a:pt x="87272" y="5372"/>
                    <a:pt x="82388" y="0"/>
                    <a:pt x="76361" y="0"/>
                  </a:cubicBezTo>
                  <a:lnTo>
                    <a:pt x="65455" y="0"/>
                  </a:lnTo>
                  <a:cubicBezTo>
                    <a:pt x="59427" y="0"/>
                    <a:pt x="54544" y="5372"/>
                    <a:pt x="54544" y="12005"/>
                  </a:cubicBezTo>
                  <a:lnTo>
                    <a:pt x="27272" y="12005"/>
                  </a:lnTo>
                  <a:cubicBezTo>
                    <a:pt x="24261" y="12005"/>
                    <a:pt x="21816" y="14688"/>
                    <a:pt x="21816" y="18000"/>
                  </a:cubicBezTo>
                  <a:lnTo>
                    <a:pt x="21816" y="27000"/>
                  </a:lnTo>
                  <a:cubicBezTo>
                    <a:pt x="21816" y="28661"/>
                    <a:pt x="23038" y="30000"/>
                    <a:pt x="24544" y="30000"/>
                  </a:cubicBezTo>
                  <a:cubicBezTo>
                    <a:pt x="26055" y="30000"/>
                    <a:pt x="27272" y="28661"/>
                    <a:pt x="27272" y="27000"/>
                  </a:cubicBezTo>
                  <a:lnTo>
                    <a:pt x="27272" y="18000"/>
                  </a:lnTo>
                  <a:lnTo>
                    <a:pt x="114544" y="18000"/>
                  </a:lnTo>
                  <a:lnTo>
                    <a:pt x="114544" y="90005"/>
                  </a:lnTo>
                  <a:lnTo>
                    <a:pt x="106361" y="90005"/>
                  </a:lnTo>
                  <a:cubicBezTo>
                    <a:pt x="104855" y="90005"/>
                    <a:pt x="103638" y="91344"/>
                    <a:pt x="103638" y="93000"/>
                  </a:cubicBezTo>
                  <a:cubicBezTo>
                    <a:pt x="103638" y="94661"/>
                    <a:pt x="104855" y="96000"/>
                    <a:pt x="106361" y="96000"/>
                  </a:cubicBezTo>
                  <a:lnTo>
                    <a:pt x="114544" y="96000"/>
                  </a:lnTo>
                  <a:cubicBezTo>
                    <a:pt x="117555" y="96000"/>
                    <a:pt x="120000" y="93311"/>
                    <a:pt x="120000" y="90005"/>
                  </a:cubicBezTo>
                  <a:lnTo>
                    <a:pt x="120000" y="18000"/>
                  </a:lnTo>
                  <a:cubicBezTo>
                    <a:pt x="120000" y="14688"/>
                    <a:pt x="117555" y="12005"/>
                    <a:pt x="114544" y="12005"/>
                  </a:cubicBezTo>
                  <a:moveTo>
                    <a:pt x="30000" y="66005"/>
                  </a:moveTo>
                  <a:lnTo>
                    <a:pt x="35455" y="66005"/>
                  </a:lnTo>
                  <a:cubicBezTo>
                    <a:pt x="36961" y="66005"/>
                    <a:pt x="38183" y="64661"/>
                    <a:pt x="38183" y="63005"/>
                  </a:cubicBezTo>
                  <a:cubicBezTo>
                    <a:pt x="38183" y="61344"/>
                    <a:pt x="36961" y="60000"/>
                    <a:pt x="35455" y="60000"/>
                  </a:cubicBezTo>
                  <a:lnTo>
                    <a:pt x="30000" y="60000"/>
                  </a:lnTo>
                  <a:cubicBezTo>
                    <a:pt x="28494" y="60000"/>
                    <a:pt x="27272" y="61344"/>
                    <a:pt x="27272" y="63005"/>
                  </a:cubicBezTo>
                  <a:cubicBezTo>
                    <a:pt x="27272" y="64661"/>
                    <a:pt x="28494" y="66005"/>
                    <a:pt x="30000" y="66005"/>
                  </a:cubicBezTo>
                  <a:moveTo>
                    <a:pt x="30000" y="54000"/>
                  </a:moveTo>
                  <a:lnTo>
                    <a:pt x="46361" y="54000"/>
                  </a:lnTo>
                  <a:cubicBezTo>
                    <a:pt x="47872" y="54000"/>
                    <a:pt x="49088" y="52661"/>
                    <a:pt x="49088" y="51005"/>
                  </a:cubicBezTo>
                  <a:cubicBezTo>
                    <a:pt x="49088" y="49344"/>
                    <a:pt x="47872" y="48000"/>
                    <a:pt x="46361" y="48000"/>
                  </a:cubicBezTo>
                  <a:lnTo>
                    <a:pt x="30000" y="48000"/>
                  </a:lnTo>
                  <a:cubicBezTo>
                    <a:pt x="28494" y="48000"/>
                    <a:pt x="27272" y="49344"/>
                    <a:pt x="27272" y="51005"/>
                  </a:cubicBezTo>
                  <a:cubicBezTo>
                    <a:pt x="27272" y="52661"/>
                    <a:pt x="28494" y="54000"/>
                    <a:pt x="30000" y="54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44" name="Shape 948">
            <a:extLst>
              <a:ext uri="{FF2B5EF4-FFF2-40B4-BE49-F238E27FC236}">
                <a16:creationId xmlns="" xmlns:a16="http://schemas.microsoft.com/office/drawing/2014/main" id="{F48F311E-2968-4279-86B1-B0BAA47CE6D6}"/>
              </a:ext>
            </a:extLst>
          </p:cNvPr>
          <p:cNvGrpSpPr/>
          <p:nvPr userDrawn="1"/>
        </p:nvGrpSpPr>
        <p:grpSpPr>
          <a:xfrm>
            <a:off x="5866603" y="1538356"/>
            <a:ext cx="616688" cy="616688"/>
            <a:chOff x="5866603" y="2153819"/>
            <a:chExt cx="616688" cy="616688"/>
          </a:xfrm>
        </p:grpSpPr>
        <p:sp>
          <p:nvSpPr>
            <p:cNvPr id="47" name="Shape 950">
              <a:extLst>
                <a:ext uri="{FF2B5EF4-FFF2-40B4-BE49-F238E27FC236}">
                  <a16:creationId xmlns="" xmlns:a16="http://schemas.microsoft.com/office/drawing/2014/main" id="{84E8DAAC-E80A-4A72-A5C9-0CFC503DB8CB}"/>
                </a:ext>
              </a:extLst>
            </p:cNvPr>
            <p:cNvSpPr/>
            <p:nvPr/>
          </p:nvSpPr>
          <p:spPr>
            <a:xfrm>
              <a:off x="5866603" y="2153819"/>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6" name="Shape 952">
              <a:extLst>
                <a:ext uri="{FF2B5EF4-FFF2-40B4-BE49-F238E27FC236}">
                  <a16:creationId xmlns="" xmlns:a16="http://schemas.microsoft.com/office/drawing/2014/main" id="{E965A707-C781-4519-B5AE-C0F57FA109C5}"/>
                </a:ext>
              </a:extLst>
            </p:cNvPr>
            <p:cNvSpPr/>
            <p:nvPr/>
          </p:nvSpPr>
          <p:spPr>
            <a:xfrm>
              <a:off x="6035283" y="2327251"/>
              <a:ext cx="279327" cy="254031"/>
            </a:xfrm>
            <a:custGeom>
              <a:avLst/>
              <a:gdLst/>
              <a:ahLst/>
              <a:cxnLst/>
              <a:rect l="0" t="0" r="0" b="0"/>
              <a:pathLst>
                <a:path w="120000" h="120000" extrusionOk="0">
                  <a:moveTo>
                    <a:pt x="114544" y="42031"/>
                  </a:moveTo>
                  <a:lnTo>
                    <a:pt x="75444" y="42031"/>
                  </a:lnTo>
                  <a:cubicBezTo>
                    <a:pt x="73088" y="38609"/>
                    <a:pt x="70655" y="34591"/>
                    <a:pt x="68438" y="30039"/>
                  </a:cubicBezTo>
                  <a:lnTo>
                    <a:pt x="114544" y="30039"/>
                  </a:lnTo>
                  <a:cubicBezTo>
                    <a:pt x="114544" y="30039"/>
                    <a:pt x="114544" y="42031"/>
                    <a:pt x="114544" y="42031"/>
                  </a:cubicBezTo>
                  <a:close/>
                  <a:moveTo>
                    <a:pt x="109088" y="78019"/>
                  </a:moveTo>
                  <a:lnTo>
                    <a:pt x="62727" y="78019"/>
                  </a:lnTo>
                  <a:lnTo>
                    <a:pt x="62727" y="48030"/>
                  </a:lnTo>
                  <a:lnTo>
                    <a:pt x="72722" y="48030"/>
                  </a:lnTo>
                  <a:cubicBezTo>
                    <a:pt x="77900" y="55119"/>
                    <a:pt x="82305" y="59233"/>
                    <a:pt x="82677" y="59574"/>
                  </a:cubicBezTo>
                  <a:cubicBezTo>
                    <a:pt x="83383" y="60215"/>
                    <a:pt x="84300" y="60408"/>
                    <a:pt x="85127" y="60164"/>
                  </a:cubicBezTo>
                  <a:cubicBezTo>
                    <a:pt x="85655" y="60011"/>
                    <a:pt x="86138" y="59682"/>
                    <a:pt x="86516" y="59188"/>
                  </a:cubicBezTo>
                  <a:cubicBezTo>
                    <a:pt x="87477" y="57917"/>
                    <a:pt x="87322" y="56021"/>
                    <a:pt x="86166" y="54960"/>
                  </a:cubicBezTo>
                  <a:cubicBezTo>
                    <a:pt x="86100" y="54903"/>
                    <a:pt x="83461" y="52429"/>
                    <a:pt x="79905" y="48030"/>
                  </a:cubicBezTo>
                  <a:lnTo>
                    <a:pt x="109088" y="48030"/>
                  </a:lnTo>
                  <a:cubicBezTo>
                    <a:pt x="109088" y="48030"/>
                    <a:pt x="109088" y="78019"/>
                    <a:pt x="109088" y="78019"/>
                  </a:cubicBezTo>
                  <a:close/>
                  <a:moveTo>
                    <a:pt x="109088" y="114001"/>
                  </a:moveTo>
                  <a:lnTo>
                    <a:pt x="62727" y="114001"/>
                  </a:lnTo>
                  <a:lnTo>
                    <a:pt x="62727" y="84012"/>
                  </a:lnTo>
                  <a:lnTo>
                    <a:pt x="109088" y="84012"/>
                  </a:lnTo>
                  <a:cubicBezTo>
                    <a:pt x="109088" y="84012"/>
                    <a:pt x="109088" y="114001"/>
                    <a:pt x="109088" y="114001"/>
                  </a:cubicBezTo>
                  <a:close/>
                  <a:moveTo>
                    <a:pt x="62727" y="30993"/>
                  </a:moveTo>
                  <a:cubicBezTo>
                    <a:pt x="64588" y="35062"/>
                    <a:pt x="66616" y="38751"/>
                    <a:pt x="68666" y="42031"/>
                  </a:cubicBezTo>
                  <a:lnTo>
                    <a:pt x="62727" y="42031"/>
                  </a:lnTo>
                  <a:cubicBezTo>
                    <a:pt x="62727" y="42031"/>
                    <a:pt x="62727" y="30993"/>
                    <a:pt x="62727" y="30993"/>
                  </a:cubicBezTo>
                  <a:close/>
                  <a:moveTo>
                    <a:pt x="71505" y="8405"/>
                  </a:moveTo>
                  <a:cubicBezTo>
                    <a:pt x="78027" y="4262"/>
                    <a:pt x="85755" y="5556"/>
                    <a:pt x="88772" y="11293"/>
                  </a:cubicBezTo>
                  <a:cubicBezTo>
                    <a:pt x="90794" y="15141"/>
                    <a:pt x="90127" y="19994"/>
                    <a:pt x="87527" y="24040"/>
                  </a:cubicBezTo>
                  <a:lnTo>
                    <a:pt x="65805" y="24040"/>
                  </a:lnTo>
                  <a:cubicBezTo>
                    <a:pt x="65222" y="22559"/>
                    <a:pt x="64672" y="21044"/>
                    <a:pt x="64166" y="19477"/>
                  </a:cubicBezTo>
                  <a:cubicBezTo>
                    <a:pt x="64738" y="15272"/>
                    <a:pt x="67333" y="11049"/>
                    <a:pt x="71505" y="8405"/>
                  </a:cubicBezTo>
                  <a:moveTo>
                    <a:pt x="57272" y="42031"/>
                  </a:moveTo>
                  <a:lnTo>
                    <a:pt x="51244" y="42031"/>
                  </a:lnTo>
                  <a:cubicBezTo>
                    <a:pt x="53333" y="38700"/>
                    <a:pt x="55388" y="34948"/>
                    <a:pt x="57272" y="30811"/>
                  </a:cubicBezTo>
                  <a:cubicBezTo>
                    <a:pt x="57272" y="30811"/>
                    <a:pt x="57272" y="42031"/>
                    <a:pt x="57272" y="42031"/>
                  </a:cubicBezTo>
                  <a:close/>
                  <a:moveTo>
                    <a:pt x="57272" y="78019"/>
                  </a:moveTo>
                  <a:lnTo>
                    <a:pt x="10911" y="78019"/>
                  </a:lnTo>
                  <a:lnTo>
                    <a:pt x="10911" y="48030"/>
                  </a:lnTo>
                  <a:lnTo>
                    <a:pt x="40011" y="48030"/>
                  </a:lnTo>
                  <a:cubicBezTo>
                    <a:pt x="36461" y="52429"/>
                    <a:pt x="33816" y="54903"/>
                    <a:pt x="33750" y="54960"/>
                  </a:cubicBezTo>
                  <a:cubicBezTo>
                    <a:pt x="32594" y="56021"/>
                    <a:pt x="32438" y="57917"/>
                    <a:pt x="33400" y="59188"/>
                  </a:cubicBezTo>
                  <a:cubicBezTo>
                    <a:pt x="33777" y="59682"/>
                    <a:pt x="34261" y="60011"/>
                    <a:pt x="34783" y="60164"/>
                  </a:cubicBezTo>
                  <a:cubicBezTo>
                    <a:pt x="35616" y="60408"/>
                    <a:pt x="36527" y="60215"/>
                    <a:pt x="37238" y="59574"/>
                  </a:cubicBezTo>
                  <a:cubicBezTo>
                    <a:pt x="37611" y="59233"/>
                    <a:pt x="42016" y="55119"/>
                    <a:pt x="47194" y="48030"/>
                  </a:cubicBezTo>
                  <a:lnTo>
                    <a:pt x="57272" y="48030"/>
                  </a:lnTo>
                  <a:cubicBezTo>
                    <a:pt x="57272" y="48030"/>
                    <a:pt x="57272" y="78019"/>
                    <a:pt x="57272" y="78019"/>
                  </a:cubicBezTo>
                  <a:close/>
                  <a:moveTo>
                    <a:pt x="57272" y="114001"/>
                  </a:moveTo>
                  <a:lnTo>
                    <a:pt x="10911" y="114001"/>
                  </a:lnTo>
                  <a:lnTo>
                    <a:pt x="10911" y="84012"/>
                  </a:lnTo>
                  <a:lnTo>
                    <a:pt x="57272" y="84012"/>
                  </a:lnTo>
                  <a:cubicBezTo>
                    <a:pt x="57272" y="84012"/>
                    <a:pt x="57272" y="114001"/>
                    <a:pt x="57272" y="114001"/>
                  </a:cubicBezTo>
                  <a:close/>
                  <a:moveTo>
                    <a:pt x="5455" y="42031"/>
                  </a:moveTo>
                  <a:lnTo>
                    <a:pt x="5455" y="30039"/>
                  </a:lnTo>
                  <a:lnTo>
                    <a:pt x="51477" y="30039"/>
                  </a:lnTo>
                  <a:cubicBezTo>
                    <a:pt x="49261" y="34591"/>
                    <a:pt x="46827" y="38609"/>
                    <a:pt x="44472" y="42031"/>
                  </a:cubicBezTo>
                  <a:cubicBezTo>
                    <a:pt x="44472" y="42031"/>
                    <a:pt x="5455" y="42031"/>
                    <a:pt x="5455" y="42031"/>
                  </a:cubicBezTo>
                  <a:close/>
                  <a:moveTo>
                    <a:pt x="31144" y="11293"/>
                  </a:moveTo>
                  <a:cubicBezTo>
                    <a:pt x="34155" y="5561"/>
                    <a:pt x="41888" y="4262"/>
                    <a:pt x="48411" y="8405"/>
                  </a:cubicBezTo>
                  <a:cubicBezTo>
                    <a:pt x="52583" y="11055"/>
                    <a:pt x="55172" y="15278"/>
                    <a:pt x="55750" y="19483"/>
                  </a:cubicBezTo>
                  <a:cubicBezTo>
                    <a:pt x="55244" y="21044"/>
                    <a:pt x="54694" y="22559"/>
                    <a:pt x="54111" y="24040"/>
                  </a:cubicBezTo>
                  <a:lnTo>
                    <a:pt x="32388" y="24040"/>
                  </a:lnTo>
                  <a:cubicBezTo>
                    <a:pt x="29788" y="19994"/>
                    <a:pt x="29122" y="15141"/>
                    <a:pt x="31144" y="11293"/>
                  </a:cubicBezTo>
                  <a:moveTo>
                    <a:pt x="114544" y="24040"/>
                  </a:moveTo>
                  <a:lnTo>
                    <a:pt x="93744" y="24040"/>
                  </a:lnTo>
                  <a:cubicBezTo>
                    <a:pt x="95883" y="18870"/>
                    <a:pt x="96022" y="13110"/>
                    <a:pt x="93494" y="8291"/>
                  </a:cubicBezTo>
                  <a:cubicBezTo>
                    <a:pt x="88972" y="-306"/>
                    <a:pt x="77911" y="-2587"/>
                    <a:pt x="68777" y="3206"/>
                  </a:cubicBezTo>
                  <a:cubicBezTo>
                    <a:pt x="65261" y="5442"/>
                    <a:pt x="62650" y="8575"/>
                    <a:pt x="60916" y="12043"/>
                  </a:cubicBezTo>
                  <a:cubicBezTo>
                    <a:pt x="60827" y="12003"/>
                    <a:pt x="60761" y="11935"/>
                    <a:pt x="60666" y="11906"/>
                  </a:cubicBezTo>
                  <a:cubicBezTo>
                    <a:pt x="60605" y="11889"/>
                    <a:pt x="60550" y="11901"/>
                    <a:pt x="60488" y="11889"/>
                  </a:cubicBezTo>
                  <a:cubicBezTo>
                    <a:pt x="60338" y="11855"/>
                    <a:pt x="60188" y="11855"/>
                    <a:pt x="60033" y="11850"/>
                  </a:cubicBezTo>
                  <a:cubicBezTo>
                    <a:pt x="59900" y="11855"/>
                    <a:pt x="59772" y="11855"/>
                    <a:pt x="59638" y="11878"/>
                  </a:cubicBezTo>
                  <a:cubicBezTo>
                    <a:pt x="59511" y="11895"/>
                    <a:pt x="59383" y="11861"/>
                    <a:pt x="59250" y="11906"/>
                  </a:cubicBezTo>
                  <a:cubicBezTo>
                    <a:pt x="59155" y="11935"/>
                    <a:pt x="59088" y="12003"/>
                    <a:pt x="59000" y="12043"/>
                  </a:cubicBezTo>
                  <a:cubicBezTo>
                    <a:pt x="57261" y="8575"/>
                    <a:pt x="54650" y="5442"/>
                    <a:pt x="51138" y="3212"/>
                  </a:cubicBezTo>
                  <a:cubicBezTo>
                    <a:pt x="42005" y="-2587"/>
                    <a:pt x="30938" y="-306"/>
                    <a:pt x="26416" y="8291"/>
                  </a:cubicBezTo>
                  <a:cubicBezTo>
                    <a:pt x="23894" y="13110"/>
                    <a:pt x="24027" y="18870"/>
                    <a:pt x="26172" y="24040"/>
                  </a:cubicBezTo>
                  <a:lnTo>
                    <a:pt x="5455" y="24040"/>
                  </a:lnTo>
                  <a:cubicBezTo>
                    <a:pt x="2444" y="24040"/>
                    <a:pt x="0" y="26725"/>
                    <a:pt x="0" y="30039"/>
                  </a:cubicBezTo>
                  <a:lnTo>
                    <a:pt x="0" y="42031"/>
                  </a:lnTo>
                  <a:cubicBezTo>
                    <a:pt x="0" y="45346"/>
                    <a:pt x="2444" y="48030"/>
                    <a:pt x="5455" y="48030"/>
                  </a:cubicBezTo>
                  <a:lnTo>
                    <a:pt x="5455" y="114001"/>
                  </a:lnTo>
                  <a:cubicBezTo>
                    <a:pt x="5455" y="117315"/>
                    <a:pt x="7900" y="120000"/>
                    <a:pt x="10911" y="120000"/>
                  </a:cubicBezTo>
                  <a:lnTo>
                    <a:pt x="109088" y="120000"/>
                  </a:lnTo>
                  <a:cubicBezTo>
                    <a:pt x="112100" y="120000"/>
                    <a:pt x="114544" y="117315"/>
                    <a:pt x="114544" y="114001"/>
                  </a:cubicBezTo>
                  <a:lnTo>
                    <a:pt x="114544" y="48030"/>
                  </a:lnTo>
                  <a:cubicBezTo>
                    <a:pt x="117555" y="48030"/>
                    <a:pt x="120000" y="45346"/>
                    <a:pt x="120000" y="42031"/>
                  </a:cubicBezTo>
                  <a:lnTo>
                    <a:pt x="120000" y="30039"/>
                  </a:lnTo>
                  <a:cubicBezTo>
                    <a:pt x="120000" y="26725"/>
                    <a:pt x="117555" y="24040"/>
                    <a:pt x="114544" y="2404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49" name="Shape 953">
            <a:extLst>
              <a:ext uri="{FF2B5EF4-FFF2-40B4-BE49-F238E27FC236}">
                <a16:creationId xmlns="" xmlns:a16="http://schemas.microsoft.com/office/drawing/2014/main" id="{4E557C3F-FD2E-40DC-A283-3B795000D60F}"/>
              </a:ext>
            </a:extLst>
          </p:cNvPr>
          <p:cNvGrpSpPr/>
          <p:nvPr userDrawn="1"/>
        </p:nvGrpSpPr>
        <p:grpSpPr>
          <a:xfrm>
            <a:off x="5884007" y="4735486"/>
            <a:ext cx="616688" cy="616688"/>
            <a:chOff x="5866603" y="4454825"/>
            <a:chExt cx="616688" cy="616688"/>
          </a:xfrm>
        </p:grpSpPr>
        <p:sp>
          <p:nvSpPr>
            <p:cNvPr id="52" name="Shape 955">
              <a:extLst>
                <a:ext uri="{FF2B5EF4-FFF2-40B4-BE49-F238E27FC236}">
                  <a16:creationId xmlns="" xmlns:a16="http://schemas.microsoft.com/office/drawing/2014/main" id="{80A55137-E62A-4058-8A8C-B07C4901A67D}"/>
                </a:ext>
              </a:extLst>
            </p:cNvPr>
            <p:cNvSpPr/>
            <p:nvPr/>
          </p:nvSpPr>
          <p:spPr>
            <a:xfrm>
              <a:off x="5866603" y="4454825"/>
              <a:ext cx="616688" cy="616688"/>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1" name="Shape 957">
              <a:extLst>
                <a:ext uri="{FF2B5EF4-FFF2-40B4-BE49-F238E27FC236}">
                  <a16:creationId xmlns="" xmlns:a16="http://schemas.microsoft.com/office/drawing/2014/main" id="{6F5DAFB6-5335-4091-ABF2-A9C403F6EEFF}"/>
                </a:ext>
              </a:extLst>
            </p:cNvPr>
            <p:cNvSpPr/>
            <p:nvPr/>
          </p:nvSpPr>
          <p:spPr>
            <a:xfrm>
              <a:off x="6035283" y="4615000"/>
              <a:ext cx="279327" cy="279327"/>
            </a:xfrm>
            <a:custGeom>
              <a:avLst/>
              <a:gdLst/>
              <a:ahLst/>
              <a:cxnLst/>
              <a:rect l="0" t="0" r="0" b="0"/>
              <a:pathLst>
                <a:path w="120000" h="120000" extrusionOk="0">
                  <a:moveTo>
                    <a:pt x="53216" y="94688"/>
                  </a:moveTo>
                  <a:cubicBezTo>
                    <a:pt x="52377" y="95411"/>
                    <a:pt x="51400" y="95966"/>
                    <a:pt x="50277" y="96355"/>
                  </a:cubicBezTo>
                  <a:cubicBezTo>
                    <a:pt x="49161" y="96750"/>
                    <a:pt x="47977" y="96944"/>
                    <a:pt x="46738" y="96944"/>
                  </a:cubicBezTo>
                  <a:cubicBezTo>
                    <a:pt x="43816" y="96944"/>
                    <a:pt x="41600" y="96044"/>
                    <a:pt x="40077" y="94255"/>
                  </a:cubicBezTo>
                  <a:cubicBezTo>
                    <a:pt x="38561" y="92466"/>
                    <a:pt x="37761" y="90144"/>
                    <a:pt x="37677" y="87305"/>
                  </a:cubicBezTo>
                  <a:lnTo>
                    <a:pt x="32577" y="87305"/>
                  </a:lnTo>
                  <a:cubicBezTo>
                    <a:pt x="32538" y="89566"/>
                    <a:pt x="32850" y="91588"/>
                    <a:pt x="33511" y="93361"/>
                  </a:cubicBezTo>
                  <a:cubicBezTo>
                    <a:pt x="34172" y="95127"/>
                    <a:pt x="35116" y="96627"/>
                    <a:pt x="36361" y="97838"/>
                  </a:cubicBezTo>
                  <a:cubicBezTo>
                    <a:pt x="37594" y="99055"/>
                    <a:pt x="39100" y="99972"/>
                    <a:pt x="40861" y="100588"/>
                  </a:cubicBezTo>
                  <a:cubicBezTo>
                    <a:pt x="42616" y="101211"/>
                    <a:pt x="44577" y="101516"/>
                    <a:pt x="46738" y="101516"/>
                  </a:cubicBezTo>
                  <a:cubicBezTo>
                    <a:pt x="48738" y="101516"/>
                    <a:pt x="50627" y="101238"/>
                    <a:pt x="52411" y="100683"/>
                  </a:cubicBezTo>
                  <a:cubicBezTo>
                    <a:pt x="54188" y="100127"/>
                    <a:pt x="55738" y="99294"/>
                    <a:pt x="57061" y="98177"/>
                  </a:cubicBezTo>
                  <a:cubicBezTo>
                    <a:pt x="58383" y="97066"/>
                    <a:pt x="59427" y="95677"/>
                    <a:pt x="60205" y="94011"/>
                  </a:cubicBezTo>
                  <a:cubicBezTo>
                    <a:pt x="60988" y="92338"/>
                    <a:pt x="61377" y="90416"/>
                    <a:pt x="61377" y="88227"/>
                  </a:cubicBezTo>
                  <a:cubicBezTo>
                    <a:pt x="61377" y="85594"/>
                    <a:pt x="60750" y="83305"/>
                    <a:pt x="59488" y="81366"/>
                  </a:cubicBezTo>
                  <a:cubicBezTo>
                    <a:pt x="58227" y="79433"/>
                    <a:pt x="56300" y="78177"/>
                    <a:pt x="53700" y="77600"/>
                  </a:cubicBezTo>
                  <a:lnTo>
                    <a:pt x="53700" y="77477"/>
                  </a:lnTo>
                  <a:cubicBezTo>
                    <a:pt x="55377" y="76694"/>
                    <a:pt x="56777" y="75538"/>
                    <a:pt x="57900" y="74016"/>
                  </a:cubicBezTo>
                  <a:cubicBezTo>
                    <a:pt x="59022" y="72488"/>
                    <a:pt x="59577" y="70744"/>
                    <a:pt x="59577" y="68761"/>
                  </a:cubicBezTo>
                  <a:cubicBezTo>
                    <a:pt x="59577" y="66744"/>
                    <a:pt x="59250" y="64988"/>
                    <a:pt x="58588" y="63511"/>
                  </a:cubicBezTo>
                  <a:cubicBezTo>
                    <a:pt x="57927" y="62027"/>
                    <a:pt x="57016" y="60811"/>
                    <a:pt x="55861" y="59866"/>
                  </a:cubicBezTo>
                  <a:cubicBezTo>
                    <a:pt x="54700" y="58916"/>
                    <a:pt x="53327" y="58205"/>
                    <a:pt x="51750" y="57733"/>
                  </a:cubicBezTo>
                  <a:cubicBezTo>
                    <a:pt x="50166" y="57255"/>
                    <a:pt x="48455" y="57022"/>
                    <a:pt x="46616" y="57022"/>
                  </a:cubicBezTo>
                  <a:cubicBezTo>
                    <a:pt x="44500" y="57022"/>
                    <a:pt x="42627" y="57366"/>
                    <a:pt x="41011" y="58072"/>
                  </a:cubicBezTo>
                  <a:cubicBezTo>
                    <a:pt x="39388" y="58772"/>
                    <a:pt x="38038" y="59738"/>
                    <a:pt x="36961" y="60977"/>
                  </a:cubicBezTo>
                  <a:cubicBezTo>
                    <a:pt x="35883" y="62211"/>
                    <a:pt x="35050" y="63700"/>
                    <a:pt x="34466" y="65427"/>
                  </a:cubicBezTo>
                  <a:cubicBezTo>
                    <a:pt x="33888" y="67155"/>
                    <a:pt x="33555" y="69072"/>
                    <a:pt x="33477" y="71172"/>
                  </a:cubicBezTo>
                  <a:lnTo>
                    <a:pt x="38577" y="71172"/>
                  </a:lnTo>
                  <a:cubicBezTo>
                    <a:pt x="38577" y="69894"/>
                    <a:pt x="38733" y="68683"/>
                    <a:pt x="39061" y="67527"/>
                  </a:cubicBezTo>
                  <a:cubicBezTo>
                    <a:pt x="39377" y="66372"/>
                    <a:pt x="39872" y="65366"/>
                    <a:pt x="40533" y="64500"/>
                  </a:cubicBezTo>
                  <a:cubicBezTo>
                    <a:pt x="41188" y="63633"/>
                    <a:pt x="42027" y="62944"/>
                    <a:pt x="43050" y="62427"/>
                  </a:cubicBezTo>
                  <a:cubicBezTo>
                    <a:pt x="44066" y="61911"/>
                    <a:pt x="45261" y="61655"/>
                    <a:pt x="46616" y="61655"/>
                  </a:cubicBezTo>
                  <a:cubicBezTo>
                    <a:pt x="48777" y="61655"/>
                    <a:pt x="50577" y="62244"/>
                    <a:pt x="52022" y="63416"/>
                  </a:cubicBezTo>
                  <a:cubicBezTo>
                    <a:pt x="53461" y="64594"/>
                    <a:pt x="54177" y="66350"/>
                    <a:pt x="54177" y="68700"/>
                  </a:cubicBezTo>
                  <a:cubicBezTo>
                    <a:pt x="54177" y="69855"/>
                    <a:pt x="53961" y="70883"/>
                    <a:pt x="53522" y="71788"/>
                  </a:cubicBezTo>
                  <a:cubicBezTo>
                    <a:pt x="53077" y="72700"/>
                    <a:pt x="52488" y="73450"/>
                    <a:pt x="51750" y="74050"/>
                  </a:cubicBezTo>
                  <a:cubicBezTo>
                    <a:pt x="51011" y="74644"/>
                    <a:pt x="50150" y="75094"/>
                    <a:pt x="49172" y="75411"/>
                  </a:cubicBezTo>
                  <a:cubicBezTo>
                    <a:pt x="48188" y="75716"/>
                    <a:pt x="47155" y="75872"/>
                    <a:pt x="46077" y="75872"/>
                  </a:cubicBezTo>
                  <a:lnTo>
                    <a:pt x="44400" y="75872"/>
                  </a:lnTo>
                  <a:cubicBezTo>
                    <a:pt x="44238" y="75872"/>
                    <a:pt x="44055" y="75850"/>
                    <a:pt x="43861" y="75805"/>
                  </a:cubicBezTo>
                  <a:lnTo>
                    <a:pt x="43861" y="80261"/>
                  </a:lnTo>
                  <a:cubicBezTo>
                    <a:pt x="44816" y="80133"/>
                    <a:pt x="45838" y="80072"/>
                    <a:pt x="46916" y="80072"/>
                  </a:cubicBezTo>
                  <a:cubicBezTo>
                    <a:pt x="48200" y="80072"/>
                    <a:pt x="49388" y="80244"/>
                    <a:pt x="50488" y="80594"/>
                  </a:cubicBezTo>
                  <a:cubicBezTo>
                    <a:pt x="51588" y="80950"/>
                    <a:pt x="52538" y="81483"/>
                    <a:pt x="53338" y="82205"/>
                  </a:cubicBezTo>
                  <a:cubicBezTo>
                    <a:pt x="54138" y="82927"/>
                    <a:pt x="54777" y="83811"/>
                    <a:pt x="55261" y="84861"/>
                  </a:cubicBezTo>
                  <a:cubicBezTo>
                    <a:pt x="55738" y="85911"/>
                    <a:pt x="55977" y="87122"/>
                    <a:pt x="55977" y="88477"/>
                  </a:cubicBezTo>
                  <a:cubicBezTo>
                    <a:pt x="55977" y="89794"/>
                    <a:pt x="55727" y="90983"/>
                    <a:pt x="55227" y="92027"/>
                  </a:cubicBezTo>
                  <a:cubicBezTo>
                    <a:pt x="54727" y="93077"/>
                    <a:pt x="54061" y="93966"/>
                    <a:pt x="53216" y="94688"/>
                  </a:cubicBezTo>
                  <a:moveTo>
                    <a:pt x="79205" y="100838"/>
                  </a:moveTo>
                  <a:lnTo>
                    <a:pt x="84305" y="100838"/>
                  </a:lnTo>
                  <a:lnTo>
                    <a:pt x="84305" y="57022"/>
                  </a:lnTo>
                  <a:lnTo>
                    <a:pt x="80405" y="57022"/>
                  </a:lnTo>
                  <a:cubicBezTo>
                    <a:pt x="80122" y="58672"/>
                    <a:pt x="79605" y="60027"/>
                    <a:pt x="78844" y="61100"/>
                  </a:cubicBezTo>
                  <a:cubicBezTo>
                    <a:pt x="78083" y="62172"/>
                    <a:pt x="77155" y="63016"/>
                    <a:pt x="76055" y="63633"/>
                  </a:cubicBezTo>
                  <a:cubicBezTo>
                    <a:pt x="74955" y="64250"/>
                    <a:pt x="73727" y="64672"/>
                    <a:pt x="72366" y="64900"/>
                  </a:cubicBezTo>
                  <a:cubicBezTo>
                    <a:pt x="71005" y="65127"/>
                    <a:pt x="69605" y="65238"/>
                    <a:pt x="68166" y="65238"/>
                  </a:cubicBezTo>
                  <a:lnTo>
                    <a:pt x="68166" y="69438"/>
                  </a:lnTo>
                  <a:lnTo>
                    <a:pt x="79205" y="69438"/>
                  </a:lnTo>
                  <a:cubicBezTo>
                    <a:pt x="79205" y="69438"/>
                    <a:pt x="79205" y="100838"/>
                    <a:pt x="79205" y="100838"/>
                  </a:cubicBezTo>
                  <a:close/>
                  <a:moveTo>
                    <a:pt x="114544" y="38183"/>
                  </a:moveTo>
                  <a:lnTo>
                    <a:pt x="5455" y="38183"/>
                  </a:lnTo>
                  <a:lnTo>
                    <a:pt x="5455" y="21822"/>
                  </a:lnTo>
                  <a:cubicBezTo>
                    <a:pt x="5455" y="18805"/>
                    <a:pt x="7894" y="16361"/>
                    <a:pt x="10911" y="16361"/>
                  </a:cubicBezTo>
                  <a:lnTo>
                    <a:pt x="21816" y="16361"/>
                  </a:lnTo>
                  <a:lnTo>
                    <a:pt x="21816" y="24544"/>
                  </a:lnTo>
                  <a:cubicBezTo>
                    <a:pt x="21816" y="26055"/>
                    <a:pt x="23038" y="27272"/>
                    <a:pt x="24544" y="27272"/>
                  </a:cubicBezTo>
                  <a:cubicBezTo>
                    <a:pt x="26055" y="27272"/>
                    <a:pt x="27272" y="26055"/>
                    <a:pt x="27272" y="24544"/>
                  </a:cubicBezTo>
                  <a:lnTo>
                    <a:pt x="27272" y="16361"/>
                  </a:lnTo>
                  <a:lnTo>
                    <a:pt x="92727" y="16361"/>
                  </a:lnTo>
                  <a:lnTo>
                    <a:pt x="92727" y="24544"/>
                  </a:lnTo>
                  <a:cubicBezTo>
                    <a:pt x="92727" y="26055"/>
                    <a:pt x="93944" y="27272"/>
                    <a:pt x="95455" y="27272"/>
                  </a:cubicBezTo>
                  <a:cubicBezTo>
                    <a:pt x="96961" y="27272"/>
                    <a:pt x="98183" y="26055"/>
                    <a:pt x="98183" y="24544"/>
                  </a:cubicBezTo>
                  <a:lnTo>
                    <a:pt x="98183" y="16361"/>
                  </a:lnTo>
                  <a:lnTo>
                    <a:pt x="109088" y="16361"/>
                  </a:lnTo>
                  <a:cubicBezTo>
                    <a:pt x="112105" y="16361"/>
                    <a:pt x="114544" y="18805"/>
                    <a:pt x="114544" y="21822"/>
                  </a:cubicBezTo>
                  <a:cubicBezTo>
                    <a:pt x="114544" y="21822"/>
                    <a:pt x="114544" y="38183"/>
                    <a:pt x="114544" y="38183"/>
                  </a:cubicBezTo>
                  <a:close/>
                  <a:moveTo>
                    <a:pt x="114544" y="109088"/>
                  </a:moveTo>
                  <a:cubicBezTo>
                    <a:pt x="114544" y="112105"/>
                    <a:pt x="112105" y="114544"/>
                    <a:pt x="109088" y="114544"/>
                  </a:cubicBezTo>
                  <a:lnTo>
                    <a:pt x="10911" y="114544"/>
                  </a:lnTo>
                  <a:cubicBezTo>
                    <a:pt x="7894" y="114544"/>
                    <a:pt x="5455" y="112105"/>
                    <a:pt x="5455" y="109088"/>
                  </a:cubicBezTo>
                  <a:lnTo>
                    <a:pt x="5455" y="43638"/>
                  </a:lnTo>
                  <a:lnTo>
                    <a:pt x="114544" y="43638"/>
                  </a:lnTo>
                  <a:cubicBezTo>
                    <a:pt x="114544" y="43638"/>
                    <a:pt x="114544" y="109088"/>
                    <a:pt x="114544" y="109088"/>
                  </a:cubicBezTo>
                  <a:close/>
                  <a:moveTo>
                    <a:pt x="109088" y="10911"/>
                  </a:moveTo>
                  <a:lnTo>
                    <a:pt x="98183" y="10911"/>
                  </a:lnTo>
                  <a:lnTo>
                    <a:pt x="98183" y="2727"/>
                  </a:lnTo>
                  <a:cubicBezTo>
                    <a:pt x="98183" y="1222"/>
                    <a:pt x="96961" y="0"/>
                    <a:pt x="95455" y="0"/>
                  </a:cubicBezTo>
                  <a:cubicBezTo>
                    <a:pt x="93944" y="0"/>
                    <a:pt x="92727" y="1222"/>
                    <a:pt x="92727" y="2727"/>
                  </a:cubicBezTo>
                  <a:lnTo>
                    <a:pt x="92727" y="10911"/>
                  </a:lnTo>
                  <a:lnTo>
                    <a:pt x="27272" y="10911"/>
                  </a:lnTo>
                  <a:lnTo>
                    <a:pt x="27272" y="2727"/>
                  </a:lnTo>
                  <a:cubicBezTo>
                    <a:pt x="27272" y="1222"/>
                    <a:pt x="26055" y="0"/>
                    <a:pt x="24544" y="0"/>
                  </a:cubicBezTo>
                  <a:cubicBezTo>
                    <a:pt x="23038" y="0"/>
                    <a:pt x="21816" y="1222"/>
                    <a:pt x="21816" y="2727"/>
                  </a:cubicBezTo>
                  <a:lnTo>
                    <a:pt x="21816" y="10911"/>
                  </a:lnTo>
                  <a:lnTo>
                    <a:pt x="10911" y="10911"/>
                  </a:lnTo>
                  <a:cubicBezTo>
                    <a:pt x="4883" y="10911"/>
                    <a:pt x="0" y="15794"/>
                    <a:pt x="0" y="21822"/>
                  </a:cubicBezTo>
                  <a:lnTo>
                    <a:pt x="0" y="109088"/>
                  </a:lnTo>
                  <a:cubicBezTo>
                    <a:pt x="0" y="115116"/>
                    <a:pt x="4883" y="120000"/>
                    <a:pt x="10911" y="120000"/>
                  </a:cubicBezTo>
                  <a:lnTo>
                    <a:pt x="109088" y="120000"/>
                  </a:lnTo>
                  <a:cubicBezTo>
                    <a:pt x="115116" y="120000"/>
                    <a:pt x="120000" y="115116"/>
                    <a:pt x="120000" y="109088"/>
                  </a:cubicBezTo>
                  <a:lnTo>
                    <a:pt x="120000" y="21822"/>
                  </a:lnTo>
                  <a:cubicBezTo>
                    <a:pt x="120000" y="15794"/>
                    <a:pt x="115116" y="10911"/>
                    <a:pt x="109088" y="1091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54" name="Text Placeholder 62">
            <a:extLst>
              <a:ext uri="{FF2B5EF4-FFF2-40B4-BE49-F238E27FC236}">
                <a16:creationId xmlns="" xmlns:a16="http://schemas.microsoft.com/office/drawing/2014/main" id="{1D34045B-63C4-4E96-B75A-E7372AC80228}"/>
              </a:ext>
            </a:extLst>
          </p:cNvPr>
          <p:cNvSpPr>
            <a:spLocks noGrp="1"/>
          </p:cNvSpPr>
          <p:nvPr>
            <p:ph type="body" sz="quarter" idx="34" hasCustomPrompt="1"/>
          </p:nvPr>
        </p:nvSpPr>
        <p:spPr>
          <a:xfrm>
            <a:off x="329371" y="5238565"/>
            <a:ext cx="832172" cy="487940"/>
          </a:xfrm>
          <a:prstGeom prst="rect">
            <a:avLst/>
          </a:prstGeom>
        </p:spPr>
        <p:txBody>
          <a:bodyPr/>
          <a:lstStyle>
            <a:lvl1pPr algn="ctr">
              <a:defRPr sz="1100" b="1"/>
            </a:lvl1pPr>
          </a:lstStyle>
          <a:p>
            <a:pPr lvl="0"/>
            <a:r>
              <a:rPr lang="en-US" dirty="0"/>
              <a:t>Heading One</a:t>
            </a:r>
          </a:p>
        </p:txBody>
      </p:sp>
      <p:sp>
        <p:nvSpPr>
          <p:cNvPr id="59" name="Text Placeholder 62">
            <a:extLst>
              <a:ext uri="{FF2B5EF4-FFF2-40B4-BE49-F238E27FC236}">
                <a16:creationId xmlns="" xmlns:a16="http://schemas.microsoft.com/office/drawing/2014/main" id="{19367F7F-0016-4D9E-9AAC-615BA93541CD}"/>
              </a:ext>
            </a:extLst>
          </p:cNvPr>
          <p:cNvSpPr>
            <a:spLocks noGrp="1"/>
          </p:cNvSpPr>
          <p:nvPr>
            <p:ph type="body" sz="quarter" idx="35" hasCustomPrompt="1"/>
          </p:nvPr>
        </p:nvSpPr>
        <p:spPr>
          <a:xfrm>
            <a:off x="1164931" y="5238565"/>
            <a:ext cx="832172" cy="487940"/>
          </a:xfrm>
          <a:prstGeom prst="rect">
            <a:avLst/>
          </a:prstGeom>
        </p:spPr>
        <p:txBody>
          <a:bodyPr/>
          <a:lstStyle>
            <a:lvl1pPr algn="ctr">
              <a:defRPr sz="1100" b="1"/>
            </a:lvl1pPr>
          </a:lstStyle>
          <a:p>
            <a:pPr lvl="0"/>
            <a:r>
              <a:rPr lang="en-US" dirty="0"/>
              <a:t>Heading Two</a:t>
            </a:r>
          </a:p>
        </p:txBody>
      </p:sp>
      <p:sp>
        <p:nvSpPr>
          <p:cNvPr id="60" name="Text Placeholder 62">
            <a:extLst>
              <a:ext uri="{FF2B5EF4-FFF2-40B4-BE49-F238E27FC236}">
                <a16:creationId xmlns="" xmlns:a16="http://schemas.microsoft.com/office/drawing/2014/main" id="{5B54AFA0-DB64-4E83-8602-4BBF16F25424}"/>
              </a:ext>
            </a:extLst>
          </p:cNvPr>
          <p:cNvSpPr>
            <a:spLocks noGrp="1"/>
          </p:cNvSpPr>
          <p:nvPr>
            <p:ph type="body" sz="quarter" idx="36" hasCustomPrompt="1"/>
          </p:nvPr>
        </p:nvSpPr>
        <p:spPr>
          <a:xfrm>
            <a:off x="2004882" y="5238565"/>
            <a:ext cx="832172" cy="487940"/>
          </a:xfrm>
          <a:prstGeom prst="rect">
            <a:avLst/>
          </a:prstGeom>
        </p:spPr>
        <p:txBody>
          <a:bodyPr/>
          <a:lstStyle>
            <a:lvl1pPr algn="ctr">
              <a:defRPr sz="1100" b="1"/>
            </a:lvl1pPr>
          </a:lstStyle>
          <a:p>
            <a:pPr lvl="0"/>
            <a:r>
              <a:rPr lang="en-US" dirty="0"/>
              <a:t>Heading Three</a:t>
            </a:r>
          </a:p>
        </p:txBody>
      </p:sp>
      <p:sp>
        <p:nvSpPr>
          <p:cNvPr id="61" name="Text Placeholder 62">
            <a:extLst>
              <a:ext uri="{FF2B5EF4-FFF2-40B4-BE49-F238E27FC236}">
                <a16:creationId xmlns="" xmlns:a16="http://schemas.microsoft.com/office/drawing/2014/main" id="{5ABFC4A7-C351-48F8-9E49-7E6ED6B3AA41}"/>
              </a:ext>
            </a:extLst>
          </p:cNvPr>
          <p:cNvSpPr>
            <a:spLocks noGrp="1"/>
          </p:cNvSpPr>
          <p:nvPr>
            <p:ph type="body" sz="quarter" idx="37" hasCustomPrompt="1"/>
          </p:nvPr>
        </p:nvSpPr>
        <p:spPr>
          <a:xfrm>
            <a:off x="2840956" y="5238565"/>
            <a:ext cx="832172" cy="487940"/>
          </a:xfrm>
          <a:prstGeom prst="rect">
            <a:avLst/>
          </a:prstGeom>
        </p:spPr>
        <p:txBody>
          <a:bodyPr/>
          <a:lstStyle>
            <a:lvl1pPr algn="ctr">
              <a:defRPr sz="1100" b="1"/>
            </a:lvl1pPr>
          </a:lstStyle>
          <a:p>
            <a:pPr lvl="0"/>
            <a:r>
              <a:rPr lang="en-US" dirty="0"/>
              <a:t>Heading Four</a:t>
            </a:r>
          </a:p>
        </p:txBody>
      </p:sp>
      <p:sp>
        <p:nvSpPr>
          <p:cNvPr id="62" name="Text Placeholder 62">
            <a:extLst>
              <a:ext uri="{FF2B5EF4-FFF2-40B4-BE49-F238E27FC236}">
                <a16:creationId xmlns="" xmlns:a16="http://schemas.microsoft.com/office/drawing/2014/main" id="{1FFC7161-80F1-4705-9489-6AEBF0115414}"/>
              </a:ext>
            </a:extLst>
          </p:cNvPr>
          <p:cNvSpPr>
            <a:spLocks noGrp="1"/>
          </p:cNvSpPr>
          <p:nvPr>
            <p:ph type="body" sz="quarter" idx="38" hasCustomPrompt="1"/>
          </p:nvPr>
        </p:nvSpPr>
        <p:spPr>
          <a:xfrm>
            <a:off x="3673128" y="5238565"/>
            <a:ext cx="832172" cy="487940"/>
          </a:xfrm>
          <a:prstGeom prst="rect">
            <a:avLst/>
          </a:prstGeom>
        </p:spPr>
        <p:txBody>
          <a:bodyPr/>
          <a:lstStyle>
            <a:lvl1pPr algn="ctr">
              <a:defRPr sz="1100" b="1"/>
            </a:lvl1pPr>
          </a:lstStyle>
          <a:p>
            <a:pPr lvl="0"/>
            <a:r>
              <a:rPr lang="en-US" dirty="0"/>
              <a:t>Heading </a:t>
            </a:r>
          </a:p>
          <a:p>
            <a:pPr lvl="0"/>
            <a:r>
              <a:rPr lang="en-US" dirty="0"/>
              <a:t>Five</a:t>
            </a:r>
          </a:p>
        </p:txBody>
      </p:sp>
      <p:sp>
        <p:nvSpPr>
          <p:cNvPr id="63" name="Text Placeholder 62">
            <a:extLst>
              <a:ext uri="{FF2B5EF4-FFF2-40B4-BE49-F238E27FC236}">
                <a16:creationId xmlns="" xmlns:a16="http://schemas.microsoft.com/office/drawing/2014/main" id="{B61088E2-95E1-4596-B66F-DDF8AA521493}"/>
              </a:ext>
            </a:extLst>
          </p:cNvPr>
          <p:cNvSpPr>
            <a:spLocks noGrp="1"/>
          </p:cNvSpPr>
          <p:nvPr>
            <p:ph type="body" sz="quarter" idx="39" hasCustomPrompt="1"/>
          </p:nvPr>
        </p:nvSpPr>
        <p:spPr>
          <a:xfrm>
            <a:off x="4505300" y="5238565"/>
            <a:ext cx="832172" cy="487940"/>
          </a:xfrm>
          <a:prstGeom prst="rect">
            <a:avLst/>
          </a:prstGeom>
        </p:spPr>
        <p:txBody>
          <a:bodyPr/>
          <a:lstStyle>
            <a:lvl1pPr algn="ctr">
              <a:defRPr sz="1100" b="1"/>
            </a:lvl1pPr>
          </a:lstStyle>
          <a:p>
            <a:pPr lvl="0"/>
            <a:r>
              <a:rPr lang="en-US" dirty="0"/>
              <a:t>Heading Six</a:t>
            </a:r>
          </a:p>
        </p:txBody>
      </p:sp>
      <p:sp>
        <p:nvSpPr>
          <p:cNvPr id="64" name="Text Placeholder 5">
            <a:extLst>
              <a:ext uri="{FF2B5EF4-FFF2-40B4-BE49-F238E27FC236}">
                <a16:creationId xmlns="" xmlns:a16="http://schemas.microsoft.com/office/drawing/2014/main" id="{CB84CF67-E517-4D5B-B6E4-567150FAE63A}"/>
              </a:ext>
            </a:extLst>
          </p:cNvPr>
          <p:cNvSpPr>
            <a:spLocks noGrp="1"/>
          </p:cNvSpPr>
          <p:nvPr>
            <p:ph type="body" sz="quarter" idx="24" hasCustomPrompt="1"/>
          </p:nvPr>
        </p:nvSpPr>
        <p:spPr>
          <a:xfrm>
            <a:off x="6585035" y="2080353"/>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5" name="Text Placeholder 62">
            <a:extLst>
              <a:ext uri="{FF2B5EF4-FFF2-40B4-BE49-F238E27FC236}">
                <a16:creationId xmlns="" xmlns:a16="http://schemas.microsoft.com/office/drawing/2014/main" id="{76483D2A-8CF8-4283-B56E-5B092C18E105}"/>
              </a:ext>
            </a:extLst>
          </p:cNvPr>
          <p:cNvSpPr>
            <a:spLocks noGrp="1"/>
          </p:cNvSpPr>
          <p:nvPr>
            <p:ph type="body" sz="quarter" idx="40" hasCustomPrompt="1"/>
          </p:nvPr>
        </p:nvSpPr>
        <p:spPr>
          <a:xfrm>
            <a:off x="6595091" y="1621018"/>
            <a:ext cx="2013842" cy="362766"/>
          </a:xfrm>
          <a:prstGeom prst="rect">
            <a:avLst/>
          </a:prstGeom>
        </p:spPr>
        <p:txBody>
          <a:bodyPr/>
          <a:lstStyle>
            <a:lvl1pPr algn="l">
              <a:defRPr b="1"/>
            </a:lvl1pPr>
          </a:lstStyle>
          <a:p>
            <a:pPr lvl="0"/>
            <a:r>
              <a:rPr lang="en-US" dirty="0"/>
              <a:t>Heading 1</a:t>
            </a:r>
          </a:p>
        </p:txBody>
      </p:sp>
      <p:sp>
        <p:nvSpPr>
          <p:cNvPr id="66" name="Text Placeholder 5">
            <a:extLst>
              <a:ext uri="{FF2B5EF4-FFF2-40B4-BE49-F238E27FC236}">
                <a16:creationId xmlns="" xmlns:a16="http://schemas.microsoft.com/office/drawing/2014/main" id="{72759740-9BE8-4F88-ACB4-C7877C2921AF}"/>
              </a:ext>
            </a:extLst>
          </p:cNvPr>
          <p:cNvSpPr>
            <a:spLocks noGrp="1"/>
          </p:cNvSpPr>
          <p:nvPr>
            <p:ph type="body" sz="quarter" idx="41" hasCustomPrompt="1"/>
          </p:nvPr>
        </p:nvSpPr>
        <p:spPr>
          <a:xfrm>
            <a:off x="6585035" y="3661586"/>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7" name="Text Placeholder 62">
            <a:extLst>
              <a:ext uri="{FF2B5EF4-FFF2-40B4-BE49-F238E27FC236}">
                <a16:creationId xmlns="" xmlns:a16="http://schemas.microsoft.com/office/drawing/2014/main" id="{39BE9F63-BA1C-459B-864D-139B78DF0E24}"/>
              </a:ext>
            </a:extLst>
          </p:cNvPr>
          <p:cNvSpPr>
            <a:spLocks noGrp="1"/>
          </p:cNvSpPr>
          <p:nvPr>
            <p:ph type="body" sz="quarter" idx="42" hasCustomPrompt="1"/>
          </p:nvPr>
        </p:nvSpPr>
        <p:spPr>
          <a:xfrm>
            <a:off x="6595091" y="3202251"/>
            <a:ext cx="2013842" cy="362766"/>
          </a:xfrm>
          <a:prstGeom prst="rect">
            <a:avLst/>
          </a:prstGeom>
        </p:spPr>
        <p:txBody>
          <a:bodyPr/>
          <a:lstStyle>
            <a:lvl1pPr algn="l">
              <a:defRPr b="1"/>
            </a:lvl1pPr>
          </a:lstStyle>
          <a:p>
            <a:pPr lvl="0"/>
            <a:r>
              <a:rPr lang="en-US" dirty="0"/>
              <a:t>Heading 2</a:t>
            </a:r>
          </a:p>
        </p:txBody>
      </p:sp>
      <p:sp>
        <p:nvSpPr>
          <p:cNvPr id="68" name="Text Placeholder 5">
            <a:extLst>
              <a:ext uri="{FF2B5EF4-FFF2-40B4-BE49-F238E27FC236}">
                <a16:creationId xmlns="" xmlns:a16="http://schemas.microsoft.com/office/drawing/2014/main" id="{BCD2AEBF-E0E9-43FD-8B54-3D6502BB78F8}"/>
              </a:ext>
            </a:extLst>
          </p:cNvPr>
          <p:cNvSpPr>
            <a:spLocks noGrp="1"/>
          </p:cNvSpPr>
          <p:nvPr>
            <p:ph type="body" sz="quarter" idx="43" hasCustomPrompt="1"/>
          </p:nvPr>
        </p:nvSpPr>
        <p:spPr>
          <a:xfrm>
            <a:off x="6585035" y="5214355"/>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9" name="Text Placeholder 62">
            <a:extLst>
              <a:ext uri="{FF2B5EF4-FFF2-40B4-BE49-F238E27FC236}">
                <a16:creationId xmlns="" xmlns:a16="http://schemas.microsoft.com/office/drawing/2014/main" id="{1EF5A5FA-405F-4C35-AF3C-E6810BCF65F6}"/>
              </a:ext>
            </a:extLst>
          </p:cNvPr>
          <p:cNvSpPr>
            <a:spLocks noGrp="1"/>
          </p:cNvSpPr>
          <p:nvPr>
            <p:ph type="body" sz="quarter" idx="44" hasCustomPrompt="1"/>
          </p:nvPr>
        </p:nvSpPr>
        <p:spPr>
          <a:xfrm>
            <a:off x="6595091" y="4755020"/>
            <a:ext cx="2003786" cy="362766"/>
          </a:xfrm>
          <a:prstGeom prst="rect">
            <a:avLst/>
          </a:prstGeom>
        </p:spPr>
        <p:txBody>
          <a:bodyPr/>
          <a:lstStyle>
            <a:lvl1pPr algn="l">
              <a:defRPr b="1"/>
            </a:lvl1pPr>
          </a:lstStyle>
          <a:p>
            <a:pPr lvl="0"/>
            <a:r>
              <a:rPr lang="en-US" dirty="0"/>
              <a:t>Heading 3</a:t>
            </a:r>
          </a:p>
        </p:txBody>
      </p:sp>
      <p:sp>
        <p:nvSpPr>
          <p:cNvPr id="70" name="Text Placeholder 5">
            <a:extLst>
              <a:ext uri="{FF2B5EF4-FFF2-40B4-BE49-F238E27FC236}">
                <a16:creationId xmlns="" xmlns:a16="http://schemas.microsoft.com/office/drawing/2014/main" id="{60CB8201-251C-4C05-BF97-DC90D83C5E86}"/>
              </a:ext>
            </a:extLst>
          </p:cNvPr>
          <p:cNvSpPr>
            <a:spLocks noGrp="1"/>
          </p:cNvSpPr>
          <p:nvPr>
            <p:ph type="body" sz="quarter" idx="45" hasCustomPrompt="1"/>
          </p:nvPr>
        </p:nvSpPr>
        <p:spPr>
          <a:xfrm>
            <a:off x="9506250" y="2080353"/>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1" name="Text Placeholder 62">
            <a:extLst>
              <a:ext uri="{FF2B5EF4-FFF2-40B4-BE49-F238E27FC236}">
                <a16:creationId xmlns="" xmlns:a16="http://schemas.microsoft.com/office/drawing/2014/main" id="{F6F216B3-EA87-4AA4-8217-3AE6B17B1FC7}"/>
              </a:ext>
            </a:extLst>
          </p:cNvPr>
          <p:cNvSpPr>
            <a:spLocks noGrp="1"/>
          </p:cNvSpPr>
          <p:nvPr>
            <p:ph type="body" sz="quarter" idx="46" hasCustomPrompt="1"/>
          </p:nvPr>
        </p:nvSpPr>
        <p:spPr>
          <a:xfrm>
            <a:off x="9516306" y="1621018"/>
            <a:ext cx="2013842" cy="362766"/>
          </a:xfrm>
          <a:prstGeom prst="rect">
            <a:avLst/>
          </a:prstGeom>
        </p:spPr>
        <p:txBody>
          <a:bodyPr/>
          <a:lstStyle>
            <a:lvl1pPr algn="l">
              <a:defRPr b="1"/>
            </a:lvl1pPr>
          </a:lstStyle>
          <a:p>
            <a:pPr lvl="0"/>
            <a:r>
              <a:rPr lang="en-US" dirty="0"/>
              <a:t>Heading 4</a:t>
            </a:r>
          </a:p>
        </p:txBody>
      </p:sp>
      <p:sp>
        <p:nvSpPr>
          <p:cNvPr id="72" name="Text Placeholder 5">
            <a:extLst>
              <a:ext uri="{FF2B5EF4-FFF2-40B4-BE49-F238E27FC236}">
                <a16:creationId xmlns="" xmlns:a16="http://schemas.microsoft.com/office/drawing/2014/main" id="{924B33C3-507F-4E1A-82FD-06703F110110}"/>
              </a:ext>
            </a:extLst>
          </p:cNvPr>
          <p:cNvSpPr>
            <a:spLocks noGrp="1"/>
          </p:cNvSpPr>
          <p:nvPr>
            <p:ph type="body" sz="quarter" idx="47" hasCustomPrompt="1"/>
          </p:nvPr>
        </p:nvSpPr>
        <p:spPr>
          <a:xfrm>
            <a:off x="9506250" y="3661586"/>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3" name="Text Placeholder 62">
            <a:extLst>
              <a:ext uri="{FF2B5EF4-FFF2-40B4-BE49-F238E27FC236}">
                <a16:creationId xmlns="" xmlns:a16="http://schemas.microsoft.com/office/drawing/2014/main" id="{F8D8235E-A4E8-4F30-91DD-025697995CE7}"/>
              </a:ext>
            </a:extLst>
          </p:cNvPr>
          <p:cNvSpPr>
            <a:spLocks noGrp="1"/>
          </p:cNvSpPr>
          <p:nvPr>
            <p:ph type="body" sz="quarter" idx="48" hasCustomPrompt="1"/>
          </p:nvPr>
        </p:nvSpPr>
        <p:spPr>
          <a:xfrm>
            <a:off x="9516306" y="3202251"/>
            <a:ext cx="2013842" cy="362766"/>
          </a:xfrm>
          <a:prstGeom prst="rect">
            <a:avLst/>
          </a:prstGeom>
        </p:spPr>
        <p:txBody>
          <a:bodyPr/>
          <a:lstStyle>
            <a:lvl1pPr algn="l">
              <a:defRPr b="1"/>
            </a:lvl1pPr>
          </a:lstStyle>
          <a:p>
            <a:pPr lvl="0"/>
            <a:r>
              <a:rPr lang="en-US" dirty="0"/>
              <a:t>Heading 5</a:t>
            </a:r>
          </a:p>
        </p:txBody>
      </p:sp>
      <p:sp>
        <p:nvSpPr>
          <p:cNvPr id="74" name="Text Placeholder 5">
            <a:extLst>
              <a:ext uri="{FF2B5EF4-FFF2-40B4-BE49-F238E27FC236}">
                <a16:creationId xmlns="" xmlns:a16="http://schemas.microsoft.com/office/drawing/2014/main" id="{ABBF8A9B-5B79-43C7-9BC0-8DF50B939DDD}"/>
              </a:ext>
            </a:extLst>
          </p:cNvPr>
          <p:cNvSpPr>
            <a:spLocks noGrp="1"/>
          </p:cNvSpPr>
          <p:nvPr>
            <p:ph type="body" sz="quarter" idx="49" hasCustomPrompt="1"/>
          </p:nvPr>
        </p:nvSpPr>
        <p:spPr>
          <a:xfrm>
            <a:off x="9506250" y="5214355"/>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5" name="Text Placeholder 62">
            <a:extLst>
              <a:ext uri="{FF2B5EF4-FFF2-40B4-BE49-F238E27FC236}">
                <a16:creationId xmlns="" xmlns:a16="http://schemas.microsoft.com/office/drawing/2014/main" id="{E7B5BA4B-CE4E-420F-A474-C701179EB370}"/>
              </a:ext>
            </a:extLst>
          </p:cNvPr>
          <p:cNvSpPr>
            <a:spLocks noGrp="1"/>
          </p:cNvSpPr>
          <p:nvPr>
            <p:ph type="body" sz="quarter" idx="50" hasCustomPrompt="1"/>
          </p:nvPr>
        </p:nvSpPr>
        <p:spPr>
          <a:xfrm>
            <a:off x="9516306" y="4755020"/>
            <a:ext cx="2003786" cy="362766"/>
          </a:xfrm>
          <a:prstGeom prst="rect">
            <a:avLst/>
          </a:prstGeom>
        </p:spPr>
        <p:txBody>
          <a:bodyPr/>
          <a:lstStyle>
            <a:lvl1pPr algn="l">
              <a:defRPr b="1"/>
            </a:lvl1pPr>
          </a:lstStyle>
          <a:p>
            <a:pPr lvl="0"/>
            <a:r>
              <a:rPr lang="en-US" dirty="0"/>
              <a:t>Heading 6</a:t>
            </a:r>
          </a:p>
        </p:txBody>
      </p:sp>
    </p:spTree>
    <p:custDataLst>
      <p:tags r:id="rId1"/>
    </p:custDataLst>
    <p:extLst>
      <p:ext uri="{BB962C8B-B14F-4D97-AF65-F5344CB8AC3E}">
        <p14:creationId xmlns:p14="http://schemas.microsoft.com/office/powerpoint/2010/main" val="3578634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unningMan-Infographic">
    <p:spTree>
      <p:nvGrpSpPr>
        <p:cNvPr id="1" name="Shape 31"/>
        <p:cNvGrpSpPr/>
        <p:nvPr/>
      </p:nvGrpSpPr>
      <p:grpSpPr>
        <a:xfrm>
          <a:off x="0" y="0"/>
          <a:ext cx="0" cy="0"/>
          <a:chOff x="0" y="0"/>
          <a:chExt cx="0" cy="0"/>
        </a:xfrm>
      </p:grpSpPr>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55" name="Shape 965">
            <a:extLst>
              <a:ext uri="{FF2B5EF4-FFF2-40B4-BE49-F238E27FC236}">
                <a16:creationId xmlns="" xmlns:a16="http://schemas.microsoft.com/office/drawing/2014/main" id="{3C954750-73AC-430F-9ADC-79D0C3E49E6C}"/>
              </a:ext>
            </a:extLst>
          </p:cNvPr>
          <p:cNvGrpSpPr/>
          <p:nvPr userDrawn="1"/>
        </p:nvGrpSpPr>
        <p:grpSpPr>
          <a:xfrm flipH="1">
            <a:off x="0" y="1967241"/>
            <a:ext cx="6132405" cy="3823634"/>
            <a:chOff x="6625864" y="1832110"/>
            <a:chExt cx="6820169" cy="4367731"/>
          </a:xfrm>
        </p:grpSpPr>
        <p:sp>
          <p:nvSpPr>
            <p:cNvPr id="56" name="Shape 966">
              <a:extLst>
                <a:ext uri="{FF2B5EF4-FFF2-40B4-BE49-F238E27FC236}">
                  <a16:creationId xmlns="" xmlns:a16="http://schemas.microsoft.com/office/drawing/2014/main" id="{81CE4BA8-2BDE-46C3-B15D-3942A3DD8EEE}"/>
                </a:ext>
              </a:extLst>
            </p:cNvPr>
            <p:cNvSpPr/>
            <p:nvPr/>
          </p:nvSpPr>
          <p:spPr>
            <a:xfrm>
              <a:off x="8676704" y="2559253"/>
              <a:ext cx="4769328" cy="727141"/>
            </a:xfrm>
            <a:custGeom>
              <a:avLst/>
              <a:gdLst/>
              <a:ahLst/>
              <a:cxnLst/>
              <a:rect l="0" t="0" r="0" b="0"/>
              <a:pathLst>
                <a:path w="120000" h="120000" extrusionOk="0">
                  <a:moveTo>
                    <a:pt x="3056" y="0"/>
                  </a:moveTo>
                  <a:lnTo>
                    <a:pt x="30729" y="0"/>
                  </a:lnTo>
                  <a:lnTo>
                    <a:pt x="31059" y="1124"/>
                  </a:lnTo>
                  <a:cubicBezTo>
                    <a:pt x="31475" y="2886"/>
                    <a:pt x="31840" y="4840"/>
                    <a:pt x="32174" y="7124"/>
                  </a:cubicBezTo>
                  <a:cubicBezTo>
                    <a:pt x="33513" y="15906"/>
                    <a:pt x="35923" y="41198"/>
                    <a:pt x="36994" y="41901"/>
                  </a:cubicBezTo>
                  <a:cubicBezTo>
                    <a:pt x="38119" y="42252"/>
                    <a:pt x="38868" y="47170"/>
                    <a:pt x="39939" y="49629"/>
                  </a:cubicBezTo>
                  <a:cubicBezTo>
                    <a:pt x="41064" y="52088"/>
                    <a:pt x="41921" y="61221"/>
                    <a:pt x="43420" y="50683"/>
                  </a:cubicBezTo>
                  <a:cubicBezTo>
                    <a:pt x="44973" y="40144"/>
                    <a:pt x="44223" y="18365"/>
                    <a:pt x="44009" y="7475"/>
                  </a:cubicBezTo>
                  <a:cubicBezTo>
                    <a:pt x="43942" y="4753"/>
                    <a:pt x="43818" y="2491"/>
                    <a:pt x="43628" y="565"/>
                  </a:cubicBezTo>
                  <a:lnTo>
                    <a:pt x="43539" y="0"/>
                  </a:lnTo>
                  <a:lnTo>
                    <a:pt x="120000" y="0"/>
                  </a:lnTo>
                  <a:lnTo>
                    <a:pt x="120000" y="119999"/>
                  </a:lnTo>
                  <a:lnTo>
                    <a:pt x="7713" y="119999"/>
                  </a:lnTo>
                  <a:lnTo>
                    <a:pt x="7648" y="118480"/>
                  </a:lnTo>
                  <a:cubicBezTo>
                    <a:pt x="6577" y="86514"/>
                    <a:pt x="848" y="23985"/>
                    <a:pt x="312" y="15203"/>
                  </a:cubicBezTo>
                  <a:cubicBezTo>
                    <a:pt x="-276" y="6421"/>
                    <a:pt x="44" y="3259"/>
                    <a:pt x="633" y="3259"/>
                  </a:cubicBezTo>
                  <a:cubicBezTo>
                    <a:pt x="834" y="3259"/>
                    <a:pt x="1652" y="2370"/>
                    <a:pt x="2738" y="573"/>
                  </a:cubicBezTo>
                  <a:lnTo>
                    <a:pt x="3056" y="0"/>
                  </a:ln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7" name="Shape 967">
              <a:extLst>
                <a:ext uri="{FF2B5EF4-FFF2-40B4-BE49-F238E27FC236}">
                  <a16:creationId xmlns="" xmlns:a16="http://schemas.microsoft.com/office/drawing/2014/main" id="{DBDC88C7-6E21-451A-934D-C928724C3CC0}"/>
                </a:ext>
              </a:extLst>
            </p:cNvPr>
            <p:cNvSpPr/>
            <p:nvPr/>
          </p:nvSpPr>
          <p:spPr>
            <a:xfrm>
              <a:off x="7565934" y="1832111"/>
              <a:ext cx="5880099" cy="727143"/>
            </a:xfrm>
            <a:custGeom>
              <a:avLst/>
              <a:gdLst/>
              <a:ahLst/>
              <a:cxnLst/>
              <a:rect l="0" t="0" r="0" b="0"/>
              <a:pathLst>
                <a:path w="120000" h="120000" extrusionOk="0">
                  <a:moveTo>
                    <a:pt x="34007" y="85837"/>
                  </a:moveTo>
                  <a:cubicBezTo>
                    <a:pt x="34641" y="85606"/>
                    <a:pt x="35365" y="85672"/>
                    <a:pt x="36603" y="89888"/>
                  </a:cubicBezTo>
                  <a:cubicBezTo>
                    <a:pt x="38297" y="95859"/>
                    <a:pt x="40295" y="99372"/>
                    <a:pt x="43249" y="106749"/>
                  </a:cubicBezTo>
                  <a:cubicBezTo>
                    <a:pt x="44726" y="110438"/>
                    <a:pt x="45833" y="113248"/>
                    <a:pt x="46707" y="116278"/>
                  </a:cubicBezTo>
                  <a:lnTo>
                    <a:pt x="47593" y="120000"/>
                  </a:lnTo>
                  <a:lnTo>
                    <a:pt x="25147" y="120000"/>
                  </a:lnTo>
                  <a:lnTo>
                    <a:pt x="25832" y="118473"/>
                  </a:lnTo>
                  <a:cubicBezTo>
                    <a:pt x="27156" y="115268"/>
                    <a:pt x="28698" y="110438"/>
                    <a:pt x="29784" y="103939"/>
                  </a:cubicBezTo>
                  <a:cubicBezTo>
                    <a:pt x="31956" y="90941"/>
                    <a:pt x="32564" y="86024"/>
                    <a:pt x="33389" y="86024"/>
                  </a:cubicBezTo>
                  <a:cubicBezTo>
                    <a:pt x="33595" y="86024"/>
                    <a:pt x="33796" y="85914"/>
                    <a:pt x="34007" y="85837"/>
                  </a:cubicBezTo>
                  <a:close/>
                  <a:moveTo>
                    <a:pt x="0" y="0"/>
                  </a:moveTo>
                  <a:lnTo>
                    <a:pt x="120000" y="0"/>
                  </a:lnTo>
                  <a:lnTo>
                    <a:pt x="120000" y="120000"/>
                  </a:lnTo>
                  <a:lnTo>
                    <a:pt x="57982" y="120000"/>
                  </a:lnTo>
                  <a:lnTo>
                    <a:pt x="57425" y="115663"/>
                  </a:lnTo>
                  <a:cubicBezTo>
                    <a:pt x="56887" y="112897"/>
                    <a:pt x="56105" y="110965"/>
                    <a:pt x="55019" y="108857"/>
                  </a:cubicBezTo>
                  <a:cubicBezTo>
                    <a:pt x="52804" y="104642"/>
                    <a:pt x="52457" y="108857"/>
                    <a:pt x="49416" y="94103"/>
                  </a:cubicBezTo>
                  <a:cubicBezTo>
                    <a:pt x="46376" y="79700"/>
                    <a:pt x="39296" y="52652"/>
                    <a:pt x="38341" y="47734"/>
                  </a:cubicBezTo>
                  <a:cubicBezTo>
                    <a:pt x="37385" y="43167"/>
                    <a:pt x="34605" y="37898"/>
                    <a:pt x="31261" y="44221"/>
                  </a:cubicBezTo>
                  <a:cubicBezTo>
                    <a:pt x="27916" y="50544"/>
                    <a:pt x="24268" y="61785"/>
                    <a:pt x="23616" y="61785"/>
                  </a:cubicBezTo>
                  <a:cubicBezTo>
                    <a:pt x="22965" y="61785"/>
                    <a:pt x="21532" y="64947"/>
                    <a:pt x="21532" y="69162"/>
                  </a:cubicBezTo>
                  <a:cubicBezTo>
                    <a:pt x="21532" y="69162"/>
                    <a:pt x="17622" y="65649"/>
                    <a:pt x="15842" y="75485"/>
                  </a:cubicBezTo>
                  <a:cubicBezTo>
                    <a:pt x="14017" y="85321"/>
                    <a:pt x="13887" y="90941"/>
                    <a:pt x="12758" y="94806"/>
                  </a:cubicBezTo>
                  <a:cubicBezTo>
                    <a:pt x="11585" y="98318"/>
                    <a:pt x="10890" y="98318"/>
                    <a:pt x="10282" y="97265"/>
                  </a:cubicBezTo>
                  <a:cubicBezTo>
                    <a:pt x="10282" y="97265"/>
                    <a:pt x="6938" y="87077"/>
                    <a:pt x="7589" y="71270"/>
                  </a:cubicBezTo>
                  <a:cubicBezTo>
                    <a:pt x="8241" y="55813"/>
                    <a:pt x="8371" y="30872"/>
                    <a:pt x="5157" y="10849"/>
                  </a:cubicBezTo>
                  <a:cubicBezTo>
                    <a:pt x="3951" y="3472"/>
                    <a:pt x="2551" y="245"/>
                    <a:pt x="1186" y="0"/>
                  </a:cubicBezTo>
                  <a:lnTo>
                    <a:pt x="0" y="623"/>
                  </a:lnTo>
                  <a:close/>
                </a:path>
              </a:pathLst>
            </a:custGeom>
            <a:solidFill>
              <a:schemeClr val="accent5"/>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58" name="Shape 968">
              <a:extLst>
                <a:ext uri="{FF2B5EF4-FFF2-40B4-BE49-F238E27FC236}">
                  <a16:creationId xmlns="" xmlns:a16="http://schemas.microsoft.com/office/drawing/2014/main" id="{6CA76557-F139-432D-9F78-3B2C0B035A63}"/>
                </a:ext>
              </a:extLst>
            </p:cNvPr>
            <p:cNvSpPr/>
            <p:nvPr/>
          </p:nvSpPr>
          <p:spPr>
            <a:xfrm>
              <a:off x="9898038" y="2559253"/>
              <a:ext cx="542487" cy="337204"/>
            </a:xfrm>
            <a:custGeom>
              <a:avLst/>
              <a:gdLst/>
              <a:ahLst/>
              <a:cxnLst/>
              <a:rect l="0" t="0" r="0" b="0"/>
              <a:pathLst>
                <a:path w="120000" h="120000" extrusionOk="0">
                  <a:moveTo>
                    <a:pt x="0" y="0"/>
                  </a:moveTo>
                  <a:lnTo>
                    <a:pt x="112616" y="0"/>
                  </a:lnTo>
                  <a:lnTo>
                    <a:pt x="113404" y="1218"/>
                  </a:lnTo>
                  <a:cubicBezTo>
                    <a:pt x="115074" y="5372"/>
                    <a:pt x="116163" y="10249"/>
                    <a:pt x="116751" y="16119"/>
                  </a:cubicBezTo>
                  <a:cubicBezTo>
                    <a:pt x="118634" y="39602"/>
                    <a:pt x="125225" y="86567"/>
                    <a:pt x="111572" y="109292"/>
                  </a:cubicBezTo>
                  <a:cubicBezTo>
                    <a:pt x="98390" y="132017"/>
                    <a:pt x="90857" y="112322"/>
                    <a:pt x="80971" y="107020"/>
                  </a:cubicBezTo>
                  <a:cubicBezTo>
                    <a:pt x="71555" y="101717"/>
                    <a:pt x="64964" y="91112"/>
                    <a:pt x="55077" y="90355"/>
                  </a:cubicBezTo>
                  <a:cubicBezTo>
                    <a:pt x="45661" y="88840"/>
                    <a:pt x="24476" y="34299"/>
                    <a:pt x="12706" y="15362"/>
                  </a:cubicBezTo>
                  <a:cubicBezTo>
                    <a:pt x="9763" y="10438"/>
                    <a:pt x="6556" y="6225"/>
                    <a:pt x="2900" y="2425"/>
                  </a:cubicBezTo>
                  <a:lnTo>
                    <a:pt x="0"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6" name="Shape 969">
              <a:extLst>
                <a:ext uri="{FF2B5EF4-FFF2-40B4-BE49-F238E27FC236}">
                  <a16:creationId xmlns="" xmlns:a16="http://schemas.microsoft.com/office/drawing/2014/main" id="{354269D8-D142-4E8C-88D8-BDD8FD26CC12}"/>
                </a:ext>
              </a:extLst>
            </p:cNvPr>
            <p:cNvSpPr/>
            <p:nvPr/>
          </p:nvSpPr>
          <p:spPr>
            <a:xfrm>
              <a:off x="9308468" y="4013537"/>
              <a:ext cx="4137563" cy="727141"/>
            </a:xfrm>
            <a:custGeom>
              <a:avLst/>
              <a:gdLst/>
              <a:ahLst/>
              <a:cxnLst/>
              <a:rect l="0" t="0" r="0" b="0"/>
              <a:pathLst>
                <a:path w="120000" h="120000" extrusionOk="0">
                  <a:moveTo>
                    <a:pt x="2944" y="0"/>
                  </a:moveTo>
                  <a:lnTo>
                    <a:pt x="120000" y="0"/>
                  </a:lnTo>
                  <a:lnTo>
                    <a:pt x="120000" y="119999"/>
                  </a:lnTo>
                  <a:lnTo>
                    <a:pt x="8271" y="119999"/>
                  </a:lnTo>
                  <a:lnTo>
                    <a:pt x="8003" y="116458"/>
                  </a:lnTo>
                  <a:cubicBezTo>
                    <a:pt x="6446" y="97506"/>
                    <a:pt x="3101" y="64573"/>
                    <a:pt x="0" y="47448"/>
                  </a:cubicBezTo>
                  <a:cubicBezTo>
                    <a:pt x="0" y="47448"/>
                    <a:pt x="3308" y="30773"/>
                    <a:pt x="3018" y="2600"/>
                  </a:cubicBezTo>
                  <a:lnTo>
                    <a:pt x="2944" y="0"/>
                  </a:lnTo>
                  <a:close/>
                </a:path>
              </a:pathLst>
            </a:custGeom>
            <a:gradFill>
              <a:gsLst>
                <a:gs pos="0">
                  <a:schemeClr val="accent4"/>
                </a:gs>
                <a:gs pos="41000">
                  <a:srgbClr val="8296B0"/>
                </a:gs>
                <a:gs pos="83000">
                  <a:srgbClr val="ACB8CA"/>
                </a:gs>
                <a:gs pos="100000">
                  <a:srgbClr val="D5DBE5"/>
                </a:gs>
              </a:gsLst>
              <a:lin ang="0" scaled="0"/>
            </a:gra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7" name="Shape 970">
              <a:extLst>
                <a:ext uri="{FF2B5EF4-FFF2-40B4-BE49-F238E27FC236}">
                  <a16:creationId xmlns="" xmlns:a16="http://schemas.microsoft.com/office/drawing/2014/main" id="{9E8E9EA3-7F8A-48FD-9BE7-F227B7EA4487}"/>
                </a:ext>
              </a:extLst>
            </p:cNvPr>
            <p:cNvSpPr/>
            <p:nvPr/>
          </p:nvSpPr>
          <p:spPr>
            <a:xfrm>
              <a:off x="8983260" y="3286396"/>
              <a:ext cx="4462773" cy="727141"/>
            </a:xfrm>
            <a:custGeom>
              <a:avLst/>
              <a:gdLst/>
              <a:ahLst/>
              <a:cxnLst/>
              <a:rect l="0" t="0" r="0" b="0"/>
              <a:pathLst>
                <a:path w="120000" h="120000" extrusionOk="0">
                  <a:moveTo>
                    <a:pt x="0" y="0"/>
                  </a:moveTo>
                  <a:lnTo>
                    <a:pt x="120000" y="0"/>
                  </a:lnTo>
                  <a:lnTo>
                    <a:pt x="120000" y="120000"/>
                  </a:lnTo>
                  <a:lnTo>
                    <a:pt x="11474" y="120000"/>
                  </a:lnTo>
                  <a:lnTo>
                    <a:pt x="11205" y="109837"/>
                  </a:lnTo>
                  <a:cubicBezTo>
                    <a:pt x="9717" y="73655"/>
                    <a:pt x="7485" y="62414"/>
                    <a:pt x="5539" y="55037"/>
                  </a:cubicBezTo>
                  <a:cubicBezTo>
                    <a:pt x="3837" y="48582"/>
                    <a:pt x="1740" y="34328"/>
                    <a:pt x="437" y="9685"/>
                  </a:cubicBezTo>
                  <a:lnTo>
                    <a:pt x="0" y="0"/>
                  </a:lnTo>
                  <a:close/>
                </a:path>
              </a:pathLst>
            </a:custGeom>
            <a:gradFill>
              <a:gsLst>
                <a:gs pos="0">
                  <a:schemeClr val="accent3"/>
                </a:gs>
                <a:gs pos="41000">
                  <a:srgbClr val="93A3B5"/>
                </a:gs>
                <a:gs pos="83000">
                  <a:srgbClr val="B7C1CD"/>
                </a:gs>
                <a:gs pos="100000">
                  <a:srgbClr val="DBDFE5"/>
                </a:gs>
              </a:gsLst>
              <a:lin ang="0" scaled="0"/>
            </a:gra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8" name="Shape 971">
              <a:extLst>
                <a:ext uri="{FF2B5EF4-FFF2-40B4-BE49-F238E27FC236}">
                  <a16:creationId xmlns="" xmlns:a16="http://schemas.microsoft.com/office/drawing/2014/main" id="{0FF11527-5523-446D-B0D0-BF24D9A5AAF2}"/>
                </a:ext>
              </a:extLst>
            </p:cNvPr>
            <p:cNvSpPr/>
            <p:nvPr/>
          </p:nvSpPr>
          <p:spPr>
            <a:xfrm>
              <a:off x="10167877" y="5467819"/>
              <a:ext cx="3278156" cy="727141"/>
            </a:xfrm>
            <a:custGeom>
              <a:avLst/>
              <a:gdLst/>
              <a:ahLst/>
              <a:cxnLst/>
              <a:rect l="0" t="0" r="0" b="0"/>
              <a:pathLst>
                <a:path w="120000" h="120000" extrusionOk="0">
                  <a:moveTo>
                    <a:pt x="0" y="0"/>
                  </a:moveTo>
                  <a:lnTo>
                    <a:pt x="120000" y="0"/>
                  </a:lnTo>
                  <a:lnTo>
                    <a:pt x="120000" y="119999"/>
                  </a:lnTo>
                  <a:lnTo>
                    <a:pt x="0" y="119999"/>
                  </a:lnTo>
                  <a:lnTo>
                    <a:pt x="0" y="0"/>
                  </a:ln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9" name="Shape 972">
              <a:extLst>
                <a:ext uri="{FF2B5EF4-FFF2-40B4-BE49-F238E27FC236}">
                  <a16:creationId xmlns="" xmlns:a16="http://schemas.microsoft.com/office/drawing/2014/main" id="{5B1C3EDF-AB9D-4AE4-889B-66C59982AFAF}"/>
                </a:ext>
              </a:extLst>
            </p:cNvPr>
            <p:cNvSpPr/>
            <p:nvPr/>
          </p:nvSpPr>
          <p:spPr>
            <a:xfrm>
              <a:off x="9593681" y="4740680"/>
              <a:ext cx="3852352" cy="727138"/>
            </a:xfrm>
            <a:custGeom>
              <a:avLst/>
              <a:gdLst/>
              <a:ahLst/>
              <a:cxnLst/>
              <a:rect l="0" t="0" r="0" b="0"/>
              <a:pathLst>
                <a:path w="120000" h="120000" extrusionOk="0">
                  <a:moveTo>
                    <a:pt x="0" y="0"/>
                  </a:moveTo>
                  <a:lnTo>
                    <a:pt x="120000" y="0"/>
                  </a:lnTo>
                  <a:lnTo>
                    <a:pt x="120000" y="120000"/>
                  </a:lnTo>
                  <a:lnTo>
                    <a:pt x="17886" y="120000"/>
                  </a:lnTo>
                  <a:lnTo>
                    <a:pt x="17886" y="110928"/>
                  </a:lnTo>
                  <a:lnTo>
                    <a:pt x="17510" y="108667"/>
                  </a:lnTo>
                  <a:cubicBezTo>
                    <a:pt x="16026" y="99577"/>
                    <a:pt x="14286" y="88160"/>
                    <a:pt x="13258" y="78851"/>
                  </a:cubicBezTo>
                  <a:cubicBezTo>
                    <a:pt x="11203" y="60233"/>
                    <a:pt x="6960" y="33184"/>
                    <a:pt x="1524" y="20187"/>
                  </a:cubicBezTo>
                  <a:cubicBezTo>
                    <a:pt x="1524" y="20187"/>
                    <a:pt x="861" y="18079"/>
                    <a:pt x="662" y="9648"/>
                  </a:cubicBezTo>
                  <a:cubicBezTo>
                    <a:pt x="637" y="8594"/>
                    <a:pt x="539" y="6876"/>
                    <a:pt x="377" y="4632"/>
                  </a:cubicBezTo>
                  <a:lnTo>
                    <a:pt x="0" y="0"/>
                  </a:lnTo>
                  <a:close/>
                </a:path>
              </a:pathLst>
            </a:custGeom>
            <a:gradFill>
              <a:gsLst>
                <a:gs pos="0">
                  <a:schemeClr val="accent5"/>
                </a:gs>
                <a:gs pos="41000">
                  <a:srgbClr val="65E9B8"/>
                </a:gs>
                <a:gs pos="83000">
                  <a:srgbClr val="98F0CF"/>
                </a:gs>
                <a:gs pos="100000">
                  <a:srgbClr val="CAF8E7"/>
                </a:gs>
              </a:gsLst>
              <a:lin ang="0" scaled="0"/>
            </a:gra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0" name="Shape 973">
              <a:extLst>
                <a:ext uri="{FF2B5EF4-FFF2-40B4-BE49-F238E27FC236}">
                  <a16:creationId xmlns="" xmlns:a16="http://schemas.microsoft.com/office/drawing/2014/main" id="{E447A9D0-4016-47D9-A5A9-E0F2ED078CC0}"/>
                </a:ext>
              </a:extLst>
            </p:cNvPr>
            <p:cNvSpPr/>
            <p:nvPr/>
          </p:nvSpPr>
          <p:spPr>
            <a:xfrm>
              <a:off x="10167877" y="6194962"/>
              <a:ext cx="3278156" cy="4879"/>
            </a:xfrm>
            <a:custGeom>
              <a:avLst/>
              <a:gdLst/>
              <a:ahLst/>
              <a:cxnLst/>
              <a:rect l="0" t="0" r="0" b="0"/>
              <a:pathLst>
                <a:path w="120000" h="120000" extrusionOk="0">
                  <a:moveTo>
                    <a:pt x="0" y="0"/>
                  </a:moveTo>
                  <a:lnTo>
                    <a:pt x="120000" y="0"/>
                  </a:lnTo>
                  <a:lnTo>
                    <a:pt x="120000" y="122"/>
                  </a:lnTo>
                  <a:lnTo>
                    <a:pt x="120000" y="120000"/>
                  </a:lnTo>
                  <a:lnTo>
                    <a:pt x="3889" y="120000"/>
                  </a:lnTo>
                  <a:lnTo>
                    <a:pt x="3889" y="106718"/>
                  </a:lnTo>
                  <a:lnTo>
                    <a:pt x="0" y="106718"/>
                  </a:lnTo>
                  <a:lnTo>
                    <a:pt x="0"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1" name="Shape 974">
              <a:extLst>
                <a:ext uri="{FF2B5EF4-FFF2-40B4-BE49-F238E27FC236}">
                  <a16:creationId xmlns="" xmlns:a16="http://schemas.microsoft.com/office/drawing/2014/main" id="{E81A3C7D-ADE9-4091-9E4E-312A96C8ECD8}"/>
                </a:ext>
              </a:extLst>
            </p:cNvPr>
            <p:cNvSpPr/>
            <p:nvPr/>
          </p:nvSpPr>
          <p:spPr>
            <a:xfrm>
              <a:off x="8125821" y="5963555"/>
              <a:ext cx="524061" cy="176511"/>
            </a:xfrm>
            <a:custGeom>
              <a:avLst/>
              <a:gdLst/>
              <a:ahLst/>
              <a:cxnLst/>
              <a:rect l="0" t="0" r="0" b="0"/>
              <a:pathLst>
                <a:path w="120000" h="120000" extrusionOk="0">
                  <a:moveTo>
                    <a:pt x="17967" y="0"/>
                  </a:moveTo>
                  <a:lnTo>
                    <a:pt x="120000" y="0"/>
                  </a:lnTo>
                  <a:lnTo>
                    <a:pt x="114365" y="10088"/>
                  </a:lnTo>
                  <a:cubicBezTo>
                    <a:pt x="63194" y="104150"/>
                    <a:pt x="4712" y="149011"/>
                    <a:pt x="814" y="99809"/>
                  </a:cubicBezTo>
                  <a:cubicBezTo>
                    <a:pt x="-1744" y="62908"/>
                    <a:pt x="1727" y="34960"/>
                    <a:pt x="11231" y="12303"/>
                  </a:cubicBezTo>
                  <a:lnTo>
                    <a:pt x="17967"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2" name="Shape 975">
              <a:extLst>
                <a:ext uri="{FF2B5EF4-FFF2-40B4-BE49-F238E27FC236}">
                  <a16:creationId xmlns="" xmlns:a16="http://schemas.microsoft.com/office/drawing/2014/main" id="{3B30276F-4E0E-4213-8C08-E963D854BA61}"/>
                </a:ext>
              </a:extLst>
            </p:cNvPr>
            <p:cNvSpPr/>
            <p:nvPr/>
          </p:nvSpPr>
          <p:spPr>
            <a:xfrm>
              <a:off x="10076514" y="5963553"/>
              <a:ext cx="197611" cy="231412"/>
            </a:xfrm>
            <a:custGeom>
              <a:avLst/>
              <a:gdLst/>
              <a:ahLst/>
              <a:cxnLst/>
              <a:rect l="0" t="0" r="0" b="0"/>
              <a:pathLst>
                <a:path w="120000" h="120000" extrusionOk="0">
                  <a:moveTo>
                    <a:pt x="44039" y="0"/>
                  </a:moveTo>
                  <a:lnTo>
                    <a:pt x="119999" y="0"/>
                  </a:lnTo>
                  <a:lnTo>
                    <a:pt x="119999" y="88431"/>
                  </a:lnTo>
                  <a:lnTo>
                    <a:pt x="99120" y="103121"/>
                  </a:lnTo>
                  <a:cubicBezTo>
                    <a:pt x="57682" y="127594"/>
                    <a:pt x="19878" y="123041"/>
                    <a:pt x="5339" y="104829"/>
                  </a:cubicBezTo>
                  <a:cubicBezTo>
                    <a:pt x="-14046" y="79441"/>
                    <a:pt x="24725" y="66196"/>
                    <a:pt x="36357" y="47431"/>
                  </a:cubicBezTo>
                  <a:cubicBezTo>
                    <a:pt x="38942" y="42464"/>
                    <a:pt x="40881" y="33219"/>
                    <a:pt x="42335" y="21733"/>
                  </a:cubicBezTo>
                  <a:lnTo>
                    <a:pt x="44039" y="0"/>
                  </a:ln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3" name="Shape 976">
              <a:extLst>
                <a:ext uri="{FF2B5EF4-FFF2-40B4-BE49-F238E27FC236}">
                  <a16:creationId xmlns="" xmlns:a16="http://schemas.microsoft.com/office/drawing/2014/main" id="{9FF1B77D-C823-4372-8EBB-763E1B5EED58}"/>
                </a:ext>
              </a:extLst>
            </p:cNvPr>
            <p:cNvSpPr/>
            <p:nvPr/>
          </p:nvSpPr>
          <p:spPr>
            <a:xfrm>
              <a:off x="6625864" y="2559252"/>
              <a:ext cx="3814660" cy="727143"/>
            </a:xfrm>
            <a:custGeom>
              <a:avLst/>
              <a:gdLst/>
              <a:ahLst/>
              <a:cxnLst/>
              <a:rect l="0" t="0" r="0" b="0"/>
              <a:pathLst>
                <a:path w="120000" h="120000" extrusionOk="0">
                  <a:moveTo>
                    <a:pt x="6569" y="21185"/>
                  </a:moveTo>
                  <a:cubicBezTo>
                    <a:pt x="7692" y="20791"/>
                    <a:pt x="8322" y="33777"/>
                    <a:pt x="9669" y="40847"/>
                  </a:cubicBezTo>
                  <a:cubicBezTo>
                    <a:pt x="11209" y="48926"/>
                    <a:pt x="10875" y="73165"/>
                    <a:pt x="10808" y="77732"/>
                  </a:cubicBezTo>
                  <a:cubicBezTo>
                    <a:pt x="10749" y="81420"/>
                    <a:pt x="14279" y="109583"/>
                    <a:pt x="15700" y="118449"/>
                  </a:cubicBezTo>
                  <a:lnTo>
                    <a:pt x="15989" y="120000"/>
                  </a:lnTo>
                  <a:lnTo>
                    <a:pt x="8525" y="120000"/>
                  </a:lnTo>
                  <a:lnTo>
                    <a:pt x="8524" y="119990"/>
                  </a:lnTo>
                  <a:cubicBezTo>
                    <a:pt x="7669" y="112091"/>
                    <a:pt x="6975" y="105571"/>
                    <a:pt x="6590" y="101970"/>
                  </a:cubicBezTo>
                  <a:cubicBezTo>
                    <a:pt x="4983" y="87216"/>
                    <a:pt x="4648" y="89675"/>
                    <a:pt x="1970" y="77732"/>
                  </a:cubicBezTo>
                  <a:cubicBezTo>
                    <a:pt x="-640" y="65437"/>
                    <a:pt x="95" y="60519"/>
                    <a:pt x="95" y="57006"/>
                  </a:cubicBezTo>
                  <a:cubicBezTo>
                    <a:pt x="95" y="53493"/>
                    <a:pt x="1367" y="45062"/>
                    <a:pt x="1836" y="42603"/>
                  </a:cubicBezTo>
                  <a:cubicBezTo>
                    <a:pt x="2372" y="40144"/>
                    <a:pt x="3778" y="34524"/>
                    <a:pt x="4112" y="31714"/>
                  </a:cubicBezTo>
                  <a:cubicBezTo>
                    <a:pt x="4447" y="28903"/>
                    <a:pt x="4983" y="26093"/>
                    <a:pt x="5384" y="25039"/>
                  </a:cubicBezTo>
                  <a:cubicBezTo>
                    <a:pt x="5786" y="23985"/>
                    <a:pt x="6054" y="22229"/>
                    <a:pt x="6054" y="22229"/>
                  </a:cubicBezTo>
                  <a:cubicBezTo>
                    <a:pt x="6238" y="21570"/>
                    <a:pt x="6409" y="21241"/>
                    <a:pt x="6569" y="21185"/>
                  </a:cubicBezTo>
                  <a:close/>
                  <a:moveTo>
                    <a:pt x="102934" y="0"/>
                  </a:moveTo>
                  <a:lnTo>
                    <a:pt x="118950" y="0"/>
                  </a:lnTo>
                  <a:lnTo>
                    <a:pt x="119062" y="565"/>
                  </a:lnTo>
                  <a:cubicBezTo>
                    <a:pt x="119299" y="2491"/>
                    <a:pt x="119454" y="4753"/>
                    <a:pt x="119538" y="7475"/>
                  </a:cubicBezTo>
                  <a:cubicBezTo>
                    <a:pt x="119805" y="18365"/>
                    <a:pt x="120743" y="40144"/>
                    <a:pt x="118801" y="50683"/>
                  </a:cubicBezTo>
                  <a:cubicBezTo>
                    <a:pt x="116926" y="61221"/>
                    <a:pt x="115855" y="52088"/>
                    <a:pt x="114449" y="49629"/>
                  </a:cubicBezTo>
                  <a:cubicBezTo>
                    <a:pt x="113110" y="47170"/>
                    <a:pt x="112173" y="42252"/>
                    <a:pt x="110767" y="41901"/>
                  </a:cubicBezTo>
                  <a:cubicBezTo>
                    <a:pt x="109428" y="41198"/>
                    <a:pt x="106415" y="15906"/>
                    <a:pt x="104741" y="7124"/>
                  </a:cubicBezTo>
                  <a:cubicBezTo>
                    <a:pt x="104323" y="4840"/>
                    <a:pt x="103867" y="2886"/>
                    <a:pt x="103347" y="1124"/>
                  </a:cubicBezTo>
                  <a:close/>
                  <a:moveTo>
                    <a:pt x="24322" y="0"/>
                  </a:moveTo>
                  <a:lnTo>
                    <a:pt x="68335" y="0"/>
                  </a:lnTo>
                  <a:lnTo>
                    <a:pt x="67938" y="573"/>
                  </a:lnTo>
                  <a:cubicBezTo>
                    <a:pt x="66581" y="2370"/>
                    <a:pt x="65558" y="3259"/>
                    <a:pt x="65306" y="3259"/>
                  </a:cubicBezTo>
                  <a:cubicBezTo>
                    <a:pt x="64570" y="3259"/>
                    <a:pt x="64168" y="6421"/>
                    <a:pt x="64905" y="15203"/>
                  </a:cubicBezTo>
                  <a:cubicBezTo>
                    <a:pt x="65574" y="23985"/>
                    <a:pt x="72738" y="86514"/>
                    <a:pt x="74077" y="118480"/>
                  </a:cubicBezTo>
                  <a:lnTo>
                    <a:pt x="74157" y="119999"/>
                  </a:lnTo>
                  <a:lnTo>
                    <a:pt x="39407" y="119999"/>
                  </a:lnTo>
                  <a:lnTo>
                    <a:pt x="39209" y="119120"/>
                  </a:lnTo>
                  <a:cubicBezTo>
                    <a:pt x="37298" y="110598"/>
                    <a:pt x="35848" y="104078"/>
                    <a:pt x="35848" y="104078"/>
                  </a:cubicBezTo>
                  <a:cubicBezTo>
                    <a:pt x="35848" y="104078"/>
                    <a:pt x="35848" y="104078"/>
                    <a:pt x="35379" y="106537"/>
                  </a:cubicBezTo>
                  <a:cubicBezTo>
                    <a:pt x="35362" y="107064"/>
                    <a:pt x="34718" y="111477"/>
                    <a:pt x="33721" y="117992"/>
                  </a:cubicBezTo>
                  <a:lnTo>
                    <a:pt x="33409" y="119999"/>
                  </a:lnTo>
                  <a:lnTo>
                    <a:pt x="21293" y="119999"/>
                  </a:lnTo>
                  <a:lnTo>
                    <a:pt x="21604" y="117492"/>
                  </a:lnTo>
                  <a:cubicBezTo>
                    <a:pt x="22909" y="107744"/>
                    <a:pt x="23763" y="106097"/>
                    <a:pt x="25068" y="99511"/>
                  </a:cubicBezTo>
                  <a:cubicBezTo>
                    <a:pt x="26809" y="90378"/>
                    <a:pt x="27613" y="90729"/>
                    <a:pt x="28416" y="69652"/>
                  </a:cubicBezTo>
                  <a:cubicBezTo>
                    <a:pt x="28525" y="67017"/>
                    <a:pt x="28697" y="64388"/>
                    <a:pt x="28916" y="61804"/>
                  </a:cubicBezTo>
                  <a:lnTo>
                    <a:pt x="29572" y="55412"/>
                  </a:lnTo>
                  <a:lnTo>
                    <a:pt x="29693" y="54229"/>
                  </a:lnTo>
                  <a:cubicBezTo>
                    <a:pt x="31454" y="39508"/>
                    <a:pt x="34241" y="27849"/>
                    <a:pt x="34241" y="27849"/>
                  </a:cubicBezTo>
                  <a:cubicBezTo>
                    <a:pt x="34241" y="27849"/>
                    <a:pt x="33236" y="18716"/>
                    <a:pt x="31897" y="13447"/>
                  </a:cubicBezTo>
                  <a:cubicBezTo>
                    <a:pt x="31228" y="10812"/>
                    <a:pt x="30592" y="11076"/>
                    <a:pt x="29914" y="12086"/>
                  </a:cubicBezTo>
                  <a:lnTo>
                    <a:pt x="29572" y="12670"/>
                  </a:lnTo>
                  <a:lnTo>
                    <a:pt x="29572" y="12670"/>
                  </a:lnTo>
                  <a:lnTo>
                    <a:pt x="28856" y="13892"/>
                  </a:lnTo>
                  <a:cubicBezTo>
                    <a:pt x="28487" y="14501"/>
                    <a:pt x="28098" y="15028"/>
                    <a:pt x="27680" y="15203"/>
                  </a:cubicBezTo>
                  <a:cubicBezTo>
                    <a:pt x="25939" y="15906"/>
                    <a:pt x="25537" y="10285"/>
                    <a:pt x="25336" y="7124"/>
                  </a:cubicBezTo>
                  <a:cubicBezTo>
                    <a:pt x="25135" y="3962"/>
                    <a:pt x="24734" y="2206"/>
                    <a:pt x="24332" y="98"/>
                  </a:cubicBezTo>
                  <a:close/>
                </a:path>
              </a:pathLst>
            </a:custGeom>
            <a:solidFill>
              <a:srgbClr val="4CCD9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4" name="Shape 977">
              <a:extLst>
                <a:ext uri="{FF2B5EF4-FFF2-40B4-BE49-F238E27FC236}">
                  <a16:creationId xmlns="" xmlns:a16="http://schemas.microsoft.com/office/drawing/2014/main" id="{F529F276-26EB-45ED-8D7B-F1DAC034B044}"/>
                </a:ext>
              </a:extLst>
            </p:cNvPr>
            <p:cNvSpPr/>
            <p:nvPr/>
          </p:nvSpPr>
          <p:spPr>
            <a:xfrm>
              <a:off x="7297396" y="1832110"/>
              <a:ext cx="3109750" cy="727141"/>
            </a:xfrm>
            <a:custGeom>
              <a:avLst/>
              <a:gdLst/>
              <a:ahLst/>
              <a:cxnLst/>
              <a:rect l="0" t="0" r="0" b="0"/>
              <a:pathLst>
                <a:path w="120000" h="120000" extrusionOk="0">
                  <a:moveTo>
                    <a:pt x="12605" y="0"/>
                  </a:moveTo>
                  <a:cubicBezTo>
                    <a:pt x="15186" y="245"/>
                    <a:pt x="17834" y="3472"/>
                    <a:pt x="20113" y="10849"/>
                  </a:cubicBezTo>
                  <a:cubicBezTo>
                    <a:pt x="26191" y="30872"/>
                    <a:pt x="25945" y="55813"/>
                    <a:pt x="24713" y="71270"/>
                  </a:cubicBezTo>
                  <a:cubicBezTo>
                    <a:pt x="23481" y="87077"/>
                    <a:pt x="29805" y="97265"/>
                    <a:pt x="29805" y="97265"/>
                  </a:cubicBezTo>
                  <a:cubicBezTo>
                    <a:pt x="30954" y="98318"/>
                    <a:pt x="32269" y="98318"/>
                    <a:pt x="34486" y="94806"/>
                  </a:cubicBezTo>
                  <a:cubicBezTo>
                    <a:pt x="36621" y="90941"/>
                    <a:pt x="36868" y="85321"/>
                    <a:pt x="40317" y="75485"/>
                  </a:cubicBezTo>
                  <a:cubicBezTo>
                    <a:pt x="43684" y="65649"/>
                    <a:pt x="51076" y="69162"/>
                    <a:pt x="51076" y="69162"/>
                  </a:cubicBezTo>
                  <a:cubicBezTo>
                    <a:pt x="51076" y="64946"/>
                    <a:pt x="53786" y="61785"/>
                    <a:pt x="55018" y="61785"/>
                  </a:cubicBezTo>
                  <a:cubicBezTo>
                    <a:pt x="56250" y="61785"/>
                    <a:pt x="63149" y="50544"/>
                    <a:pt x="69473" y="44221"/>
                  </a:cubicBezTo>
                  <a:cubicBezTo>
                    <a:pt x="75797" y="37898"/>
                    <a:pt x="81053" y="43167"/>
                    <a:pt x="82860" y="47734"/>
                  </a:cubicBezTo>
                  <a:cubicBezTo>
                    <a:pt x="84666" y="52652"/>
                    <a:pt x="98053" y="79700"/>
                    <a:pt x="103802" y="94103"/>
                  </a:cubicBezTo>
                  <a:cubicBezTo>
                    <a:pt x="109551" y="108857"/>
                    <a:pt x="110208" y="104642"/>
                    <a:pt x="114397" y="108857"/>
                  </a:cubicBezTo>
                  <a:cubicBezTo>
                    <a:pt x="116450" y="110965"/>
                    <a:pt x="117928" y="112897"/>
                    <a:pt x="118945" y="115663"/>
                  </a:cubicBezTo>
                  <a:lnTo>
                    <a:pt x="120000" y="119999"/>
                  </a:lnTo>
                  <a:lnTo>
                    <a:pt x="100354" y="119999"/>
                  </a:lnTo>
                  <a:lnTo>
                    <a:pt x="98680" y="116278"/>
                  </a:lnTo>
                  <a:cubicBezTo>
                    <a:pt x="97027" y="113248"/>
                    <a:pt x="94933" y="110438"/>
                    <a:pt x="92140" y="106749"/>
                  </a:cubicBezTo>
                  <a:cubicBezTo>
                    <a:pt x="86555" y="99372"/>
                    <a:pt x="82777" y="95859"/>
                    <a:pt x="79574" y="89888"/>
                  </a:cubicBezTo>
                  <a:cubicBezTo>
                    <a:pt x="76454" y="84267"/>
                    <a:pt x="75057" y="86024"/>
                    <a:pt x="73497" y="86024"/>
                  </a:cubicBezTo>
                  <a:cubicBezTo>
                    <a:pt x="71937" y="86024"/>
                    <a:pt x="70787" y="90941"/>
                    <a:pt x="66680" y="103939"/>
                  </a:cubicBezTo>
                  <a:cubicBezTo>
                    <a:pt x="64627" y="110438"/>
                    <a:pt x="61712" y="115268"/>
                    <a:pt x="59207" y="118473"/>
                  </a:cubicBezTo>
                  <a:lnTo>
                    <a:pt x="57912" y="119999"/>
                  </a:lnTo>
                  <a:lnTo>
                    <a:pt x="3922" y="119999"/>
                  </a:lnTo>
                  <a:lnTo>
                    <a:pt x="3730" y="118485"/>
                  </a:lnTo>
                  <a:cubicBezTo>
                    <a:pt x="3657" y="116871"/>
                    <a:pt x="3873" y="115356"/>
                    <a:pt x="3441" y="114829"/>
                  </a:cubicBezTo>
                  <a:cubicBezTo>
                    <a:pt x="2867" y="113775"/>
                    <a:pt x="2456" y="107101"/>
                    <a:pt x="2456" y="104993"/>
                  </a:cubicBezTo>
                  <a:cubicBezTo>
                    <a:pt x="2456" y="102885"/>
                    <a:pt x="2456" y="103237"/>
                    <a:pt x="1142" y="101831"/>
                  </a:cubicBezTo>
                  <a:cubicBezTo>
                    <a:pt x="-253" y="100426"/>
                    <a:pt x="1799" y="80754"/>
                    <a:pt x="1717" y="78296"/>
                  </a:cubicBezTo>
                  <a:cubicBezTo>
                    <a:pt x="1635" y="75836"/>
                    <a:pt x="649" y="77593"/>
                    <a:pt x="156" y="71270"/>
                  </a:cubicBezTo>
                  <a:cubicBezTo>
                    <a:pt x="-335" y="64947"/>
                    <a:pt x="321" y="30170"/>
                    <a:pt x="2292" y="18226"/>
                  </a:cubicBezTo>
                  <a:cubicBezTo>
                    <a:pt x="3811" y="9620"/>
                    <a:pt x="6747" y="2857"/>
                    <a:pt x="10063" y="706"/>
                  </a:cubicBezTo>
                  <a:lnTo>
                    <a:pt x="10362" y="623"/>
                  </a:lnTo>
                  <a:lnTo>
                    <a:pt x="10362" y="622"/>
                  </a:lnTo>
                  <a:lnTo>
                    <a:pt x="12605"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5" name="Shape 978">
              <a:extLst>
                <a:ext uri="{FF2B5EF4-FFF2-40B4-BE49-F238E27FC236}">
                  <a16:creationId xmlns="" xmlns:a16="http://schemas.microsoft.com/office/drawing/2014/main" id="{C41DFB2D-B22E-4FCA-851F-E6D2B3ED632F}"/>
                </a:ext>
              </a:extLst>
            </p:cNvPr>
            <p:cNvSpPr/>
            <p:nvPr/>
          </p:nvSpPr>
          <p:spPr>
            <a:xfrm>
              <a:off x="7777039" y="4013537"/>
              <a:ext cx="1816641" cy="727141"/>
            </a:xfrm>
            <a:custGeom>
              <a:avLst/>
              <a:gdLst/>
              <a:ahLst/>
              <a:cxnLst/>
              <a:rect l="0" t="0" r="0" b="0"/>
              <a:pathLst>
                <a:path w="120000" h="120000" extrusionOk="0">
                  <a:moveTo>
                    <a:pt x="35488" y="0"/>
                  </a:moveTo>
                  <a:lnTo>
                    <a:pt x="107866" y="0"/>
                  </a:lnTo>
                  <a:lnTo>
                    <a:pt x="108035" y="2600"/>
                  </a:lnTo>
                  <a:cubicBezTo>
                    <a:pt x="108694" y="30773"/>
                    <a:pt x="101160" y="47448"/>
                    <a:pt x="101160" y="47448"/>
                  </a:cubicBezTo>
                  <a:cubicBezTo>
                    <a:pt x="108224" y="64572"/>
                    <a:pt x="115842" y="97505"/>
                    <a:pt x="119388" y="116458"/>
                  </a:cubicBezTo>
                  <a:lnTo>
                    <a:pt x="120000" y="119999"/>
                  </a:lnTo>
                  <a:lnTo>
                    <a:pt x="84908" y="119999"/>
                  </a:lnTo>
                  <a:lnTo>
                    <a:pt x="81530" y="112567"/>
                  </a:lnTo>
                  <a:cubicBezTo>
                    <a:pt x="74377" y="96803"/>
                    <a:pt x="68121" y="82927"/>
                    <a:pt x="68121" y="82927"/>
                  </a:cubicBezTo>
                  <a:cubicBezTo>
                    <a:pt x="63904" y="88196"/>
                    <a:pt x="29178" y="90655"/>
                    <a:pt x="29178" y="90655"/>
                  </a:cubicBezTo>
                  <a:cubicBezTo>
                    <a:pt x="31111" y="94080"/>
                    <a:pt x="32728" y="98647"/>
                    <a:pt x="34094" y="103823"/>
                  </a:cubicBezTo>
                  <a:lnTo>
                    <a:pt x="37377" y="119999"/>
                  </a:lnTo>
                  <a:lnTo>
                    <a:pt x="7167" y="119999"/>
                  </a:lnTo>
                  <a:lnTo>
                    <a:pt x="2466" y="99086"/>
                  </a:lnTo>
                  <a:cubicBezTo>
                    <a:pt x="-4140" y="65714"/>
                    <a:pt x="4153" y="42881"/>
                    <a:pt x="8371" y="38665"/>
                  </a:cubicBezTo>
                  <a:cubicBezTo>
                    <a:pt x="12448" y="34450"/>
                    <a:pt x="20462" y="13022"/>
                    <a:pt x="28335" y="6347"/>
                  </a:cubicBezTo>
                  <a:cubicBezTo>
                    <a:pt x="30303" y="4679"/>
                    <a:pt x="32693" y="2549"/>
                    <a:pt x="35171" y="293"/>
                  </a:cubicBezTo>
                  <a:lnTo>
                    <a:pt x="35488" y="0"/>
                  </a:lnTo>
                  <a:close/>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6" name="Shape 979">
              <a:extLst>
                <a:ext uri="{FF2B5EF4-FFF2-40B4-BE49-F238E27FC236}">
                  <a16:creationId xmlns="" xmlns:a16="http://schemas.microsoft.com/office/drawing/2014/main" id="{77D13D6C-B8B0-47F0-87C9-EB2637F70B2D}"/>
                </a:ext>
              </a:extLst>
            </p:cNvPr>
            <p:cNvSpPr/>
            <p:nvPr/>
          </p:nvSpPr>
          <p:spPr>
            <a:xfrm>
              <a:off x="6896878" y="3286394"/>
              <a:ext cx="2513113" cy="727144"/>
            </a:xfrm>
            <a:custGeom>
              <a:avLst/>
              <a:gdLst/>
              <a:ahLst/>
              <a:cxnLst/>
              <a:rect l="0" t="0" r="0" b="0"/>
              <a:pathLst>
                <a:path w="120000" h="120000" extrusionOk="0">
                  <a:moveTo>
                    <a:pt x="46875" y="0"/>
                  </a:moveTo>
                  <a:lnTo>
                    <a:pt x="99623" y="0"/>
                  </a:lnTo>
                  <a:lnTo>
                    <a:pt x="100400" y="9685"/>
                  </a:lnTo>
                  <a:cubicBezTo>
                    <a:pt x="102714" y="34328"/>
                    <a:pt x="106437" y="48582"/>
                    <a:pt x="109461" y="55037"/>
                  </a:cubicBezTo>
                  <a:cubicBezTo>
                    <a:pt x="112916" y="62414"/>
                    <a:pt x="116879" y="73655"/>
                    <a:pt x="119522" y="109837"/>
                  </a:cubicBezTo>
                  <a:lnTo>
                    <a:pt x="120000" y="119999"/>
                  </a:lnTo>
                  <a:lnTo>
                    <a:pt x="67680" y="119999"/>
                  </a:lnTo>
                  <a:lnTo>
                    <a:pt x="72774" y="113482"/>
                  </a:lnTo>
                  <a:cubicBezTo>
                    <a:pt x="76127" y="109134"/>
                    <a:pt x="78770" y="105622"/>
                    <a:pt x="78770" y="105622"/>
                  </a:cubicBezTo>
                  <a:cubicBezTo>
                    <a:pt x="78770" y="105622"/>
                    <a:pt x="62916" y="44498"/>
                    <a:pt x="59969" y="37473"/>
                  </a:cubicBezTo>
                  <a:cubicBezTo>
                    <a:pt x="58546" y="33960"/>
                    <a:pt x="53922" y="20611"/>
                    <a:pt x="49654" y="8141"/>
                  </a:cubicBezTo>
                  <a:close/>
                  <a:moveTo>
                    <a:pt x="0" y="0"/>
                  </a:moveTo>
                  <a:lnTo>
                    <a:pt x="11329" y="0"/>
                  </a:lnTo>
                  <a:lnTo>
                    <a:pt x="11594" y="939"/>
                  </a:lnTo>
                  <a:cubicBezTo>
                    <a:pt x="12814" y="3750"/>
                    <a:pt x="17590" y="10424"/>
                    <a:pt x="17590" y="10424"/>
                  </a:cubicBezTo>
                  <a:cubicBezTo>
                    <a:pt x="18022" y="7658"/>
                    <a:pt x="18422" y="5237"/>
                    <a:pt x="18797" y="3102"/>
                  </a:cubicBezTo>
                  <a:lnTo>
                    <a:pt x="19380" y="0"/>
                  </a:lnTo>
                  <a:lnTo>
                    <a:pt x="37772" y="0"/>
                  </a:lnTo>
                  <a:lnTo>
                    <a:pt x="35625" y="9118"/>
                  </a:lnTo>
                  <a:cubicBezTo>
                    <a:pt x="34653" y="13204"/>
                    <a:pt x="33600" y="17592"/>
                    <a:pt x="32517" y="22060"/>
                  </a:cubicBezTo>
                  <a:lnTo>
                    <a:pt x="31947" y="24390"/>
                  </a:lnTo>
                  <a:lnTo>
                    <a:pt x="29232" y="35480"/>
                  </a:lnTo>
                  <a:cubicBezTo>
                    <a:pt x="25963" y="48692"/>
                    <a:pt x="22900" y="60613"/>
                    <a:pt x="21452" y="65224"/>
                  </a:cubicBezTo>
                  <a:cubicBezTo>
                    <a:pt x="17692" y="77168"/>
                    <a:pt x="14846" y="75411"/>
                    <a:pt x="12103" y="66629"/>
                  </a:cubicBezTo>
                  <a:cubicBezTo>
                    <a:pt x="10324" y="60921"/>
                    <a:pt x="5806" y="34904"/>
                    <a:pt x="2098" y="12678"/>
                  </a:cubicBezTo>
                  <a:close/>
                </a:path>
              </a:pathLst>
            </a:custGeom>
            <a:solidFill>
              <a:srgbClr val="404E5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7" name="Shape 980">
              <a:extLst>
                <a:ext uri="{FF2B5EF4-FFF2-40B4-BE49-F238E27FC236}">
                  <a16:creationId xmlns="" xmlns:a16="http://schemas.microsoft.com/office/drawing/2014/main" id="{52E05FA1-0447-47D5-BE8A-DE68918CC1D7}"/>
                </a:ext>
              </a:extLst>
            </p:cNvPr>
            <p:cNvSpPr/>
            <p:nvPr/>
          </p:nvSpPr>
          <p:spPr>
            <a:xfrm>
              <a:off x="8125822" y="5467823"/>
              <a:ext cx="2385160" cy="727143"/>
            </a:xfrm>
            <a:custGeom>
              <a:avLst/>
              <a:gdLst/>
              <a:ahLst/>
              <a:cxnLst/>
              <a:rect l="0" t="0" r="0" b="0"/>
              <a:pathLst>
                <a:path w="120000" h="120000" extrusionOk="0">
                  <a:moveTo>
                    <a:pt x="91906" y="0"/>
                  </a:moveTo>
                  <a:lnTo>
                    <a:pt x="105217" y="0"/>
                  </a:lnTo>
                  <a:lnTo>
                    <a:pt x="105217" y="0"/>
                  </a:lnTo>
                  <a:cubicBezTo>
                    <a:pt x="106012" y="2827"/>
                    <a:pt x="106507" y="4517"/>
                    <a:pt x="106507" y="4517"/>
                  </a:cubicBezTo>
                  <a:cubicBezTo>
                    <a:pt x="106507" y="4517"/>
                    <a:pt x="106507" y="4517"/>
                    <a:pt x="107150" y="4517"/>
                  </a:cubicBezTo>
                  <a:cubicBezTo>
                    <a:pt x="107792" y="4517"/>
                    <a:pt x="108435" y="11894"/>
                    <a:pt x="109934" y="12597"/>
                  </a:cubicBezTo>
                  <a:cubicBezTo>
                    <a:pt x="111540" y="12948"/>
                    <a:pt x="113681" y="12597"/>
                    <a:pt x="118286" y="20676"/>
                  </a:cubicBezTo>
                  <a:cubicBezTo>
                    <a:pt x="122783" y="29107"/>
                    <a:pt x="117322" y="49481"/>
                    <a:pt x="114538" y="60371"/>
                  </a:cubicBezTo>
                  <a:cubicBezTo>
                    <a:pt x="111861" y="71261"/>
                    <a:pt x="114431" y="84259"/>
                    <a:pt x="109827" y="103579"/>
                  </a:cubicBezTo>
                  <a:cubicBezTo>
                    <a:pt x="105222" y="122900"/>
                    <a:pt x="100189" y="122900"/>
                    <a:pt x="98583" y="115171"/>
                  </a:cubicBezTo>
                  <a:cubicBezTo>
                    <a:pt x="96977" y="107092"/>
                    <a:pt x="100189" y="102877"/>
                    <a:pt x="101153" y="96905"/>
                  </a:cubicBezTo>
                  <a:cubicBezTo>
                    <a:pt x="102010" y="90582"/>
                    <a:pt x="102010" y="62479"/>
                    <a:pt x="102010" y="54048"/>
                  </a:cubicBezTo>
                  <a:cubicBezTo>
                    <a:pt x="102010" y="45969"/>
                    <a:pt x="99975" y="40699"/>
                    <a:pt x="99975" y="36484"/>
                  </a:cubicBezTo>
                  <a:cubicBezTo>
                    <a:pt x="99975" y="32269"/>
                    <a:pt x="98262" y="17164"/>
                    <a:pt x="95050" y="8381"/>
                  </a:cubicBezTo>
                  <a:cubicBezTo>
                    <a:pt x="94662" y="7284"/>
                    <a:pt x="94193" y="6005"/>
                    <a:pt x="93656" y="4575"/>
                  </a:cubicBezTo>
                  <a:close/>
                  <a:moveTo>
                    <a:pt x="16536" y="0"/>
                  </a:moveTo>
                  <a:lnTo>
                    <a:pt x="28710" y="0"/>
                  </a:lnTo>
                  <a:lnTo>
                    <a:pt x="28822" y="829"/>
                  </a:lnTo>
                  <a:cubicBezTo>
                    <a:pt x="29411" y="5922"/>
                    <a:pt x="29946" y="11016"/>
                    <a:pt x="30803" y="12597"/>
                  </a:cubicBezTo>
                  <a:cubicBezTo>
                    <a:pt x="32623" y="15758"/>
                    <a:pt x="33480" y="26648"/>
                    <a:pt x="37549" y="41753"/>
                  </a:cubicBezTo>
                  <a:cubicBezTo>
                    <a:pt x="41511" y="56858"/>
                    <a:pt x="36371" y="61425"/>
                    <a:pt x="25128" y="84258"/>
                  </a:cubicBezTo>
                  <a:cubicBezTo>
                    <a:pt x="13884" y="107092"/>
                    <a:pt x="1035" y="117982"/>
                    <a:pt x="178" y="106038"/>
                  </a:cubicBezTo>
                  <a:cubicBezTo>
                    <a:pt x="-570" y="94094"/>
                    <a:pt x="1035" y="86015"/>
                    <a:pt x="4997" y="79692"/>
                  </a:cubicBezTo>
                  <a:cubicBezTo>
                    <a:pt x="8959" y="73369"/>
                    <a:pt x="15919" y="30161"/>
                    <a:pt x="15919" y="30161"/>
                  </a:cubicBezTo>
                  <a:cubicBezTo>
                    <a:pt x="15919" y="30161"/>
                    <a:pt x="17204" y="23486"/>
                    <a:pt x="16561" y="16110"/>
                  </a:cubicBezTo>
                  <a:cubicBezTo>
                    <a:pt x="16240" y="12421"/>
                    <a:pt x="16267" y="7767"/>
                    <a:pt x="16374" y="4034"/>
                  </a:cubicBezTo>
                  <a:close/>
                </a:path>
              </a:pathLst>
            </a:custGeom>
            <a:solidFill>
              <a:srgbClr val="4CCD9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8" name="Shape 981">
              <a:extLst>
                <a:ext uri="{FF2B5EF4-FFF2-40B4-BE49-F238E27FC236}">
                  <a16:creationId xmlns="" xmlns:a16="http://schemas.microsoft.com/office/drawing/2014/main" id="{DB212A57-BCD4-4622-8A82-4FB03558BC77}"/>
                </a:ext>
              </a:extLst>
            </p:cNvPr>
            <p:cNvSpPr/>
            <p:nvPr/>
          </p:nvSpPr>
          <p:spPr>
            <a:xfrm>
              <a:off x="7885553" y="4740680"/>
              <a:ext cx="2331607" cy="727143"/>
            </a:xfrm>
            <a:custGeom>
              <a:avLst/>
              <a:gdLst/>
              <a:ahLst/>
              <a:cxnLst/>
              <a:rect l="0" t="0" r="0" b="0"/>
              <a:pathLst>
                <a:path w="120000" h="120000" extrusionOk="0">
                  <a:moveTo>
                    <a:pt x="60570" y="0"/>
                  </a:moveTo>
                  <a:lnTo>
                    <a:pt x="87911" y="0"/>
                  </a:lnTo>
                  <a:lnTo>
                    <a:pt x="88535" y="4632"/>
                  </a:lnTo>
                  <a:cubicBezTo>
                    <a:pt x="88802" y="6876"/>
                    <a:pt x="88965" y="8594"/>
                    <a:pt x="89006" y="9648"/>
                  </a:cubicBezTo>
                  <a:cubicBezTo>
                    <a:pt x="89334" y="18078"/>
                    <a:pt x="90430" y="20186"/>
                    <a:pt x="90430" y="20186"/>
                  </a:cubicBezTo>
                  <a:cubicBezTo>
                    <a:pt x="99412" y="33184"/>
                    <a:pt x="106422" y="60232"/>
                    <a:pt x="109818" y="78850"/>
                  </a:cubicBezTo>
                  <a:cubicBezTo>
                    <a:pt x="111940" y="90487"/>
                    <a:pt x="115902" y="105416"/>
                    <a:pt x="118575" y="114977"/>
                  </a:cubicBezTo>
                  <a:lnTo>
                    <a:pt x="120000" y="119999"/>
                  </a:lnTo>
                  <a:lnTo>
                    <a:pt x="106383" y="119999"/>
                  </a:lnTo>
                  <a:lnTo>
                    <a:pt x="106330" y="119863"/>
                  </a:lnTo>
                  <a:cubicBezTo>
                    <a:pt x="102273" y="109653"/>
                    <a:pt x="96153" y="95097"/>
                    <a:pt x="90649" y="82715"/>
                  </a:cubicBezTo>
                  <a:cubicBezTo>
                    <a:pt x="83310" y="65853"/>
                    <a:pt x="86267" y="72527"/>
                    <a:pt x="81995" y="68663"/>
                  </a:cubicBezTo>
                  <a:cubicBezTo>
                    <a:pt x="77833" y="64448"/>
                    <a:pt x="76080" y="45478"/>
                    <a:pt x="74875" y="41263"/>
                  </a:cubicBezTo>
                  <a:cubicBezTo>
                    <a:pt x="73780" y="37399"/>
                    <a:pt x="72575" y="33535"/>
                    <a:pt x="72575" y="33535"/>
                  </a:cubicBezTo>
                  <a:cubicBezTo>
                    <a:pt x="70480" y="27870"/>
                    <a:pt x="66429" y="16525"/>
                    <a:pt x="62183" y="4556"/>
                  </a:cubicBezTo>
                  <a:close/>
                  <a:moveTo>
                    <a:pt x="0" y="0"/>
                  </a:moveTo>
                  <a:lnTo>
                    <a:pt x="23537" y="0"/>
                  </a:lnTo>
                  <a:lnTo>
                    <a:pt x="23639" y="646"/>
                  </a:lnTo>
                  <a:cubicBezTo>
                    <a:pt x="25090" y="12370"/>
                    <a:pt x="25967" y="24402"/>
                    <a:pt x="26679" y="32481"/>
                  </a:cubicBezTo>
                  <a:cubicBezTo>
                    <a:pt x="28212" y="48640"/>
                    <a:pt x="38837" y="109763"/>
                    <a:pt x="38837" y="109763"/>
                  </a:cubicBezTo>
                  <a:cubicBezTo>
                    <a:pt x="38837" y="109763"/>
                    <a:pt x="38837" y="109763"/>
                    <a:pt x="39495" y="109061"/>
                  </a:cubicBezTo>
                  <a:cubicBezTo>
                    <a:pt x="40042" y="109851"/>
                    <a:pt x="40480" y="111520"/>
                    <a:pt x="40857" y="113627"/>
                  </a:cubicBezTo>
                  <a:lnTo>
                    <a:pt x="41735" y="120000"/>
                  </a:lnTo>
                  <a:lnTo>
                    <a:pt x="29282" y="120000"/>
                  </a:lnTo>
                  <a:lnTo>
                    <a:pt x="29308" y="119363"/>
                  </a:lnTo>
                  <a:cubicBezTo>
                    <a:pt x="29369" y="118194"/>
                    <a:pt x="29417" y="117492"/>
                    <a:pt x="29417" y="117492"/>
                  </a:cubicBezTo>
                  <a:cubicBezTo>
                    <a:pt x="29417" y="117492"/>
                    <a:pt x="19887" y="77797"/>
                    <a:pt x="13753" y="56368"/>
                  </a:cubicBezTo>
                  <a:cubicBezTo>
                    <a:pt x="9071" y="40561"/>
                    <a:pt x="4573" y="23765"/>
                    <a:pt x="398" y="2276"/>
                  </a:cubicBez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103" name="Text Placeholder 5">
            <a:extLst>
              <a:ext uri="{FF2B5EF4-FFF2-40B4-BE49-F238E27FC236}">
                <a16:creationId xmlns="" xmlns:a16="http://schemas.microsoft.com/office/drawing/2014/main" id="{BB509CE4-4F4A-4ABB-BFD6-4B71BFDDA803}"/>
              </a:ext>
            </a:extLst>
          </p:cNvPr>
          <p:cNvSpPr>
            <a:spLocks noGrp="1"/>
          </p:cNvSpPr>
          <p:nvPr>
            <p:ph type="body" sz="quarter" idx="24" hasCustomPrompt="1"/>
          </p:nvPr>
        </p:nvSpPr>
        <p:spPr>
          <a:xfrm>
            <a:off x="6213746" y="1967241"/>
            <a:ext cx="5285919" cy="3749409"/>
          </a:xfrm>
          <a:prstGeom prst="rect">
            <a:avLst/>
          </a:prstGeom>
        </p:spPr>
        <p:txBody>
          <a:bodyPr/>
          <a:lstStyle>
            <a:lvl1pPr>
              <a:defRPr lang="en-US" sz="1800" kern="1200" baseline="0" dirty="0">
                <a:solidFill>
                  <a:schemeClr val="tx1"/>
                </a:solidFill>
                <a:latin typeface="Arial" panose="020B0604020202020204" pitchFamily="34" charset="0"/>
                <a:ea typeface="+mn-ea"/>
                <a:cs typeface="Arial" panose="020B0604020202020204" pitchFamily="34" charset="0"/>
              </a:defRPr>
            </a:lvl1pPr>
            <a:lvl2pPr>
              <a:defRPr lang="en-US" sz="1800" kern="1200" baseline="0" dirty="0">
                <a:solidFill>
                  <a:schemeClr val="tx1"/>
                </a:solidFill>
                <a:latin typeface="Arial" panose="020B0604020202020204" pitchFamily="34" charset="0"/>
                <a:ea typeface="+mn-ea"/>
                <a:cs typeface="Arial" panose="020B0604020202020204" pitchFamily="34" charset="0"/>
              </a:defRPr>
            </a:lvl2pPr>
            <a:lvl3pPr>
              <a:defRPr lang="en-US" sz="1600" kern="1200" dirty="0">
                <a:solidFill>
                  <a:schemeClr val="tx1"/>
                </a:solidFill>
                <a:latin typeface="Arial" panose="020B0604020202020204" pitchFamily="34" charset="0"/>
                <a:ea typeface="+mn-ea"/>
                <a:cs typeface="Arial" panose="020B0604020202020204" pitchFamily="34" charset="0"/>
              </a:defRPr>
            </a:lvl3pPr>
            <a:lvl4pPr>
              <a:defRPr lang="en-US" sz="150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r>
              <a:rPr lang="en-US" dirty="0"/>
              <a:t>First</a:t>
            </a:r>
          </a:p>
          <a:p>
            <a:pPr marL="617538" lvl="2" indent="-341313" defTabSz="914400" eaLnBrk="1" latinLnBrk="0" hangingPunct="1">
              <a:lnSpc>
                <a:spcPct val="90000"/>
              </a:lnSpc>
              <a:spcBef>
                <a:spcPct val="0"/>
              </a:spcBef>
              <a:spcAft>
                <a:spcPts val="838"/>
              </a:spcAft>
              <a:buFont typeface="Wingdings 3" pitchFamily="18" charset="2"/>
              <a:buChar char="9"/>
            </a:pPr>
            <a:r>
              <a:rPr lang="en-US" dirty="0"/>
              <a:t>Second</a:t>
            </a:r>
          </a:p>
          <a:p>
            <a:pPr marL="998538" lvl="3" indent="-361950" defTabSz="914400" eaLnBrk="1" latinLnBrk="0" hangingPunct="1">
              <a:lnSpc>
                <a:spcPct val="90000"/>
              </a:lnSpc>
              <a:spcBef>
                <a:spcPct val="0"/>
              </a:spcBef>
              <a:spcAft>
                <a:spcPts val="838"/>
              </a:spcAft>
              <a:buFont typeface="Wingdings 3" pitchFamily="18" charset="2"/>
              <a:buChar char="&quot;"/>
            </a:pPr>
            <a:r>
              <a:rPr lang="en-US" dirty="0"/>
              <a:t>Third</a:t>
            </a:r>
          </a:p>
        </p:txBody>
      </p:sp>
      <p:sp>
        <p:nvSpPr>
          <p:cNvPr id="14" name="Slide Number Placeholder 13">
            <a:extLst>
              <a:ext uri="{FF2B5EF4-FFF2-40B4-BE49-F238E27FC236}">
                <a16:creationId xmlns="" xmlns:a16="http://schemas.microsoft.com/office/drawing/2014/main" id="{427F2671-51E4-4294-B12E-12C3E4624F0F}"/>
              </a:ext>
            </a:extLst>
          </p:cNvPr>
          <p:cNvSpPr>
            <a:spLocks noGrp="1"/>
          </p:cNvSpPr>
          <p:nvPr>
            <p:ph type="sldNum" sz="quarter" idx="25"/>
          </p:nvPr>
        </p:nvSpPr>
        <p:spPr/>
        <p:txBody>
          <a:bodyPr/>
          <a:lstStyle/>
          <a:p>
            <a:fld id="{AEE158EC-8AAB-4AC2-BB01-557722FA2B15}" type="slidenum">
              <a:rPr lang="en-IN" smtClean="0"/>
              <a:pPr/>
              <a:t>‹#›</a:t>
            </a:fld>
            <a:endParaRPr lang="en-IN" dirty="0"/>
          </a:p>
        </p:txBody>
      </p:sp>
    </p:spTree>
    <p:custDataLst>
      <p:tags r:id="rId1"/>
    </p:custDataLst>
    <p:extLst>
      <p:ext uri="{BB962C8B-B14F-4D97-AF65-F5344CB8AC3E}">
        <p14:creationId xmlns:p14="http://schemas.microsoft.com/office/powerpoint/2010/main" val="1762191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 xmlns:a16="http://schemas.microsoft.com/office/drawing/2014/main" id="{F950E857-44B5-4450-82F4-D1A8DD968574}"/>
              </a:ext>
            </a:extLst>
          </p:cNvPr>
          <p:cNvSpPr/>
          <p:nvPr userDrawn="1"/>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14" name="Slide Number Placeholder 13">
            <a:extLst>
              <a:ext uri="{FF2B5EF4-FFF2-40B4-BE49-F238E27FC236}">
                <a16:creationId xmlns="" xmlns:a16="http://schemas.microsoft.com/office/drawing/2014/main" id="{427F2671-51E4-4294-B12E-12C3E4624F0F}"/>
              </a:ext>
            </a:extLst>
          </p:cNvPr>
          <p:cNvSpPr>
            <a:spLocks noGrp="1"/>
          </p:cNvSpPr>
          <p:nvPr userDrawn="1">
            <p:ph type="sldNum" sz="quarter" idx="25"/>
          </p:nvPr>
        </p:nvSpPr>
        <p:spPr/>
        <p:txBody>
          <a:bodyPr/>
          <a:lstStyle/>
          <a:p>
            <a:fld id="{AEE158EC-8AAB-4AC2-BB01-557722FA2B15}" type="slidenum">
              <a:rPr lang="en-IN" smtClean="0"/>
              <a:pPr/>
              <a:t>‹#›</a:t>
            </a:fld>
            <a:endParaRPr lang="en-IN" dirty="0"/>
          </a:p>
        </p:txBody>
      </p:sp>
      <p:pic>
        <p:nvPicPr>
          <p:cNvPr id="4" name="Picture 3">
            <a:extLst>
              <a:ext uri="{FF2B5EF4-FFF2-40B4-BE49-F238E27FC236}">
                <a16:creationId xmlns="" xmlns:a16="http://schemas.microsoft.com/office/drawing/2014/main" id="{F6A53FBF-A185-408E-B22C-3CDE6D10272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 xmlns:a16="http://schemas.microsoft.com/office/drawing/2014/main" id="{A93C54D8-A23B-47BD-BBF7-3EB673F4B801}"/>
              </a:ext>
            </a:extLst>
          </p:cNvPr>
          <p:cNvSpPr/>
          <p:nvPr userDrawn="1"/>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 xmlns:a16="http://schemas.microsoft.com/office/drawing/2014/main" id="{234C79B4-F55C-446F-AB04-E7D88FB6242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3" name="Text Placeholder 5">
            <a:extLst>
              <a:ext uri="{FF2B5EF4-FFF2-40B4-BE49-F238E27FC236}">
                <a16:creationId xmlns="" xmlns:a16="http://schemas.microsoft.com/office/drawing/2014/main" id="{BB509CE4-4F4A-4ABB-BFD6-4B71BFDDA803}"/>
              </a:ext>
            </a:extLst>
          </p:cNvPr>
          <p:cNvSpPr>
            <a:spLocks noGrp="1"/>
          </p:cNvSpPr>
          <p:nvPr userDrawn="1">
            <p:ph type="body" sz="quarter" idx="24" hasCustomPrompt="1"/>
          </p:nvPr>
        </p:nvSpPr>
        <p:spPr>
          <a:xfrm>
            <a:off x="4809152" y="1852369"/>
            <a:ext cx="6690513" cy="3749409"/>
          </a:xfrm>
          <a:prstGeom prst="rect">
            <a:avLst/>
          </a:prstGeom>
        </p:spPr>
        <p:txBody>
          <a:bodyPr/>
          <a:lstStyle>
            <a:lvl1pPr>
              <a:defRPr lang="en-US" sz="1800" kern="1200" baseline="0" dirty="0">
                <a:solidFill>
                  <a:schemeClr val="tx1"/>
                </a:solidFill>
                <a:latin typeface="Arial" panose="020B0604020202020204" pitchFamily="34" charset="0"/>
                <a:ea typeface="+mn-ea"/>
                <a:cs typeface="Arial" panose="020B0604020202020204" pitchFamily="34" charset="0"/>
              </a:defRPr>
            </a:lvl1pPr>
            <a:lvl2pPr>
              <a:defRPr lang="en-US" sz="1800" kern="1200" baseline="0" dirty="0">
                <a:solidFill>
                  <a:schemeClr val="tx1"/>
                </a:solidFill>
                <a:latin typeface="Arial" panose="020B0604020202020204" pitchFamily="34" charset="0"/>
                <a:ea typeface="+mn-ea"/>
                <a:cs typeface="Arial" panose="020B0604020202020204" pitchFamily="34" charset="0"/>
              </a:defRPr>
            </a:lvl2pPr>
            <a:lvl3pPr>
              <a:defRPr lang="en-US" sz="1600" kern="1200" dirty="0">
                <a:solidFill>
                  <a:schemeClr val="tx1"/>
                </a:solidFill>
                <a:latin typeface="Arial" panose="020B0604020202020204" pitchFamily="34" charset="0"/>
                <a:ea typeface="+mn-ea"/>
                <a:cs typeface="Arial" panose="020B0604020202020204" pitchFamily="34" charset="0"/>
              </a:defRPr>
            </a:lvl3pPr>
            <a:lvl4pPr>
              <a:defRPr lang="en-US" sz="150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r>
              <a:rPr lang="en-US" dirty="0"/>
              <a:t>First</a:t>
            </a:r>
          </a:p>
          <a:p>
            <a:pPr marL="617538" lvl="2" indent="-341313" defTabSz="914400" eaLnBrk="1" latinLnBrk="0" hangingPunct="1">
              <a:lnSpc>
                <a:spcPct val="90000"/>
              </a:lnSpc>
              <a:spcBef>
                <a:spcPct val="0"/>
              </a:spcBef>
              <a:spcAft>
                <a:spcPts val="838"/>
              </a:spcAft>
              <a:buFont typeface="Wingdings 3" pitchFamily="18" charset="2"/>
              <a:buChar char="9"/>
            </a:pPr>
            <a:r>
              <a:rPr lang="en-US" dirty="0"/>
              <a:t>Second</a:t>
            </a:r>
          </a:p>
          <a:p>
            <a:pPr marL="998538" lvl="3" indent="-361950" defTabSz="914400" eaLnBrk="1" latinLnBrk="0" hangingPunct="1">
              <a:lnSpc>
                <a:spcPct val="90000"/>
              </a:lnSpc>
              <a:spcBef>
                <a:spcPct val="0"/>
              </a:spcBef>
              <a:spcAft>
                <a:spcPts val="838"/>
              </a:spcAft>
              <a:buFont typeface="Wingdings 3" pitchFamily="18" charset="2"/>
              <a:buChar char="&quot;"/>
            </a:pPr>
            <a:r>
              <a:rPr lang="en-US" dirty="0"/>
              <a:t>Third</a:t>
            </a:r>
          </a:p>
        </p:txBody>
      </p:sp>
    </p:spTree>
    <p:custDataLst>
      <p:tags r:id="rId1"/>
    </p:custDataLst>
    <p:extLst>
      <p:ext uri="{BB962C8B-B14F-4D97-AF65-F5344CB8AC3E}">
        <p14:creationId xmlns:p14="http://schemas.microsoft.com/office/powerpoint/2010/main" val="3801291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alysis-Infographic">
    <p:spTree>
      <p:nvGrpSpPr>
        <p:cNvPr id="1" name="Shape 31"/>
        <p:cNvGrpSpPr/>
        <p:nvPr/>
      </p:nvGrpSpPr>
      <p:grpSpPr>
        <a:xfrm>
          <a:off x="0" y="0"/>
          <a:ext cx="0" cy="0"/>
          <a:chOff x="0" y="0"/>
          <a:chExt cx="0" cy="0"/>
        </a:xfrm>
      </p:grpSpPr>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9753747"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 xmlns:a16="http://schemas.microsoft.com/office/drawing/2014/main" id="{AA3A6B75-CDC0-4F22-90BE-313037895E09}"/>
              </a:ext>
            </a:extLst>
          </p:cNvPr>
          <p:cNvSpPr>
            <a:spLocks noGrp="1"/>
          </p:cNvSpPr>
          <p:nvPr>
            <p:ph type="body" sz="quarter" idx="13" hasCustomPrompt="1"/>
          </p:nvPr>
        </p:nvSpPr>
        <p:spPr>
          <a:xfrm>
            <a:off x="207963" y="273050"/>
            <a:ext cx="9753747"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14" name="Slide Number Placeholder 13">
            <a:extLst>
              <a:ext uri="{FF2B5EF4-FFF2-40B4-BE49-F238E27FC236}">
                <a16:creationId xmlns="" xmlns:a16="http://schemas.microsoft.com/office/drawing/2014/main" id="{427F2671-51E4-4294-B12E-12C3E4624F0F}"/>
              </a:ext>
            </a:extLst>
          </p:cNvPr>
          <p:cNvSpPr>
            <a:spLocks noGrp="1"/>
          </p:cNvSpPr>
          <p:nvPr>
            <p:ph type="sldNum" sz="quarter" idx="25"/>
          </p:nvPr>
        </p:nvSpPr>
        <p:spPr/>
        <p:txBody>
          <a:bodyPr/>
          <a:lstStyle/>
          <a:p>
            <a:fld id="{AEE158EC-8AAB-4AC2-BB01-557722FA2B15}" type="slidenum">
              <a:rPr lang="en-IN" smtClean="0"/>
              <a:pPr/>
              <a:t>‹#›</a:t>
            </a:fld>
            <a:endParaRPr lang="en-IN" dirty="0"/>
          </a:p>
        </p:txBody>
      </p:sp>
      <p:sp>
        <p:nvSpPr>
          <p:cNvPr id="23" name="Shape 1000">
            <a:extLst>
              <a:ext uri="{FF2B5EF4-FFF2-40B4-BE49-F238E27FC236}">
                <a16:creationId xmlns="" xmlns:a16="http://schemas.microsoft.com/office/drawing/2014/main" id="{C361A148-7412-452D-BBEA-5D64C0024EAC}"/>
              </a:ext>
            </a:extLst>
          </p:cNvPr>
          <p:cNvSpPr/>
          <p:nvPr userDrawn="1"/>
        </p:nvSpPr>
        <p:spPr>
          <a:xfrm>
            <a:off x="1230923" y="4198846"/>
            <a:ext cx="9753747" cy="63304"/>
          </a:xfrm>
          <a:prstGeom prst="rect">
            <a:avLst/>
          </a:prstGeom>
          <a:solidFill>
            <a:srgbClr val="14906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4" name="Shape 1001">
            <a:extLst>
              <a:ext uri="{FF2B5EF4-FFF2-40B4-BE49-F238E27FC236}">
                <a16:creationId xmlns="" xmlns:a16="http://schemas.microsoft.com/office/drawing/2014/main" id="{936813CB-73BE-4AE9-937D-70F81C277B8A}"/>
              </a:ext>
            </a:extLst>
          </p:cNvPr>
          <p:cNvSpPr/>
          <p:nvPr userDrawn="1"/>
        </p:nvSpPr>
        <p:spPr>
          <a:xfrm>
            <a:off x="1509462" y="4105578"/>
            <a:ext cx="764423" cy="9327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5" name="Shape 1002">
            <a:extLst>
              <a:ext uri="{FF2B5EF4-FFF2-40B4-BE49-F238E27FC236}">
                <a16:creationId xmlns="" xmlns:a16="http://schemas.microsoft.com/office/drawing/2014/main" id="{70CC7F76-5E9D-4A2B-A86E-FFF12B2CE876}"/>
              </a:ext>
            </a:extLst>
          </p:cNvPr>
          <p:cNvSpPr/>
          <p:nvPr userDrawn="1"/>
        </p:nvSpPr>
        <p:spPr>
          <a:xfrm>
            <a:off x="2273884" y="3969057"/>
            <a:ext cx="764423" cy="22979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 name="Shape 1003">
            <a:extLst>
              <a:ext uri="{FF2B5EF4-FFF2-40B4-BE49-F238E27FC236}">
                <a16:creationId xmlns="" xmlns:a16="http://schemas.microsoft.com/office/drawing/2014/main" id="{C5633117-6303-4544-B881-D7CD8E84289C}"/>
              </a:ext>
            </a:extLst>
          </p:cNvPr>
          <p:cNvSpPr/>
          <p:nvPr userDrawn="1"/>
        </p:nvSpPr>
        <p:spPr>
          <a:xfrm>
            <a:off x="3038308" y="3872691"/>
            <a:ext cx="764423" cy="32615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 name="Shape 1004">
            <a:extLst>
              <a:ext uri="{FF2B5EF4-FFF2-40B4-BE49-F238E27FC236}">
                <a16:creationId xmlns="" xmlns:a16="http://schemas.microsoft.com/office/drawing/2014/main" id="{5985222D-704C-47F6-99C3-3E90A041FE9B}"/>
              </a:ext>
            </a:extLst>
          </p:cNvPr>
          <p:cNvSpPr/>
          <p:nvPr userDrawn="1"/>
        </p:nvSpPr>
        <p:spPr>
          <a:xfrm>
            <a:off x="3802730" y="3704050"/>
            <a:ext cx="764423" cy="49479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 name="Shape 1005">
            <a:extLst>
              <a:ext uri="{FF2B5EF4-FFF2-40B4-BE49-F238E27FC236}">
                <a16:creationId xmlns="" xmlns:a16="http://schemas.microsoft.com/office/drawing/2014/main" id="{7C3B66E6-2D93-4057-B55C-CCC289020FDB}"/>
              </a:ext>
            </a:extLst>
          </p:cNvPr>
          <p:cNvSpPr/>
          <p:nvPr userDrawn="1"/>
        </p:nvSpPr>
        <p:spPr>
          <a:xfrm>
            <a:off x="4567153" y="3559498"/>
            <a:ext cx="764423" cy="63934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 name="Shape 1006">
            <a:extLst>
              <a:ext uri="{FF2B5EF4-FFF2-40B4-BE49-F238E27FC236}">
                <a16:creationId xmlns="" xmlns:a16="http://schemas.microsoft.com/office/drawing/2014/main" id="{701E324C-4D5B-46CA-9806-85BFA1AFAD2A}"/>
              </a:ext>
            </a:extLst>
          </p:cNvPr>
          <p:cNvSpPr/>
          <p:nvPr userDrawn="1"/>
        </p:nvSpPr>
        <p:spPr>
          <a:xfrm>
            <a:off x="5331576" y="3398887"/>
            <a:ext cx="764423" cy="79996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1007">
            <a:extLst>
              <a:ext uri="{FF2B5EF4-FFF2-40B4-BE49-F238E27FC236}">
                <a16:creationId xmlns="" xmlns:a16="http://schemas.microsoft.com/office/drawing/2014/main" id="{23128545-AF43-474C-AEDE-E96A6AD27441}"/>
              </a:ext>
            </a:extLst>
          </p:cNvPr>
          <p:cNvSpPr/>
          <p:nvPr userDrawn="1"/>
        </p:nvSpPr>
        <p:spPr>
          <a:xfrm>
            <a:off x="6096000" y="3286460"/>
            <a:ext cx="764423" cy="91238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1008">
            <a:extLst>
              <a:ext uri="{FF2B5EF4-FFF2-40B4-BE49-F238E27FC236}">
                <a16:creationId xmlns="" xmlns:a16="http://schemas.microsoft.com/office/drawing/2014/main" id="{1E676820-A040-4B85-946C-25E61ED58C72}"/>
              </a:ext>
            </a:extLst>
          </p:cNvPr>
          <p:cNvSpPr/>
          <p:nvPr userDrawn="1"/>
        </p:nvSpPr>
        <p:spPr>
          <a:xfrm>
            <a:off x="6860422" y="3029481"/>
            <a:ext cx="764423" cy="116936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 name="Shape 1009">
            <a:extLst>
              <a:ext uri="{FF2B5EF4-FFF2-40B4-BE49-F238E27FC236}">
                <a16:creationId xmlns="" xmlns:a16="http://schemas.microsoft.com/office/drawing/2014/main" id="{1F567816-EE45-403C-A82A-BB3636E4FC84}"/>
              </a:ext>
            </a:extLst>
          </p:cNvPr>
          <p:cNvSpPr/>
          <p:nvPr userDrawn="1"/>
        </p:nvSpPr>
        <p:spPr>
          <a:xfrm>
            <a:off x="7624846" y="2774866"/>
            <a:ext cx="764423" cy="142398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 name="Shape 1010">
            <a:extLst>
              <a:ext uri="{FF2B5EF4-FFF2-40B4-BE49-F238E27FC236}">
                <a16:creationId xmlns="" xmlns:a16="http://schemas.microsoft.com/office/drawing/2014/main" id="{191AA9C1-B0E9-4C4E-92B5-7E45BD53CF7D}"/>
              </a:ext>
            </a:extLst>
          </p:cNvPr>
          <p:cNvSpPr/>
          <p:nvPr userDrawn="1"/>
        </p:nvSpPr>
        <p:spPr>
          <a:xfrm>
            <a:off x="8389268" y="2435218"/>
            <a:ext cx="764423" cy="176362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4" name="Shape 1011">
            <a:extLst>
              <a:ext uri="{FF2B5EF4-FFF2-40B4-BE49-F238E27FC236}">
                <a16:creationId xmlns="" xmlns:a16="http://schemas.microsoft.com/office/drawing/2014/main" id="{56439D6F-A65B-4CDE-BDE2-706F655EDD12}"/>
              </a:ext>
            </a:extLst>
          </p:cNvPr>
          <p:cNvSpPr/>
          <p:nvPr userDrawn="1"/>
        </p:nvSpPr>
        <p:spPr>
          <a:xfrm>
            <a:off x="9153692" y="2081874"/>
            <a:ext cx="764423" cy="2116974"/>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5" name="Shape 1012">
            <a:extLst>
              <a:ext uri="{FF2B5EF4-FFF2-40B4-BE49-F238E27FC236}">
                <a16:creationId xmlns="" xmlns:a16="http://schemas.microsoft.com/office/drawing/2014/main" id="{06D9061F-435B-4236-9848-AF621BDE2400}"/>
              </a:ext>
            </a:extLst>
          </p:cNvPr>
          <p:cNvSpPr/>
          <p:nvPr userDrawn="1"/>
        </p:nvSpPr>
        <p:spPr>
          <a:xfrm>
            <a:off x="9918114" y="1744589"/>
            <a:ext cx="764423" cy="245425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nvGrpSpPr>
          <p:cNvPr id="36" name="Shape 1013">
            <a:extLst>
              <a:ext uri="{FF2B5EF4-FFF2-40B4-BE49-F238E27FC236}">
                <a16:creationId xmlns="" xmlns:a16="http://schemas.microsoft.com/office/drawing/2014/main" id="{BF2A5ABF-A778-44E1-98AD-A675251B56B1}"/>
              </a:ext>
            </a:extLst>
          </p:cNvPr>
          <p:cNvGrpSpPr/>
          <p:nvPr userDrawn="1"/>
        </p:nvGrpSpPr>
        <p:grpSpPr>
          <a:xfrm>
            <a:off x="1567506" y="3258829"/>
            <a:ext cx="648327" cy="648329"/>
            <a:chOff x="1379092" y="2228210"/>
            <a:chExt cx="916410" cy="916410"/>
          </a:xfrm>
        </p:grpSpPr>
        <p:sp>
          <p:nvSpPr>
            <p:cNvPr id="37" name="Shape 1014">
              <a:extLst>
                <a:ext uri="{FF2B5EF4-FFF2-40B4-BE49-F238E27FC236}">
                  <a16:creationId xmlns="" xmlns:a16="http://schemas.microsoft.com/office/drawing/2014/main" id="{9D8DE9CF-F32D-48E6-A91E-600AA040B9FA}"/>
                </a:ext>
              </a:extLst>
            </p:cNvPr>
            <p:cNvSpPr/>
            <p:nvPr/>
          </p:nvSpPr>
          <p:spPr>
            <a:xfrm rot="8100000">
              <a:off x="1513297" y="2362416"/>
              <a:ext cx="648000" cy="648000"/>
            </a:xfrm>
            <a:prstGeom prst="teardrop">
              <a:avLst>
                <a:gd name="adj" fmla="val 100000"/>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351">
                <a:solidFill>
                  <a:schemeClr val="lt1"/>
                </a:solidFill>
                <a:latin typeface="Open Sans"/>
                <a:ea typeface="Open Sans"/>
                <a:cs typeface="Open Sans"/>
                <a:sym typeface="Open Sans"/>
              </a:endParaRPr>
            </a:p>
          </p:txBody>
        </p:sp>
        <p:sp>
          <p:nvSpPr>
            <p:cNvPr id="38" name="Shape 1015">
              <a:extLst>
                <a:ext uri="{FF2B5EF4-FFF2-40B4-BE49-F238E27FC236}">
                  <a16:creationId xmlns="" xmlns:a16="http://schemas.microsoft.com/office/drawing/2014/main" id="{219814ED-678A-491E-BEAB-5F4FC471523C}"/>
                </a:ext>
              </a:extLst>
            </p:cNvPr>
            <p:cNvSpPr txBox="1"/>
            <p:nvPr/>
          </p:nvSpPr>
          <p:spPr>
            <a:xfrm>
              <a:off x="1561770" y="2460333"/>
              <a:ext cx="551052" cy="43504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chemeClr val="lt1"/>
                  </a:solidFill>
                  <a:latin typeface="Source Sans Pro"/>
                  <a:ea typeface="Source Sans Pro"/>
                  <a:cs typeface="Source Sans Pro"/>
                  <a:sym typeface="Source Sans Pro"/>
                </a:rPr>
                <a:t>1K</a:t>
              </a:r>
            </a:p>
          </p:txBody>
        </p:sp>
      </p:grpSp>
      <p:grpSp>
        <p:nvGrpSpPr>
          <p:cNvPr id="39" name="Shape 1016">
            <a:extLst>
              <a:ext uri="{FF2B5EF4-FFF2-40B4-BE49-F238E27FC236}">
                <a16:creationId xmlns="" xmlns:a16="http://schemas.microsoft.com/office/drawing/2014/main" id="{F83D6300-7EE9-40E4-ACA4-AAFE76EB7E7B}"/>
              </a:ext>
            </a:extLst>
          </p:cNvPr>
          <p:cNvGrpSpPr/>
          <p:nvPr userDrawn="1"/>
        </p:nvGrpSpPr>
        <p:grpSpPr>
          <a:xfrm>
            <a:off x="9976162" y="877117"/>
            <a:ext cx="648328" cy="648328"/>
            <a:chOff x="9976162" y="877117"/>
            <a:chExt cx="648328" cy="648328"/>
          </a:xfrm>
        </p:grpSpPr>
        <p:sp>
          <p:nvSpPr>
            <p:cNvPr id="40" name="Shape 1017">
              <a:extLst>
                <a:ext uri="{FF2B5EF4-FFF2-40B4-BE49-F238E27FC236}">
                  <a16:creationId xmlns="" xmlns:a16="http://schemas.microsoft.com/office/drawing/2014/main" id="{09B8D7A2-1EF4-4804-B092-50D854F8F058}"/>
                </a:ext>
              </a:extLst>
            </p:cNvPr>
            <p:cNvSpPr/>
            <p:nvPr/>
          </p:nvSpPr>
          <p:spPr>
            <a:xfrm rot="8100000">
              <a:off x="10071107" y="972062"/>
              <a:ext cx="458437" cy="458438"/>
            </a:xfrm>
            <a:prstGeom prst="teardrop">
              <a:avLst>
                <a:gd name="adj" fmla="val 100000"/>
              </a:avLst>
            </a:pr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351">
                <a:solidFill>
                  <a:schemeClr val="lt1"/>
                </a:solidFill>
                <a:latin typeface="Calibri"/>
                <a:ea typeface="Calibri"/>
                <a:cs typeface="Calibri"/>
                <a:sym typeface="Calibri"/>
              </a:endParaRPr>
            </a:p>
          </p:txBody>
        </p:sp>
        <p:sp>
          <p:nvSpPr>
            <p:cNvPr id="41" name="Shape 1018">
              <a:extLst>
                <a:ext uri="{FF2B5EF4-FFF2-40B4-BE49-F238E27FC236}">
                  <a16:creationId xmlns="" xmlns:a16="http://schemas.microsoft.com/office/drawing/2014/main" id="{212C91C1-98B5-477F-931F-1C9A544E264C}"/>
                </a:ext>
              </a:extLst>
            </p:cNvPr>
            <p:cNvSpPr txBox="1"/>
            <p:nvPr/>
          </p:nvSpPr>
          <p:spPr>
            <a:xfrm>
              <a:off x="10097385" y="1041336"/>
              <a:ext cx="405880"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chemeClr val="lt1"/>
                  </a:solidFill>
                  <a:latin typeface="Open Sans"/>
                  <a:ea typeface="Open Sans"/>
                  <a:cs typeface="Open Sans"/>
                  <a:sym typeface="Open Sans"/>
                </a:rPr>
                <a:t>8K</a:t>
              </a:r>
            </a:p>
          </p:txBody>
        </p:sp>
      </p:grpSp>
      <p:sp>
        <p:nvSpPr>
          <p:cNvPr id="42" name="Shape 1019">
            <a:extLst>
              <a:ext uri="{FF2B5EF4-FFF2-40B4-BE49-F238E27FC236}">
                <a16:creationId xmlns="" xmlns:a16="http://schemas.microsoft.com/office/drawing/2014/main" id="{8D856D0B-8111-4C39-B745-AAAEC13C2E11}"/>
              </a:ext>
            </a:extLst>
          </p:cNvPr>
          <p:cNvSpPr/>
          <p:nvPr userDrawn="1"/>
        </p:nvSpPr>
        <p:spPr>
          <a:xfrm>
            <a:off x="1259775" y="1796284"/>
            <a:ext cx="179999" cy="179999"/>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5" name="Shape 1022">
            <a:extLst>
              <a:ext uri="{FF2B5EF4-FFF2-40B4-BE49-F238E27FC236}">
                <a16:creationId xmlns="" xmlns:a16="http://schemas.microsoft.com/office/drawing/2014/main" id="{F8E3D253-EFC4-480D-B40E-EE4D9237AD55}"/>
              </a:ext>
            </a:extLst>
          </p:cNvPr>
          <p:cNvSpPr/>
          <p:nvPr/>
        </p:nvSpPr>
        <p:spPr>
          <a:xfrm>
            <a:off x="1230923" y="4819893"/>
            <a:ext cx="164675" cy="164675"/>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53" name="Shape 1030">
            <a:extLst>
              <a:ext uri="{FF2B5EF4-FFF2-40B4-BE49-F238E27FC236}">
                <a16:creationId xmlns="" xmlns:a16="http://schemas.microsoft.com/office/drawing/2014/main" id="{1DD53336-1C4C-445B-ACF1-3F47C2E34F8C}"/>
              </a:ext>
            </a:extLst>
          </p:cNvPr>
          <p:cNvSpPr/>
          <p:nvPr/>
        </p:nvSpPr>
        <p:spPr>
          <a:xfrm>
            <a:off x="7965129" y="4808043"/>
            <a:ext cx="164675" cy="164675"/>
          </a:xfrm>
          <a:prstGeom prst="ellipse">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65" name="Shape 1038">
            <a:extLst>
              <a:ext uri="{FF2B5EF4-FFF2-40B4-BE49-F238E27FC236}">
                <a16:creationId xmlns="" xmlns:a16="http://schemas.microsoft.com/office/drawing/2014/main" id="{BCCDA474-3E96-4FCC-AAAF-62182F4E2E22}"/>
              </a:ext>
            </a:extLst>
          </p:cNvPr>
          <p:cNvSpPr/>
          <p:nvPr/>
        </p:nvSpPr>
        <p:spPr>
          <a:xfrm>
            <a:off x="4561947" y="4808564"/>
            <a:ext cx="164675" cy="164675"/>
          </a:xfrm>
          <a:prstGeom prst="ellipse">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68" name="Text Placeholder 5">
            <a:extLst>
              <a:ext uri="{FF2B5EF4-FFF2-40B4-BE49-F238E27FC236}">
                <a16:creationId xmlns="" xmlns:a16="http://schemas.microsoft.com/office/drawing/2014/main" id="{FE92763C-E53E-46F4-B97E-30E7D745A668}"/>
              </a:ext>
            </a:extLst>
          </p:cNvPr>
          <p:cNvSpPr>
            <a:spLocks noGrp="1"/>
          </p:cNvSpPr>
          <p:nvPr>
            <p:ph type="body" sz="quarter" idx="26" hasCustomPrompt="1"/>
          </p:nvPr>
        </p:nvSpPr>
        <p:spPr>
          <a:xfrm>
            <a:off x="1567503" y="1704654"/>
            <a:ext cx="7145673" cy="1047547"/>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 All corresponding content can be placed here. The contents font sizes, bullets, sub bullets styling are predefined. 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a:p>
            <a:pPr marL="0" lvl="0" indent="0" defTabSz="914400" eaLnBrk="1" latinLnBrk="0" hangingPunct="1">
              <a:lnSpc>
                <a:spcPct val="90000"/>
              </a:lnSpc>
              <a:spcBef>
                <a:spcPct val="0"/>
              </a:spcBef>
              <a:spcAft>
                <a:spcPts val="838"/>
              </a:spcAft>
              <a:buFont typeface="Arial" panose="020B0604020202020204" pitchFamily="34" charset="0"/>
            </a:pPr>
            <a:endParaRPr lang="en-US" dirty="0"/>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a:p>
            <a:pPr marL="0" lvl="0" indent="0" defTabSz="914400" eaLnBrk="1" latinLnBrk="0" hangingPunct="1">
              <a:lnSpc>
                <a:spcPct val="90000"/>
              </a:lnSpc>
              <a:spcBef>
                <a:spcPct val="0"/>
              </a:spcBef>
              <a:spcAft>
                <a:spcPts val="838"/>
              </a:spcAft>
              <a:buFont typeface="Arial" panose="020B0604020202020204" pitchFamily="34" charset="0"/>
            </a:pPr>
            <a:endParaRPr lang="en-US" dirty="0"/>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9" name="Text Placeholder 5">
            <a:extLst>
              <a:ext uri="{FF2B5EF4-FFF2-40B4-BE49-F238E27FC236}">
                <a16:creationId xmlns="" xmlns:a16="http://schemas.microsoft.com/office/drawing/2014/main" id="{A199FACC-7BFD-44CA-B7FE-781E42B0B613}"/>
              </a:ext>
            </a:extLst>
          </p:cNvPr>
          <p:cNvSpPr>
            <a:spLocks noGrp="1"/>
          </p:cNvSpPr>
          <p:nvPr>
            <p:ph type="body" sz="quarter" idx="27" hasCustomPrompt="1"/>
          </p:nvPr>
        </p:nvSpPr>
        <p:spPr>
          <a:xfrm>
            <a:off x="1429718" y="5190572"/>
            <a:ext cx="2984020" cy="713853"/>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0" name="Text Placeholder 62">
            <a:extLst>
              <a:ext uri="{FF2B5EF4-FFF2-40B4-BE49-F238E27FC236}">
                <a16:creationId xmlns="" xmlns:a16="http://schemas.microsoft.com/office/drawing/2014/main" id="{62DD1E04-C0BD-4785-A83C-2C790867F582}"/>
              </a:ext>
            </a:extLst>
          </p:cNvPr>
          <p:cNvSpPr>
            <a:spLocks noGrp="1"/>
          </p:cNvSpPr>
          <p:nvPr>
            <p:ph type="body" sz="quarter" idx="34" hasCustomPrompt="1"/>
          </p:nvPr>
        </p:nvSpPr>
        <p:spPr>
          <a:xfrm>
            <a:off x="1439774" y="4783988"/>
            <a:ext cx="2984023" cy="362766"/>
          </a:xfrm>
          <a:prstGeom prst="rect">
            <a:avLst/>
          </a:prstGeom>
        </p:spPr>
        <p:txBody>
          <a:bodyPr/>
          <a:lstStyle>
            <a:lvl1pPr algn="l">
              <a:defRPr b="1"/>
            </a:lvl1pPr>
          </a:lstStyle>
          <a:p>
            <a:pPr lvl="0"/>
            <a:r>
              <a:rPr lang="en-US" dirty="0"/>
              <a:t>Heading 1</a:t>
            </a:r>
          </a:p>
        </p:txBody>
      </p:sp>
      <p:sp>
        <p:nvSpPr>
          <p:cNvPr id="71" name="Text Placeholder 5">
            <a:extLst>
              <a:ext uri="{FF2B5EF4-FFF2-40B4-BE49-F238E27FC236}">
                <a16:creationId xmlns="" xmlns:a16="http://schemas.microsoft.com/office/drawing/2014/main" id="{9B3EEA28-DAD9-4672-83F9-97990AF4CE86}"/>
              </a:ext>
            </a:extLst>
          </p:cNvPr>
          <p:cNvSpPr>
            <a:spLocks noGrp="1"/>
          </p:cNvSpPr>
          <p:nvPr>
            <p:ph type="body" sz="quarter" idx="35" hasCustomPrompt="1"/>
          </p:nvPr>
        </p:nvSpPr>
        <p:spPr>
          <a:xfrm>
            <a:off x="4854716" y="5190572"/>
            <a:ext cx="2984020" cy="713853"/>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2" name="Text Placeholder 62">
            <a:extLst>
              <a:ext uri="{FF2B5EF4-FFF2-40B4-BE49-F238E27FC236}">
                <a16:creationId xmlns="" xmlns:a16="http://schemas.microsoft.com/office/drawing/2014/main" id="{97CC2D83-EBD0-48C5-8C6D-76E8CDA07E1B}"/>
              </a:ext>
            </a:extLst>
          </p:cNvPr>
          <p:cNvSpPr>
            <a:spLocks noGrp="1"/>
          </p:cNvSpPr>
          <p:nvPr>
            <p:ph type="body" sz="quarter" idx="36" hasCustomPrompt="1"/>
          </p:nvPr>
        </p:nvSpPr>
        <p:spPr>
          <a:xfrm>
            <a:off x="4864772" y="4783988"/>
            <a:ext cx="2984023" cy="362766"/>
          </a:xfrm>
          <a:prstGeom prst="rect">
            <a:avLst/>
          </a:prstGeom>
        </p:spPr>
        <p:txBody>
          <a:bodyPr/>
          <a:lstStyle>
            <a:lvl1pPr algn="l">
              <a:defRPr b="1"/>
            </a:lvl1pPr>
          </a:lstStyle>
          <a:p>
            <a:pPr lvl="0"/>
            <a:r>
              <a:rPr lang="en-US" dirty="0"/>
              <a:t>Heading 2</a:t>
            </a:r>
          </a:p>
        </p:txBody>
      </p:sp>
      <p:sp>
        <p:nvSpPr>
          <p:cNvPr id="73" name="Text Placeholder 5">
            <a:extLst>
              <a:ext uri="{FF2B5EF4-FFF2-40B4-BE49-F238E27FC236}">
                <a16:creationId xmlns="" xmlns:a16="http://schemas.microsoft.com/office/drawing/2014/main" id="{22EB7933-D3A1-4AFE-A76D-B23B79FCAF5A}"/>
              </a:ext>
            </a:extLst>
          </p:cNvPr>
          <p:cNvSpPr>
            <a:spLocks noGrp="1"/>
          </p:cNvSpPr>
          <p:nvPr>
            <p:ph type="body" sz="quarter" idx="37" hasCustomPrompt="1"/>
          </p:nvPr>
        </p:nvSpPr>
        <p:spPr>
          <a:xfrm>
            <a:off x="8236082" y="5190572"/>
            <a:ext cx="2984020" cy="713853"/>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4" name="Text Placeholder 62">
            <a:extLst>
              <a:ext uri="{FF2B5EF4-FFF2-40B4-BE49-F238E27FC236}">
                <a16:creationId xmlns="" xmlns:a16="http://schemas.microsoft.com/office/drawing/2014/main" id="{1147C4C1-7140-4B36-815E-FC8EDC182DE5}"/>
              </a:ext>
            </a:extLst>
          </p:cNvPr>
          <p:cNvSpPr>
            <a:spLocks noGrp="1"/>
          </p:cNvSpPr>
          <p:nvPr>
            <p:ph type="body" sz="quarter" idx="38" hasCustomPrompt="1"/>
          </p:nvPr>
        </p:nvSpPr>
        <p:spPr>
          <a:xfrm>
            <a:off x="8246138" y="4783988"/>
            <a:ext cx="2984023" cy="362766"/>
          </a:xfrm>
          <a:prstGeom prst="rect">
            <a:avLst/>
          </a:prstGeom>
        </p:spPr>
        <p:txBody>
          <a:bodyPr/>
          <a:lstStyle>
            <a:lvl1pPr algn="l">
              <a:defRPr b="1"/>
            </a:lvl1pPr>
          </a:lstStyle>
          <a:p>
            <a:pPr lvl="0"/>
            <a:r>
              <a:rPr lang="en-US" dirty="0"/>
              <a:t>Heading 3</a:t>
            </a:r>
          </a:p>
        </p:txBody>
      </p:sp>
    </p:spTree>
    <p:custDataLst>
      <p:tags r:id="rId1"/>
    </p:custDataLst>
    <p:extLst>
      <p:ext uri="{BB962C8B-B14F-4D97-AF65-F5344CB8AC3E}">
        <p14:creationId xmlns:p14="http://schemas.microsoft.com/office/powerpoint/2010/main" val="663148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xa-Infographic">
    <p:spTree>
      <p:nvGrpSpPr>
        <p:cNvPr id="1" name="Shape 31"/>
        <p:cNvGrpSpPr/>
        <p:nvPr/>
      </p:nvGrpSpPr>
      <p:grpSpPr>
        <a:xfrm>
          <a:off x="0" y="0"/>
          <a:ext cx="0" cy="0"/>
          <a:chOff x="0" y="0"/>
          <a:chExt cx="0" cy="0"/>
        </a:xfrm>
      </p:grpSpPr>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862">
            <a:extLst>
              <a:ext uri="{FF2B5EF4-FFF2-40B4-BE49-F238E27FC236}">
                <a16:creationId xmlns="" xmlns:a16="http://schemas.microsoft.com/office/drawing/2014/main" id="{7BA38315-7E43-4D5E-A895-6B06D89C0926}"/>
              </a:ext>
            </a:extLst>
          </p:cNvPr>
          <p:cNvGrpSpPr/>
          <p:nvPr userDrawn="1"/>
        </p:nvGrpSpPr>
        <p:grpSpPr>
          <a:xfrm>
            <a:off x="616489" y="1781438"/>
            <a:ext cx="4118606" cy="3898704"/>
            <a:chOff x="4036696" y="1781438"/>
            <a:chExt cx="4118606" cy="3898704"/>
          </a:xfrm>
        </p:grpSpPr>
        <p:grpSp>
          <p:nvGrpSpPr>
            <p:cNvPr id="5" name="Shape 863">
              <a:extLst>
                <a:ext uri="{FF2B5EF4-FFF2-40B4-BE49-F238E27FC236}">
                  <a16:creationId xmlns="" xmlns:a16="http://schemas.microsoft.com/office/drawing/2014/main" id="{6FD992BF-99AD-4FAE-AF03-9033C06198BB}"/>
                </a:ext>
              </a:extLst>
            </p:cNvPr>
            <p:cNvGrpSpPr/>
            <p:nvPr/>
          </p:nvGrpSpPr>
          <p:grpSpPr>
            <a:xfrm>
              <a:off x="4036696" y="2918588"/>
              <a:ext cx="1791108" cy="1022485"/>
              <a:chOff x="4036696" y="2918588"/>
              <a:chExt cx="1791108" cy="1022485"/>
            </a:xfrm>
          </p:grpSpPr>
          <p:sp>
            <p:nvSpPr>
              <p:cNvPr id="21" name="Shape 864">
                <a:extLst>
                  <a:ext uri="{FF2B5EF4-FFF2-40B4-BE49-F238E27FC236}">
                    <a16:creationId xmlns="" xmlns:a16="http://schemas.microsoft.com/office/drawing/2014/main" id="{3D0E6F61-9056-487C-84CD-6A8508FE98E0}"/>
                  </a:ext>
                </a:extLst>
              </p:cNvPr>
              <p:cNvSpPr/>
              <p:nvPr/>
            </p:nvSpPr>
            <p:spPr>
              <a:xfrm>
                <a:off x="4036696" y="2918588"/>
                <a:ext cx="1791108" cy="1022485"/>
              </a:xfrm>
              <a:custGeom>
                <a:avLst/>
                <a:gdLst/>
                <a:ahLst/>
                <a:cxnLst/>
                <a:rect l="0" t="0" r="0" b="0"/>
                <a:pathLst>
                  <a:path w="120000" h="120000" extrusionOk="0">
                    <a:moveTo>
                      <a:pt x="89605" y="33766"/>
                    </a:moveTo>
                    <a:cubicBezTo>
                      <a:pt x="90575" y="30811"/>
                      <a:pt x="92968" y="28388"/>
                      <a:pt x="94921" y="28388"/>
                    </a:cubicBezTo>
                    <a:lnTo>
                      <a:pt x="107605" y="28388"/>
                    </a:lnTo>
                    <a:cubicBezTo>
                      <a:pt x="109552" y="28388"/>
                      <a:pt x="111945" y="30811"/>
                      <a:pt x="112921" y="33766"/>
                    </a:cubicBezTo>
                    <a:lnTo>
                      <a:pt x="119263" y="53011"/>
                    </a:lnTo>
                    <a:cubicBezTo>
                      <a:pt x="120239" y="55972"/>
                      <a:pt x="120239" y="60811"/>
                      <a:pt x="119263" y="63766"/>
                    </a:cubicBezTo>
                    <a:lnTo>
                      <a:pt x="112921" y="83011"/>
                    </a:lnTo>
                    <a:cubicBezTo>
                      <a:pt x="111945" y="85966"/>
                      <a:pt x="109552" y="88388"/>
                      <a:pt x="107605" y="88388"/>
                    </a:cubicBezTo>
                    <a:lnTo>
                      <a:pt x="94921" y="88388"/>
                    </a:lnTo>
                    <a:cubicBezTo>
                      <a:pt x="92968" y="88388"/>
                      <a:pt x="90575" y="85966"/>
                      <a:pt x="89605" y="83011"/>
                    </a:cubicBezTo>
                    <a:lnTo>
                      <a:pt x="86063" y="72277"/>
                    </a:lnTo>
                    <a:cubicBezTo>
                      <a:pt x="85087" y="69316"/>
                      <a:pt x="82694" y="66900"/>
                      <a:pt x="80747" y="66900"/>
                    </a:cubicBezTo>
                    <a:lnTo>
                      <a:pt x="79325" y="66900"/>
                    </a:lnTo>
                    <a:cubicBezTo>
                      <a:pt x="77378" y="66900"/>
                      <a:pt x="74985" y="69316"/>
                      <a:pt x="74009" y="72277"/>
                    </a:cubicBezTo>
                    <a:lnTo>
                      <a:pt x="60052" y="114622"/>
                    </a:lnTo>
                    <a:cubicBezTo>
                      <a:pt x="59076" y="117577"/>
                      <a:pt x="56683" y="120000"/>
                      <a:pt x="54737" y="120000"/>
                    </a:cubicBezTo>
                    <a:lnTo>
                      <a:pt x="22278" y="120000"/>
                    </a:lnTo>
                    <a:cubicBezTo>
                      <a:pt x="20326" y="120000"/>
                      <a:pt x="17933" y="117577"/>
                      <a:pt x="16957" y="114622"/>
                    </a:cubicBezTo>
                    <a:lnTo>
                      <a:pt x="730" y="65377"/>
                    </a:lnTo>
                    <a:cubicBezTo>
                      <a:pt x="-245" y="62416"/>
                      <a:pt x="-245" y="57577"/>
                      <a:pt x="730" y="54622"/>
                    </a:cubicBezTo>
                    <a:lnTo>
                      <a:pt x="16957" y="5377"/>
                    </a:lnTo>
                    <a:cubicBezTo>
                      <a:pt x="17933" y="2422"/>
                      <a:pt x="20326" y="0"/>
                      <a:pt x="22278" y="0"/>
                    </a:cubicBezTo>
                    <a:lnTo>
                      <a:pt x="54737" y="0"/>
                    </a:lnTo>
                    <a:cubicBezTo>
                      <a:pt x="56683" y="0"/>
                      <a:pt x="59076" y="2422"/>
                      <a:pt x="60052" y="5377"/>
                    </a:cubicBezTo>
                    <a:lnTo>
                      <a:pt x="74009" y="47722"/>
                    </a:lnTo>
                    <a:cubicBezTo>
                      <a:pt x="74985" y="50683"/>
                      <a:pt x="77378" y="53100"/>
                      <a:pt x="79325" y="53100"/>
                    </a:cubicBezTo>
                    <a:lnTo>
                      <a:pt x="79687" y="53100"/>
                    </a:lnTo>
                    <a:cubicBezTo>
                      <a:pt x="81634" y="53100"/>
                      <a:pt x="84027" y="50683"/>
                      <a:pt x="85003" y="47722"/>
                    </a:cubicBezTo>
                    <a:cubicBezTo>
                      <a:pt x="85003" y="47722"/>
                      <a:pt x="89605" y="33766"/>
                      <a:pt x="89605" y="33766"/>
                    </a:cubicBezTo>
                    <a:close/>
                  </a:path>
                </a:pathLst>
              </a:custGeom>
              <a:solidFill>
                <a:schemeClr val="accent6"/>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2" name="Shape 865">
                <a:extLst>
                  <a:ext uri="{FF2B5EF4-FFF2-40B4-BE49-F238E27FC236}">
                    <a16:creationId xmlns="" xmlns:a16="http://schemas.microsoft.com/office/drawing/2014/main" id="{C128E3B5-C3F9-4000-9170-0D0E18CD0054}"/>
                  </a:ext>
                </a:extLst>
              </p:cNvPr>
              <p:cNvSpPr/>
              <p:nvPr/>
            </p:nvSpPr>
            <p:spPr>
              <a:xfrm>
                <a:off x="4452564" y="328933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6" name="Shape 866">
              <a:extLst>
                <a:ext uri="{FF2B5EF4-FFF2-40B4-BE49-F238E27FC236}">
                  <a16:creationId xmlns="" xmlns:a16="http://schemas.microsoft.com/office/drawing/2014/main" id="{1F261C6A-A9A2-486A-85D9-1663FEA9C7FD}"/>
                </a:ext>
              </a:extLst>
            </p:cNvPr>
            <p:cNvGrpSpPr/>
            <p:nvPr/>
          </p:nvGrpSpPr>
          <p:grpSpPr>
            <a:xfrm>
              <a:off x="5040846" y="1781438"/>
              <a:ext cx="1334646" cy="1571209"/>
              <a:chOff x="5040846" y="1781438"/>
              <a:chExt cx="1334646" cy="1571209"/>
            </a:xfrm>
          </p:grpSpPr>
          <p:sp>
            <p:nvSpPr>
              <p:cNvPr id="19" name="Shape 867">
                <a:extLst>
                  <a:ext uri="{FF2B5EF4-FFF2-40B4-BE49-F238E27FC236}">
                    <a16:creationId xmlns="" xmlns:a16="http://schemas.microsoft.com/office/drawing/2014/main" id="{E6EF41FF-503D-42A1-B60B-E77000EC23F4}"/>
                  </a:ext>
                </a:extLst>
              </p:cNvPr>
              <p:cNvSpPr/>
              <p:nvPr/>
            </p:nvSpPr>
            <p:spPr>
              <a:xfrm>
                <a:off x="5040846" y="1781438"/>
                <a:ext cx="1334646" cy="1571209"/>
              </a:xfrm>
              <a:custGeom>
                <a:avLst/>
                <a:gdLst/>
                <a:ahLst/>
                <a:cxnLst/>
                <a:rect l="0" t="0" r="0" b="0"/>
                <a:pathLst>
                  <a:path w="120000" h="120000" extrusionOk="0">
                    <a:moveTo>
                      <a:pt x="103365" y="80955"/>
                    </a:moveTo>
                    <a:cubicBezTo>
                      <a:pt x="105985" y="80955"/>
                      <a:pt x="109197" y="82527"/>
                      <a:pt x="110504" y="84455"/>
                    </a:cubicBezTo>
                    <a:lnTo>
                      <a:pt x="119016" y="96977"/>
                    </a:lnTo>
                    <a:cubicBezTo>
                      <a:pt x="120323" y="98900"/>
                      <a:pt x="120323" y="102050"/>
                      <a:pt x="119016" y="103977"/>
                    </a:cubicBezTo>
                    <a:lnTo>
                      <a:pt x="110504" y="116500"/>
                    </a:lnTo>
                    <a:cubicBezTo>
                      <a:pt x="109197" y="118427"/>
                      <a:pt x="105985" y="120000"/>
                      <a:pt x="103365" y="120000"/>
                    </a:cubicBezTo>
                    <a:lnTo>
                      <a:pt x="86345" y="120000"/>
                    </a:lnTo>
                    <a:cubicBezTo>
                      <a:pt x="83725" y="120000"/>
                      <a:pt x="80513" y="118427"/>
                      <a:pt x="79206" y="116500"/>
                    </a:cubicBezTo>
                    <a:lnTo>
                      <a:pt x="70694" y="103977"/>
                    </a:lnTo>
                    <a:cubicBezTo>
                      <a:pt x="69386" y="102050"/>
                      <a:pt x="69386" y="98900"/>
                      <a:pt x="70694" y="96977"/>
                    </a:cubicBezTo>
                    <a:lnTo>
                      <a:pt x="75447" y="89988"/>
                    </a:lnTo>
                    <a:cubicBezTo>
                      <a:pt x="76754" y="88066"/>
                      <a:pt x="76754" y="84916"/>
                      <a:pt x="75441" y="82994"/>
                    </a:cubicBezTo>
                    <a:lnTo>
                      <a:pt x="74492" y="81588"/>
                    </a:lnTo>
                    <a:cubicBezTo>
                      <a:pt x="73185" y="79666"/>
                      <a:pt x="69973" y="78088"/>
                      <a:pt x="67359" y="78088"/>
                    </a:cubicBezTo>
                    <a:lnTo>
                      <a:pt x="29895" y="78088"/>
                    </a:lnTo>
                    <a:cubicBezTo>
                      <a:pt x="27281" y="78088"/>
                      <a:pt x="24069" y="76516"/>
                      <a:pt x="22762" y="74588"/>
                    </a:cubicBezTo>
                    <a:lnTo>
                      <a:pt x="977" y="42544"/>
                    </a:lnTo>
                    <a:cubicBezTo>
                      <a:pt x="-329" y="40622"/>
                      <a:pt x="-329" y="37472"/>
                      <a:pt x="977" y="35544"/>
                    </a:cubicBezTo>
                    <a:lnTo>
                      <a:pt x="22762" y="3500"/>
                    </a:lnTo>
                    <a:cubicBezTo>
                      <a:pt x="24069" y="1572"/>
                      <a:pt x="27281" y="0"/>
                      <a:pt x="29895" y="0"/>
                    </a:cubicBezTo>
                    <a:lnTo>
                      <a:pt x="73459" y="0"/>
                    </a:lnTo>
                    <a:cubicBezTo>
                      <a:pt x="76073" y="0"/>
                      <a:pt x="79285" y="1572"/>
                      <a:pt x="80597" y="3500"/>
                    </a:cubicBezTo>
                    <a:lnTo>
                      <a:pt x="102376" y="35544"/>
                    </a:lnTo>
                    <a:cubicBezTo>
                      <a:pt x="103683" y="37472"/>
                      <a:pt x="103683" y="40622"/>
                      <a:pt x="102376" y="42544"/>
                    </a:cubicBezTo>
                    <a:lnTo>
                      <a:pt x="83647" y="70100"/>
                    </a:lnTo>
                    <a:cubicBezTo>
                      <a:pt x="82340" y="72027"/>
                      <a:pt x="82340" y="75177"/>
                      <a:pt x="83647" y="77100"/>
                    </a:cubicBezTo>
                    <a:lnTo>
                      <a:pt x="83887" y="77455"/>
                    </a:lnTo>
                    <a:cubicBezTo>
                      <a:pt x="85194" y="79377"/>
                      <a:pt x="88406" y="80955"/>
                      <a:pt x="91020" y="80955"/>
                    </a:cubicBezTo>
                    <a:cubicBezTo>
                      <a:pt x="91020" y="80955"/>
                      <a:pt x="103365" y="80955"/>
                      <a:pt x="103365" y="80955"/>
                    </a:cubicBezTo>
                    <a:close/>
                  </a:path>
                </a:pathLst>
              </a:custGeom>
              <a:solidFill>
                <a:schemeClr val="accent1"/>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868">
                <a:extLst>
                  <a:ext uri="{FF2B5EF4-FFF2-40B4-BE49-F238E27FC236}">
                    <a16:creationId xmlns="" xmlns:a16="http://schemas.microsoft.com/office/drawing/2014/main" id="{5D281440-7A38-488C-B200-547BFFE80CA7}"/>
                  </a:ext>
                </a:extLst>
              </p:cNvPr>
              <p:cNvSpPr/>
              <p:nvPr/>
            </p:nvSpPr>
            <p:spPr>
              <a:xfrm>
                <a:off x="5449137" y="2139500"/>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7" name="Shape 869">
              <a:extLst>
                <a:ext uri="{FF2B5EF4-FFF2-40B4-BE49-F238E27FC236}">
                  <a16:creationId xmlns="" xmlns:a16="http://schemas.microsoft.com/office/drawing/2014/main" id="{6A280B04-89BB-41BD-B5E3-DE2302C27F40}"/>
                </a:ext>
              </a:extLst>
            </p:cNvPr>
            <p:cNvGrpSpPr/>
            <p:nvPr/>
          </p:nvGrpSpPr>
          <p:grpSpPr>
            <a:xfrm>
              <a:off x="6364196" y="2087338"/>
              <a:ext cx="1310871" cy="1584933"/>
              <a:chOff x="6364196" y="2087338"/>
              <a:chExt cx="1310871" cy="1584933"/>
            </a:xfrm>
          </p:grpSpPr>
          <p:sp>
            <p:nvSpPr>
              <p:cNvPr id="17" name="Shape 870">
                <a:extLst>
                  <a:ext uri="{FF2B5EF4-FFF2-40B4-BE49-F238E27FC236}">
                    <a16:creationId xmlns="" xmlns:a16="http://schemas.microsoft.com/office/drawing/2014/main" id="{C7CB4680-4E04-456D-8CE7-A0B453806014}"/>
                  </a:ext>
                </a:extLst>
              </p:cNvPr>
              <p:cNvSpPr/>
              <p:nvPr/>
            </p:nvSpPr>
            <p:spPr>
              <a:xfrm>
                <a:off x="6364196" y="2087338"/>
                <a:ext cx="1310871" cy="1584933"/>
              </a:xfrm>
              <a:custGeom>
                <a:avLst/>
                <a:gdLst/>
                <a:ahLst/>
                <a:cxnLst/>
                <a:rect l="0" t="0" r="0" b="0"/>
                <a:pathLst>
                  <a:path w="120000" h="120000" extrusionOk="0">
                    <a:moveTo>
                      <a:pt x="50193" y="97177"/>
                    </a:moveTo>
                    <a:cubicBezTo>
                      <a:pt x="51522" y="99083"/>
                      <a:pt x="51522" y="102205"/>
                      <a:pt x="50193" y="104116"/>
                    </a:cubicBezTo>
                    <a:lnTo>
                      <a:pt x="41523" y="116533"/>
                    </a:lnTo>
                    <a:cubicBezTo>
                      <a:pt x="40193" y="118438"/>
                      <a:pt x="36925" y="120000"/>
                      <a:pt x="34260" y="120000"/>
                    </a:cubicBezTo>
                    <a:lnTo>
                      <a:pt x="16926" y="120000"/>
                    </a:lnTo>
                    <a:cubicBezTo>
                      <a:pt x="14261" y="120000"/>
                      <a:pt x="10993" y="118438"/>
                      <a:pt x="9664" y="116533"/>
                    </a:cubicBezTo>
                    <a:lnTo>
                      <a:pt x="994" y="104116"/>
                    </a:lnTo>
                    <a:cubicBezTo>
                      <a:pt x="-335" y="102205"/>
                      <a:pt x="-335" y="99083"/>
                      <a:pt x="994" y="97177"/>
                    </a:cubicBezTo>
                    <a:lnTo>
                      <a:pt x="9664" y="84761"/>
                    </a:lnTo>
                    <a:cubicBezTo>
                      <a:pt x="10993" y="82855"/>
                      <a:pt x="14261" y="81294"/>
                      <a:pt x="16926" y="81294"/>
                    </a:cubicBezTo>
                    <a:lnTo>
                      <a:pt x="26596" y="81294"/>
                    </a:lnTo>
                    <a:cubicBezTo>
                      <a:pt x="29261" y="81294"/>
                      <a:pt x="32529" y="79733"/>
                      <a:pt x="33864" y="77822"/>
                    </a:cubicBezTo>
                    <a:lnTo>
                      <a:pt x="34830" y="76433"/>
                    </a:lnTo>
                    <a:cubicBezTo>
                      <a:pt x="36165" y="74527"/>
                      <a:pt x="36165" y="71405"/>
                      <a:pt x="34830" y="69494"/>
                    </a:cubicBezTo>
                    <a:lnTo>
                      <a:pt x="15764" y="42177"/>
                    </a:lnTo>
                    <a:cubicBezTo>
                      <a:pt x="14429" y="40266"/>
                      <a:pt x="14429" y="37144"/>
                      <a:pt x="15764" y="35238"/>
                    </a:cubicBezTo>
                    <a:lnTo>
                      <a:pt x="37936" y="3466"/>
                    </a:lnTo>
                    <a:cubicBezTo>
                      <a:pt x="39271" y="1561"/>
                      <a:pt x="42539" y="0"/>
                      <a:pt x="45204" y="0"/>
                    </a:cubicBezTo>
                    <a:lnTo>
                      <a:pt x="89560" y="0"/>
                    </a:lnTo>
                    <a:cubicBezTo>
                      <a:pt x="92219" y="0"/>
                      <a:pt x="95492" y="1561"/>
                      <a:pt x="96822" y="3472"/>
                    </a:cubicBezTo>
                    <a:lnTo>
                      <a:pt x="119000" y="35238"/>
                    </a:lnTo>
                    <a:cubicBezTo>
                      <a:pt x="120329" y="37144"/>
                      <a:pt x="120329" y="40266"/>
                      <a:pt x="119000" y="42177"/>
                    </a:cubicBezTo>
                    <a:lnTo>
                      <a:pt x="96822" y="73944"/>
                    </a:lnTo>
                    <a:cubicBezTo>
                      <a:pt x="95487" y="75855"/>
                      <a:pt x="92219" y="77416"/>
                      <a:pt x="89554" y="77416"/>
                    </a:cubicBezTo>
                    <a:lnTo>
                      <a:pt x="51416" y="77416"/>
                    </a:lnTo>
                    <a:cubicBezTo>
                      <a:pt x="48751" y="77416"/>
                      <a:pt x="45483" y="78977"/>
                      <a:pt x="44154" y="80883"/>
                    </a:cubicBezTo>
                    <a:lnTo>
                      <a:pt x="43908" y="81233"/>
                    </a:lnTo>
                    <a:cubicBezTo>
                      <a:pt x="42573" y="83144"/>
                      <a:pt x="42573" y="86266"/>
                      <a:pt x="43908" y="88172"/>
                    </a:cubicBezTo>
                    <a:cubicBezTo>
                      <a:pt x="43908" y="88172"/>
                      <a:pt x="50193" y="97177"/>
                      <a:pt x="50193" y="97177"/>
                    </a:cubicBezTo>
                    <a:close/>
                  </a:path>
                </a:pathLst>
              </a:custGeom>
              <a:solidFill>
                <a:schemeClr val="accent2"/>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8" name="Shape 871">
                <a:extLst>
                  <a:ext uri="{FF2B5EF4-FFF2-40B4-BE49-F238E27FC236}">
                    <a16:creationId xmlns="" xmlns:a16="http://schemas.microsoft.com/office/drawing/2014/main" id="{3EA2498B-C4DB-45C6-9444-EECF53B4FB0C}"/>
                  </a:ext>
                </a:extLst>
              </p:cNvPr>
              <p:cNvSpPr/>
              <p:nvPr/>
            </p:nvSpPr>
            <p:spPr>
              <a:xfrm>
                <a:off x="6980421" y="2448751"/>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8" name="Shape 872">
              <a:extLst>
                <a:ext uri="{FF2B5EF4-FFF2-40B4-BE49-F238E27FC236}">
                  <a16:creationId xmlns="" xmlns:a16="http://schemas.microsoft.com/office/drawing/2014/main" id="{2E6DBD91-D535-49F0-95A1-592789063B6F}"/>
                </a:ext>
              </a:extLst>
            </p:cNvPr>
            <p:cNvGrpSpPr/>
            <p:nvPr/>
          </p:nvGrpSpPr>
          <p:grpSpPr>
            <a:xfrm>
              <a:off x="6364196" y="3523737"/>
              <a:ext cx="1791106" cy="1022483"/>
              <a:chOff x="6364196" y="3523737"/>
              <a:chExt cx="1791106" cy="1022483"/>
            </a:xfrm>
          </p:grpSpPr>
          <p:sp>
            <p:nvSpPr>
              <p:cNvPr id="15" name="Shape 873">
                <a:extLst>
                  <a:ext uri="{FF2B5EF4-FFF2-40B4-BE49-F238E27FC236}">
                    <a16:creationId xmlns="" xmlns:a16="http://schemas.microsoft.com/office/drawing/2014/main" id="{256D00CE-C480-47B0-BC80-BACEEC47349B}"/>
                  </a:ext>
                </a:extLst>
              </p:cNvPr>
              <p:cNvSpPr/>
              <p:nvPr/>
            </p:nvSpPr>
            <p:spPr>
              <a:xfrm>
                <a:off x="6364196" y="3523737"/>
                <a:ext cx="1791106" cy="1022483"/>
              </a:xfrm>
              <a:custGeom>
                <a:avLst/>
                <a:gdLst/>
                <a:ahLst/>
                <a:cxnLst/>
                <a:rect l="0" t="0" r="0" b="0"/>
                <a:pathLst>
                  <a:path w="120000" h="120000" extrusionOk="0">
                    <a:moveTo>
                      <a:pt x="30389" y="86233"/>
                    </a:moveTo>
                    <a:cubicBezTo>
                      <a:pt x="29418" y="89194"/>
                      <a:pt x="27025" y="91611"/>
                      <a:pt x="25073" y="91611"/>
                    </a:cubicBezTo>
                    <a:lnTo>
                      <a:pt x="12388" y="91611"/>
                    </a:lnTo>
                    <a:cubicBezTo>
                      <a:pt x="10436" y="91611"/>
                      <a:pt x="8049" y="89188"/>
                      <a:pt x="7072" y="86233"/>
                    </a:cubicBezTo>
                    <a:lnTo>
                      <a:pt x="730" y="66988"/>
                    </a:lnTo>
                    <a:cubicBezTo>
                      <a:pt x="-245" y="64033"/>
                      <a:pt x="-245" y="59194"/>
                      <a:pt x="730" y="56233"/>
                    </a:cubicBezTo>
                    <a:lnTo>
                      <a:pt x="7072" y="36988"/>
                    </a:lnTo>
                    <a:cubicBezTo>
                      <a:pt x="8049" y="34033"/>
                      <a:pt x="10442" y="31611"/>
                      <a:pt x="12388" y="31611"/>
                    </a:cubicBezTo>
                    <a:lnTo>
                      <a:pt x="25073" y="31611"/>
                    </a:lnTo>
                    <a:cubicBezTo>
                      <a:pt x="27025" y="31611"/>
                      <a:pt x="29412" y="34033"/>
                      <a:pt x="30389" y="36988"/>
                    </a:cubicBezTo>
                    <a:lnTo>
                      <a:pt x="33931" y="47727"/>
                    </a:lnTo>
                    <a:cubicBezTo>
                      <a:pt x="34907" y="50683"/>
                      <a:pt x="37294" y="53105"/>
                      <a:pt x="39246" y="53100"/>
                    </a:cubicBezTo>
                    <a:lnTo>
                      <a:pt x="40669" y="53100"/>
                    </a:lnTo>
                    <a:cubicBezTo>
                      <a:pt x="42616" y="53100"/>
                      <a:pt x="45009" y="50683"/>
                      <a:pt x="45985" y="47722"/>
                    </a:cubicBezTo>
                    <a:lnTo>
                      <a:pt x="59941" y="5377"/>
                    </a:lnTo>
                    <a:cubicBezTo>
                      <a:pt x="60917" y="2422"/>
                      <a:pt x="63310" y="0"/>
                      <a:pt x="65257" y="0"/>
                    </a:cubicBezTo>
                    <a:lnTo>
                      <a:pt x="97715" y="0"/>
                    </a:lnTo>
                    <a:cubicBezTo>
                      <a:pt x="99668" y="0"/>
                      <a:pt x="102061" y="2422"/>
                      <a:pt x="103037" y="5377"/>
                    </a:cubicBezTo>
                    <a:lnTo>
                      <a:pt x="119263" y="54622"/>
                    </a:lnTo>
                    <a:cubicBezTo>
                      <a:pt x="120239" y="57583"/>
                      <a:pt x="120239" y="62422"/>
                      <a:pt x="119263" y="65377"/>
                    </a:cubicBezTo>
                    <a:lnTo>
                      <a:pt x="103037" y="114622"/>
                    </a:lnTo>
                    <a:cubicBezTo>
                      <a:pt x="102061" y="117577"/>
                      <a:pt x="99668" y="120000"/>
                      <a:pt x="97715" y="120000"/>
                    </a:cubicBezTo>
                    <a:lnTo>
                      <a:pt x="65257" y="120000"/>
                    </a:lnTo>
                    <a:cubicBezTo>
                      <a:pt x="63310" y="120000"/>
                      <a:pt x="60917" y="117577"/>
                      <a:pt x="59941" y="114622"/>
                    </a:cubicBezTo>
                    <a:lnTo>
                      <a:pt x="45985" y="72277"/>
                    </a:lnTo>
                    <a:cubicBezTo>
                      <a:pt x="45009" y="69316"/>
                      <a:pt x="42616" y="66900"/>
                      <a:pt x="40663" y="66900"/>
                    </a:cubicBezTo>
                    <a:lnTo>
                      <a:pt x="40306" y="66900"/>
                    </a:lnTo>
                    <a:cubicBezTo>
                      <a:pt x="38360" y="66900"/>
                      <a:pt x="35967" y="69316"/>
                      <a:pt x="34990" y="72277"/>
                    </a:cubicBezTo>
                    <a:cubicBezTo>
                      <a:pt x="34990" y="72277"/>
                      <a:pt x="30389" y="86233"/>
                      <a:pt x="30389" y="86233"/>
                    </a:cubicBezTo>
                    <a:close/>
                  </a:path>
                </a:pathLst>
              </a:custGeom>
              <a:solidFill>
                <a:schemeClr val="accent3"/>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6" name="Shape 874">
                <a:extLst>
                  <a:ext uri="{FF2B5EF4-FFF2-40B4-BE49-F238E27FC236}">
                    <a16:creationId xmlns="" xmlns:a16="http://schemas.microsoft.com/office/drawing/2014/main" id="{B8AA30A5-EA50-4E92-8C5E-558405F4C0C2}"/>
                  </a:ext>
                </a:extLst>
              </p:cNvPr>
              <p:cNvSpPr/>
              <p:nvPr/>
            </p:nvSpPr>
            <p:spPr>
              <a:xfrm>
                <a:off x="7432600" y="38953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9" name="Shape 875">
              <a:extLst>
                <a:ext uri="{FF2B5EF4-FFF2-40B4-BE49-F238E27FC236}">
                  <a16:creationId xmlns="" xmlns:a16="http://schemas.microsoft.com/office/drawing/2014/main" id="{F8E7917A-D47F-436C-B0E3-629A230EE2E7}"/>
                </a:ext>
              </a:extLst>
            </p:cNvPr>
            <p:cNvGrpSpPr/>
            <p:nvPr/>
          </p:nvGrpSpPr>
          <p:grpSpPr>
            <a:xfrm>
              <a:off x="5818896" y="4108937"/>
              <a:ext cx="1334627" cy="1571204"/>
              <a:chOff x="5818896" y="4108937"/>
              <a:chExt cx="1334627" cy="1571204"/>
            </a:xfrm>
          </p:grpSpPr>
          <p:sp>
            <p:nvSpPr>
              <p:cNvPr id="13" name="Shape 876">
                <a:extLst>
                  <a:ext uri="{FF2B5EF4-FFF2-40B4-BE49-F238E27FC236}">
                    <a16:creationId xmlns="" xmlns:a16="http://schemas.microsoft.com/office/drawing/2014/main" id="{C2FCFA39-466B-4CCE-9889-288E7F1857EF}"/>
                  </a:ext>
                </a:extLst>
              </p:cNvPr>
              <p:cNvSpPr/>
              <p:nvPr/>
            </p:nvSpPr>
            <p:spPr>
              <a:xfrm>
                <a:off x="5818896" y="4108937"/>
                <a:ext cx="1334627" cy="1571204"/>
              </a:xfrm>
              <a:custGeom>
                <a:avLst/>
                <a:gdLst/>
                <a:ahLst/>
                <a:cxnLst/>
                <a:rect l="0" t="0" r="0" b="0"/>
                <a:pathLst>
                  <a:path w="120000" h="120000" extrusionOk="0">
                    <a:moveTo>
                      <a:pt x="16623" y="39044"/>
                    </a:moveTo>
                    <a:cubicBezTo>
                      <a:pt x="14009" y="39044"/>
                      <a:pt x="10797" y="37472"/>
                      <a:pt x="9490" y="35544"/>
                    </a:cubicBezTo>
                    <a:lnTo>
                      <a:pt x="977" y="23022"/>
                    </a:lnTo>
                    <a:cubicBezTo>
                      <a:pt x="-329" y="21094"/>
                      <a:pt x="-329" y="17950"/>
                      <a:pt x="977" y="16022"/>
                    </a:cubicBezTo>
                    <a:lnTo>
                      <a:pt x="9490" y="3500"/>
                    </a:lnTo>
                    <a:cubicBezTo>
                      <a:pt x="10797" y="1572"/>
                      <a:pt x="14009" y="0"/>
                      <a:pt x="16628" y="0"/>
                    </a:cubicBezTo>
                    <a:lnTo>
                      <a:pt x="33648" y="0"/>
                    </a:lnTo>
                    <a:cubicBezTo>
                      <a:pt x="36268" y="0"/>
                      <a:pt x="39480" y="1572"/>
                      <a:pt x="40787" y="3500"/>
                    </a:cubicBezTo>
                    <a:lnTo>
                      <a:pt x="49300" y="16022"/>
                    </a:lnTo>
                    <a:cubicBezTo>
                      <a:pt x="50607" y="17944"/>
                      <a:pt x="50607" y="21094"/>
                      <a:pt x="49300" y="23022"/>
                    </a:cubicBezTo>
                    <a:lnTo>
                      <a:pt x="44546" y="30011"/>
                    </a:lnTo>
                    <a:cubicBezTo>
                      <a:pt x="43239" y="31933"/>
                      <a:pt x="43239" y="35083"/>
                      <a:pt x="44552" y="37005"/>
                    </a:cubicBezTo>
                    <a:lnTo>
                      <a:pt x="45502" y="38411"/>
                    </a:lnTo>
                    <a:cubicBezTo>
                      <a:pt x="46809" y="40333"/>
                      <a:pt x="50020" y="41911"/>
                      <a:pt x="52640" y="41911"/>
                    </a:cubicBezTo>
                    <a:lnTo>
                      <a:pt x="90099" y="41911"/>
                    </a:lnTo>
                    <a:cubicBezTo>
                      <a:pt x="92713" y="41911"/>
                      <a:pt x="95925" y="43483"/>
                      <a:pt x="97232" y="45411"/>
                    </a:cubicBezTo>
                    <a:lnTo>
                      <a:pt x="119016" y="77455"/>
                    </a:lnTo>
                    <a:cubicBezTo>
                      <a:pt x="120323" y="79377"/>
                      <a:pt x="120323" y="82527"/>
                      <a:pt x="119016" y="84455"/>
                    </a:cubicBezTo>
                    <a:lnTo>
                      <a:pt x="97232" y="116500"/>
                    </a:lnTo>
                    <a:cubicBezTo>
                      <a:pt x="95925" y="118427"/>
                      <a:pt x="92713" y="120000"/>
                      <a:pt x="90099" y="120000"/>
                    </a:cubicBezTo>
                    <a:lnTo>
                      <a:pt x="46535" y="120000"/>
                    </a:lnTo>
                    <a:cubicBezTo>
                      <a:pt x="43921" y="120000"/>
                      <a:pt x="40709" y="118427"/>
                      <a:pt x="39402" y="116500"/>
                    </a:cubicBezTo>
                    <a:lnTo>
                      <a:pt x="17617" y="84455"/>
                    </a:lnTo>
                    <a:cubicBezTo>
                      <a:pt x="16310" y="82527"/>
                      <a:pt x="16310" y="79377"/>
                      <a:pt x="17617" y="77455"/>
                    </a:cubicBezTo>
                    <a:lnTo>
                      <a:pt x="36346" y="49900"/>
                    </a:lnTo>
                    <a:cubicBezTo>
                      <a:pt x="37659" y="47972"/>
                      <a:pt x="37659" y="44822"/>
                      <a:pt x="36346" y="42900"/>
                    </a:cubicBezTo>
                    <a:lnTo>
                      <a:pt x="36106" y="42544"/>
                    </a:lnTo>
                    <a:cubicBezTo>
                      <a:pt x="34799" y="40622"/>
                      <a:pt x="31587" y="39044"/>
                      <a:pt x="28973" y="39044"/>
                    </a:cubicBezTo>
                    <a:cubicBezTo>
                      <a:pt x="28973" y="39044"/>
                      <a:pt x="16623" y="39044"/>
                      <a:pt x="16623" y="39044"/>
                    </a:cubicBezTo>
                    <a:close/>
                  </a:path>
                </a:pathLst>
              </a:custGeom>
              <a:solidFill>
                <a:schemeClr val="accent4"/>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 name="Shape 877">
                <a:extLst>
                  <a:ext uri="{FF2B5EF4-FFF2-40B4-BE49-F238E27FC236}">
                    <a16:creationId xmlns="" xmlns:a16="http://schemas.microsoft.com/office/drawing/2014/main" id="{79E31FD9-58D9-4570-B29A-C5BFB1F0E992}"/>
                  </a:ext>
                </a:extLst>
              </p:cNvPr>
              <p:cNvSpPr/>
              <p:nvPr/>
            </p:nvSpPr>
            <p:spPr>
              <a:xfrm>
                <a:off x="6437037" y="507397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0" name="Shape 878">
              <a:extLst>
                <a:ext uri="{FF2B5EF4-FFF2-40B4-BE49-F238E27FC236}">
                  <a16:creationId xmlns="" xmlns:a16="http://schemas.microsoft.com/office/drawing/2014/main" id="{FE329649-79F1-44A7-8EAF-3FF4472C57EC}"/>
                </a:ext>
              </a:extLst>
            </p:cNvPr>
            <p:cNvGrpSpPr/>
            <p:nvPr/>
          </p:nvGrpSpPr>
          <p:grpSpPr>
            <a:xfrm>
              <a:off x="4522146" y="3789737"/>
              <a:ext cx="1310882" cy="1584928"/>
              <a:chOff x="4522146" y="3789737"/>
              <a:chExt cx="1310882" cy="1584928"/>
            </a:xfrm>
          </p:grpSpPr>
          <p:sp>
            <p:nvSpPr>
              <p:cNvPr id="11" name="Shape 879">
                <a:extLst>
                  <a:ext uri="{FF2B5EF4-FFF2-40B4-BE49-F238E27FC236}">
                    <a16:creationId xmlns="" xmlns:a16="http://schemas.microsoft.com/office/drawing/2014/main" id="{FC7B3C80-7094-42CF-83C3-08C758CD189E}"/>
                  </a:ext>
                </a:extLst>
              </p:cNvPr>
              <p:cNvSpPr/>
              <p:nvPr/>
            </p:nvSpPr>
            <p:spPr>
              <a:xfrm>
                <a:off x="4522146" y="3789737"/>
                <a:ext cx="1310882" cy="1584928"/>
              </a:xfrm>
              <a:custGeom>
                <a:avLst/>
                <a:gdLst/>
                <a:ahLst/>
                <a:cxnLst/>
                <a:rect l="0" t="0" r="0" b="0"/>
                <a:pathLst>
                  <a:path w="120000" h="120000" extrusionOk="0">
                    <a:moveTo>
                      <a:pt x="69801" y="22822"/>
                    </a:moveTo>
                    <a:cubicBezTo>
                      <a:pt x="68471" y="20916"/>
                      <a:pt x="68471" y="17794"/>
                      <a:pt x="69801" y="15883"/>
                    </a:cubicBezTo>
                    <a:lnTo>
                      <a:pt x="78465" y="3466"/>
                    </a:lnTo>
                    <a:cubicBezTo>
                      <a:pt x="79800" y="1561"/>
                      <a:pt x="83068" y="0"/>
                      <a:pt x="85733" y="0"/>
                    </a:cubicBezTo>
                    <a:lnTo>
                      <a:pt x="103067" y="0"/>
                    </a:lnTo>
                    <a:cubicBezTo>
                      <a:pt x="105732" y="0"/>
                      <a:pt x="109000" y="1561"/>
                      <a:pt x="110330" y="3466"/>
                    </a:cubicBezTo>
                    <a:lnTo>
                      <a:pt x="119000" y="15883"/>
                    </a:lnTo>
                    <a:cubicBezTo>
                      <a:pt x="120329" y="17794"/>
                      <a:pt x="120329" y="20916"/>
                      <a:pt x="119000" y="22822"/>
                    </a:cubicBezTo>
                    <a:lnTo>
                      <a:pt x="110330" y="35238"/>
                    </a:lnTo>
                    <a:cubicBezTo>
                      <a:pt x="109000" y="37144"/>
                      <a:pt x="105732" y="38705"/>
                      <a:pt x="103067" y="38705"/>
                    </a:cubicBezTo>
                    <a:lnTo>
                      <a:pt x="93397" y="38705"/>
                    </a:lnTo>
                    <a:cubicBezTo>
                      <a:pt x="90733" y="38705"/>
                      <a:pt x="87465" y="40266"/>
                      <a:pt x="86130" y="42177"/>
                    </a:cubicBezTo>
                    <a:lnTo>
                      <a:pt x="85163" y="43566"/>
                    </a:lnTo>
                    <a:cubicBezTo>
                      <a:pt x="83828" y="45472"/>
                      <a:pt x="83828" y="48594"/>
                      <a:pt x="85163" y="50505"/>
                    </a:cubicBezTo>
                    <a:lnTo>
                      <a:pt x="104229" y="77822"/>
                    </a:lnTo>
                    <a:cubicBezTo>
                      <a:pt x="105564" y="79733"/>
                      <a:pt x="105564" y="82855"/>
                      <a:pt x="104229" y="84761"/>
                    </a:cubicBezTo>
                    <a:lnTo>
                      <a:pt x="82057" y="116533"/>
                    </a:lnTo>
                    <a:cubicBezTo>
                      <a:pt x="80722" y="118438"/>
                      <a:pt x="77454" y="120000"/>
                      <a:pt x="74789" y="120000"/>
                    </a:cubicBezTo>
                    <a:lnTo>
                      <a:pt x="30439" y="120000"/>
                    </a:lnTo>
                    <a:cubicBezTo>
                      <a:pt x="27775" y="120000"/>
                      <a:pt x="24507" y="118438"/>
                      <a:pt x="23172" y="116527"/>
                    </a:cubicBezTo>
                    <a:lnTo>
                      <a:pt x="994" y="84761"/>
                    </a:lnTo>
                    <a:cubicBezTo>
                      <a:pt x="-335" y="82855"/>
                      <a:pt x="-335" y="79733"/>
                      <a:pt x="994" y="77822"/>
                    </a:cubicBezTo>
                    <a:lnTo>
                      <a:pt x="23172" y="46055"/>
                    </a:lnTo>
                    <a:cubicBezTo>
                      <a:pt x="24507" y="44144"/>
                      <a:pt x="27775" y="42583"/>
                      <a:pt x="30439" y="42583"/>
                    </a:cubicBezTo>
                    <a:lnTo>
                      <a:pt x="68577" y="42583"/>
                    </a:lnTo>
                    <a:cubicBezTo>
                      <a:pt x="71242" y="42583"/>
                      <a:pt x="74510" y="41022"/>
                      <a:pt x="75840" y="39116"/>
                    </a:cubicBezTo>
                    <a:lnTo>
                      <a:pt x="76085" y="38766"/>
                    </a:lnTo>
                    <a:cubicBezTo>
                      <a:pt x="77420" y="36855"/>
                      <a:pt x="77420" y="33733"/>
                      <a:pt x="76085" y="31827"/>
                    </a:cubicBezTo>
                    <a:cubicBezTo>
                      <a:pt x="76085" y="31827"/>
                      <a:pt x="69801" y="22822"/>
                      <a:pt x="69801" y="22822"/>
                    </a:cubicBezTo>
                    <a:close/>
                  </a:path>
                </a:pathLst>
              </a:custGeom>
              <a:solidFill>
                <a:schemeClr val="accent5"/>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880">
                <a:extLst>
                  <a:ext uri="{FF2B5EF4-FFF2-40B4-BE49-F238E27FC236}">
                    <a16:creationId xmlns="" xmlns:a16="http://schemas.microsoft.com/office/drawing/2014/main" id="{50F4B909-CFCD-4370-AAA2-AE3BC71B5D40}"/>
                  </a:ext>
                </a:extLst>
              </p:cNvPr>
              <p:cNvSpPr/>
              <p:nvPr/>
            </p:nvSpPr>
            <p:spPr>
              <a:xfrm>
                <a:off x="4945975" y="475630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sp>
        <p:nvSpPr>
          <p:cNvPr id="27" name="Shape 885">
            <a:extLst>
              <a:ext uri="{FF2B5EF4-FFF2-40B4-BE49-F238E27FC236}">
                <a16:creationId xmlns="" xmlns:a16="http://schemas.microsoft.com/office/drawing/2014/main" id="{5148826E-E9C2-4057-8D3E-AC3D63634855}"/>
              </a:ext>
            </a:extLst>
          </p:cNvPr>
          <p:cNvSpPr/>
          <p:nvPr/>
        </p:nvSpPr>
        <p:spPr>
          <a:xfrm>
            <a:off x="5052391" y="4046114"/>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30" name="Shape 888">
            <a:extLst>
              <a:ext uri="{FF2B5EF4-FFF2-40B4-BE49-F238E27FC236}">
                <a16:creationId xmlns="" xmlns:a16="http://schemas.microsoft.com/office/drawing/2014/main" id="{88E051A2-16B6-4A4D-A481-79846A07D0A8}"/>
              </a:ext>
            </a:extLst>
          </p:cNvPr>
          <p:cNvSpPr/>
          <p:nvPr/>
        </p:nvSpPr>
        <p:spPr>
          <a:xfrm>
            <a:off x="5017034" y="272455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33" name="Shape 891">
            <a:extLst>
              <a:ext uri="{FF2B5EF4-FFF2-40B4-BE49-F238E27FC236}">
                <a16:creationId xmlns="" xmlns:a16="http://schemas.microsoft.com/office/drawing/2014/main" id="{22E73ACD-7720-4AEE-986D-DAB540793F67}"/>
              </a:ext>
            </a:extLst>
          </p:cNvPr>
          <p:cNvSpPr/>
          <p:nvPr/>
        </p:nvSpPr>
        <p:spPr>
          <a:xfrm>
            <a:off x="8565179" y="271786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36" name="Shape 894">
            <a:extLst>
              <a:ext uri="{FF2B5EF4-FFF2-40B4-BE49-F238E27FC236}">
                <a16:creationId xmlns="" xmlns:a16="http://schemas.microsoft.com/office/drawing/2014/main" id="{8F819445-378D-4B17-B001-774C3616AF57}"/>
              </a:ext>
            </a:extLst>
          </p:cNvPr>
          <p:cNvSpPr/>
          <p:nvPr/>
        </p:nvSpPr>
        <p:spPr>
          <a:xfrm>
            <a:off x="8552661" y="4028963"/>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39" name="Shape 897">
            <a:extLst>
              <a:ext uri="{FF2B5EF4-FFF2-40B4-BE49-F238E27FC236}">
                <a16:creationId xmlns="" xmlns:a16="http://schemas.microsoft.com/office/drawing/2014/main" id="{945CCC89-EEF9-4262-A699-E82F8ABEF943}"/>
              </a:ext>
            </a:extLst>
          </p:cNvPr>
          <p:cNvSpPr/>
          <p:nvPr/>
        </p:nvSpPr>
        <p:spPr>
          <a:xfrm>
            <a:off x="5046503" y="533070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2" name="Shape 900">
            <a:extLst>
              <a:ext uri="{FF2B5EF4-FFF2-40B4-BE49-F238E27FC236}">
                <a16:creationId xmlns="" xmlns:a16="http://schemas.microsoft.com/office/drawing/2014/main" id="{5F2BF249-965E-4505-9656-BE21F91B6441}"/>
              </a:ext>
            </a:extLst>
          </p:cNvPr>
          <p:cNvSpPr/>
          <p:nvPr/>
        </p:nvSpPr>
        <p:spPr>
          <a:xfrm>
            <a:off x="8552661" y="534006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3" name="Text Placeholder 5">
            <a:extLst>
              <a:ext uri="{FF2B5EF4-FFF2-40B4-BE49-F238E27FC236}">
                <a16:creationId xmlns="" xmlns:a16="http://schemas.microsoft.com/office/drawing/2014/main" id="{2164225B-B87E-487F-B544-2CD48804816F}"/>
              </a:ext>
            </a:extLst>
          </p:cNvPr>
          <p:cNvSpPr>
            <a:spLocks noGrp="1"/>
          </p:cNvSpPr>
          <p:nvPr>
            <p:ph type="body" sz="quarter" idx="24" hasCustomPrompt="1"/>
          </p:nvPr>
        </p:nvSpPr>
        <p:spPr>
          <a:xfrm>
            <a:off x="5400025" y="1659170"/>
            <a:ext cx="6100312" cy="896652"/>
          </a:xfrm>
          <a:prstGeom prst="rect">
            <a:avLst/>
          </a:prstGeom>
        </p:spPr>
        <p:txBody>
          <a:bodyPr/>
          <a:lstStyle>
            <a:lvl1pPr>
              <a:defRPr lang="en-US" sz="1600" kern="1200" baseline="0" dirty="0">
                <a:solidFill>
                  <a:schemeClr val="tx1"/>
                </a:solidFill>
                <a:latin typeface="Arial" panose="020B0604020202020204" pitchFamily="34" charset="0"/>
                <a:ea typeface="+mn-ea"/>
                <a:cs typeface="Arial" panose="020B0604020202020204" pitchFamily="34" charset="0"/>
              </a:defRPr>
            </a:lvl1pPr>
            <a:lvl2pPr>
              <a:defRPr lang="en-US" sz="1800" kern="1200" baseline="0" dirty="0">
                <a:solidFill>
                  <a:schemeClr val="tx1"/>
                </a:solidFill>
                <a:latin typeface="Arial" panose="020B0604020202020204" pitchFamily="34" charset="0"/>
                <a:ea typeface="+mn-ea"/>
                <a:cs typeface="Arial" panose="020B0604020202020204" pitchFamily="34" charset="0"/>
              </a:defRPr>
            </a:lvl2pPr>
            <a:lvl3pPr marL="276225" indent="0">
              <a:buNone/>
              <a:defRPr lang="en-US" sz="1400" kern="1200" dirty="0">
                <a:solidFill>
                  <a:schemeClr val="tx1"/>
                </a:solidFill>
                <a:latin typeface="Arial" panose="020B0604020202020204" pitchFamily="34" charset="0"/>
                <a:ea typeface="+mn-ea"/>
                <a:cs typeface="Arial" panose="020B0604020202020204" pitchFamily="34" charset="0"/>
              </a:defRPr>
            </a:lvl3pPr>
            <a:lvl4pPr marL="636588" indent="0">
              <a:buNone/>
              <a:defRPr lang="en-US" sz="150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617538" lvl="2" indent="-341313" defTabSz="914400" eaLnBrk="1" latinLnBrk="0" hangingPunct="1">
              <a:lnSpc>
                <a:spcPct val="90000"/>
              </a:lnSpc>
              <a:spcBef>
                <a:spcPct val="0"/>
              </a:spcBef>
              <a:spcAft>
                <a:spcPts val="838"/>
              </a:spcAft>
              <a:buFont typeface="Wingdings 3" pitchFamily="18" charset="2"/>
              <a:buChar char="9"/>
            </a:pPr>
            <a:endParaRPr lang="en-US" dirty="0"/>
          </a:p>
        </p:txBody>
      </p:sp>
      <p:sp>
        <p:nvSpPr>
          <p:cNvPr id="44" name="Text Placeholder 5">
            <a:extLst>
              <a:ext uri="{FF2B5EF4-FFF2-40B4-BE49-F238E27FC236}">
                <a16:creationId xmlns="" xmlns:a16="http://schemas.microsoft.com/office/drawing/2014/main" id="{4F048656-D09B-4C9D-ABAC-9C514F5CC838}"/>
              </a:ext>
            </a:extLst>
          </p:cNvPr>
          <p:cNvSpPr>
            <a:spLocks noGrp="1"/>
          </p:cNvSpPr>
          <p:nvPr>
            <p:ph type="body" sz="quarter" idx="25" hasCustomPrompt="1"/>
          </p:nvPr>
        </p:nvSpPr>
        <p:spPr>
          <a:xfrm>
            <a:off x="5389969" y="3082730"/>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45" name="Text Placeholder 62">
            <a:extLst>
              <a:ext uri="{FF2B5EF4-FFF2-40B4-BE49-F238E27FC236}">
                <a16:creationId xmlns="" xmlns:a16="http://schemas.microsoft.com/office/drawing/2014/main" id="{69A724CC-5CFB-4EA4-B7B6-7302DD001851}"/>
              </a:ext>
            </a:extLst>
          </p:cNvPr>
          <p:cNvSpPr>
            <a:spLocks noGrp="1"/>
          </p:cNvSpPr>
          <p:nvPr>
            <p:ph type="body" sz="quarter" idx="34" hasCustomPrompt="1"/>
          </p:nvPr>
        </p:nvSpPr>
        <p:spPr>
          <a:xfrm>
            <a:off x="5400025" y="2676146"/>
            <a:ext cx="2636142" cy="362766"/>
          </a:xfrm>
          <a:prstGeom prst="rect">
            <a:avLst/>
          </a:prstGeom>
        </p:spPr>
        <p:txBody>
          <a:bodyPr/>
          <a:lstStyle>
            <a:lvl1pPr algn="ctr">
              <a:defRPr b="1"/>
            </a:lvl1pPr>
          </a:lstStyle>
          <a:p>
            <a:pPr lvl="0"/>
            <a:r>
              <a:rPr lang="en-US" dirty="0"/>
              <a:t>Heading 1</a:t>
            </a:r>
          </a:p>
        </p:txBody>
      </p:sp>
      <p:sp>
        <p:nvSpPr>
          <p:cNvPr id="50" name="Text Placeholder 5">
            <a:extLst>
              <a:ext uri="{FF2B5EF4-FFF2-40B4-BE49-F238E27FC236}">
                <a16:creationId xmlns="" xmlns:a16="http://schemas.microsoft.com/office/drawing/2014/main" id="{2EAEB067-D3E0-4D8E-9938-88868ED11EEC}"/>
              </a:ext>
            </a:extLst>
          </p:cNvPr>
          <p:cNvSpPr>
            <a:spLocks noGrp="1"/>
          </p:cNvSpPr>
          <p:nvPr>
            <p:ph type="body" sz="quarter" idx="35" hasCustomPrompt="1"/>
          </p:nvPr>
        </p:nvSpPr>
        <p:spPr>
          <a:xfrm>
            <a:off x="5389969" y="4393828"/>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1" name="Text Placeholder 62">
            <a:extLst>
              <a:ext uri="{FF2B5EF4-FFF2-40B4-BE49-F238E27FC236}">
                <a16:creationId xmlns="" xmlns:a16="http://schemas.microsoft.com/office/drawing/2014/main" id="{BA9E1265-C648-4C69-884F-3FA31E99CA4C}"/>
              </a:ext>
            </a:extLst>
          </p:cNvPr>
          <p:cNvSpPr>
            <a:spLocks noGrp="1"/>
          </p:cNvSpPr>
          <p:nvPr>
            <p:ph type="body" sz="quarter" idx="36" hasCustomPrompt="1"/>
          </p:nvPr>
        </p:nvSpPr>
        <p:spPr>
          <a:xfrm>
            <a:off x="5400025" y="3987244"/>
            <a:ext cx="2636142" cy="362766"/>
          </a:xfrm>
          <a:prstGeom prst="rect">
            <a:avLst/>
          </a:prstGeom>
        </p:spPr>
        <p:txBody>
          <a:bodyPr/>
          <a:lstStyle>
            <a:lvl1pPr algn="ctr">
              <a:defRPr b="1"/>
            </a:lvl1pPr>
          </a:lstStyle>
          <a:p>
            <a:pPr lvl="0"/>
            <a:r>
              <a:rPr lang="en-US" dirty="0"/>
              <a:t>Heading 2</a:t>
            </a:r>
          </a:p>
        </p:txBody>
      </p:sp>
      <p:sp>
        <p:nvSpPr>
          <p:cNvPr id="52" name="Text Placeholder 5">
            <a:extLst>
              <a:ext uri="{FF2B5EF4-FFF2-40B4-BE49-F238E27FC236}">
                <a16:creationId xmlns="" xmlns:a16="http://schemas.microsoft.com/office/drawing/2014/main" id="{DA0C580D-C2FF-4FAC-ABE7-DB7DDE370ABB}"/>
              </a:ext>
            </a:extLst>
          </p:cNvPr>
          <p:cNvSpPr>
            <a:spLocks noGrp="1"/>
          </p:cNvSpPr>
          <p:nvPr>
            <p:ph type="body" sz="quarter" idx="37" hasCustomPrompt="1"/>
          </p:nvPr>
        </p:nvSpPr>
        <p:spPr>
          <a:xfrm>
            <a:off x="5389969" y="5694917"/>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3" name="Text Placeholder 62">
            <a:extLst>
              <a:ext uri="{FF2B5EF4-FFF2-40B4-BE49-F238E27FC236}">
                <a16:creationId xmlns="" xmlns:a16="http://schemas.microsoft.com/office/drawing/2014/main" id="{ACA07ED7-0385-4A68-95BC-0ADEF761814E}"/>
              </a:ext>
            </a:extLst>
          </p:cNvPr>
          <p:cNvSpPr>
            <a:spLocks noGrp="1"/>
          </p:cNvSpPr>
          <p:nvPr>
            <p:ph type="body" sz="quarter" idx="38" hasCustomPrompt="1"/>
          </p:nvPr>
        </p:nvSpPr>
        <p:spPr>
          <a:xfrm>
            <a:off x="5400025" y="5288333"/>
            <a:ext cx="2636142" cy="362766"/>
          </a:xfrm>
          <a:prstGeom prst="rect">
            <a:avLst/>
          </a:prstGeom>
        </p:spPr>
        <p:txBody>
          <a:bodyPr/>
          <a:lstStyle>
            <a:lvl1pPr algn="ctr">
              <a:defRPr b="1"/>
            </a:lvl1pPr>
          </a:lstStyle>
          <a:p>
            <a:pPr lvl="0"/>
            <a:r>
              <a:rPr lang="en-US" dirty="0"/>
              <a:t>Heading 3</a:t>
            </a:r>
          </a:p>
        </p:txBody>
      </p:sp>
      <p:sp>
        <p:nvSpPr>
          <p:cNvPr id="54" name="Text Placeholder 5">
            <a:extLst>
              <a:ext uri="{FF2B5EF4-FFF2-40B4-BE49-F238E27FC236}">
                <a16:creationId xmlns="" xmlns:a16="http://schemas.microsoft.com/office/drawing/2014/main" id="{F39B253B-B146-4740-BC68-55A3B2517BE8}"/>
              </a:ext>
            </a:extLst>
          </p:cNvPr>
          <p:cNvSpPr>
            <a:spLocks noGrp="1"/>
          </p:cNvSpPr>
          <p:nvPr>
            <p:ph type="body" sz="quarter" idx="39" hasCustomPrompt="1"/>
          </p:nvPr>
        </p:nvSpPr>
        <p:spPr>
          <a:xfrm>
            <a:off x="8908157" y="3082730"/>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5" name="Text Placeholder 62">
            <a:extLst>
              <a:ext uri="{FF2B5EF4-FFF2-40B4-BE49-F238E27FC236}">
                <a16:creationId xmlns="" xmlns:a16="http://schemas.microsoft.com/office/drawing/2014/main" id="{75F1C6E9-B186-4D1C-9364-C5D1D6521691}"/>
              </a:ext>
            </a:extLst>
          </p:cNvPr>
          <p:cNvSpPr>
            <a:spLocks noGrp="1"/>
          </p:cNvSpPr>
          <p:nvPr>
            <p:ph type="body" sz="quarter" idx="40" hasCustomPrompt="1"/>
          </p:nvPr>
        </p:nvSpPr>
        <p:spPr>
          <a:xfrm>
            <a:off x="8918213" y="2676146"/>
            <a:ext cx="2636142" cy="362766"/>
          </a:xfrm>
          <a:prstGeom prst="rect">
            <a:avLst/>
          </a:prstGeom>
        </p:spPr>
        <p:txBody>
          <a:bodyPr/>
          <a:lstStyle>
            <a:lvl1pPr algn="ctr">
              <a:defRPr b="1"/>
            </a:lvl1pPr>
          </a:lstStyle>
          <a:p>
            <a:pPr lvl="0"/>
            <a:r>
              <a:rPr lang="en-US" dirty="0"/>
              <a:t>Heading 1</a:t>
            </a:r>
          </a:p>
        </p:txBody>
      </p:sp>
      <p:sp>
        <p:nvSpPr>
          <p:cNvPr id="56" name="Text Placeholder 5">
            <a:extLst>
              <a:ext uri="{FF2B5EF4-FFF2-40B4-BE49-F238E27FC236}">
                <a16:creationId xmlns="" xmlns:a16="http://schemas.microsoft.com/office/drawing/2014/main" id="{B44EDE07-7CE5-44C7-8325-68A87E62D901}"/>
              </a:ext>
            </a:extLst>
          </p:cNvPr>
          <p:cNvSpPr>
            <a:spLocks noGrp="1"/>
          </p:cNvSpPr>
          <p:nvPr>
            <p:ph type="body" sz="quarter" idx="41" hasCustomPrompt="1"/>
          </p:nvPr>
        </p:nvSpPr>
        <p:spPr>
          <a:xfrm>
            <a:off x="8908157" y="4393828"/>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 xmlns:a16="http://schemas.microsoft.com/office/drawing/2014/main" id="{3C0E2349-1046-414D-93D7-D977D4E25072}"/>
              </a:ext>
            </a:extLst>
          </p:cNvPr>
          <p:cNvSpPr>
            <a:spLocks noGrp="1"/>
          </p:cNvSpPr>
          <p:nvPr>
            <p:ph type="body" sz="quarter" idx="42" hasCustomPrompt="1"/>
          </p:nvPr>
        </p:nvSpPr>
        <p:spPr>
          <a:xfrm>
            <a:off x="8918213" y="3987244"/>
            <a:ext cx="2636142" cy="362766"/>
          </a:xfrm>
          <a:prstGeom prst="rect">
            <a:avLst/>
          </a:prstGeom>
        </p:spPr>
        <p:txBody>
          <a:bodyPr/>
          <a:lstStyle>
            <a:lvl1pPr algn="ctr">
              <a:defRPr b="1"/>
            </a:lvl1pPr>
          </a:lstStyle>
          <a:p>
            <a:pPr lvl="0"/>
            <a:r>
              <a:rPr lang="en-US" dirty="0"/>
              <a:t>Heading 2</a:t>
            </a:r>
          </a:p>
        </p:txBody>
      </p:sp>
      <p:sp>
        <p:nvSpPr>
          <p:cNvPr id="58" name="Text Placeholder 5">
            <a:extLst>
              <a:ext uri="{FF2B5EF4-FFF2-40B4-BE49-F238E27FC236}">
                <a16:creationId xmlns="" xmlns:a16="http://schemas.microsoft.com/office/drawing/2014/main" id="{1B3CF259-70F1-4742-94A8-CCBB272F2F60}"/>
              </a:ext>
            </a:extLst>
          </p:cNvPr>
          <p:cNvSpPr>
            <a:spLocks noGrp="1"/>
          </p:cNvSpPr>
          <p:nvPr>
            <p:ph type="body" sz="quarter" idx="43" hasCustomPrompt="1"/>
          </p:nvPr>
        </p:nvSpPr>
        <p:spPr>
          <a:xfrm>
            <a:off x="8908157" y="5694917"/>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9" name="Text Placeholder 62">
            <a:extLst>
              <a:ext uri="{FF2B5EF4-FFF2-40B4-BE49-F238E27FC236}">
                <a16:creationId xmlns="" xmlns:a16="http://schemas.microsoft.com/office/drawing/2014/main" id="{7D23FB95-76C9-41AD-97D9-7D59DA6C735F}"/>
              </a:ext>
            </a:extLst>
          </p:cNvPr>
          <p:cNvSpPr>
            <a:spLocks noGrp="1"/>
          </p:cNvSpPr>
          <p:nvPr>
            <p:ph type="body" sz="quarter" idx="44" hasCustomPrompt="1"/>
          </p:nvPr>
        </p:nvSpPr>
        <p:spPr>
          <a:xfrm>
            <a:off x="8918213" y="5288333"/>
            <a:ext cx="2636142" cy="362766"/>
          </a:xfrm>
          <a:prstGeom prst="rect">
            <a:avLst/>
          </a:prstGeom>
        </p:spPr>
        <p:txBody>
          <a:bodyPr/>
          <a:lstStyle>
            <a:lvl1pPr algn="ctr">
              <a:defRPr b="1"/>
            </a:lvl1pPr>
          </a:lstStyle>
          <a:p>
            <a:pPr lvl="0"/>
            <a:r>
              <a:rPr lang="en-US" dirty="0"/>
              <a:t>Heading 3</a:t>
            </a:r>
          </a:p>
        </p:txBody>
      </p:sp>
    </p:spTree>
    <p:custDataLst>
      <p:tags r:id="rId1"/>
    </p:custDataLst>
    <p:extLst>
      <p:ext uri="{BB962C8B-B14F-4D97-AF65-F5344CB8AC3E}">
        <p14:creationId xmlns:p14="http://schemas.microsoft.com/office/powerpoint/2010/main" val="490230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rained-Infographic">
    <p:spTree>
      <p:nvGrpSpPr>
        <p:cNvPr id="1" name="Shape 31"/>
        <p:cNvGrpSpPr/>
        <p:nvPr/>
      </p:nvGrpSpPr>
      <p:grpSpPr>
        <a:xfrm>
          <a:off x="0" y="0"/>
          <a:ext cx="0" cy="0"/>
          <a:chOff x="0" y="0"/>
          <a:chExt cx="0" cy="0"/>
        </a:xfrm>
      </p:grpSpPr>
      <p:sp>
        <p:nvSpPr>
          <p:cNvPr id="2" name="Title 1">
            <a:extLst>
              <a:ext uri="{FF2B5EF4-FFF2-40B4-BE49-F238E27FC236}">
                <a16:creationId xmlns=""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376">
            <a:extLst>
              <a:ext uri="{FF2B5EF4-FFF2-40B4-BE49-F238E27FC236}">
                <a16:creationId xmlns="" xmlns:a16="http://schemas.microsoft.com/office/drawing/2014/main" id="{44AD7DAC-164A-48A7-9E9D-8A16746590FA}"/>
              </a:ext>
            </a:extLst>
          </p:cNvPr>
          <p:cNvGrpSpPr/>
          <p:nvPr userDrawn="1"/>
        </p:nvGrpSpPr>
        <p:grpSpPr>
          <a:xfrm>
            <a:off x="2011515" y="1953702"/>
            <a:ext cx="1620994" cy="2603950"/>
            <a:chOff x="2011515" y="1953702"/>
            <a:chExt cx="1620994" cy="2603950"/>
          </a:xfrm>
        </p:grpSpPr>
        <p:sp>
          <p:nvSpPr>
            <p:cNvPr id="5" name="Shape 377">
              <a:extLst>
                <a:ext uri="{FF2B5EF4-FFF2-40B4-BE49-F238E27FC236}">
                  <a16:creationId xmlns="" xmlns:a16="http://schemas.microsoft.com/office/drawing/2014/main" id="{B2EC8072-6BFA-4F7A-9DF3-705111CDA5BD}"/>
                </a:ext>
              </a:extLst>
            </p:cNvPr>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378">
              <a:extLst>
                <a:ext uri="{FF2B5EF4-FFF2-40B4-BE49-F238E27FC236}">
                  <a16:creationId xmlns="" xmlns:a16="http://schemas.microsoft.com/office/drawing/2014/main" id="{5898C835-DAC5-488A-B2A7-12706C019476}"/>
                </a:ext>
              </a:extLst>
            </p:cNvPr>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379">
              <a:extLst>
                <a:ext uri="{FF2B5EF4-FFF2-40B4-BE49-F238E27FC236}">
                  <a16:creationId xmlns="" xmlns:a16="http://schemas.microsoft.com/office/drawing/2014/main" id="{EA13938E-C229-4FF7-9000-0F03E2916C98}"/>
                </a:ext>
              </a:extLst>
            </p:cNvPr>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380">
              <a:extLst>
                <a:ext uri="{FF2B5EF4-FFF2-40B4-BE49-F238E27FC236}">
                  <a16:creationId xmlns="" xmlns:a16="http://schemas.microsoft.com/office/drawing/2014/main" id="{74CA54DE-9381-4EA7-86FD-5EE691488615}"/>
                </a:ext>
              </a:extLst>
            </p:cNvPr>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381">
              <a:extLst>
                <a:ext uri="{FF2B5EF4-FFF2-40B4-BE49-F238E27FC236}">
                  <a16:creationId xmlns="" xmlns:a16="http://schemas.microsoft.com/office/drawing/2014/main" id="{DA021A0D-7905-40BE-BF0B-A690E98478E4}"/>
                </a:ext>
              </a:extLst>
            </p:cNvPr>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382">
              <a:extLst>
                <a:ext uri="{FF2B5EF4-FFF2-40B4-BE49-F238E27FC236}">
                  <a16:creationId xmlns="" xmlns:a16="http://schemas.microsoft.com/office/drawing/2014/main" id="{3A40F9F5-7DF0-419C-ABFB-6B01E1FC771C}"/>
                </a:ext>
              </a:extLst>
            </p:cNvPr>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 name="Shape 383">
              <a:extLst>
                <a:ext uri="{FF2B5EF4-FFF2-40B4-BE49-F238E27FC236}">
                  <a16:creationId xmlns="" xmlns:a16="http://schemas.microsoft.com/office/drawing/2014/main" id="{0663C0E9-278E-44D5-90D7-2FB8469058A7}"/>
                </a:ext>
              </a:extLst>
            </p:cNvPr>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384">
              <a:extLst>
                <a:ext uri="{FF2B5EF4-FFF2-40B4-BE49-F238E27FC236}">
                  <a16:creationId xmlns="" xmlns:a16="http://schemas.microsoft.com/office/drawing/2014/main" id="{62EC3B89-ABEF-40BF-BDB9-4F1CE273B825}"/>
                </a:ext>
              </a:extLst>
            </p:cNvPr>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 name="Shape 385">
              <a:extLst>
                <a:ext uri="{FF2B5EF4-FFF2-40B4-BE49-F238E27FC236}">
                  <a16:creationId xmlns="" xmlns:a16="http://schemas.microsoft.com/office/drawing/2014/main" id="{C8421D68-0E58-4FCD-B761-F2142283B3A9}"/>
                </a:ext>
              </a:extLst>
            </p:cNvPr>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14" name="Shape 386">
            <a:extLst>
              <a:ext uri="{FF2B5EF4-FFF2-40B4-BE49-F238E27FC236}">
                <a16:creationId xmlns="" xmlns:a16="http://schemas.microsoft.com/office/drawing/2014/main" id="{ADA54258-6C36-43DC-811F-9969A517F926}"/>
              </a:ext>
            </a:extLst>
          </p:cNvPr>
          <p:cNvGrpSpPr/>
          <p:nvPr userDrawn="1"/>
        </p:nvGrpSpPr>
        <p:grpSpPr>
          <a:xfrm>
            <a:off x="4044026" y="1953702"/>
            <a:ext cx="1619441" cy="2603950"/>
            <a:chOff x="4044026" y="1953702"/>
            <a:chExt cx="1619441" cy="2603950"/>
          </a:xfrm>
        </p:grpSpPr>
        <p:sp>
          <p:nvSpPr>
            <p:cNvPr id="15" name="Shape 387">
              <a:extLst>
                <a:ext uri="{FF2B5EF4-FFF2-40B4-BE49-F238E27FC236}">
                  <a16:creationId xmlns="" xmlns:a16="http://schemas.microsoft.com/office/drawing/2014/main" id="{300D2FF4-B81D-4BD5-AE2E-522675B8758B}"/>
                </a:ext>
              </a:extLst>
            </p:cNvPr>
            <p:cNvSpPr/>
            <p:nvPr/>
          </p:nvSpPr>
          <p:spPr>
            <a:xfrm>
              <a:off x="4319344" y="1953702"/>
              <a:ext cx="869950" cy="923581"/>
            </a:xfrm>
            <a:custGeom>
              <a:avLst/>
              <a:gdLst/>
              <a:ahLst/>
              <a:cxnLst/>
              <a:rect l="0" t="0" r="0" b="0"/>
              <a:pathLst>
                <a:path w="120000" h="120000" extrusionOk="0">
                  <a:moveTo>
                    <a:pt x="118689" y="79161"/>
                  </a:moveTo>
                  <a:cubicBezTo>
                    <a:pt x="116498" y="84525"/>
                    <a:pt x="110364" y="86995"/>
                    <a:pt x="105112" y="84933"/>
                  </a:cubicBezTo>
                  <a:cubicBezTo>
                    <a:pt x="102045" y="84112"/>
                    <a:pt x="99854" y="81636"/>
                    <a:pt x="98978" y="79161"/>
                  </a:cubicBezTo>
                  <a:cubicBezTo>
                    <a:pt x="98103" y="77512"/>
                    <a:pt x="96792" y="76272"/>
                    <a:pt x="95036" y="75444"/>
                  </a:cubicBezTo>
                  <a:cubicBezTo>
                    <a:pt x="93285" y="75037"/>
                    <a:pt x="91094" y="75858"/>
                    <a:pt x="90659" y="77512"/>
                  </a:cubicBezTo>
                  <a:cubicBezTo>
                    <a:pt x="73580" y="120000"/>
                    <a:pt x="73580" y="120000"/>
                    <a:pt x="73580" y="120000"/>
                  </a:cubicBezTo>
                  <a:cubicBezTo>
                    <a:pt x="43799" y="86174"/>
                    <a:pt x="43799" y="86174"/>
                    <a:pt x="43799" y="86174"/>
                  </a:cubicBezTo>
                  <a:cubicBezTo>
                    <a:pt x="43799" y="86174"/>
                    <a:pt x="44234" y="86174"/>
                    <a:pt x="44234" y="86174"/>
                  </a:cubicBezTo>
                  <a:cubicBezTo>
                    <a:pt x="48616" y="86588"/>
                    <a:pt x="52993" y="85760"/>
                    <a:pt x="56495" y="82871"/>
                  </a:cubicBezTo>
                  <a:cubicBezTo>
                    <a:pt x="62629" y="77920"/>
                    <a:pt x="63504" y="68845"/>
                    <a:pt x="58251" y="63072"/>
                  </a:cubicBezTo>
                  <a:cubicBezTo>
                    <a:pt x="52993" y="56886"/>
                    <a:pt x="43358" y="56059"/>
                    <a:pt x="37225" y="61010"/>
                  </a:cubicBezTo>
                  <a:cubicBezTo>
                    <a:pt x="33723" y="63486"/>
                    <a:pt x="31531" y="67196"/>
                    <a:pt x="31531" y="71320"/>
                  </a:cubicBezTo>
                  <a:cubicBezTo>
                    <a:pt x="31531" y="71734"/>
                    <a:pt x="31531" y="71734"/>
                    <a:pt x="31531" y="71734"/>
                  </a:cubicBezTo>
                  <a:cubicBezTo>
                    <a:pt x="0" y="35433"/>
                    <a:pt x="0" y="35433"/>
                    <a:pt x="0" y="35433"/>
                  </a:cubicBezTo>
                  <a:cubicBezTo>
                    <a:pt x="7008" y="26357"/>
                    <a:pt x="14893" y="19344"/>
                    <a:pt x="21461" y="14807"/>
                  </a:cubicBezTo>
                  <a:cubicBezTo>
                    <a:pt x="36349" y="4083"/>
                    <a:pt x="81459" y="-5819"/>
                    <a:pt x="120000" y="4083"/>
                  </a:cubicBezTo>
                  <a:cubicBezTo>
                    <a:pt x="96352" y="63072"/>
                    <a:pt x="96352" y="63072"/>
                    <a:pt x="96352" y="63072"/>
                  </a:cubicBezTo>
                  <a:cubicBezTo>
                    <a:pt x="96352" y="63072"/>
                    <a:pt x="96352" y="63072"/>
                    <a:pt x="96352" y="63072"/>
                  </a:cubicBezTo>
                  <a:cubicBezTo>
                    <a:pt x="95476" y="64721"/>
                    <a:pt x="96352" y="66783"/>
                    <a:pt x="98543" y="67196"/>
                  </a:cubicBezTo>
                  <a:cubicBezTo>
                    <a:pt x="100294" y="68023"/>
                    <a:pt x="102045" y="68023"/>
                    <a:pt x="103796" y="67196"/>
                  </a:cubicBezTo>
                  <a:cubicBezTo>
                    <a:pt x="106428" y="65548"/>
                    <a:pt x="109489" y="65548"/>
                    <a:pt x="112556" y="66369"/>
                  </a:cubicBezTo>
                  <a:cubicBezTo>
                    <a:pt x="117814" y="68437"/>
                    <a:pt x="120440" y="74209"/>
                    <a:pt x="118689" y="79161"/>
                  </a:cubicBezTo>
                  <a:close/>
                </a:path>
              </a:pathLst>
            </a:custGeom>
            <a:solidFill>
              <a:schemeClr val="accent2">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6" name="Shape 388">
              <a:extLst>
                <a:ext uri="{FF2B5EF4-FFF2-40B4-BE49-F238E27FC236}">
                  <a16:creationId xmlns="" xmlns:a16="http://schemas.microsoft.com/office/drawing/2014/main" id="{E6689672-9E90-41EB-AAF6-9E6BB3BE5C54}"/>
                </a:ext>
              </a:extLst>
            </p:cNvPr>
            <p:cNvSpPr/>
            <p:nvPr/>
          </p:nvSpPr>
          <p:spPr>
            <a:xfrm>
              <a:off x="4884494" y="1994632"/>
              <a:ext cx="778973" cy="1023235"/>
            </a:xfrm>
            <a:custGeom>
              <a:avLst/>
              <a:gdLst/>
              <a:ahLst/>
              <a:cxnLst/>
              <a:rect l="0" t="0" r="0" b="0"/>
              <a:pathLst>
                <a:path w="120000" h="120000" extrusionOk="0">
                  <a:moveTo>
                    <a:pt x="119831" y="76334"/>
                  </a:moveTo>
                  <a:cubicBezTo>
                    <a:pt x="119831" y="81171"/>
                    <a:pt x="118854" y="86013"/>
                    <a:pt x="117871" y="90107"/>
                  </a:cubicBezTo>
                  <a:cubicBezTo>
                    <a:pt x="70919" y="96067"/>
                    <a:pt x="70919" y="96067"/>
                    <a:pt x="70919" y="96067"/>
                  </a:cubicBezTo>
                  <a:cubicBezTo>
                    <a:pt x="68965" y="96441"/>
                    <a:pt x="67494" y="97926"/>
                    <a:pt x="67982" y="99418"/>
                  </a:cubicBezTo>
                  <a:cubicBezTo>
                    <a:pt x="68476" y="101278"/>
                    <a:pt x="69453" y="102395"/>
                    <a:pt x="71408" y="103512"/>
                  </a:cubicBezTo>
                  <a:cubicBezTo>
                    <a:pt x="73856" y="104629"/>
                    <a:pt x="76299" y="106863"/>
                    <a:pt x="76787" y="109471"/>
                  </a:cubicBezTo>
                  <a:cubicBezTo>
                    <a:pt x="77764" y="114314"/>
                    <a:pt x="73367" y="118782"/>
                    <a:pt x="67005" y="119899"/>
                  </a:cubicBezTo>
                  <a:cubicBezTo>
                    <a:pt x="60648" y="120642"/>
                    <a:pt x="54780" y="117291"/>
                    <a:pt x="53803" y="112448"/>
                  </a:cubicBezTo>
                  <a:cubicBezTo>
                    <a:pt x="52820" y="109845"/>
                    <a:pt x="53803" y="107237"/>
                    <a:pt x="56245" y="105377"/>
                  </a:cubicBezTo>
                  <a:cubicBezTo>
                    <a:pt x="57223" y="103886"/>
                    <a:pt x="58205" y="102395"/>
                    <a:pt x="57711" y="100909"/>
                  </a:cubicBezTo>
                  <a:cubicBezTo>
                    <a:pt x="57223" y="99043"/>
                    <a:pt x="55268" y="98301"/>
                    <a:pt x="53314" y="98301"/>
                  </a:cubicBezTo>
                  <a:cubicBezTo>
                    <a:pt x="53314" y="98301"/>
                    <a:pt x="53314" y="98301"/>
                    <a:pt x="53314" y="98301"/>
                  </a:cubicBezTo>
                  <a:cubicBezTo>
                    <a:pt x="0" y="105003"/>
                    <a:pt x="0" y="105003"/>
                    <a:pt x="0" y="105003"/>
                  </a:cubicBezTo>
                  <a:cubicBezTo>
                    <a:pt x="18099" y="67766"/>
                    <a:pt x="18099" y="67766"/>
                    <a:pt x="18099" y="67766"/>
                  </a:cubicBezTo>
                  <a:cubicBezTo>
                    <a:pt x="18587" y="67766"/>
                    <a:pt x="18587" y="68140"/>
                    <a:pt x="18587" y="68140"/>
                  </a:cubicBezTo>
                  <a:cubicBezTo>
                    <a:pt x="20053" y="71491"/>
                    <a:pt x="23967" y="74100"/>
                    <a:pt x="28370" y="75585"/>
                  </a:cubicBezTo>
                  <a:cubicBezTo>
                    <a:pt x="37169" y="78194"/>
                    <a:pt x="46952" y="74842"/>
                    <a:pt x="50377" y="68140"/>
                  </a:cubicBezTo>
                  <a:cubicBezTo>
                    <a:pt x="53314" y="61438"/>
                    <a:pt x="48911" y="53993"/>
                    <a:pt x="40106" y="51384"/>
                  </a:cubicBezTo>
                  <a:cubicBezTo>
                    <a:pt x="35704" y="50267"/>
                    <a:pt x="30812" y="50641"/>
                    <a:pt x="26410" y="52127"/>
                  </a:cubicBezTo>
                  <a:cubicBezTo>
                    <a:pt x="26410" y="52127"/>
                    <a:pt x="25921" y="52127"/>
                    <a:pt x="25921" y="52501"/>
                  </a:cubicBezTo>
                  <a:cubicBezTo>
                    <a:pt x="51843" y="0"/>
                    <a:pt x="51843" y="0"/>
                    <a:pt x="51843" y="0"/>
                  </a:cubicBezTo>
                  <a:cubicBezTo>
                    <a:pt x="57223" y="1491"/>
                    <a:pt x="63091" y="2976"/>
                    <a:pt x="67982" y="5211"/>
                  </a:cubicBezTo>
                  <a:cubicBezTo>
                    <a:pt x="113963" y="23458"/>
                    <a:pt x="121297" y="48776"/>
                    <a:pt x="119831" y="76334"/>
                  </a:cubicBezTo>
                  <a:close/>
                </a:path>
              </a:pathLst>
            </a:custGeom>
            <a:solidFill>
              <a:schemeClr val="accent2">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 name="Shape 389">
              <a:extLst>
                <a:ext uri="{FF2B5EF4-FFF2-40B4-BE49-F238E27FC236}">
                  <a16:creationId xmlns="" xmlns:a16="http://schemas.microsoft.com/office/drawing/2014/main" id="{2944E2CA-99C1-4963-B5D2-5E4F04E6A966}"/>
                </a:ext>
              </a:extLst>
            </p:cNvPr>
            <p:cNvSpPr/>
            <p:nvPr/>
          </p:nvSpPr>
          <p:spPr>
            <a:xfrm>
              <a:off x="4065344" y="2254982"/>
              <a:ext cx="762001" cy="768350"/>
            </a:xfrm>
            <a:custGeom>
              <a:avLst/>
              <a:gdLst/>
              <a:ahLst/>
              <a:cxnLst/>
              <a:rect l="0" t="0" r="0" b="0"/>
              <a:pathLst>
                <a:path w="120000" h="120000" extrusionOk="0">
                  <a:moveTo>
                    <a:pt x="67500" y="109088"/>
                  </a:moveTo>
                  <a:cubicBezTo>
                    <a:pt x="70500" y="105122"/>
                    <a:pt x="72000" y="100166"/>
                    <a:pt x="71000" y="95205"/>
                  </a:cubicBezTo>
                  <a:cubicBezTo>
                    <a:pt x="69500" y="85783"/>
                    <a:pt x="60500" y="79338"/>
                    <a:pt x="51000" y="81322"/>
                  </a:cubicBezTo>
                  <a:cubicBezTo>
                    <a:pt x="42000" y="82811"/>
                    <a:pt x="35500" y="91238"/>
                    <a:pt x="37000" y="100661"/>
                  </a:cubicBezTo>
                  <a:cubicBezTo>
                    <a:pt x="37500" y="105622"/>
                    <a:pt x="40500" y="110083"/>
                    <a:pt x="45000" y="112561"/>
                  </a:cubicBezTo>
                  <a:cubicBezTo>
                    <a:pt x="45000" y="112561"/>
                    <a:pt x="45000" y="112561"/>
                    <a:pt x="45000" y="112561"/>
                  </a:cubicBezTo>
                  <a:cubicBezTo>
                    <a:pt x="0" y="120000"/>
                    <a:pt x="0" y="120000"/>
                    <a:pt x="0" y="120000"/>
                  </a:cubicBezTo>
                  <a:cubicBezTo>
                    <a:pt x="1500" y="117522"/>
                    <a:pt x="3000" y="114544"/>
                    <a:pt x="5000" y="111572"/>
                  </a:cubicBezTo>
                  <a:cubicBezTo>
                    <a:pt x="7000" y="108594"/>
                    <a:pt x="18500" y="91733"/>
                    <a:pt x="24000" y="83305"/>
                  </a:cubicBezTo>
                  <a:cubicBezTo>
                    <a:pt x="25500" y="80333"/>
                    <a:pt x="26000" y="76861"/>
                    <a:pt x="25000" y="73883"/>
                  </a:cubicBezTo>
                  <a:cubicBezTo>
                    <a:pt x="16000" y="44133"/>
                    <a:pt x="24000" y="18844"/>
                    <a:pt x="36500" y="0"/>
                  </a:cubicBezTo>
                  <a:cubicBezTo>
                    <a:pt x="73000" y="44133"/>
                    <a:pt x="73000" y="44133"/>
                    <a:pt x="73000" y="44133"/>
                  </a:cubicBezTo>
                  <a:cubicBezTo>
                    <a:pt x="74500" y="45622"/>
                    <a:pt x="77000" y="46116"/>
                    <a:pt x="78500" y="44627"/>
                  </a:cubicBezTo>
                  <a:cubicBezTo>
                    <a:pt x="80500" y="43138"/>
                    <a:pt x="81500" y="41155"/>
                    <a:pt x="81500" y="39172"/>
                  </a:cubicBezTo>
                  <a:cubicBezTo>
                    <a:pt x="81500" y="35700"/>
                    <a:pt x="83000" y="32727"/>
                    <a:pt x="85500" y="30250"/>
                  </a:cubicBezTo>
                  <a:cubicBezTo>
                    <a:pt x="91000" y="26283"/>
                    <a:pt x="98500" y="26777"/>
                    <a:pt x="102500" y="31733"/>
                  </a:cubicBezTo>
                  <a:cubicBezTo>
                    <a:pt x="107000" y="37188"/>
                    <a:pt x="106000" y="44627"/>
                    <a:pt x="101000" y="48594"/>
                  </a:cubicBezTo>
                  <a:cubicBezTo>
                    <a:pt x="98000" y="51072"/>
                    <a:pt x="94500" y="51572"/>
                    <a:pt x="91500" y="51072"/>
                  </a:cubicBezTo>
                  <a:cubicBezTo>
                    <a:pt x="89000" y="50577"/>
                    <a:pt x="87000" y="51572"/>
                    <a:pt x="85500" y="52561"/>
                  </a:cubicBezTo>
                  <a:cubicBezTo>
                    <a:pt x="83500" y="54050"/>
                    <a:pt x="83500" y="56527"/>
                    <a:pt x="85000" y="58016"/>
                  </a:cubicBezTo>
                  <a:cubicBezTo>
                    <a:pt x="120000" y="100661"/>
                    <a:pt x="120000" y="100661"/>
                    <a:pt x="120000" y="100661"/>
                  </a:cubicBezTo>
                  <a:cubicBezTo>
                    <a:pt x="67000" y="109088"/>
                    <a:pt x="67000" y="109088"/>
                    <a:pt x="67000" y="109088"/>
                  </a:cubicBezTo>
                  <a:cubicBezTo>
                    <a:pt x="67000" y="109088"/>
                    <a:pt x="67000" y="109088"/>
                    <a:pt x="67500" y="109088"/>
                  </a:cubicBezTo>
                  <a:close/>
                </a:path>
              </a:pathLst>
            </a:custGeom>
            <a:solidFill>
              <a:schemeClr val="accent2">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8" name="Shape 390">
              <a:extLst>
                <a:ext uri="{FF2B5EF4-FFF2-40B4-BE49-F238E27FC236}">
                  <a16:creationId xmlns="" xmlns:a16="http://schemas.microsoft.com/office/drawing/2014/main" id="{6A6761AB-EA8C-40BD-8477-1E209A31274F}"/>
                </a:ext>
              </a:extLst>
            </p:cNvPr>
            <p:cNvSpPr/>
            <p:nvPr/>
          </p:nvSpPr>
          <p:spPr>
            <a:xfrm>
              <a:off x="4044026" y="2806550"/>
              <a:ext cx="786493" cy="852667"/>
            </a:xfrm>
            <a:custGeom>
              <a:avLst/>
              <a:gdLst/>
              <a:ahLst/>
              <a:cxnLst/>
              <a:rect l="0" t="0" r="0" b="0"/>
              <a:pathLst>
                <a:path w="120000" h="120000" extrusionOk="0">
                  <a:moveTo>
                    <a:pt x="120000" y="17550"/>
                  </a:moveTo>
                  <a:cubicBezTo>
                    <a:pt x="102075" y="62235"/>
                    <a:pt x="102075" y="62235"/>
                    <a:pt x="102075" y="62235"/>
                  </a:cubicBezTo>
                  <a:cubicBezTo>
                    <a:pt x="101593" y="62235"/>
                    <a:pt x="101593" y="62235"/>
                    <a:pt x="101593" y="62235"/>
                  </a:cubicBezTo>
                  <a:cubicBezTo>
                    <a:pt x="100141" y="57764"/>
                    <a:pt x="96261" y="54641"/>
                    <a:pt x="91904" y="52849"/>
                  </a:cubicBezTo>
                  <a:cubicBezTo>
                    <a:pt x="83186" y="50169"/>
                    <a:pt x="73498" y="54191"/>
                    <a:pt x="70106" y="62235"/>
                  </a:cubicBezTo>
                  <a:cubicBezTo>
                    <a:pt x="67196" y="69830"/>
                    <a:pt x="71558" y="78767"/>
                    <a:pt x="80276" y="81896"/>
                  </a:cubicBezTo>
                  <a:cubicBezTo>
                    <a:pt x="84638" y="83682"/>
                    <a:pt x="89482" y="83238"/>
                    <a:pt x="93839" y="81003"/>
                  </a:cubicBezTo>
                  <a:cubicBezTo>
                    <a:pt x="93839" y="81003"/>
                    <a:pt x="94326" y="81003"/>
                    <a:pt x="94326" y="81003"/>
                  </a:cubicBezTo>
                  <a:cubicBezTo>
                    <a:pt x="80276" y="115852"/>
                    <a:pt x="80276" y="115852"/>
                    <a:pt x="80276" y="115852"/>
                  </a:cubicBezTo>
                  <a:cubicBezTo>
                    <a:pt x="53151" y="122110"/>
                    <a:pt x="38131" y="119431"/>
                    <a:pt x="38131" y="119431"/>
                  </a:cubicBezTo>
                  <a:cubicBezTo>
                    <a:pt x="28442" y="118537"/>
                    <a:pt x="22146" y="108258"/>
                    <a:pt x="23598" y="101556"/>
                  </a:cubicBezTo>
                  <a:cubicBezTo>
                    <a:pt x="24568" y="94405"/>
                    <a:pt x="25056" y="91277"/>
                    <a:pt x="21176" y="88153"/>
                  </a:cubicBezTo>
                  <a:cubicBezTo>
                    <a:pt x="16820" y="85468"/>
                    <a:pt x="16820" y="81896"/>
                    <a:pt x="19242" y="80553"/>
                  </a:cubicBezTo>
                  <a:cubicBezTo>
                    <a:pt x="21176" y="79216"/>
                    <a:pt x="27960" y="76531"/>
                    <a:pt x="27960" y="76531"/>
                  </a:cubicBezTo>
                  <a:cubicBezTo>
                    <a:pt x="27960" y="76531"/>
                    <a:pt x="22634" y="73408"/>
                    <a:pt x="19724" y="72509"/>
                  </a:cubicBezTo>
                  <a:cubicBezTo>
                    <a:pt x="16820" y="71172"/>
                    <a:pt x="15367" y="66701"/>
                    <a:pt x="16820" y="64021"/>
                  </a:cubicBezTo>
                  <a:cubicBezTo>
                    <a:pt x="18754" y="61342"/>
                    <a:pt x="19242" y="54641"/>
                    <a:pt x="19242" y="54641"/>
                  </a:cubicBezTo>
                  <a:cubicBezTo>
                    <a:pt x="19242" y="54641"/>
                    <a:pt x="12458" y="51512"/>
                    <a:pt x="5191" y="47934"/>
                  </a:cubicBezTo>
                  <a:cubicBezTo>
                    <a:pt x="347" y="45703"/>
                    <a:pt x="-1104" y="42125"/>
                    <a:pt x="835" y="35873"/>
                  </a:cubicBezTo>
                  <a:cubicBezTo>
                    <a:pt x="49759" y="28273"/>
                    <a:pt x="49759" y="28273"/>
                    <a:pt x="49759" y="28273"/>
                  </a:cubicBezTo>
                  <a:cubicBezTo>
                    <a:pt x="51699" y="28273"/>
                    <a:pt x="53151" y="26487"/>
                    <a:pt x="52663" y="24257"/>
                  </a:cubicBezTo>
                  <a:cubicBezTo>
                    <a:pt x="52181" y="22465"/>
                    <a:pt x="51211" y="20678"/>
                    <a:pt x="49277" y="19785"/>
                  </a:cubicBezTo>
                  <a:cubicBezTo>
                    <a:pt x="46855" y="17999"/>
                    <a:pt x="44433" y="15763"/>
                    <a:pt x="43945" y="12191"/>
                  </a:cubicBezTo>
                  <a:cubicBezTo>
                    <a:pt x="42975" y="6382"/>
                    <a:pt x="47337" y="1018"/>
                    <a:pt x="53633" y="125"/>
                  </a:cubicBezTo>
                  <a:cubicBezTo>
                    <a:pt x="59929" y="-767"/>
                    <a:pt x="65744" y="3254"/>
                    <a:pt x="67196" y="9062"/>
                  </a:cubicBezTo>
                  <a:cubicBezTo>
                    <a:pt x="67683" y="12191"/>
                    <a:pt x="66714" y="15319"/>
                    <a:pt x="64291" y="17550"/>
                  </a:cubicBezTo>
                  <a:cubicBezTo>
                    <a:pt x="63321" y="18892"/>
                    <a:pt x="62352" y="21128"/>
                    <a:pt x="62839" y="22914"/>
                  </a:cubicBezTo>
                  <a:cubicBezTo>
                    <a:pt x="63321" y="24700"/>
                    <a:pt x="65261" y="26043"/>
                    <a:pt x="67196" y="25594"/>
                  </a:cubicBezTo>
                  <a:lnTo>
                    <a:pt x="120000" y="17550"/>
                  </a:lnTo>
                  <a:close/>
                </a:path>
              </a:pathLst>
            </a:custGeom>
            <a:solidFill>
              <a:schemeClr val="accent2">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9" name="Shape 391">
              <a:extLst>
                <a:ext uri="{FF2B5EF4-FFF2-40B4-BE49-F238E27FC236}">
                  <a16:creationId xmlns="" xmlns:a16="http://schemas.microsoft.com/office/drawing/2014/main" id="{10FCD991-007A-44A6-86D0-11CD761F94BF}"/>
                </a:ext>
              </a:extLst>
            </p:cNvPr>
            <p:cNvSpPr/>
            <p:nvPr/>
          </p:nvSpPr>
          <p:spPr>
            <a:xfrm>
              <a:off x="4531326" y="2943958"/>
              <a:ext cx="889743" cy="1000126"/>
            </a:xfrm>
            <a:custGeom>
              <a:avLst/>
              <a:gdLst/>
              <a:ahLst/>
              <a:cxnLst/>
              <a:rect l="0" t="0" r="0" b="0"/>
              <a:pathLst>
                <a:path w="120000" h="120000" extrusionOk="0">
                  <a:moveTo>
                    <a:pt x="120000" y="81905"/>
                  </a:moveTo>
                  <a:cubicBezTo>
                    <a:pt x="120000" y="94477"/>
                    <a:pt x="120000" y="109333"/>
                    <a:pt x="120000" y="109333"/>
                  </a:cubicBezTo>
                  <a:cubicBezTo>
                    <a:pt x="120000" y="109333"/>
                    <a:pt x="103297" y="120000"/>
                    <a:pt x="63049" y="120000"/>
                  </a:cubicBezTo>
                  <a:cubicBezTo>
                    <a:pt x="22794" y="120000"/>
                    <a:pt x="5666" y="109333"/>
                    <a:pt x="5666" y="109333"/>
                  </a:cubicBezTo>
                  <a:cubicBezTo>
                    <a:pt x="5666" y="91811"/>
                    <a:pt x="5666" y="91811"/>
                    <a:pt x="5666" y="91811"/>
                  </a:cubicBezTo>
                  <a:cubicBezTo>
                    <a:pt x="22368" y="52572"/>
                    <a:pt x="22368" y="52572"/>
                    <a:pt x="22368" y="52572"/>
                  </a:cubicBezTo>
                  <a:cubicBezTo>
                    <a:pt x="23226" y="51050"/>
                    <a:pt x="22368" y="49522"/>
                    <a:pt x="20225" y="48761"/>
                  </a:cubicBezTo>
                  <a:cubicBezTo>
                    <a:pt x="18514" y="48383"/>
                    <a:pt x="16803" y="48383"/>
                    <a:pt x="15086" y="49144"/>
                  </a:cubicBezTo>
                  <a:cubicBezTo>
                    <a:pt x="12516" y="50283"/>
                    <a:pt x="9520" y="50666"/>
                    <a:pt x="6524" y="49522"/>
                  </a:cubicBezTo>
                  <a:cubicBezTo>
                    <a:pt x="1385" y="48000"/>
                    <a:pt x="-1183" y="42666"/>
                    <a:pt x="527" y="37716"/>
                  </a:cubicBezTo>
                  <a:cubicBezTo>
                    <a:pt x="2670" y="33144"/>
                    <a:pt x="8662" y="30855"/>
                    <a:pt x="13801" y="32383"/>
                  </a:cubicBezTo>
                  <a:cubicBezTo>
                    <a:pt x="16803" y="33522"/>
                    <a:pt x="18940" y="35427"/>
                    <a:pt x="19798" y="37716"/>
                  </a:cubicBezTo>
                  <a:cubicBezTo>
                    <a:pt x="20657" y="39238"/>
                    <a:pt x="21942" y="40761"/>
                    <a:pt x="23653" y="41144"/>
                  </a:cubicBezTo>
                  <a:cubicBezTo>
                    <a:pt x="25364" y="41905"/>
                    <a:pt x="27507" y="41144"/>
                    <a:pt x="27933" y="39616"/>
                  </a:cubicBezTo>
                  <a:cubicBezTo>
                    <a:pt x="44636" y="0"/>
                    <a:pt x="44636" y="0"/>
                    <a:pt x="44636" y="0"/>
                  </a:cubicBezTo>
                  <a:cubicBezTo>
                    <a:pt x="73753" y="31616"/>
                    <a:pt x="73753" y="31616"/>
                    <a:pt x="73753" y="31616"/>
                  </a:cubicBezTo>
                  <a:cubicBezTo>
                    <a:pt x="73753" y="31616"/>
                    <a:pt x="73327" y="31616"/>
                    <a:pt x="73327" y="31616"/>
                  </a:cubicBezTo>
                  <a:cubicBezTo>
                    <a:pt x="69041" y="30855"/>
                    <a:pt x="64760" y="32000"/>
                    <a:pt x="61764" y="34283"/>
                  </a:cubicBezTo>
                  <a:cubicBezTo>
                    <a:pt x="55340" y="38855"/>
                    <a:pt x="54482" y="47238"/>
                    <a:pt x="59621" y="52950"/>
                  </a:cubicBezTo>
                  <a:cubicBezTo>
                    <a:pt x="64760" y="58666"/>
                    <a:pt x="74180" y="59427"/>
                    <a:pt x="80177" y="54855"/>
                  </a:cubicBezTo>
                  <a:cubicBezTo>
                    <a:pt x="83599" y="52188"/>
                    <a:pt x="85743" y="48761"/>
                    <a:pt x="85743" y="44950"/>
                  </a:cubicBezTo>
                  <a:cubicBezTo>
                    <a:pt x="85743" y="44950"/>
                    <a:pt x="85743" y="44572"/>
                    <a:pt x="85743" y="44572"/>
                  </a:cubicBezTo>
                  <a:lnTo>
                    <a:pt x="120000" y="81905"/>
                  </a:lnTo>
                  <a:close/>
                </a:path>
              </a:pathLst>
            </a:custGeom>
            <a:solidFill>
              <a:schemeClr val="accent2"/>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392">
              <a:extLst>
                <a:ext uri="{FF2B5EF4-FFF2-40B4-BE49-F238E27FC236}">
                  <a16:creationId xmlns="" xmlns:a16="http://schemas.microsoft.com/office/drawing/2014/main" id="{DDD87572-E184-4A60-91E0-92A8B51E4C7F}"/>
                </a:ext>
              </a:extLst>
            </p:cNvPr>
            <p:cNvSpPr/>
            <p:nvPr/>
          </p:nvSpPr>
          <p:spPr>
            <a:xfrm>
              <a:off x="4887669" y="2801083"/>
              <a:ext cx="755650" cy="771525"/>
            </a:xfrm>
            <a:custGeom>
              <a:avLst/>
              <a:gdLst/>
              <a:ahLst/>
              <a:cxnLst/>
              <a:rect l="0" t="0" r="0" b="0"/>
              <a:pathLst>
                <a:path w="120000" h="120000" extrusionOk="0">
                  <a:moveTo>
                    <a:pt x="120000" y="0"/>
                  </a:moveTo>
                  <a:cubicBezTo>
                    <a:pt x="113950" y="22716"/>
                    <a:pt x="102355" y="38022"/>
                    <a:pt x="96300" y="49877"/>
                  </a:cubicBezTo>
                  <a:cubicBezTo>
                    <a:pt x="87733" y="65677"/>
                    <a:pt x="84705" y="96294"/>
                    <a:pt x="84705" y="110122"/>
                  </a:cubicBezTo>
                  <a:cubicBezTo>
                    <a:pt x="84705" y="120000"/>
                    <a:pt x="84705" y="120000"/>
                    <a:pt x="84705" y="120000"/>
                  </a:cubicBezTo>
                  <a:cubicBezTo>
                    <a:pt x="47394" y="75555"/>
                    <a:pt x="47394" y="75555"/>
                    <a:pt x="47394" y="75555"/>
                  </a:cubicBezTo>
                  <a:cubicBezTo>
                    <a:pt x="45883" y="73577"/>
                    <a:pt x="43361" y="73577"/>
                    <a:pt x="41850" y="75061"/>
                  </a:cubicBezTo>
                  <a:cubicBezTo>
                    <a:pt x="39833" y="76050"/>
                    <a:pt x="38822" y="78022"/>
                    <a:pt x="38822" y="80494"/>
                  </a:cubicBezTo>
                  <a:cubicBezTo>
                    <a:pt x="38822" y="83455"/>
                    <a:pt x="37311" y="86911"/>
                    <a:pt x="34788" y="89383"/>
                  </a:cubicBezTo>
                  <a:cubicBezTo>
                    <a:pt x="29244" y="93333"/>
                    <a:pt x="21683" y="92344"/>
                    <a:pt x="17644" y="87405"/>
                  </a:cubicBezTo>
                  <a:cubicBezTo>
                    <a:pt x="13111" y="82466"/>
                    <a:pt x="14116" y="75061"/>
                    <a:pt x="19161" y="70616"/>
                  </a:cubicBezTo>
                  <a:cubicBezTo>
                    <a:pt x="22183" y="68644"/>
                    <a:pt x="25716" y="67655"/>
                    <a:pt x="28738" y="68150"/>
                  </a:cubicBezTo>
                  <a:cubicBezTo>
                    <a:pt x="31261" y="68644"/>
                    <a:pt x="33277" y="68150"/>
                    <a:pt x="34788" y="66666"/>
                  </a:cubicBezTo>
                  <a:cubicBezTo>
                    <a:pt x="36805" y="65183"/>
                    <a:pt x="36805" y="62716"/>
                    <a:pt x="35294" y="61233"/>
                  </a:cubicBezTo>
                  <a:cubicBezTo>
                    <a:pt x="0" y="18766"/>
                    <a:pt x="0" y="18766"/>
                    <a:pt x="0" y="18766"/>
                  </a:cubicBezTo>
                  <a:cubicBezTo>
                    <a:pt x="53444" y="10372"/>
                    <a:pt x="53444" y="10372"/>
                    <a:pt x="53444" y="10372"/>
                  </a:cubicBezTo>
                  <a:cubicBezTo>
                    <a:pt x="53444" y="10372"/>
                    <a:pt x="53444" y="10866"/>
                    <a:pt x="52938" y="10866"/>
                  </a:cubicBezTo>
                  <a:cubicBezTo>
                    <a:pt x="49916" y="14816"/>
                    <a:pt x="48405" y="19755"/>
                    <a:pt x="49411" y="24200"/>
                  </a:cubicBezTo>
                  <a:cubicBezTo>
                    <a:pt x="50922" y="33577"/>
                    <a:pt x="60000" y="40000"/>
                    <a:pt x="69577" y="38516"/>
                  </a:cubicBezTo>
                  <a:cubicBezTo>
                    <a:pt x="79161" y="37038"/>
                    <a:pt x="85211" y="28150"/>
                    <a:pt x="83700" y="18766"/>
                  </a:cubicBezTo>
                  <a:cubicBezTo>
                    <a:pt x="83194" y="13827"/>
                    <a:pt x="80166" y="9877"/>
                    <a:pt x="75627" y="7405"/>
                  </a:cubicBezTo>
                  <a:cubicBezTo>
                    <a:pt x="75627" y="6911"/>
                    <a:pt x="75627" y="6911"/>
                    <a:pt x="75627" y="6911"/>
                  </a:cubicBezTo>
                  <a:lnTo>
                    <a:pt x="120000" y="0"/>
                  </a:lnTo>
                  <a:close/>
                </a:path>
              </a:pathLst>
            </a:custGeom>
            <a:solidFill>
              <a:schemeClr val="accent2">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 name="Shape 393">
              <a:extLst>
                <a:ext uri="{FF2B5EF4-FFF2-40B4-BE49-F238E27FC236}">
                  <a16:creationId xmlns="" xmlns:a16="http://schemas.microsoft.com/office/drawing/2014/main" id="{F92A7B3C-6279-45B1-986F-B68AC7AEA86E}"/>
                </a:ext>
              </a:extLst>
            </p:cNvPr>
            <p:cNvSpPr/>
            <p:nvPr/>
          </p:nvSpPr>
          <p:spPr>
            <a:xfrm>
              <a:off x="4700216" y="4086828"/>
              <a:ext cx="595044" cy="181898"/>
            </a:xfrm>
            <a:custGeom>
              <a:avLst/>
              <a:gdLst/>
              <a:ahLst/>
              <a:cxnLst/>
              <a:rect l="0" t="0" r="0" b="0"/>
              <a:pathLst>
                <a:path w="120000" h="120000" extrusionOk="0">
                  <a:moveTo>
                    <a:pt x="115915" y="87"/>
                  </a:moveTo>
                  <a:cubicBezTo>
                    <a:pt x="115277" y="87"/>
                    <a:pt x="114632" y="87"/>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18938"/>
                    <a:pt x="1944" y="23127"/>
                  </a:cubicBezTo>
                  <a:cubicBezTo>
                    <a:pt x="47402" y="109003"/>
                    <a:pt x="47402" y="109003"/>
                    <a:pt x="47402" y="109003"/>
                  </a:cubicBezTo>
                  <a:cubicBezTo>
                    <a:pt x="55089" y="123665"/>
                    <a:pt x="64692" y="123665"/>
                    <a:pt x="73017" y="109003"/>
                  </a:cubicBezTo>
                  <a:cubicBezTo>
                    <a:pt x="117837" y="23127"/>
                    <a:pt x="117837" y="23127"/>
                    <a:pt x="117837" y="23127"/>
                  </a:cubicBezTo>
                  <a:cubicBezTo>
                    <a:pt x="119759" y="18938"/>
                    <a:pt x="120397" y="12654"/>
                    <a:pt x="119759" y="6370"/>
                  </a:cubicBezTo>
                  <a:cubicBezTo>
                    <a:pt x="118476" y="2181"/>
                    <a:pt x="117198" y="87"/>
                    <a:pt x="115915" y="87"/>
                  </a:cubicBezTo>
                  <a:close/>
                </a:path>
              </a:pathLst>
            </a:custGeom>
            <a:solidFill>
              <a:schemeClr val="accent2">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2" name="Shape 394">
              <a:extLst>
                <a:ext uri="{FF2B5EF4-FFF2-40B4-BE49-F238E27FC236}">
                  <a16:creationId xmlns="" xmlns:a16="http://schemas.microsoft.com/office/drawing/2014/main" id="{462C2113-F5A8-4146-8982-67C85DE0C345}"/>
                </a:ext>
              </a:extLst>
            </p:cNvPr>
            <p:cNvSpPr/>
            <p:nvPr/>
          </p:nvSpPr>
          <p:spPr>
            <a:xfrm>
              <a:off x="4700216" y="4229703"/>
              <a:ext cx="595044" cy="181898"/>
            </a:xfrm>
            <a:custGeom>
              <a:avLst/>
              <a:gdLst/>
              <a:ahLst/>
              <a:cxnLst/>
              <a:rect l="0" t="0" r="0" b="0"/>
              <a:pathLst>
                <a:path w="120000" h="120000" extrusionOk="0">
                  <a:moveTo>
                    <a:pt x="115915" y="87"/>
                  </a:moveTo>
                  <a:cubicBezTo>
                    <a:pt x="115277" y="87"/>
                    <a:pt x="114632" y="2181"/>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21032"/>
                    <a:pt x="1944" y="25221"/>
                  </a:cubicBezTo>
                  <a:cubicBezTo>
                    <a:pt x="47402" y="109003"/>
                    <a:pt x="47402" y="109003"/>
                    <a:pt x="47402" y="109003"/>
                  </a:cubicBezTo>
                  <a:cubicBezTo>
                    <a:pt x="55089" y="123665"/>
                    <a:pt x="64692" y="123665"/>
                    <a:pt x="73017" y="109003"/>
                  </a:cubicBezTo>
                  <a:cubicBezTo>
                    <a:pt x="117837" y="25221"/>
                    <a:pt x="117837" y="25221"/>
                    <a:pt x="117837" y="25221"/>
                  </a:cubicBezTo>
                  <a:cubicBezTo>
                    <a:pt x="119759" y="21032"/>
                    <a:pt x="120397" y="12654"/>
                    <a:pt x="119759" y="6370"/>
                  </a:cubicBezTo>
                  <a:cubicBezTo>
                    <a:pt x="118476" y="2181"/>
                    <a:pt x="117198" y="87"/>
                    <a:pt x="115915" y="87"/>
                  </a:cubicBezTo>
                  <a:close/>
                </a:path>
              </a:pathLst>
            </a:custGeom>
            <a:solidFill>
              <a:schemeClr val="accent2">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3" name="Shape 395">
              <a:extLst>
                <a:ext uri="{FF2B5EF4-FFF2-40B4-BE49-F238E27FC236}">
                  <a16:creationId xmlns="" xmlns:a16="http://schemas.microsoft.com/office/drawing/2014/main" id="{16199CB1-7A64-4ADA-B4C5-720CAFEA7CF3}"/>
                </a:ext>
              </a:extLst>
            </p:cNvPr>
            <p:cNvSpPr/>
            <p:nvPr/>
          </p:nvSpPr>
          <p:spPr>
            <a:xfrm>
              <a:off x="4700216" y="4374692"/>
              <a:ext cx="595044" cy="182960"/>
            </a:xfrm>
            <a:custGeom>
              <a:avLst/>
              <a:gdLst/>
              <a:ahLst/>
              <a:cxnLst/>
              <a:rect l="0" t="0" r="0" b="0"/>
              <a:pathLst>
                <a:path w="120000" h="120000" extrusionOk="0">
                  <a:moveTo>
                    <a:pt x="115915" y="780"/>
                  </a:moveTo>
                  <a:cubicBezTo>
                    <a:pt x="115277" y="780"/>
                    <a:pt x="114632" y="780"/>
                    <a:pt x="113994" y="780"/>
                  </a:cubicBezTo>
                  <a:cubicBezTo>
                    <a:pt x="69174" y="86160"/>
                    <a:pt x="69174" y="86160"/>
                    <a:pt x="69174" y="86160"/>
                  </a:cubicBezTo>
                  <a:cubicBezTo>
                    <a:pt x="63414" y="96572"/>
                    <a:pt x="56366" y="96572"/>
                    <a:pt x="51246" y="86160"/>
                  </a:cubicBezTo>
                  <a:cubicBezTo>
                    <a:pt x="5787" y="780"/>
                    <a:pt x="5787" y="780"/>
                    <a:pt x="5787" y="780"/>
                  </a:cubicBezTo>
                  <a:cubicBezTo>
                    <a:pt x="3865" y="-1301"/>
                    <a:pt x="1305" y="780"/>
                    <a:pt x="666" y="7028"/>
                  </a:cubicBezTo>
                  <a:cubicBezTo>
                    <a:pt x="-616" y="13275"/>
                    <a:pt x="22" y="19522"/>
                    <a:pt x="1944" y="23687"/>
                  </a:cubicBezTo>
                  <a:cubicBezTo>
                    <a:pt x="47402" y="109067"/>
                    <a:pt x="47402" y="109067"/>
                    <a:pt x="47402" y="109067"/>
                  </a:cubicBezTo>
                  <a:cubicBezTo>
                    <a:pt x="55089" y="123644"/>
                    <a:pt x="64692" y="123644"/>
                    <a:pt x="73017" y="109067"/>
                  </a:cubicBezTo>
                  <a:cubicBezTo>
                    <a:pt x="117837" y="23687"/>
                    <a:pt x="117837" y="23687"/>
                    <a:pt x="117837" y="23687"/>
                  </a:cubicBezTo>
                  <a:cubicBezTo>
                    <a:pt x="119759" y="19522"/>
                    <a:pt x="120397" y="13275"/>
                    <a:pt x="119759" y="7028"/>
                  </a:cubicBezTo>
                  <a:cubicBezTo>
                    <a:pt x="118476" y="2863"/>
                    <a:pt x="117198" y="780"/>
                    <a:pt x="115915" y="780"/>
                  </a:cubicBezTo>
                  <a:close/>
                </a:path>
              </a:pathLst>
            </a:custGeom>
            <a:solidFill>
              <a:schemeClr val="accent2">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24" name="Shape 396">
            <a:extLst>
              <a:ext uri="{FF2B5EF4-FFF2-40B4-BE49-F238E27FC236}">
                <a16:creationId xmlns="" xmlns:a16="http://schemas.microsoft.com/office/drawing/2014/main" id="{3616E63B-D7A1-4281-ACCE-48F4DEE39864}"/>
              </a:ext>
            </a:extLst>
          </p:cNvPr>
          <p:cNvGrpSpPr/>
          <p:nvPr userDrawn="1"/>
        </p:nvGrpSpPr>
        <p:grpSpPr>
          <a:xfrm>
            <a:off x="6077203" y="1953702"/>
            <a:ext cx="1620895" cy="2603950"/>
            <a:chOff x="6077203" y="1953702"/>
            <a:chExt cx="1620895" cy="2603950"/>
          </a:xfrm>
        </p:grpSpPr>
        <p:sp>
          <p:nvSpPr>
            <p:cNvPr id="25" name="Shape 397">
              <a:extLst>
                <a:ext uri="{FF2B5EF4-FFF2-40B4-BE49-F238E27FC236}">
                  <a16:creationId xmlns="" xmlns:a16="http://schemas.microsoft.com/office/drawing/2014/main" id="{DD35F0D2-8C99-49C7-8928-10DB38D2D459}"/>
                </a:ext>
              </a:extLst>
            </p:cNvPr>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 name="Shape 398">
              <a:extLst>
                <a:ext uri="{FF2B5EF4-FFF2-40B4-BE49-F238E27FC236}">
                  <a16:creationId xmlns="" xmlns:a16="http://schemas.microsoft.com/office/drawing/2014/main" id="{71DF2BD2-E6E5-40BE-962B-7F5BC38F2318}"/>
                </a:ext>
              </a:extLst>
            </p:cNvPr>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 name="Shape 399">
              <a:extLst>
                <a:ext uri="{FF2B5EF4-FFF2-40B4-BE49-F238E27FC236}">
                  <a16:creationId xmlns="" xmlns:a16="http://schemas.microsoft.com/office/drawing/2014/main" id="{BA6DBD9E-19F8-43C5-B130-1D964337A261}"/>
                </a:ext>
              </a:extLst>
            </p:cNvPr>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 name="Shape 400">
              <a:extLst>
                <a:ext uri="{FF2B5EF4-FFF2-40B4-BE49-F238E27FC236}">
                  <a16:creationId xmlns="" xmlns:a16="http://schemas.microsoft.com/office/drawing/2014/main" id="{A44A3059-0E2C-47C5-ACBA-0F5EBC4243DC}"/>
                </a:ext>
              </a:extLst>
            </p:cNvPr>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 name="Shape 401">
              <a:extLst>
                <a:ext uri="{FF2B5EF4-FFF2-40B4-BE49-F238E27FC236}">
                  <a16:creationId xmlns="" xmlns:a16="http://schemas.microsoft.com/office/drawing/2014/main" id="{C23C780E-C219-4A45-AEF5-1E95E1604A9B}"/>
                </a:ext>
              </a:extLst>
            </p:cNvPr>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402">
              <a:extLst>
                <a:ext uri="{FF2B5EF4-FFF2-40B4-BE49-F238E27FC236}">
                  <a16:creationId xmlns="" xmlns:a16="http://schemas.microsoft.com/office/drawing/2014/main" id="{8CA68968-B98E-4681-B859-12AD84BA1CCC}"/>
                </a:ext>
              </a:extLst>
            </p:cNvPr>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403">
              <a:extLst>
                <a:ext uri="{FF2B5EF4-FFF2-40B4-BE49-F238E27FC236}">
                  <a16:creationId xmlns="" xmlns:a16="http://schemas.microsoft.com/office/drawing/2014/main" id="{3B3BD97B-E5E1-41A5-A2ED-F108B5CAC7F9}"/>
                </a:ext>
              </a:extLst>
            </p:cNvPr>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 name="Shape 404">
              <a:extLst>
                <a:ext uri="{FF2B5EF4-FFF2-40B4-BE49-F238E27FC236}">
                  <a16:creationId xmlns="" xmlns:a16="http://schemas.microsoft.com/office/drawing/2014/main" id="{B60AB8B8-D2D3-4D40-A1B9-0B5D569F7482}"/>
                </a:ext>
              </a:extLst>
            </p:cNvPr>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 name="Shape 405">
              <a:extLst>
                <a:ext uri="{FF2B5EF4-FFF2-40B4-BE49-F238E27FC236}">
                  <a16:creationId xmlns="" xmlns:a16="http://schemas.microsoft.com/office/drawing/2014/main" id="{672F604C-1710-42A4-A7F0-11721C7ACB40}"/>
                </a:ext>
              </a:extLst>
            </p:cNvPr>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34" name="Shape 406">
            <a:extLst>
              <a:ext uri="{FF2B5EF4-FFF2-40B4-BE49-F238E27FC236}">
                <a16:creationId xmlns="" xmlns:a16="http://schemas.microsoft.com/office/drawing/2014/main" id="{DEB5125D-A4E5-449E-92A7-675EBAFE6C1E}"/>
              </a:ext>
            </a:extLst>
          </p:cNvPr>
          <p:cNvGrpSpPr/>
          <p:nvPr userDrawn="1"/>
        </p:nvGrpSpPr>
        <p:grpSpPr>
          <a:xfrm>
            <a:off x="8112261" y="1953702"/>
            <a:ext cx="1616844" cy="2603950"/>
            <a:chOff x="8112261" y="1953702"/>
            <a:chExt cx="1616844" cy="2603950"/>
          </a:xfrm>
        </p:grpSpPr>
        <p:sp>
          <p:nvSpPr>
            <p:cNvPr id="35" name="Shape 407">
              <a:extLst>
                <a:ext uri="{FF2B5EF4-FFF2-40B4-BE49-F238E27FC236}">
                  <a16:creationId xmlns="" xmlns:a16="http://schemas.microsoft.com/office/drawing/2014/main" id="{04D87569-C0CB-48E7-91A8-0282127B4B38}"/>
                </a:ext>
              </a:extLst>
            </p:cNvPr>
            <p:cNvSpPr/>
            <p:nvPr/>
          </p:nvSpPr>
          <p:spPr>
            <a:xfrm>
              <a:off x="8384932" y="1953702"/>
              <a:ext cx="869950" cy="923581"/>
            </a:xfrm>
            <a:custGeom>
              <a:avLst/>
              <a:gdLst/>
              <a:ahLst/>
              <a:cxnLst/>
              <a:rect l="0" t="0" r="0" b="0"/>
              <a:pathLst>
                <a:path w="120000" h="120000" extrusionOk="0">
                  <a:moveTo>
                    <a:pt x="118690" y="79161"/>
                  </a:moveTo>
                  <a:cubicBezTo>
                    <a:pt x="116496" y="84525"/>
                    <a:pt x="110368" y="86995"/>
                    <a:pt x="105114" y="84933"/>
                  </a:cubicBezTo>
                  <a:cubicBezTo>
                    <a:pt x="102047" y="84112"/>
                    <a:pt x="99853"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534" y="71320"/>
                  </a:cubicBezTo>
                  <a:cubicBezTo>
                    <a:pt x="31534" y="71734"/>
                    <a:pt x="31534" y="71734"/>
                    <a:pt x="31534" y="71734"/>
                  </a:cubicBezTo>
                  <a:cubicBezTo>
                    <a:pt x="0" y="35433"/>
                    <a:pt x="0" y="35433"/>
                    <a:pt x="0" y="35433"/>
                  </a:cubicBezTo>
                  <a:cubicBezTo>
                    <a:pt x="7006" y="26357"/>
                    <a:pt x="14891"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047" y="68023"/>
                    <a:pt x="103798" y="67196"/>
                  </a:cubicBezTo>
                  <a:cubicBezTo>
                    <a:pt x="106423" y="65548"/>
                    <a:pt x="109490" y="65548"/>
                    <a:pt x="112557" y="66369"/>
                  </a:cubicBezTo>
                  <a:cubicBezTo>
                    <a:pt x="117811" y="68437"/>
                    <a:pt x="120878" y="74209"/>
                    <a:pt x="118690" y="79161"/>
                  </a:cubicBezTo>
                  <a:close/>
                </a:path>
              </a:pathLst>
            </a:custGeom>
            <a:solidFill>
              <a:schemeClr val="accent3">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6" name="Shape 408">
              <a:extLst>
                <a:ext uri="{FF2B5EF4-FFF2-40B4-BE49-F238E27FC236}">
                  <a16:creationId xmlns="" xmlns:a16="http://schemas.microsoft.com/office/drawing/2014/main" id="{68AF8E1C-075C-49F9-9566-746C248C27F3}"/>
                </a:ext>
              </a:extLst>
            </p:cNvPr>
            <p:cNvSpPr/>
            <p:nvPr/>
          </p:nvSpPr>
          <p:spPr>
            <a:xfrm>
              <a:off x="8950082" y="1994632"/>
              <a:ext cx="779024" cy="1023235"/>
            </a:xfrm>
            <a:custGeom>
              <a:avLst/>
              <a:gdLst/>
              <a:ahLst/>
              <a:cxnLst/>
              <a:rect l="0" t="0" r="0" b="0"/>
              <a:pathLst>
                <a:path w="120000" h="120000" extrusionOk="0">
                  <a:moveTo>
                    <a:pt x="119825" y="76334"/>
                  </a:moveTo>
                  <a:cubicBezTo>
                    <a:pt x="119825" y="81171"/>
                    <a:pt x="119337" y="86013"/>
                    <a:pt x="117866" y="90107"/>
                  </a:cubicBezTo>
                  <a:cubicBezTo>
                    <a:pt x="71404" y="96067"/>
                    <a:pt x="71404" y="96067"/>
                    <a:pt x="71404" y="96067"/>
                  </a:cubicBezTo>
                  <a:cubicBezTo>
                    <a:pt x="68962" y="96441"/>
                    <a:pt x="67490" y="97926"/>
                    <a:pt x="67979" y="99418"/>
                  </a:cubicBezTo>
                  <a:cubicBezTo>
                    <a:pt x="68473" y="101278"/>
                    <a:pt x="69450" y="102395"/>
                    <a:pt x="71404" y="103512"/>
                  </a:cubicBezTo>
                  <a:cubicBezTo>
                    <a:pt x="74341" y="104629"/>
                    <a:pt x="76295" y="106863"/>
                    <a:pt x="76784" y="109471"/>
                  </a:cubicBezTo>
                  <a:cubicBezTo>
                    <a:pt x="77761" y="114314"/>
                    <a:pt x="73364" y="118782"/>
                    <a:pt x="67002" y="119899"/>
                  </a:cubicBezTo>
                  <a:cubicBezTo>
                    <a:pt x="60645" y="120642"/>
                    <a:pt x="54777" y="117291"/>
                    <a:pt x="53800" y="112448"/>
                  </a:cubicBezTo>
                  <a:cubicBezTo>
                    <a:pt x="53312" y="109845"/>
                    <a:pt x="54289" y="107237"/>
                    <a:pt x="56243" y="105377"/>
                  </a:cubicBezTo>
                  <a:cubicBezTo>
                    <a:pt x="57708" y="103886"/>
                    <a:pt x="58203" y="102395"/>
                    <a:pt x="57708" y="100909"/>
                  </a:cubicBezTo>
                  <a:cubicBezTo>
                    <a:pt x="57220" y="99043"/>
                    <a:pt x="55266" y="98301"/>
                    <a:pt x="53312" y="98301"/>
                  </a:cubicBezTo>
                  <a:cubicBezTo>
                    <a:pt x="53312" y="98301"/>
                    <a:pt x="53312" y="98301"/>
                    <a:pt x="53312" y="98301"/>
                  </a:cubicBezTo>
                  <a:cubicBezTo>
                    <a:pt x="0" y="105003"/>
                    <a:pt x="0" y="105003"/>
                    <a:pt x="0" y="105003"/>
                  </a:cubicBezTo>
                  <a:cubicBezTo>
                    <a:pt x="18586" y="67766"/>
                    <a:pt x="18586" y="67766"/>
                    <a:pt x="18586" y="67766"/>
                  </a:cubicBezTo>
                  <a:cubicBezTo>
                    <a:pt x="18586" y="67766"/>
                    <a:pt x="18586" y="68140"/>
                    <a:pt x="18586" y="68140"/>
                  </a:cubicBezTo>
                  <a:cubicBezTo>
                    <a:pt x="20540" y="71491"/>
                    <a:pt x="23966" y="74100"/>
                    <a:pt x="28368" y="75585"/>
                  </a:cubicBezTo>
                  <a:cubicBezTo>
                    <a:pt x="37167" y="78194"/>
                    <a:pt x="46949" y="74842"/>
                    <a:pt x="50375" y="68140"/>
                  </a:cubicBezTo>
                  <a:cubicBezTo>
                    <a:pt x="53800" y="61438"/>
                    <a:pt x="49398" y="53993"/>
                    <a:pt x="40593" y="51384"/>
                  </a:cubicBezTo>
                  <a:cubicBezTo>
                    <a:pt x="35702" y="50267"/>
                    <a:pt x="30811" y="50641"/>
                    <a:pt x="26408" y="52127"/>
                  </a:cubicBezTo>
                  <a:cubicBezTo>
                    <a:pt x="26408" y="52127"/>
                    <a:pt x="26408" y="52127"/>
                    <a:pt x="25920" y="52501"/>
                  </a:cubicBezTo>
                  <a:cubicBezTo>
                    <a:pt x="51840" y="0"/>
                    <a:pt x="51840" y="0"/>
                    <a:pt x="51840" y="0"/>
                  </a:cubicBezTo>
                  <a:cubicBezTo>
                    <a:pt x="57708" y="1491"/>
                    <a:pt x="63088" y="2976"/>
                    <a:pt x="67979" y="5211"/>
                  </a:cubicBezTo>
                  <a:cubicBezTo>
                    <a:pt x="114446" y="23458"/>
                    <a:pt x="121291" y="48776"/>
                    <a:pt x="119825" y="76334"/>
                  </a:cubicBezTo>
                  <a:close/>
                </a:path>
              </a:pathLst>
            </a:custGeom>
            <a:solidFill>
              <a:schemeClr val="accent3">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7" name="Shape 409">
              <a:extLst>
                <a:ext uri="{FF2B5EF4-FFF2-40B4-BE49-F238E27FC236}">
                  <a16:creationId xmlns="" xmlns:a16="http://schemas.microsoft.com/office/drawing/2014/main" id="{8100B112-97B1-43A4-AB3C-C9F8573E71A3}"/>
                </a:ext>
              </a:extLst>
            </p:cNvPr>
            <p:cNvSpPr/>
            <p:nvPr/>
          </p:nvSpPr>
          <p:spPr>
            <a:xfrm>
              <a:off x="8135695" y="2254982"/>
              <a:ext cx="757239"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166" y="110083"/>
                    <a:pt x="44688" y="112561"/>
                  </a:cubicBezTo>
                  <a:cubicBezTo>
                    <a:pt x="44688" y="112561"/>
                    <a:pt x="446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105" y="80333"/>
                    <a:pt x="25605" y="76861"/>
                    <a:pt x="24600" y="73883"/>
                  </a:cubicBezTo>
                  <a:cubicBezTo>
                    <a:pt x="15566" y="44133"/>
                    <a:pt x="24100" y="18844"/>
                    <a:pt x="36650" y="0"/>
                  </a:cubicBezTo>
                  <a:cubicBezTo>
                    <a:pt x="72805" y="44133"/>
                    <a:pt x="72805" y="44133"/>
                    <a:pt x="72805" y="44133"/>
                  </a:cubicBezTo>
                  <a:cubicBezTo>
                    <a:pt x="74311" y="45622"/>
                    <a:pt x="76822" y="46116"/>
                    <a:pt x="78327" y="44627"/>
                  </a:cubicBezTo>
                  <a:cubicBezTo>
                    <a:pt x="80333" y="43138"/>
                    <a:pt x="81338" y="41155"/>
                    <a:pt x="81338" y="39172"/>
                  </a:cubicBezTo>
                  <a:cubicBezTo>
                    <a:pt x="81338" y="35700"/>
                    <a:pt x="82844" y="32727"/>
                    <a:pt x="85855" y="30250"/>
                  </a:cubicBezTo>
                  <a:cubicBezTo>
                    <a:pt x="90877" y="26283"/>
                    <a:pt x="98411" y="26777"/>
                    <a:pt x="1024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6777" y="109088"/>
                    <a:pt x="67277" y="109088"/>
                    <a:pt x="67277" y="109088"/>
                  </a:cubicBezTo>
                  <a:close/>
                </a:path>
              </a:pathLst>
            </a:custGeom>
            <a:solidFill>
              <a:schemeClr val="accent3">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8" name="Shape 410">
              <a:extLst>
                <a:ext uri="{FF2B5EF4-FFF2-40B4-BE49-F238E27FC236}">
                  <a16:creationId xmlns="" xmlns:a16="http://schemas.microsoft.com/office/drawing/2014/main" id="{56E36AB9-A386-4DFB-A598-ACE704F40228}"/>
                </a:ext>
              </a:extLst>
            </p:cNvPr>
            <p:cNvSpPr/>
            <p:nvPr/>
          </p:nvSpPr>
          <p:spPr>
            <a:xfrm>
              <a:off x="8112261" y="2806550"/>
              <a:ext cx="787021" cy="852667"/>
            </a:xfrm>
            <a:custGeom>
              <a:avLst/>
              <a:gdLst/>
              <a:ahLst/>
              <a:cxnLst/>
              <a:rect l="0" t="0" r="0" b="0"/>
              <a:pathLst>
                <a:path w="120000" h="120000" extrusionOk="0">
                  <a:moveTo>
                    <a:pt x="120000" y="17550"/>
                  </a:moveTo>
                  <a:cubicBezTo>
                    <a:pt x="101641" y="62235"/>
                    <a:pt x="101641" y="62235"/>
                    <a:pt x="101641" y="62235"/>
                  </a:cubicBezTo>
                  <a:cubicBezTo>
                    <a:pt x="101641" y="62235"/>
                    <a:pt x="101158" y="62235"/>
                    <a:pt x="101158" y="62235"/>
                  </a:cubicBezTo>
                  <a:cubicBezTo>
                    <a:pt x="99709" y="57764"/>
                    <a:pt x="96324" y="54641"/>
                    <a:pt x="91496" y="52849"/>
                  </a:cubicBezTo>
                  <a:cubicBezTo>
                    <a:pt x="82799" y="50169"/>
                    <a:pt x="73137"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4820" y="91277"/>
                    <a:pt x="20958" y="88153"/>
                  </a:cubicBezTo>
                  <a:cubicBezTo>
                    <a:pt x="17089" y="85468"/>
                    <a:pt x="17089" y="81896"/>
                    <a:pt x="19021" y="80553"/>
                  </a:cubicBezTo>
                  <a:cubicBezTo>
                    <a:pt x="20958" y="79216"/>
                    <a:pt x="27717" y="76531"/>
                    <a:pt x="27717" y="76531"/>
                  </a:cubicBezTo>
                  <a:cubicBezTo>
                    <a:pt x="27717" y="76531"/>
                    <a:pt x="22406" y="73408"/>
                    <a:pt x="19986" y="72509"/>
                  </a:cubicBezTo>
                  <a:cubicBezTo>
                    <a:pt x="17089" y="71172"/>
                    <a:pt x="15158"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358"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6855" y="25594"/>
                  </a:cubicBezTo>
                  <a:lnTo>
                    <a:pt x="120000" y="17550"/>
                  </a:lnTo>
                  <a:close/>
                </a:path>
              </a:pathLst>
            </a:custGeom>
            <a:solidFill>
              <a:schemeClr val="accent3">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9" name="Shape 411">
              <a:extLst>
                <a:ext uri="{FF2B5EF4-FFF2-40B4-BE49-F238E27FC236}">
                  <a16:creationId xmlns="" xmlns:a16="http://schemas.microsoft.com/office/drawing/2014/main" id="{7AB0D84D-A8B6-4436-96A5-674058B334BC}"/>
                </a:ext>
              </a:extLst>
            </p:cNvPr>
            <p:cNvSpPr/>
            <p:nvPr/>
          </p:nvSpPr>
          <p:spPr>
            <a:xfrm>
              <a:off x="8598436"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468" y="109333"/>
                    <a:pt x="5468" y="109333"/>
                  </a:cubicBezTo>
                  <a:cubicBezTo>
                    <a:pt x="5468" y="91811"/>
                    <a:pt x="5468" y="91811"/>
                    <a:pt x="5468" y="91811"/>
                  </a:cubicBezTo>
                  <a:cubicBezTo>
                    <a:pt x="22199" y="52572"/>
                    <a:pt x="22199" y="52572"/>
                    <a:pt x="22199" y="52572"/>
                  </a:cubicBezTo>
                  <a:cubicBezTo>
                    <a:pt x="23059" y="51050"/>
                    <a:pt x="22199" y="49522"/>
                    <a:pt x="20485" y="48761"/>
                  </a:cubicBezTo>
                  <a:cubicBezTo>
                    <a:pt x="18765" y="48383"/>
                    <a:pt x="16624" y="48383"/>
                    <a:pt x="14904" y="49144"/>
                  </a:cubicBezTo>
                  <a:cubicBezTo>
                    <a:pt x="12330" y="50283"/>
                    <a:pt x="9329" y="50666"/>
                    <a:pt x="6755" y="49522"/>
                  </a:cubicBezTo>
                  <a:cubicBezTo>
                    <a:pt x="1180" y="48000"/>
                    <a:pt x="-1393" y="42666"/>
                    <a:pt x="753" y="37716"/>
                  </a:cubicBezTo>
                  <a:cubicBezTo>
                    <a:pt x="2467" y="33144"/>
                    <a:pt x="8469" y="30855"/>
                    <a:pt x="13617" y="32383"/>
                  </a:cubicBezTo>
                  <a:cubicBezTo>
                    <a:pt x="16624" y="33522"/>
                    <a:pt x="18765" y="35427"/>
                    <a:pt x="19625" y="37716"/>
                  </a:cubicBezTo>
                  <a:cubicBezTo>
                    <a:pt x="20485" y="39238"/>
                    <a:pt x="21772" y="40761"/>
                    <a:pt x="23486" y="41144"/>
                  </a:cubicBezTo>
                  <a:cubicBezTo>
                    <a:pt x="25200" y="41905"/>
                    <a:pt x="27347" y="41144"/>
                    <a:pt x="27774" y="39616"/>
                  </a:cubicBezTo>
                  <a:cubicBezTo>
                    <a:pt x="44505" y="0"/>
                    <a:pt x="44505" y="0"/>
                    <a:pt x="44505" y="0"/>
                  </a:cubicBezTo>
                  <a:cubicBezTo>
                    <a:pt x="73673" y="31616"/>
                    <a:pt x="73673" y="31616"/>
                    <a:pt x="73673" y="31616"/>
                  </a:cubicBezTo>
                  <a:cubicBezTo>
                    <a:pt x="73673" y="31616"/>
                    <a:pt x="73673" y="31616"/>
                    <a:pt x="73246" y="31616"/>
                  </a:cubicBezTo>
                  <a:cubicBezTo>
                    <a:pt x="69385" y="30855"/>
                    <a:pt x="64664"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3"/>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 name="Shape 412">
              <a:extLst>
                <a:ext uri="{FF2B5EF4-FFF2-40B4-BE49-F238E27FC236}">
                  <a16:creationId xmlns="" xmlns:a16="http://schemas.microsoft.com/office/drawing/2014/main" id="{E1BF1A12-35B2-466D-A8B3-837E9BA9592F}"/>
                </a:ext>
              </a:extLst>
            </p:cNvPr>
            <p:cNvSpPr/>
            <p:nvPr/>
          </p:nvSpPr>
          <p:spPr>
            <a:xfrm>
              <a:off x="8956432"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5572" y="73577"/>
                    <a:pt x="43544" y="73577"/>
                    <a:pt x="41516" y="75061"/>
                  </a:cubicBezTo>
                  <a:cubicBezTo>
                    <a:pt x="40000" y="76050"/>
                    <a:pt x="38988" y="78022"/>
                    <a:pt x="38988" y="80494"/>
                  </a:cubicBezTo>
                  <a:cubicBezTo>
                    <a:pt x="38483" y="83455"/>
                    <a:pt x="36961" y="86911"/>
                    <a:pt x="34427" y="89383"/>
                  </a:cubicBezTo>
                  <a:cubicBezTo>
                    <a:pt x="29366" y="93333"/>
                    <a:pt x="21772" y="92344"/>
                    <a:pt x="17216" y="87405"/>
                  </a:cubicBezTo>
                  <a:cubicBezTo>
                    <a:pt x="13166" y="82466"/>
                    <a:pt x="13672" y="75061"/>
                    <a:pt x="18733" y="70616"/>
                  </a:cubicBezTo>
                  <a:cubicBezTo>
                    <a:pt x="21772" y="68644"/>
                    <a:pt x="25316" y="67655"/>
                    <a:pt x="28861" y="68150"/>
                  </a:cubicBezTo>
                  <a:cubicBezTo>
                    <a:pt x="30883" y="68644"/>
                    <a:pt x="32911" y="68150"/>
                    <a:pt x="34938" y="66666"/>
                  </a:cubicBezTo>
                  <a:cubicBezTo>
                    <a:pt x="36455" y="65183"/>
                    <a:pt x="36455" y="62716"/>
                    <a:pt x="35444" y="61233"/>
                  </a:cubicBezTo>
                  <a:cubicBezTo>
                    <a:pt x="0" y="18766"/>
                    <a:pt x="0" y="18766"/>
                    <a:pt x="0" y="18766"/>
                  </a:cubicBezTo>
                  <a:cubicBezTo>
                    <a:pt x="53166" y="10372"/>
                    <a:pt x="53166" y="10372"/>
                    <a:pt x="53166" y="10372"/>
                  </a:cubicBezTo>
                  <a:cubicBezTo>
                    <a:pt x="53166" y="10372"/>
                    <a:pt x="53166" y="10866"/>
                    <a:pt x="53166" y="10866"/>
                  </a:cubicBezTo>
                  <a:cubicBezTo>
                    <a:pt x="49622" y="14816"/>
                    <a:pt x="48605" y="19755"/>
                    <a:pt x="49116" y="24200"/>
                  </a:cubicBezTo>
                  <a:cubicBezTo>
                    <a:pt x="50633"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3">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1" name="Shape 413">
              <a:extLst>
                <a:ext uri="{FF2B5EF4-FFF2-40B4-BE49-F238E27FC236}">
                  <a16:creationId xmlns="" xmlns:a16="http://schemas.microsoft.com/office/drawing/2014/main" id="{001FFC7F-FDC6-4A18-9F6B-4B3829F5C64E}"/>
                </a:ext>
              </a:extLst>
            </p:cNvPr>
            <p:cNvSpPr/>
            <p:nvPr/>
          </p:nvSpPr>
          <p:spPr>
            <a:xfrm>
              <a:off x="8765803" y="4086828"/>
              <a:ext cx="595100" cy="181898"/>
            </a:xfrm>
            <a:custGeom>
              <a:avLst/>
              <a:gdLst/>
              <a:ahLst/>
              <a:cxnLst/>
              <a:rect l="0" t="0" r="0" b="0"/>
              <a:pathLst>
                <a:path w="120000" h="120000" extrusionOk="0">
                  <a:moveTo>
                    <a:pt x="116543" y="87"/>
                  </a:moveTo>
                  <a:cubicBezTo>
                    <a:pt x="115904" y="87"/>
                    <a:pt x="115266" y="87"/>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18938"/>
                    <a:pt x="1943" y="23127"/>
                  </a:cubicBezTo>
                  <a:cubicBezTo>
                    <a:pt x="47398" y="109003"/>
                    <a:pt x="47398" y="109003"/>
                    <a:pt x="47398" y="109003"/>
                  </a:cubicBezTo>
                  <a:cubicBezTo>
                    <a:pt x="55084" y="123665"/>
                    <a:pt x="65324" y="123665"/>
                    <a:pt x="73010" y="109003"/>
                  </a:cubicBezTo>
                  <a:cubicBezTo>
                    <a:pt x="118465" y="23127"/>
                    <a:pt x="118465" y="23127"/>
                    <a:pt x="118465" y="23127"/>
                  </a:cubicBezTo>
                  <a:cubicBezTo>
                    <a:pt x="119747" y="18938"/>
                    <a:pt x="120386" y="12654"/>
                    <a:pt x="119747" y="6370"/>
                  </a:cubicBezTo>
                  <a:cubicBezTo>
                    <a:pt x="119103" y="2181"/>
                    <a:pt x="117826" y="87"/>
                    <a:pt x="116543" y="87"/>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2" name="Shape 414">
              <a:extLst>
                <a:ext uri="{FF2B5EF4-FFF2-40B4-BE49-F238E27FC236}">
                  <a16:creationId xmlns="" xmlns:a16="http://schemas.microsoft.com/office/drawing/2014/main" id="{683BC7B0-55F3-4D91-B2C2-74865284A497}"/>
                </a:ext>
              </a:extLst>
            </p:cNvPr>
            <p:cNvSpPr/>
            <p:nvPr/>
          </p:nvSpPr>
          <p:spPr>
            <a:xfrm>
              <a:off x="8765803" y="4229703"/>
              <a:ext cx="595100" cy="181898"/>
            </a:xfrm>
            <a:custGeom>
              <a:avLst/>
              <a:gdLst/>
              <a:ahLst/>
              <a:cxnLst/>
              <a:rect l="0" t="0" r="0" b="0"/>
              <a:pathLst>
                <a:path w="120000" h="120000" extrusionOk="0">
                  <a:moveTo>
                    <a:pt x="116543" y="87"/>
                  </a:moveTo>
                  <a:cubicBezTo>
                    <a:pt x="115904" y="87"/>
                    <a:pt x="115266" y="2181"/>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21032"/>
                    <a:pt x="1943" y="25221"/>
                  </a:cubicBezTo>
                  <a:cubicBezTo>
                    <a:pt x="47398" y="109003"/>
                    <a:pt x="47398" y="109003"/>
                    <a:pt x="47398" y="109003"/>
                  </a:cubicBezTo>
                  <a:cubicBezTo>
                    <a:pt x="55084" y="123665"/>
                    <a:pt x="65324" y="123665"/>
                    <a:pt x="73010" y="109003"/>
                  </a:cubicBezTo>
                  <a:cubicBezTo>
                    <a:pt x="118465" y="25221"/>
                    <a:pt x="118465" y="25221"/>
                    <a:pt x="118465" y="25221"/>
                  </a:cubicBezTo>
                  <a:cubicBezTo>
                    <a:pt x="119747" y="21032"/>
                    <a:pt x="120386" y="12654"/>
                    <a:pt x="119747" y="6370"/>
                  </a:cubicBezTo>
                  <a:cubicBezTo>
                    <a:pt x="119103" y="2181"/>
                    <a:pt x="117826" y="87"/>
                    <a:pt x="116543" y="87"/>
                  </a:cubicBezTo>
                  <a:close/>
                </a:path>
              </a:pathLst>
            </a:custGeom>
            <a:solidFill>
              <a:schemeClr val="accent3">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3" name="Shape 415">
              <a:extLst>
                <a:ext uri="{FF2B5EF4-FFF2-40B4-BE49-F238E27FC236}">
                  <a16:creationId xmlns="" xmlns:a16="http://schemas.microsoft.com/office/drawing/2014/main" id="{2C592C7F-C8EC-441E-919D-B0721D51C942}"/>
                </a:ext>
              </a:extLst>
            </p:cNvPr>
            <p:cNvSpPr/>
            <p:nvPr/>
          </p:nvSpPr>
          <p:spPr>
            <a:xfrm>
              <a:off x="8765803" y="4374692"/>
              <a:ext cx="595100" cy="182960"/>
            </a:xfrm>
            <a:custGeom>
              <a:avLst/>
              <a:gdLst/>
              <a:ahLst/>
              <a:cxnLst/>
              <a:rect l="0" t="0" r="0" b="0"/>
              <a:pathLst>
                <a:path w="120000" h="120000" extrusionOk="0">
                  <a:moveTo>
                    <a:pt x="116543" y="780"/>
                  </a:moveTo>
                  <a:cubicBezTo>
                    <a:pt x="115904" y="780"/>
                    <a:pt x="115266" y="780"/>
                    <a:pt x="114622" y="780"/>
                  </a:cubicBezTo>
                  <a:cubicBezTo>
                    <a:pt x="69167" y="86160"/>
                    <a:pt x="69167" y="86160"/>
                    <a:pt x="69167" y="86160"/>
                  </a:cubicBezTo>
                  <a:cubicBezTo>
                    <a:pt x="63408" y="96572"/>
                    <a:pt x="57005" y="96572"/>
                    <a:pt x="51241" y="86160"/>
                  </a:cubicBezTo>
                  <a:cubicBezTo>
                    <a:pt x="5786" y="780"/>
                    <a:pt x="5786" y="780"/>
                    <a:pt x="5786" y="780"/>
                  </a:cubicBezTo>
                  <a:cubicBezTo>
                    <a:pt x="3865" y="-1301"/>
                    <a:pt x="1943" y="780"/>
                    <a:pt x="666" y="7028"/>
                  </a:cubicBezTo>
                  <a:cubicBezTo>
                    <a:pt x="-616" y="13275"/>
                    <a:pt x="22" y="19522"/>
                    <a:pt x="1943" y="23687"/>
                  </a:cubicBezTo>
                  <a:cubicBezTo>
                    <a:pt x="47398" y="109067"/>
                    <a:pt x="47398" y="109067"/>
                    <a:pt x="47398" y="109067"/>
                  </a:cubicBezTo>
                  <a:cubicBezTo>
                    <a:pt x="55084" y="123644"/>
                    <a:pt x="65324" y="123644"/>
                    <a:pt x="73010" y="109067"/>
                  </a:cubicBezTo>
                  <a:cubicBezTo>
                    <a:pt x="118465" y="23687"/>
                    <a:pt x="118465" y="23687"/>
                    <a:pt x="118465" y="23687"/>
                  </a:cubicBezTo>
                  <a:cubicBezTo>
                    <a:pt x="119747" y="19522"/>
                    <a:pt x="120386" y="13275"/>
                    <a:pt x="119747" y="7028"/>
                  </a:cubicBezTo>
                  <a:cubicBezTo>
                    <a:pt x="119103" y="2863"/>
                    <a:pt x="117826" y="780"/>
                    <a:pt x="116543" y="780"/>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46" name="Shape 418">
            <a:extLst>
              <a:ext uri="{FF2B5EF4-FFF2-40B4-BE49-F238E27FC236}">
                <a16:creationId xmlns="" xmlns:a16="http://schemas.microsoft.com/office/drawing/2014/main" id="{077C2B2B-2872-4E9D-A77C-943BCABD6326}"/>
              </a:ext>
            </a:extLst>
          </p:cNvPr>
          <p:cNvSpPr/>
          <p:nvPr/>
        </p:nvSpPr>
        <p:spPr>
          <a:xfrm>
            <a:off x="2793757"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9" name="Shape 421">
            <a:extLst>
              <a:ext uri="{FF2B5EF4-FFF2-40B4-BE49-F238E27FC236}">
                <a16:creationId xmlns="" xmlns:a16="http://schemas.microsoft.com/office/drawing/2014/main" id="{015159B1-9C03-4C93-974A-6E4345549920}"/>
              </a:ext>
            </a:extLst>
          </p:cNvPr>
          <p:cNvSpPr/>
          <p:nvPr/>
        </p:nvSpPr>
        <p:spPr>
          <a:xfrm>
            <a:off x="8839591" y="147943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2" name="Shape 424">
            <a:extLst>
              <a:ext uri="{FF2B5EF4-FFF2-40B4-BE49-F238E27FC236}">
                <a16:creationId xmlns="" xmlns:a16="http://schemas.microsoft.com/office/drawing/2014/main" id="{9441B20A-598C-43E5-9756-4C6008E0AD06}"/>
              </a:ext>
            </a:extLst>
          </p:cNvPr>
          <p:cNvSpPr/>
          <p:nvPr/>
        </p:nvSpPr>
        <p:spPr>
          <a:xfrm>
            <a:off x="4827345" y="146327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5" name="Shape 427">
            <a:extLst>
              <a:ext uri="{FF2B5EF4-FFF2-40B4-BE49-F238E27FC236}">
                <a16:creationId xmlns="" xmlns:a16="http://schemas.microsoft.com/office/drawing/2014/main" id="{198EDA77-EAC9-4EED-8C96-9907D5CE0A25}"/>
              </a:ext>
            </a:extLst>
          </p:cNvPr>
          <p:cNvSpPr/>
          <p:nvPr/>
        </p:nvSpPr>
        <p:spPr>
          <a:xfrm>
            <a:off x="6734329" y="1506111"/>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6" name="Text Placeholder 5">
            <a:extLst>
              <a:ext uri="{FF2B5EF4-FFF2-40B4-BE49-F238E27FC236}">
                <a16:creationId xmlns="" xmlns:a16="http://schemas.microsoft.com/office/drawing/2014/main" id="{7798667E-C0EA-429F-A3B0-03650D08E7BC}"/>
              </a:ext>
            </a:extLst>
          </p:cNvPr>
          <p:cNvSpPr>
            <a:spLocks noGrp="1"/>
          </p:cNvSpPr>
          <p:nvPr>
            <p:ph type="body" sz="quarter" idx="24" hasCustomPrompt="1"/>
          </p:nvPr>
        </p:nvSpPr>
        <p:spPr>
          <a:xfrm>
            <a:off x="2120685" y="5139323"/>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 xmlns:a16="http://schemas.microsoft.com/office/drawing/2014/main" id="{7ABF4D94-5D4F-4A70-9F64-FB003DCC3E99}"/>
              </a:ext>
            </a:extLst>
          </p:cNvPr>
          <p:cNvSpPr>
            <a:spLocks noGrp="1"/>
          </p:cNvSpPr>
          <p:nvPr>
            <p:ph type="body" sz="quarter" idx="34" hasCustomPrompt="1"/>
          </p:nvPr>
        </p:nvSpPr>
        <p:spPr>
          <a:xfrm>
            <a:off x="2130741" y="4679987"/>
            <a:ext cx="1733047" cy="362766"/>
          </a:xfrm>
          <a:prstGeom prst="rect">
            <a:avLst/>
          </a:prstGeom>
        </p:spPr>
        <p:txBody>
          <a:bodyPr/>
          <a:lstStyle>
            <a:lvl1pPr algn="ctr">
              <a:defRPr b="1"/>
            </a:lvl1pPr>
          </a:lstStyle>
          <a:p>
            <a:pPr lvl="0"/>
            <a:r>
              <a:rPr lang="en-US" dirty="0"/>
              <a:t>Heading 1</a:t>
            </a:r>
          </a:p>
        </p:txBody>
      </p:sp>
      <p:sp>
        <p:nvSpPr>
          <p:cNvPr id="59" name="Text Placeholder 5">
            <a:extLst>
              <a:ext uri="{FF2B5EF4-FFF2-40B4-BE49-F238E27FC236}">
                <a16:creationId xmlns="" xmlns:a16="http://schemas.microsoft.com/office/drawing/2014/main" id="{D549BCFB-1AF6-4742-905A-0F84B69A926A}"/>
              </a:ext>
            </a:extLst>
          </p:cNvPr>
          <p:cNvSpPr>
            <a:spLocks noGrp="1"/>
          </p:cNvSpPr>
          <p:nvPr>
            <p:ph type="body" sz="quarter" idx="35" hasCustomPrompt="1"/>
          </p:nvPr>
        </p:nvSpPr>
        <p:spPr>
          <a:xfrm>
            <a:off x="4230092" y="5139323"/>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0" name="Text Placeholder 62">
            <a:extLst>
              <a:ext uri="{FF2B5EF4-FFF2-40B4-BE49-F238E27FC236}">
                <a16:creationId xmlns="" xmlns:a16="http://schemas.microsoft.com/office/drawing/2014/main" id="{1B756708-6D43-46ED-8F69-43F06FBF826A}"/>
              </a:ext>
            </a:extLst>
          </p:cNvPr>
          <p:cNvSpPr>
            <a:spLocks noGrp="1"/>
          </p:cNvSpPr>
          <p:nvPr>
            <p:ph type="body" sz="quarter" idx="36" hasCustomPrompt="1"/>
          </p:nvPr>
        </p:nvSpPr>
        <p:spPr>
          <a:xfrm>
            <a:off x="4240148" y="4679987"/>
            <a:ext cx="1733047" cy="362766"/>
          </a:xfrm>
          <a:prstGeom prst="rect">
            <a:avLst/>
          </a:prstGeom>
        </p:spPr>
        <p:txBody>
          <a:bodyPr/>
          <a:lstStyle>
            <a:lvl1pPr algn="ctr">
              <a:defRPr b="1"/>
            </a:lvl1pPr>
          </a:lstStyle>
          <a:p>
            <a:pPr lvl="0"/>
            <a:r>
              <a:rPr lang="en-US" dirty="0"/>
              <a:t>Heading 2</a:t>
            </a:r>
          </a:p>
        </p:txBody>
      </p:sp>
      <p:sp>
        <p:nvSpPr>
          <p:cNvPr id="61" name="Text Placeholder 5">
            <a:extLst>
              <a:ext uri="{FF2B5EF4-FFF2-40B4-BE49-F238E27FC236}">
                <a16:creationId xmlns="" xmlns:a16="http://schemas.microsoft.com/office/drawing/2014/main" id="{F2C5BE38-EA34-4794-912E-E018EDB9C5A0}"/>
              </a:ext>
            </a:extLst>
          </p:cNvPr>
          <p:cNvSpPr>
            <a:spLocks noGrp="1"/>
          </p:cNvSpPr>
          <p:nvPr>
            <p:ph type="body" sz="quarter" idx="37" hasCustomPrompt="1"/>
          </p:nvPr>
        </p:nvSpPr>
        <p:spPr>
          <a:xfrm>
            <a:off x="6329442" y="5139323"/>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2" name="Text Placeholder 62">
            <a:extLst>
              <a:ext uri="{FF2B5EF4-FFF2-40B4-BE49-F238E27FC236}">
                <a16:creationId xmlns="" xmlns:a16="http://schemas.microsoft.com/office/drawing/2014/main" id="{015977C7-87A9-497E-9FD2-68A5A2B22DCD}"/>
              </a:ext>
            </a:extLst>
          </p:cNvPr>
          <p:cNvSpPr>
            <a:spLocks noGrp="1"/>
          </p:cNvSpPr>
          <p:nvPr>
            <p:ph type="body" sz="quarter" idx="38" hasCustomPrompt="1"/>
          </p:nvPr>
        </p:nvSpPr>
        <p:spPr>
          <a:xfrm>
            <a:off x="6339498" y="4679987"/>
            <a:ext cx="1733047" cy="362766"/>
          </a:xfrm>
          <a:prstGeom prst="rect">
            <a:avLst/>
          </a:prstGeom>
        </p:spPr>
        <p:txBody>
          <a:bodyPr/>
          <a:lstStyle>
            <a:lvl1pPr algn="ctr">
              <a:defRPr b="1"/>
            </a:lvl1pPr>
          </a:lstStyle>
          <a:p>
            <a:pPr lvl="0"/>
            <a:r>
              <a:rPr lang="en-US" dirty="0"/>
              <a:t>Heading 3</a:t>
            </a:r>
          </a:p>
        </p:txBody>
      </p:sp>
      <p:sp>
        <p:nvSpPr>
          <p:cNvPr id="63" name="Text Placeholder 5">
            <a:extLst>
              <a:ext uri="{FF2B5EF4-FFF2-40B4-BE49-F238E27FC236}">
                <a16:creationId xmlns="" xmlns:a16="http://schemas.microsoft.com/office/drawing/2014/main" id="{F08387F6-D1C1-415B-AC71-BB4603E8D5EB}"/>
              </a:ext>
            </a:extLst>
          </p:cNvPr>
          <p:cNvSpPr>
            <a:spLocks noGrp="1"/>
          </p:cNvSpPr>
          <p:nvPr>
            <p:ph type="body" sz="quarter" idx="39" hasCustomPrompt="1"/>
          </p:nvPr>
        </p:nvSpPr>
        <p:spPr>
          <a:xfrm>
            <a:off x="8374876" y="5139323"/>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4" name="Text Placeholder 62">
            <a:extLst>
              <a:ext uri="{FF2B5EF4-FFF2-40B4-BE49-F238E27FC236}">
                <a16:creationId xmlns="" xmlns:a16="http://schemas.microsoft.com/office/drawing/2014/main" id="{9472E820-7304-4E3F-923F-6169068D8A10}"/>
              </a:ext>
            </a:extLst>
          </p:cNvPr>
          <p:cNvSpPr>
            <a:spLocks noGrp="1"/>
          </p:cNvSpPr>
          <p:nvPr>
            <p:ph type="body" sz="quarter" idx="40" hasCustomPrompt="1"/>
          </p:nvPr>
        </p:nvSpPr>
        <p:spPr>
          <a:xfrm>
            <a:off x="8384932" y="4679987"/>
            <a:ext cx="1733047" cy="362766"/>
          </a:xfrm>
          <a:prstGeom prst="rect">
            <a:avLst/>
          </a:prstGeom>
        </p:spPr>
        <p:txBody>
          <a:bodyPr/>
          <a:lstStyle>
            <a:lvl1pPr algn="ctr">
              <a:defRPr b="1"/>
            </a:lvl1pPr>
          </a:lstStyle>
          <a:p>
            <a:pPr lvl="0"/>
            <a:r>
              <a:rPr lang="en-US" dirty="0"/>
              <a:t>Heading 4</a:t>
            </a:r>
          </a:p>
        </p:txBody>
      </p:sp>
    </p:spTree>
    <p:custDataLst>
      <p:tags r:id="rId1"/>
    </p:custDataLst>
    <p:extLst>
      <p:ext uri="{BB962C8B-B14F-4D97-AF65-F5344CB8AC3E}">
        <p14:creationId xmlns:p14="http://schemas.microsoft.com/office/powerpoint/2010/main" val="3685994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10" Type="http://schemas.openxmlformats.org/officeDocument/2006/relationships/image" Target="../media/image1.png"/><Relationship Id="rId4" Type="http://schemas.openxmlformats.org/officeDocument/2006/relationships/slideLayout" Target="../slideLayouts/slideLayout22.xml"/><Relationship Id="rId9" Type="http://schemas.openxmlformats.org/officeDocument/2006/relationships/tags" Target="../tags/tag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5" name="Shape 15"/>
          <p:cNvPicPr preferRelativeResize="0"/>
          <p:nvPr/>
        </p:nvPicPr>
        <p:blipFill rotWithShape="1">
          <a:blip r:embed="rId21">
            <a:alphaModFix/>
            <a:extLst>
              <a:ext uri="{28A0092B-C50C-407E-A947-70E740481C1C}">
                <a14:useLocalDpi xmlns:a14="http://schemas.microsoft.com/office/drawing/2010/main" val="0"/>
              </a:ext>
            </a:extLst>
          </a:blip>
          <a:srcRect/>
          <a:stretch/>
        </p:blipFill>
        <p:spPr>
          <a:xfrm>
            <a:off x="0" y="0"/>
            <a:ext cx="12191998" cy="6858000"/>
          </a:xfrm>
          <a:prstGeom prst="rect">
            <a:avLst/>
          </a:prstGeom>
          <a:noFill/>
          <a:ln>
            <a:noFill/>
          </a:ln>
        </p:spPr>
      </p:pic>
      <p:sp>
        <p:nvSpPr>
          <p:cNvPr id="8" name="Rectangle 14">
            <a:extLst>
              <a:ext uri="{FF2B5EF4-FFF2-40B4-BE49-F238E27FC236}">
                <a16:creationId xmlns="" xmlns:a16="http://schemas.microsoft.com/office/drawing/2014/main" id="{2361E8C4-F213-4598-98E8-450310798F09}"/>
              </a:ext>
            </a:extLst>
          </p:cNvPr>
          <p:cNvSpPr>
            <a:spLocks noChangeArrowheads="1"/>
          </p:cNvSpPr>
          <p:nvPr userDrawn="1"/>
        </p:nvSpPr>
        <p:spPr bwMode="auto">
          <a:xfrm>
            <a:off x="75500" y="6506031"/>
            <a:ext cx="651707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IN" sz="800" dirty="0">
                <a:solidFill>
                  <a:schemeClr val="tx1">
                    <a:lumMod val="50000"/>
                    <a:lumOff val="50000"/>
                  </a:schemeClr>
                </a:solidFill>
                <a:latin typeface="Arial" panose="020B0604020202020204" pitchFamily="34" charset="0"/>
                <a:cs typeface="Arial" panose="020B0604020202020204" pitchFamily="34" charset="0"/>
              </a:rPr>
              <a:t>Copyright © 2018, </a:t>
            </a:r>
            <a:r>
              <a:rPr lang="en-US" sz="800" dirty="0">
                <a:solidFill>
                  <a:schemeClr val="tx1">
                    <a:lumMod val="50000"/>
                    <a:lumOff val="50000"/>
                  </a:schemeClr>
                </a:solidFill>
                <a:latin typeface="Arial" panose="020B0604020202020204" pitchFamily="34" charset="0"/>
                <a:cs typeface="Arial" panose="020B0604020202020204" pitchFamily="34" charset="0"/>
              </a:rPr>
              <a:t>Xebia Group. All rights reserved</a:t>
            </a:r>
            <a:r>
              <a:rPr lang="en-IN" sz="800" dirty="0">
                <a:solidFill>
                  <a:schemeClr val="tx1">
                    <a:lumMod val="50000"/>
                    <a:lumOff val="50000"/>
                  </a:schemeClr>
                </a:solidFill>
                <a:latin typeface="Arial" panose="020B0604020202020204" pitchFamily="34" charset="0"/>
                <a:cs typeface="Arial" panose="020B0604020202020204" pitchFamily="34" charset="0"/>
              </a:rPr>
              <a:t>. This course </a:t>
            </a:r>
            <a:r>
              <a:rPr lang="en-US" sz="800" dirty="0">
                <a:solidFill>
                  <a:schemeClr val="tx1">
                    <a:lumMod val="50000"/>
                    <a:lumOff val="50000"/>
                  </a:schemeClr>
                </a:solidFill>
                <a:latin typeface="Arial" panose="020B0604020202020204" pitchFamily="34" charset="0"/>
                <a:cs typeface="Arial" panose="020B0604020202020204" pitchFamily="34" charset="0"/>
              </a:rPr>
              <a:t>B.TECH CSE with Specialization in DevOps</a:t>
            </a:r>
            <a:r>
              <a:rPr lang="en-IN" sz="800" dirty="0">
                <a:solidFill>
                  <a:schemeClr val="tx1">
                    <a:lumMod val="50000"/>
                    <a:lumOff val="50000"/>
                  </a:schemeClr>
                </a:solidFill>
                <a:latin typeface="Arial" panose="020B0604020202020204" pitchFamily="34" charset="0"/>
                <a:cs typeface="Arial" panose="020B0604020202020204" pitchFamily="34" charset="0"/>
              </a:rPr>
              <a:t> is licensed to UPES.</a:t>
            </a:r>
            <a:endParaRPr lang="en-IN" sz="800" dirty="0">
              <a:solidFill>
                <a:schemeClr val="tx1">
                  <a:lumMod val="50000"/>
                  <a:lumOff val="50000"/>
                </a:schemeClr>
              </a:solidFill>
            </a:endParaRPr>
          </a:p>
        </p:txBody>
      </p:sp>
      <p:sp>
        <p:nvSpPr>
          <p:cNvPr id="9" name="Slide Number Placeholder 5">
            <a:extLst>
              <a:ext uri="{FF2B5EF4-FFF2-40B4-BE49-F238E27FC236}">
                <a16:creationId xmlns="" xmlns:a16="http://schemas.microsoft.com/office/drawing/2014/main" id="{048CE3EE-8E05-41DD-A7B9-3F3BC9130617}"/>
              </a:ext>
            </a:extLst>
          </p:cNvPr>
          <p:cNvSpPr>
            <a:spLocks noGrp="1"/>
          </p:cNvSpPr>
          <p:nvPr>
            <p:ph type="sldNum" sz="quarter" idx="4"/>
          </p:nvPr>
        </p:nvSpPr>
        <p:spPr>
          <a:xfrm>
            <a:off x="11561884" y="6356350"/>
            <a:ext cx="386861" cy="365125"/>
          </a:xfrm>
          <a:prstGeom prst="rect">
            <a:avLst/>
          </a:prstGeom>
        </p:spPr>
        <p:txBody>
          <a:bodyPr vert="horz" lIns="91440" tIns="45720" rIns="91440" bIns="45720" rtlCol="0" anchor="ctr"/>
          <a:lstStyle>
            <a:lvl1pPr algn="r">
              <a:defRPr sz="800">
                <a:solidFill>
                  <a:schemeClr val="tx1">
                    <a:tint val="75000"/>
                  </a:schemeClr>
                </a:solidFill>
              </a:defRPr>
            </a:lvl1pPr>
          </a:lstStyle>
          <a:p>
            <a:fld id="{AEE158EC-8AAB-4AC2-BB01-557722FA2B15}" type="slidenum">
              <a:rPr lang="en-IN" smtClean="0"/>
              <a:pPr/>
              <a:t>‹#›</a:t>
            </a:fld>
            <a:endParaRPr lang="en-IN" dirty="0"/>
          </a:p>
        </p:txBody>
      </p:sp>
      <p:sp>
        <p:nvSpPr>
          <p:cNvPr id="16" name="Shape 1165">
            <a:extLst>
              <a:ext uri="{FF2B5EF4-FFF2-40B4-BE49-F238E27FC236}">
                <a16:creationId xmlns="" xmlns:a16="http://schemas.microsoft.com/office/drawing/2014/main" id="{8FE0463C-9252-42A8-B98F-A89A880C37AE}"/>
              </a:ext>
            </a:extLst>
          </p:cNvPr>
          <p:cNvSpPr/>
          <p:nvPr userDrawn="1"/>
        </p:nvSpPr>
        <p:spPr>
          <a:xfrm>
            <a:off x="0" y="267883"/>
            <a:ext cx="75500" cy="861239"/>
          </a:xfrm>
          <a:prstGeom prst="rect">
            <a:avLst/>
          </a:prstGeom>
          <a:solidFill>
            <a:srgbClr val="0EC07D"/>
          </a:solidFill>
          <a:ln>
            <a:noFill/>
          </a:ln>
        </p:spPr>
        <p:txBody>
          <a:bodyPr lIns="91425" tIns="45700" rIns="91425" bIns="45700" anchor="ctr" anchorCtr="0">
            <a:noAutofit/>
          </a:bodyPr>
          <a:lstStyle/>
          <a:p>
            <a:pPr marL="0" marR="0" lvl="0" indent="0" algn="ctr" rtl="0">
              <a:spcBef>
                <a:spcPts val="0"/>
              </a:spcBef>
              <a:buNone/>
            </a:pPr>
            <a:endParaRPr sz="1800">
              <a:solidFill>
                <a:srgbClr val="FA4C74"/>
              </a:solidFill>
              <a:latin typeface="Calibri"/>
              <a:ea typeface="Calibri"/>
              <a:cs typeface="Calibri"/>
              <a:sym typeface="Calibri"/>
            </a:endParaRPr>
          </a:p>
        </p:txBody>
      </p:sp>
    </p:spTree>
    <p:custDataLst>
      <p:tags r:id="rId20"/>
    </p:custDataLst>
  </p:cSld>
  <p:clrMap bg1="lt1" tx1="dk1" bg2="dk2" tx2="lt2" accent1="accent1" accent2="accent2" accent3="accent3" accent4="accent4" accent5="accent5" accent6="accent6" hlink="hlink" folHlink="folHlink"/>
  <p:sldLayoutIdLst>
    <p:sldLayoutId id="2147483700" r:id="rId1"/>
    <p:sldLayoutId id="2147483701" r:id="rId2"/>
    <p:sldLayoutId id="2147483650" r:id="rId3"/>
    <p:sldLayoutId id="2147483697" r:id="rId4"/>
    <p:sldLayoutId id="2147483698" r:id="rId5"/>
    <p:sldLayoutId id="2147483702" r:id="rId6"/>
    <p:sldLayoutId id="2147483699" r:id="rId7"/>
    <p:sldLayoutId id="2147483696" r:id="rId8"/>
    <p:sldLayoutId id="2147483693" r:id="rId9"/>
    <p:sldLayoutId id="2147483703" r:id="rId10"/>
    <p:sldLayoutId id="2147483692" r:id="rId11"/>
    <p:sldLayoutId id="2147483704" r:id="rId12"/>
    <p:sldLayoutId id="2147483691" r:id="rId13"/>
    <p:sldLayoutId id="2147483690" r:id="rId14"/>
    <p:sldLayoutId id="2147483688" r:id="rId15"/>
    <p:sldLayoutId id="2147483689" r:id="rId16"/>
    <p:sldLayoutId id="2147483685" r:id="rId17"/>
    <p:sldLayoutId id="2147483687"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Shape 15">
            <a:extLst>
              <a:ext uri="{FF2B5EF4-FFF2-40B4-BE49-F238E27FC236}">
                <a16:creationId xmlns="" xmlns:a16="http://schemas.microsoft.com/office/drawing/2014/main" id="{26926FEF-6F1A-470B-96E4-82A6DFA4848C}"/>
              </a:ext>
            </a:extLst>
          </p:cNvPr>
          <p:cNvPicPr preferRelativeResize="0"/>
          <p:nvPr userDrawn="1"/>
        </p:nvPicPr>
        <p:blipFill rotWithShape="1">
          <a:blip r:embed="rId10">
            <a:alphaModFix/>
            <a:extLst>
              <a:ext uri="{28A0092B-C50C-407E-A947-70E740481C1C}">
                <a14:useLocalDpi xmlns:a14="http://schemas.microsoft.com/office/drawing/2010/main" val="0"/>
              </a:ext>
            </a:extLst>
          </a:blip>
          <a:srcRect/>
          <a:stretch/>
        </p:blipFill>
        <p:spPr>
          <a:xfrm>
            <a:off x="0" y="0"/>
            <a:ext cx="12191998" cy="6858000"/>
          </a:xfrm>
          <a:prstGeom prst="rect">
            <a:avLst/>
          </a:prstGeom>
          <a:noFill/>
          <a:ln>
            <a:noFill/>
          </a:ln>
        </p:spPr>
      </p:pic>
      <p:sp>
        <p:nvSpPr>
          <p:cNvPr id="7" name="Shape 1165">
            <a:extLst>
              <a:ext uri="{FF2B5EF4-FFF2-40B4-BE49-F238E27FC236}">
                <a16:creationId xmlns="" xmlns:a16="http://schemas.microsoft.com/office/drawing/2014/main" id="{8A536E70-EA16-40DC-9422-9706DE263DD4}"/>
              </a:ext>
            </a:extLst>
          </p:cNvPr>
          <p:cNvSpPr/>
          <p:nvPr userDrawn="1"/>
        </p:nvSpPr>
        <p:spPr>
          <a:xfrm>
            <a:off x="0" y="267883"/>
            <a:ext cx="75500" cy="861239"/>
          </a:xfrm>
          <a:prstGeom prst="rect">
            <a:avLst/>
          </a:prstGeom>
          <a:solidFill>
            <a:srgbClr val="0EC07D"/>
          </a:solidFill>
          <a:ln>
            <a:noFill/>
          </a:ln>
        </p:spPr>
        <p:txBody>
          <a:bodyPr lIns="91425" tIns="45700" rIns="91425" bIns="45700" anchor="ctr" anchorCtr="0">
            <a:noAutofit/>
          </a:bodyPr>
          <a:lstStyle/>
          <a:p>
            <a:pPr marL="0" marR="0" lvl="0" indent="0" algn="ctr" rtl="0">
              <a:spcBef>
                <a:spcPts val="0"/>
              </a:spcBef>
              <a:buNone/>
            </a:pPr>
            <a:endParaRPr sz="1800">
              <a:solidFill>
                <a:srgbClr val="FA4C74"/>
              </a:solidFill>
              <a:latin typeface="Calibri"/>
              <a:ea typeface="Calibri"/>
              <a:cs typeface="Calibri"/>
              <a:sym typeface="Calibri"/>
            </a:endParaRPr>
          </a:p>
        </p:txBody>
      </p:sp>
      <p:sp>
        <p:nvSpPr>
          <p:cNvPr id="11" name="Rectangle 14">
            <a:extLst>
              <a:ext uri="{FF2B5EF4-FFF2-40B4-BE49-F238E27FC236}">
                <a16:creationId xmlns="" xmlns:a16="http://schemas.microsoft.com/office/drawing/2014/main" id="{F2768800-7C93-434A-8E6C-EF91D58A3EED}"/>
              </a:ext>
            </a:extLst>
          </p:cNvPr>
          <p:cNvSpPr>
            <a:spLocks noChangeArrowheads="1"/>
          </p:cNvSpPr>
          <p:nvPr userDrawn="1"/>
        </p:nvSpPr>
        <p:spPr bwMode="auto">
          <a:xfrm>
            <a:off x="75500" y="6506031"/>
            <a:ext cx="651707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IN" sz="800" dirty="0">
                <a:solidFill>
                  <a:schemeClr val="tx1">
                    <a:lumMod val="50000"/>
                    <a:lumOff val="50000"/>
                  </a:schemeClr>
                </a:solidFill>
                <a:latin typeface="Arial" panose="020B0604020202020204" pitchFamily="34" charset="0"/>
                <a:cs typeface="Arial" panose="020B0604020202020204" pitchFamily="34" charset="0"/>
              </a:rPr>
              <a:t>Copyright © 2018, </a:t>
            </a:r>
            <a:r>
              <a:rPr lang="en-US" sz="800" dirty="0" err="1">
                <a:solidFill>
                  <a:schemeClr val="tx1">
                    <a:lumMod val="50000"/>
                    <a:lumOff val="50000"/>
                  </a:schemeClr>
                </a:solidFill>
                <a:latin typeface="Arial" panose="020B0604020202020204" pitchFamily="34" charset="0"/>
                <a:cs typeface="Arial" panose="020B0604020202020204" pitchFamily="34" charset="0"/>
              </a:rPr>
              <a:t>Xebia</a:t>
            </a:r>
            <a:r>
              <a:rPr lang="en-US" sz="800" dirty="0">
                <a:solidFill>
                  <a:schemeClr val="tx1">
                    <a:lumMod val="50000"/>
                    <a:lumOff val="50000"/>
                  </a:schemeClr>
                </a:solidFill>
                <a:latin typeface="Arial" panose="020B0604020202020204" pitchFamily="34" charset="0"/>
                <a:cs typeface="Arial" panose="020B0604020202020204" pitchFamily="34" charset="0"/>
              </a:rPr>
              <a:t> Group. All rights reserved</a:t>
            </a:r>
            <a:r>
              <a:rPr lang="en-IN" sz="800" dirty="0">
                <a:solidFill>
                  <a:schemeClr val="tx1">
                    <a:lumMod val="50000"/>
                    <a:lumOff val="50000"/>
                  </a:schemeClr>
                </a:solidFill>
                <a:latin typeface="Arial" panose="020B0604020202020204" pitchFamily="34" charset="0"/>
                <a:cs typeface="Arial" panose="020B0604020202020204" pitchFamily="34" charset="0"/>
              </a:rPr>
              <a:t>. This course </a:t>
            </a:r>
            <a:r>
              <a:rPr lang="en-US" sz="800" dirty="0">
                <a:solidFill>
                  <a:schemeClr val="tx1">
                    <a:lumMod val="50000"/>
                    <a:lumOff val="50000"/>
                  </a:schemeClr>
                </a:solidFill>
                <a:latin typeface="Arial" panose="020B0604020202020204" pitchFamily="34" charset="0"/>
                <a:cs typeface="Arial" panose="020B0604020202020204" pitchFamily="34" charset="0"/>
              </a:rPr>
              <a:t>B.TECH CSE with Specialization in DevOps</a:t>
            </a:r>
            <a:r>
              <a:rPr lang="en-IN" sz="800" dirty="0">
                <a:solidFill>
                  <a:schemeClr val="tx1">
                    <a:lumMod val="50000"/>
                    <a:lumOff val="50000"/>
                  </a:schemeClr>
                </a:solidFill>
                <a:latin typeface="Arial" panose="020B0604020202020204" pitchFamily="34" charset="0"/>
                <a:cs typeface="Arial" panose="020B0604020202020204" pitchFamily="34" charset="0"/>
              </a:rPr>
              <a:t> is licensed to UPES.</a:t>
            </a:r>
            <a:endParaRPr lang="en-IN" sz="800" dirty="0">
              <a:solidFill>
                <a:schemeClr val="tx1">
                  <a:lumMod val="50000"/>
                  <a:lumOff val="50000"/>
                </a:schemeClr>
              </a:solidFill>
            </a:endParaRPr>
          </a:p>
        </p:txBody>
      </p:sp>
      <p:sp>
        <p:nvSpPr>
          <p:cNvPr id="6" name="Slide Number Placeholder 5">
            <a:extLst>
              <a:ext uri="{FF2B5EF4-FFF2-40B4-BE49-F238E27FC236}">
                <a16:creationId xmlns="" xmlns:a16="http://schemas.microsoft.com/office/drawing/2014/main" id="{7F28483C-3F9D-4ECF-88B5-13EE510DDBB0}"/>
              </a:ext>
            </a:extLst>
          </p:cNvPr>
          <p:cNvSpPr>
            <a:spLocks noGrp="1"/>
          </p:cNvSpPr>
          <p:nvPr>
            <p:ph type="sldNum" sz="quarter" idx="4"/>
          </p:nvPr>
        </p:nvSpPr>
        <p:spPr>
          <a:xfrm>
            <a:off x="11561884" y="6356350"/>
            <a:ext cx="386861" cy="365125"/>
          </a:xfrm>
          <a:prstGeom prst="rect">
            <a:avLst/>
          </a:prstGeom>
        </p:spPr>
        <p:txBody>
          <a:bodyPr vert="horz" lIns="91440" tIns="45720" rIns="91440" bIns="45720" rtlCol="0" anchor="ctr"/>
          <a:lstStyle>
            <a:lvl1pPr algn="r">
              <a:defRPr sz="800">
                <a:solidFill>
                  <a:schemeClr val="tx1">
                    <a:tint val="75000"/>
                  </a:schemeClr>
                </a:solidFill>
              </a:defRPr>
            </a:lvl1pPr>
          </a:lstStyle>
          <a:p>
            <a:fld id="{AEE158EC-8AAB-4AC2-BB01-557722FA2B15}" type="slidenum">
              <a:rPr lang="en-IN" smtClean="0"/>
              <a:pPr/>
              <a:t>‹#›</a:t>
            </a:fld>
            <a:endParaRPr lang="en-IN" dirty="0"/>
          </a:p>
        </p:txBody>
      </p:sp>
    </p:spTree>
    <p:custDataLst>
      <p:tags r:id="rId9"/>
    </p:custDataLst>
    <p:extLst>
      <p:ext uri="{BB962C8B-B14F-4D97-AF65-F5344CB8AC3E}">
        <p14:creationId xmlns:p14="http://schemas.microsoft.com/office/powerpoint/2010/main" val="3146149393"/>
      </p:ext>
    </p:extLst>
  </p:cSld>
  <p:clrMap bg1="lt1" tx1="dk1" bg2="lt2" tx2="dk2" accent1="accent1" accent2="accent2" accent3="accent3" accent4="accent4" accent5="accent5" accent6="accent6" hlink="hlink" folHlink="folHlink"/>
  <p:sldLayoutIdLst>
    <p:sldLayoutId id="2147483671" r:id="rId1"/>
    <p:sldLayoutId id="2147483679" r:id="rId2"/>
    <p:sldLayoutId id="2147483695" r:id="rId3"/>
    <p:sldLayoutId id="2147483694" r:id="rId4"/>
    <p:sldLayoutId id="2147483683" r:id="rId5"/>
    <p:sldLayoutId id="2147483684" r:id="rId6"/>
    <p:sldLayoutId id="2147483705" r:id="rId7"/>
  </p:sldLayoutIdLst>
  <p:txStyles>
    <p:titleStyle>
      <a:lvl1pPr algn="l" defTabSz="914400" rtl="0" eaLnBrk="1" latinLnBrk="0" hangingPunct="1">
        <a:lnSpc>
          <a:spcPct val="90000"/>
        </a:lnSpc>
        <a:spcBef>
          <a:spcPct val="0"/>
        </a:spcBef>
        <a:buNone/>
        <a:defRPr lang="en-IN" sz="2800" b="1" i="0" u="none" strike="noStrike" kern="1200" cap="none" dirty="0">
          <a:solidFill>
            <a:schemeClr val="dk2"/>
          </a:solidFill>
          <a:latin typeface="Arial" panose="020B0604020202020204" pitchFamily="34" charset="0"/>
          <a:ea typeface="Source Sans Pro"/>
          <a:cs typeface="Arial" panose="020B0604020202020204" pitchFamily="34" charset="0"/>
          <a:sym typeface="Arial"/>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0.xml"/><Relationship Id="rId1" Type="http://schemas.openxmlformats.org/officeDocument/2006/relationships/tags" Target="../tags/tag31.xml"/><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0.xml"/><Relationship Id="rId1" Type="http://schemas.openxmlformats.org/officeDocument/2006/relationships/tags" Target="../tags/tag32.xml"/><Relationship Id="rId4" Type="http://schemas.openxmlformats.org/officeDocument/2006/relationships/image" Target="../media/image5.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4.xml"/><Relationship Id="rId4" Type="http://schemas.openxmlformats.org/officeDocument/2006/relationships/image" Target="../media/image10.emf"/></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0.xml"/><Relationship Id="rId1" Type="http://schemas.openxmlformats.org/officeDocument/2006/relationships/tags" Target="../tags/tag3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8855E4F3-A2CD-4C4C-8DBA-2080B70CED9F}"/>
              </a:ext>
            </a:extLst>
          </p:cNvPr>
          <p:cNvSpPr>
            <a:spLocks noGrp="1"/>
          </p:cNvSpPr>
          <p:nvPr>
            <p:ph type="body" sz="quarter" idx="16"/>
          </p:nvPr>
        </p:nvSpPr>
        <p:spPr/>
        <p:txBody>
          <a:bodyPr/>
          <a:lstStyle/>
          <a:p>
            <a:r>
              <a:rPr lang="en-US" dirty="0" err="1"/>
              <a:t>DevOps</a:t>
            </a:r>
            <a:r>
              <a:rPr lang="en-US" dirty="0"/>
              <a:t> Automation</a:t>
            </a:r>
            <a:endParaRPr lang="en-IN" dirty="0"/>
          </a:p>
        </p:txBody>
      </p:sp>
      <p:sp>
        <p:nvSpPr>
          <p:cNvPr id="13" name="Text Placeholder 12">
            <a:extLst>
              <a:ext uri="{FF2B5EF4-FFF2-40B4-BE49-F238E27FC236}">
                <a16:creationId xmlns="" xmlns:a16="http://schemas.microsoft.com/office/drawing/2014/main" id="{CCFB90FA-5E9D-4796-A56D-88615CFC808E}"/>
              </a:ext>
            </a:extLst>
          </p:cNvPr>
          <p:cNvSpPr>
            <a:spLocks noGrp="1"/>
          </p:cNvSpPr>
          <p:nvPr>
            <p:ph type="body" sz="quarter" idx="15"/>
          </p:nvPr>
        </p:nvSpPr>
        <p:spPr>
          <a:xfrm>
            <a:off x="4186989" y="2240441"/>
            <a:ext cx="7183848" cy="704061"/>
          </a:xfrm>
        </p:spPr>
        <p:txBody>
          <a:bodyPr/>
          <a:lstStyle/>
          <a:p>
            <a:pPr lvl="0"/>
            <a:r>
              <a:rPr lang="en" dirty="0"/>
              <a:t>"Make" and “</a:t>
            </a:r>
            <a:r>
              <a:rPr lang="en" dirty="0" smtClean="0"/>
              <a:t>Makefiles”</a:t>
            </a:r>
            <a:endParaRPr lang="en" dirty="0"/>
          </a:p>
        </p:txBody>
      </p:sp>
      <p:sp>
        <p:nvSpPr>
          <p:cNvPr id="9" name="Text Placeholder 8">
            <a:extLst>
              <a:ext uri="{FF2B5EF4-FFF2-40B4-BE49-F238E27FC236}">
                <a16:creationId xmlns="" xmlns:a16="http://schemas.microsoft.com/office/drawing/2014/main" id="{CAB38DD8-9CA7-4AEA-AB3A-592041AB4953}"/>
              </a:ext>
            </a:extLst>
          </p:cNvPr>
          <p:cNvSpPr>
            <a:spLocks noGrp="1"/>
          </p:cNvSpPr>
          <p:nvPr>
            <p:ph type="body" sz="quarter" idx="18"/>
          </p:nvPr>
        </p:nvSpPr>
        <p:spPr/>
        <p:txBody>
          <a:bodyPr/>
          <a:lstStyle/>
          <a:p>
            <a:r>
              <a:rPr lang="en-US" dirty="0"/>
              <a:t>B.TECH CSE with Specialization </a:t>
            </a:r>
            <a:r>
              <a:rPr lang="en-US" dirty="0" smtClean="0"/>
              <a:t>in DevOps</a:t>
            </a:r>
            <a:endParaRPr lang="en-US" dirty="0"/>
          </a:p>
        </p:txBody>
      </p:sp>
    </p:spTree>
    <p:custDataLst>
      <p:tags r:id="rId1"/>
    </p:custDataLst>
    <p:extLst>
      <p:ext uri="{BB962C8B-B14F-4D97-AF65-F5344CB8AC3E}">
        <p14:creationId xmlns:p14="http://schemas.microsoft.com/office/powerpoint/2010/main" val="4049502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1.2 What is a Rule? </a:t>
            </a:r>
            <a:endParaRPr lang="en-US" dirty="0"/>
          </a:p>
        </p:txBody>
      </p:sp>
      <p:sp>
        <p:nvSpPr>
          <p:cNvPr id="7" name="Text Placeholder 6"/>
          <p:cNvSpPr>
            <a:spLocks noGrp="1"/>
          </p:cNvSpPr>
          <p:nvPr>
            <p:ph type="body" sz="quarter" idx="13"/>
          </p:nvPr>
        </p:nvSpPr>
        <p:spPr/>
        <p:txBody>
          <a:bodyPr/>
          <a:lstStyle/>
          <a:p>
            <a:pPr lvl="0"/>
            <a:r>
              <a:rPr lang="en-IN" b="1" dirty="0"/>
              <a:t>Module 5:</a:t>
            </a:r>
            <a:r>
              <a:rPr lang="en-IN" dirty="0"/>
              <a:t> "Make" and “</a:t>
            </a:r>
            <a:r>
              <a:rPr lang="en-IN" dirty="0" err="1"/>
              <a:t>Makefiles</a:t>
            </a:r>
            <a:r>
              <a:rPr lang="en-IN" dirty="0"/>
              <a:t>”</a:t>
            </a:r>
          </a:p>
          <a:p>
            <a:pPr lvl="0"/>
            <a:endParaRPr lang="en-IN" dirty="0"/>
          </a:p>
          <a:p>
            <a:endParaRPr lang="en-US" dirty="0"/>
          </a:p>
        </p:txBody>
      </p:sp>
      <p:sp>
        <p:nvSpPr>
          <p:cNvPr id="4" name="Text Placeholder 3"/>
          <p:cNvSpPr>
            <a:spLocks noGrp="1"/>
          </p:cNvSpPr>
          <p:nvPr>
            <p:ph type="body" sz="quarter" idx="24"/>
          </p:nvPr>
        </p:nvSpPr>
        <p:spPr>
          <a:xfrm>
            <a:off x="514350" y="1304995"/>
            <a:ext cx="7258050" cy="4840828"/>
          </a:xfrm>
        </p:spPr>
        <p:txBody>
          <a:bodyPr/>
          <a:lstStyle/>
          <a:p>
            <a:pPr lvl="0">
              <a:lnSpc>
                <a:spcPct val="100000"/>
              </a:lnSpc>
            </a:pPr>
            <a:r>
              <a:rPr lang="en-US" dirty="0" smtClean="0"/>
              <a:t>A Rule: </a:t>
            </a:r>
          </a:p>
          <a:p>
            <a:pPr lvl="1">
              <a:lnSpc>
                <a:spcPct val="100000"/>
              </a:lnSpc>
            </a:pPr>
            <a:r>
              <a:rPr lang="en-US" dirty="0" smtClean="0"/>
              <a:t>A block with a defined structure that forms the “Make” file.</a:t>
            </a:r>
          </a:p>
          <a:p>
            <a:pPr lvl="1">
              <a:lnSpc>
                <a:spcPct val="100000"/>
              </a:lnSpc>
            </a:pPr>
            <a:r>
              <a:rPr lang="en-US" dirty="0" smtClean="0"/>
              <a:t>Also referred to as statements in few communities of “Make”.</a:t>
            </a:r>
          </a:p>
          <a:p>
            <a:pPr lvl="1">
              <a:lnSpc>
                <a:spcPct val="100000"/>
              </a:lnSpc>
            </a:pPr>
            <a:r>
              <a:rPr lang="en-US" dirty="0" smtClean="0"/>
              <a:t>A “</a:t>
            </a:r>
            <a:r>
              <a:rPr lang="en-US" dirty="0" err="1" smtClean="0"/>
              <a:t>Makefile</a:t>
            </a:r>
            <a:r>
              <a:rPr lang="en-US" dirty="0" smtClean="0"/>
              <a:t>” can contain multiple rules.</a:t>
            </a:r>
          </a:p>
          <a:p>
            <a:pPr lvl="1">
              <a:lnSpc>
                <a:spcPct val="100000"/>
              </a:lnSpc>
            </a:pPr>
            <a:r>
              <a:rPr lang="en-US" dirty="0" smtClean="0"/>
              <a:t>Each Rule can point to some other rules marking them as their dependency.</a:t>
            </a:r>
          </a:p>
          <a:p>
            <a:pPr lvl="1">
              <a:lnSpc>
                <a:spcPct val="100000"/>
              </a:lnSpc>
            </a:pPr>
            <a:r>
              <a:rPr lang="en-US" dirty="0" smtClean="0"/>
              <a:t>The order of the rules in the </a:t>
            </a:r>
            <a:r>
              <a:rPr lang="en-US" dirty="0" err="1" smtClean="0"/>
              <a:t>Makefile</a:t>
            </a:r>
            <a:r>
              <a:rPr lang="en-US" dirty="0" smtClean="0"/>
              <a:t> is utterly ignored since the topological ordering gets the importance.</a:t>
            </a:r>
          </a:p>
          <a:p>
            <a:pPr lvl="1">
              <a:lnSpc>
                <a:spcPct val="100000"/>
              </a:lnSpc>
            </a:pPr>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2027" t="40185" r="67684" b="38510"/>
          <a:stretch/>
        </p:blipFill>
        <p:spPr>
          <a:xfrm>
            <a:off x="8314482" y="2536160"/>
            <a:ext cx="3447836" cy="3921548"/>
          </a:xfrm>
          <a:prstGeom prst="rect">
            <a:avLst/>
          </a:prstGeom>
        </p:spPr>
      </p:pic>
      <p:sp>
        <p:nvSpPr>
          <p:cNvPr id="3" name="Oval 2"/>
          <p:cNvSpPr/>
          <p:nvPr/>
        </p:nvSpPr>
        <p:spPr>
          <a:xfrm>
            <a:off x="9476921" y="1982243"/>
            <a:ext cx="1371600" cy="1371600"/>
          </a:xfrm>
          <a:prstGeom prst="ellipse">
            <a:avLst/>
          </a:prstGeom>
          <a:ln w="63500">
            <a:solidFill>
              <a:schemeClr val="bg2">
                <a:lumMod val="25000"/>
              </a:schemeClr>
            </a:solidFill>
          </a:ln>
        </p:spPr>
        <p:txBody>
          <a:bodyPr wrap="none" anchor="ctr">
            <a:noAutofit/>
          </a:bodyPr>
          <a:lstStyle/>
          <a:p>
            <a:pPr algn="ctr"/>
            <a:r>
              <a:rPr lang="en" sz="2400" b="1" dirty="0" smtClean="0">
                <a:solidFill>
                  <a:srgbClr val="0EC07D"/>
                </a:solidFill>
              </a:rPr>
              <a:t>RULES</a:t>
            </a:r>
            <a:endParaRPr lang="en-US" sz="2400" b="1" dirty="0">
              <a:solidFill>
                <a:srgbClr val="0EC07D"/>
              </a:solidFill>
            </a:endParaRPr>
          </a:p>
        </p:txBody>
      </p:sp>
    </p:spTree>
    <p:extLst>
      <p:ext uri="{BB962C8B-B14F-4D97-AF65-F5344CB8AC3E}">
        <p14:creationId xmlns:p14="http://schemas.microsoft.com/office/powerpoint/2010/main" val="3970887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1.3 Structure of a “Makefile” Rule</a:t>
            </a:r>
            <a:endParaRPr lang="en-US" dirty="0"/>
          </a:p>
        </p:txBody>
      </p:sp>
      <p:sp>
        <p:nvSpPr>
          <p:cNvPr id="3" name="Text Placeholder 2"/>
          <p:cNvSpPr>
            <a:spLocks noGrp="1"/>
          </p:cNvSpPr>
          <p:nvPr>
            <p:ph type="body" sz="quarter" idx="13"/>
          </p:nvPr>
        </p:nvSpPr>
        <p:spPr/>
        <p:txBody>
          <a:bodyPr/>
          <a:lstStyle/>
          <a:p>
            <a:pPr lvl="0"/>
            <a:r>
              <a:rPr lang="en-IN" b="1" dirty="0"/>
              <a:t>Module 5:</a:t>
            </a:r>
            <a:r>
              <a:rPr lang="en-IN" dirty="0"/>
              <a:t> "Make" and “</a:t>
            </a:r>
            <a:r>
              <a:rPr lang="en-IN" dirty="0" err="1"/>
              <a:t>Makefiles</a:t>
            </a:r>
            <a:r>
              <a:rPr lang="en-IN" dirty="0" smtClean="0"/>
              <a:t>”</a:t>
            </a:r>
            <a:endParaRPr lang="en-IN" dirty="0"/>
          </a:p>
        </p:txBody>
      </p:sp>
      <p:sp>
        <p:nvSpPr>
          <p:cNvPr id="4" name="Text Placeholder 3"/>
          <p:cNvSpPr>
            <a:spLocks noGrp="1"/>
          </p:cNvSpPr>
          <p:nvPr>
            <p:ph type="body" sz="quarter" idx="24"/>
          </p:nvPr>
        </p:nvSpPr>
        <p:spPr/>
        <p:txBody>
          <a:bodyPr/>
          <a:lstStyle/>
          <a:p>
            <a:pPr lvl="0">
              <a:spcAft>
                <a:spcPts val="0"/>
              </a:spcAft>
              <a:buClr>
                <a:schemeClr val="dk1"/>
              </a:buClr>
              <a:buSzPts val="1100"/>
            </a:pPr>
            <a:r>
              <a:rPr lang="en-US" dirty="0"/>
              <a:t>The structure of a “</a:t>
            </a:r>
            <a:r>
              <a:rPr lang="en-US" dirty="0" err="1"/>
              <a:t>Makefile</a:t>
            </a:r>
            <a:r>
              <a:rPr lang="en-US" dirty="0"/>
              <a:t>” Rule is as follows: </a:t>
            </a:r>
          </a:p>
          <a:p>
            <a:pPr lvl="0">
              <a:spcBef>
                <a:spcPts val="1600"/>
              </a:spcBef>
              <a:spcAft>
                <a:spcPts val="1600"/>
              </a:spcAft>
            </a:pPr>
            <a:endParaRPr lang="en-US" dirty="0"/>
          </a:p>
          <a:p>
            <a:endParaRPr lang="en-US" dirty="0"/>
          </a:p>
        </p:txBody>
      </p:sp>
      <p:pic>
        <p:nvPicPr>
          <p:cNvPr id="5" name="Shape 134"/>
          <p:cNvPicPr preferRelativeResize="0"/>
          <p:nvPr/>
        </p:nvPicPr>
        <p:blipFill>
          <a:blip r:embed="rId3"/>
          <a:stretch>
            <a:fillRect/>
          </a:stretch>
        </p:blipFill>
        <p:spPr>
          <a:xfrm>
            <a:off x="1278715" y="2349324"/>
            <a:ext cx="10913285" cy="3976077"/>
          </a:xfrm>
          <a:prstGeom prst="rect">
            <a:avLst/>
          </a:prstGeom>
          <a:noFill/>
          <a:ln>
            <a:noFill/>
          </a:ln>
        </p:spPr>
      </p:pic>
      <p:sp>
        <p:nvSpPr>
          <p:cNvPr id="6" name="Shape 135"/>
          <p:cNvSpPr/>
          <p:nvPr/>
        </p:nvSpPr>
        <p:spPr>
          <a:xfrm>
            <a:off x="207963" y="3380923"/>
            <a:ext cx="2363100" cy="1199100"/>
          </a:xfrm>
          <a:prstGeom prst="wedgeRoundRectCallout">
            <a:avLst>
              <a:gd name="adj1" fmla="val 70888"/>
              <a:gd name="adj2" fmla="val -2460"/>
              <a:gd name="adj3" fmla="val 16667"/>
            </a:avLst>
          </a:prstGeom>
          <a:solidFill>
            <a:srgbClr val="0EC07D"/>
          </a:solidFill>
          <a:ln w="9525" cap="flat" cmpd="sng">
            <a:noFill/>
            <a:prstDash val="solid"/>
            <a:round/>
            <a:headEnd type="none" w="sm" len="sm"/>
            <a:tailEnd type="none" w="sm" len="sm"/>
          </a:ln>
        </p:spPr>
        <p:txBody>
          <a:bodyPr spcFirstLastPara="1" wrap="square" lIns="91425" tIns="274320" rIns="91425" bIns="91425" anchor="ctr" anchorCtr="0">
            <a:noAutofit/>
          </a:bodyPr>
          <a:lstStyle/>
          <a:p>
            <a:pPr marL="0" lvl="0" indent="0" rtl="0">
              <a:lnSpc>
                <a:spcPct val="115000"/>
              </a:lnSpc>
              <a:spcBef>
                <a:spcPts val="0"/>
              </a:spcBef>
              <a:spcAft>
                <a:spcPts val="1600"/>
              </a:spcAft>
              <a:buClr>
                <a:schemeClr val="dk1"/>
              </a:buClr>
              <a:buSzPts val="1100"/>
              <a:buFont typeface="Arial"/>
              <a:buNone/>
            </a:pPr>
            <a:r>
              <a:rPr lang="en" dirty="0">
                <a:solidFill>
                  <a:schemeClr val="bg1"/>
                </a:solidFill>
              </a:rPr>
              <a:t>Each rule in a “Makefile” should have a target name and should end with a colon (:). </a:t>
            </a:r>
            <a:endParaRPr dirty="0">
              <a:solidFill>
                <a:schemeClr val="bg1"/>
              </a:solidFill>
            </a:endParaRPr>
          </a:p>
        </p:txBody>
      </p:sp>
      <p:sp>
        <p:nvSpPr>
          <p:cNvPr id="7" name="Shape 137"/>
          <p:cNvSpPr/>
          <p:nvPr/>
        </p:nvSpPr>
        <p:spPr>
          <a:xfrm>
            <a:off x="8514524" y="1483411"/>
            <a:ext cx="2637300" cy="1199100"/>
          </a:xfrm>
          <a:prstGeom prst="wedgeRoundRectCallout">
            <a:avLst>
              <a:gd name="adj1" fmla="val -35601"/>
              <a:gd name="adj2" fmla="val 94979"/>
              <a:gd name="adj3" fmla="val 16667"/>
            </a:avLst>
          </a:prstGeom>
          <a:solidFill>
            <a:srgbClr val="0EC07D"/>
          </a:solidFill>
          <a:ln w="9525" cap="flat" cmpd="sng">
            <a:noFill/>
            <a:prstDash val="solid"/>
            <a:round/>
            <a:headEnd type="none" w="sm" len="sm"/>
            <a:tailEnd type="none" w="sm" len="sm"/>
          </a:ln>
        </p:spPr>
        <p:txBody>
          <a:bodyPr spcFirstLastPara="1" wrap="square" lIns="91425" tIns="274320" rIns="91425" bIns="91425" anchor="ctr" anchorCtr="0">
            <a:noAutofit/>
          </a:bodyPr>
          <a:lstStyle/>
          <a:p>
            <a:pPr marL="0" lvl="0" indent="0" rtl="0">
              <a:lnSpc>
                <a:spcPct val="115000"/>
              </a:lnSpc>
              <a:spcBef>
                <a:spcPts val="0"/>
              </a:spcBef>
              <a:spcAft>
                <a:spcPts val="1600"/>
              </a:spcAft>
              <a:buNone/>
            </a:pPr>
            <a:r>
              <a:rPr lang="en" dirty="0">
                <a:solidFill>
                  <a:schemeClr val="bg1"/>
                </a:solidFill>
              </a:rPr>
              <a:t>The list of dependencies are optional and should be placed on the same line of the target. name.</a:t>
            </a:r>
            <a:endParaRPr dirty="0">
              <a:solidFill>
                <a:schemeClr val="bg1"/>
              </a:solidFill>
            </a:endParaRPr>
          </a:p>
        </p:txBody>
      </p:sp>
    </p:spTree>
    <p:extLst>
      <p:ext uri="{BB962C8B-B14F-4D97-AF65-F5344CB8AC3E}">
        <p14:creationId xmlns:p14="http://schemas.microsoft.com/office/powerpoint/2010/main" val="22958000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1.4 Targets</a:t>
            </a:r>
            <a:endParaRPr lang="en-US" dirty="0"/>
          </a:p>
        </p:txBody>
      </p:sp>
      <p:sp>
        <p:nvSpPr>
          <p:cNvPr id="7" name="Text Placeholder 6"/>
          <p:cNvSpPr>
            <a:spLocks noGrp="1"/>
          </p:cNvSpPr>
          <p:nvPr>
            <p:ph type="body" sz="quarter" idx="13"/>
          </p:nvPr>
        </p:nvSpPr>
        <p:spPr/>
        <p:txBody>
          <a:bodyPr/>
          <a:lstStyle/>
          <a:p>
            <a:pPr lvl="0"/>
            <a:r>
              <a:rPr lang="en-IN" b="1"/>
              <a:t>Module 5:</a:t>
            </a:r>
            <a:r>
              <a:rPr lang="en-IN"/>
              <a:t> "Make" and “Makefiles”</a:t>
            </a:r>
            <a:endParaRPr lang="en-IN" dirty="0"/>
          </a:p>
        </p:txBody>
      </p:sp>
      <p:sp>
        <p:nvSpPr>
          <p:cNvPr id="4" name="Text Placeholder 3"/>
          <p:cNvSpPr>
            <a:spLocks noGrp="1"/>
          </p:cNvSpPr>
          <p:nvPr>
            <p:ph type="body" sz="quarter" idx="24"/>
          </p:nvPr>
        </p:nvSpPr>
        <p:spPr/>
        <p:txBody>
          <a:bodyPr/>
          <a:lstStyle/>
          <a:p>
            <a:pPr lvl="0"/>
            <a:r>
              <a:rPr lang="en-US" dirty="0" smtClean="0"/>
              <a:t>A target: </a:t>
            </a:r>
          </a:p>
          <a:p>
            <a:pPr algn="ctr"/>
            <a:endParaRPr lang="en-US" dirty="0" smtClean="0"/>
          </a:p>
          <a:p>
            <a:pPr lvl="0"/>
            <a:endParaRPr lang="en-US" dirty="0" smtClean="0"/>
          </a:p>
          <a:p>
            <a:endParaRPr lang="en-US" dirty="0"/>
          </a:p>
        </p:txBody>
      </p:sp>
      <p:sp>
        <p:nvSpPr>
          <p:cNvPr id="6" name="Quad Arrow 5"/>
          <p:cNvSpPr/>
          <p:nvPr/>
        </p:nvSpPr>
        <p:spPr>
          <a:xfrm>
            <a:off x="2333848" y="1016075"/>
            <a:ext cx="7212246" cy="5418667"/>
          </a:xfrm>
          <a:prstGeom prst="quadArrow">
            <a:avLst>
              <a:gd name="adj1" fmla="val 2000"/>
              <a:gd name="adj2" fmla="val 4000"/>
              <a:gd name="adj3" fmla="val 5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9" name="Rounded Rectangle 8"/>
          <p:cNvSpPr/>
          <p:nvPr/>
        </p:nvSpPr>
        <p:spPr>
          <a:xfrm>
            <a:off x="2802643" y="1368288"/>
            <a:ext cx="2884898" cy="2167466"/>
          </a:xfrm>
          <a:prstGeom prst="roundRect">
            <a:avLst>
              <a:gd name="adj" fmla="val 7962"/>
            </a:avLst>
          </a:prstGeom>
          <a:solidFill>
            <a:srgbClr val="0EC07D"/>
          </a:solidFill>
          <a:ln w="76200">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2880" tIns="182880" rIns="125544" bIns="125544" numCol="1" spcCol="1270" anchor="t" anchorCtr="0">
            <a:noAutofit/>
          </a:bodyPr>
          <a:lstStyle/>
          <a:p>
            <a:pPr lvl="0" algn="l" defTabSz="4445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A target is the beginning part of a rule that usually refers to a file.</a:t>
            </a:r>
            <a:endParaRPr lang="en-US" sz="1600" kern="1200" dirty="0">
              <a:latin typeface="Arial" panose="020B0604020202020204" pitchFamily="34" charset="0"/>
              <a:cs typeface="Arial" panose="020B0604020202020204" pitchFamily="34" charset="0"/>
            </a:endParaRPr>
          </a:p>
        </p:txBody>
      </p:sp>
      <p:sp>
        <p:nvSpPr>
          <p:cNvPr id="10" name="Rounded Rectangle 9"/>
          <p:cNvSpPr/>
          <p:nvPr/>
        </p:nvSpPr>
        <p:spPr>
          <a:xfrm>
            <a:off x="6192400" y="1368288"/>
            <a:ext cx="2884898" cy="2167466"/>
          </a:xfrm>
          <a:prstGeom prst="roundRect">
            <a:avLst>
              <a:gd name="adj" fmla="val 7292"/>
            </a:avLst>
          </a:prstGeom>
          <a:solidFill>
            <a:srgbClr val="0EC07D"/>
          </a:solidFill>
          <a:ln w="76200">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2880" tIns="182880" rIns="125544" bIns="125544" numCol="1" spcCol="1270" anchor="t" anchorCtr="0">
            <a:noAutofit/>
          </a:bodyPr>
          <a:lstStyle/>
          <a:p>
            <a:pPr lvl="0" algn="l" defTabSz="4445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If a targeted file already exists on a “Make” run, it returns a message as shown below: </a:t>
            </a:r>
          </a:p>
          <a:p>
            <a:pPr lvl="0" algn="l" defTabSz="444500">
              <a:lnSpc>
                <a:spcPct val="90000"/>
              </a:lnSpc>
              <a:spcBef>
                <a:spcPct val="0"/>
              </a:spcBef>
              <a:spcAft>
                <a:spcPct val="35000"/>
              </a:spcAft>
            </a:pPr>
            <a:r>
              <a:rPr lang="en-US" sz="1600" kern="1200" dirty="0" smtClean="0">
                <a:solidFill>
                  <a:schemeClr val="bg1"/>
                </a:solidFill>
                <a:latin typeface="Arial" panose="020B0604020202020204" pitchFamily="34" charset="0"/>
                <a:cs typeface="Arial" panose="020B0604020202020204" pitchFamily="34" charset="0"/>
              </a:rPr>
              <a:t>make: `</a:t>
            </a:r>
            <a:r>
              <a:rPr lang="en-US" sz="1600" kern="1200" dirty="0" err="1" smtClean="0">
                <a:solidFill>
                  <a:schemeClr val="bg1"/>
                </a:solidFill>
                <a:latin typeface="Arial" panose="020B0604020202020204" pitchFamily="34" charset="0"/>
                <a:cs typeface="Arial" panose="020B0604020202020204" pitchFamily="34" charset="0"/>
              </a:rPr>
              <a:t>target_name</a:t>
            </a:r>
            <a:r>
              <a:rPr lang="en-US" sz="1600" kern="1200" dirty="0" smtClean="0">
                <a:solidFill>
                  <a:schemeClr val="bg1"/>
                </a:solidFill>
                <a:latin typeface="Arial" panose="020B0604020202020204" pitchFamily="34" charset="0"/>
                <a:cs typeface="Arial" panose="020B0604020202020204" pitchFamily="34" charset="0"/>
              </a:rPr>
              <a:t>` is up to date</a:t>
            </a:r>
          </a:p>
        </p:txBody>
      </p:sp>
      <p:sp>
        <p:nvSpPr>
          <p:cNvPr id="11" name="Rounded Rectangle 10"/>
          <p:cNvSpPr/>
          <p:nvPr/>
        </p:nvSpPr>
        <p:spPr>
          <a:xfrm>
            <a:off x="2802643" y="3915061"/>
            <a:ext cx="2884898" cy="2167466"/>
          </a:xfrm>
          <a:prstGeom prst="roundRect">
            <a:avLst>
              <a:gd name="adj" fmla="val 6622"/>
            </a:avLst>
          </a:prstGeom>
          <a:solidFill>
            <a:srgbClr val="0EC07D"/>
          </a:solidFill>
          <a:ln w="76200">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2880" tIns="182880" rIns="125544" bIns="125544" numCol="1" spcCol="1270" anchor="t" anchorCtr="0">
            <a:noAutofit/>
          </a:bodyPr>
          <a:lstStyle/>
          <a:p>
            <a:pPr lvl="0" algn="l" defTabSz="4445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The target name should end with a colon. </a:t>
            </a:r>
            <a:endParaRPr lang="en-US" sz="1600" kern="1200" dirty="0">
              <a:latin typeface="Arial" panose="020B0604020202020204" pitchFamily="34" charset="0"/>
              <a:cs typeface="Arial" panose="020B0604020202020204" pitchFamily="34" charset="0"/>
            </a:endParaRPr>
          </a:p>
        </p:txBody>
      </p:sp>
      <p:sp>
        <p:nvSpPr>
          <p:cNvPr id="12" name="Rounded Rectangle 11"/>
          <p:cNvSpPr/>
          <p:nvPr/>
        </p:nvSpPr>
        <p:spPr>
          <a:xfrm>
            <a:off x="6192400" y="3915061"/>
            <a:ext cx="2884898" cy="2167466"/>
          </a:xfrm>
          <a:prstGeom prst="roundRect">
            <a:avLst>
              <a:gd name="adj" fmla="val 8631"/>
            </a:avLst>
          </a:prstGeom>
          <a:solidFill>
            <a:srgbClr val="0EC07D"/>
          </a:solidFill>
          <a:ln w="76200">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2880" tIns="182880" rIns="125544" bIns="125544" numCol="1" spcCol="1270" anchor="t" anchorCtr="0">
            <a:noAutofit/>
          </a:bodyPr>
          <a:lstStyle/>
          <a:p>
            <a:pPr lvl="0" algn="l" defTabSz="444500">
              <a:lnSpc>
                <a:spcPct val="90000"/>
              </a:lnSpc>
              <a:spcBef>
                <a:spcPct val="0"/>
              </a:spcBef>
              <a:spcAft>
                <a:spcPct val="35000"/>
              </a:spcAft>
            </a:pPr>
            <a:r>
              <a:rPr lang="en-US" sz="1600" kern="1200" dirty="0" smtClean="0">
                <a:latin typeface="Arial" panose="020B0604020202020204" pitchFamily="34" charset="0"/>
                <a:cs typeface="Arial" panose="020B0604020202020204" pitchFamily="34" charset="0"/>
              </a:rPr>
              <a:t>Using a double colon</a:t>
            </a:r>
            <a:br>
              <a:rPr lang="en-US" sz="1600" kern="1200" dirty="0" smtClean="0">
                <a:latin typeface="Arial" panose="020B0604020202020204" pitchFamily="34" charset="0"/>
                <a:cs typeface="Arial" panose="020B0604020202020204" pitchFamily="34" charset="0"/>
              </a:rPr>
            </a:br>
            <a:r>
              <a:rPr lang="en-US" sz="1600" kern="1200" dirty="0" smtClean="0">
                <a:latin typeface="Arial" panose="020B0604020202020204" pitchFamily="34" charset="0"/>
                <a:cs typeface="Arial" panose="020B0604020202020204" pitchFamily="34" charset="0"/>
              </a:rPr>
              <a:t>(i.e. ::) at the end of targets will make the “make” command to follow the inverse approach i.e. the actions are done again if the target is older than the one from the last build.</a:t>
            </a:r>
          </a:p>
          <a:p>
            <a:pPr marL="57150" lvl="1" indent="-57150" algn="l" defTabSz="355600">
              <a:lnSpc>
                <a:spcPct val="90000"/>
              </a:lnSpc>
              <a:spcBef>
                <a:spcPct val="0"/>
              </a:spcBef>
              <a:spcAft>
                <a:spcPct val="15000"/>
              </a:spcAft>
              <a:buChar char="••"/>
            </a:pPr>
            <a:endParaRPr lang="en-US" sz="1600" kern="1200" dirty="0">
              <a:latin typeface="Arial" panose="020B0604020202020204" pitchFamily="34" charset="0"/>
              <a:cs typeface="Arial" panose="020B0604020202020204" pitchFamily="34" charset="0"/>
            </a:endParaRPr>
          </a:p>
          <a:p>
            <a:pPr marL="57150" lvl="1" indent="-57150" algn="l" defTabSz="355600">
              <a:lnSpc>
                <a:spcPct val="90000"/>
              </a:lnSpc>
              <a:spcBef>
                <a:spcPct val="0"/>
              </a:spcBef>
              <a:spcAft>
                <a:spcPct val="15000"/>
              </a:spcAft>
              <a:buChar char="••"/>
            </a:pPr>
            <a:endParaRPr lang="en-US" sz="1600" kern="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55060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1.5 Phony Targets</a:t>
            </a:r>
            <a:endParaRPr lang="en-US" dirty="0"/>
          </a:p>
        </p:txBody>
      </p:sp>
      <p:sp>
        <p:nvSpPr>
          <p:cNvPr id="8" name="Text Placeholder 7"/>
          <p:cNvSpPr>
            <a:spLocks noGrp="1"/>
          </p:cNvSpPr>
          <p:nvPr>
            <p:ph type="body" sz="quarter" idx="13"/>
          </p:nvPr>
        </p:nvSpPr>
        <p:spPr/>
        <p:txBody>
          <a:bodyPr/>
          <a:lstStyle/>
          <a:p>
            <a:pPr lvl="0"/>
            <a:r>
              <a:rPr lang="en-IN" b="1"/>
              <a:t>Module 5:</a:t>
            </a:r>
            <a:r>
              <a:rPr lang="en-IN"/>
              <a:t> "Make" and “Makefiles”</a:t>
            </a:r>
            <a:endParaRPr lang="en-IN" dirty="0"/>
          </a:p>
        </p:txBody>
      </p:sp>
      <p:sp>
        <p:nvSpPr>
          <p:cNvPr id="4" name="Text Placeholder 3"/>
          <p:cNvSpPr>
            <a:spLocks noGrp="1"/>
          </p:cNvSpPr>
          <p:nvPr>
            <p:ph type="body" sz="quarter" idx="24"/>
          </p:nvPr>
        </p:nvSpPr>
        <p:spPr>
          <a:xfrm>
            <a:off x="514350" y="1304995"/>
            <a:ext cx="5767917" cy="4840828"/>
          </a:xfrm>
        </p:spPr>
        <p:txBody>
          <a:bodyPr/>
          <a:lstStyle/>
          <a:p>
            <a:pPr lvl="1">
              <a:lnSpc>
                <a:spcPct val="100000"/>
              </a:lnSpc>
            </a:pPr>
            <a:r>
              <a:rPr lang="en-US" dirty="0" smtClean="0"/>
              <a:t>When a target doesn’t point to a file but represents an action, that target is called a phony target. One of the common used phony targets is:</a:t>
            </a:r>
            <a:br>
              <a:rPr lang="en-US" dirty="0" smtClean="0"/>
            </a:br>
            <a:r>
              <a:rPr lang="en-US" dirty="0" smtClean="0"/>
              <a:t>		</a:t>
            </a:r>
          </a:p>
          <a:p>
            <a:pPr lvl="0" algn="ctr">
              <a:lnSpc>
                <a:spcPct val="100000"/>
              </a:lnSpc>
            </a:pPr>
            <a:r>
              <a:rPr lang="en-US" dirty="0" smtClean="0">
                <a:latin typeface="Courier New" panose="02070309020205020404" pitchFamily="49" charset="0"/>
                <a:cs typeface="Courier New" panose="02070309020205020404" pitchFamily="49" charset="0"/>
                <a:sym typeface="Courier New"/>
              </a:rPr>
              <a:t>Clean: </a:t>
            </a:r>
            <a:r>
              <a:rPr lang="en-US" dirty="0" err="1" smtClean="0">
                <a:latin typeface="Courier New" panose="02070309020205020404" pitchFamily="49" charset="0"/>
                <a:cs typeface="Courier New" panose="02070309020205020404" pitchFamily="49" charset="0"/>
                <a:sym typeface="Courier New"/>
              </a:rPr>
              <a:t>rm</a:t>
            </a:r>
            <a:r>
              <a:rPr lang="en-US" dirty="0" smtClean="0">
                <a:latin typeface="Courier New" panose="02070309020205020404" pitchFamily="49" charset="0"/>
                <a:cs typeface="Courier New" panose="02070309020205020404" pitchFamily="49" charset="0"/>
                <a:sym typeface="Courier New"/>
              </a:rPr>
              <a:t> -</a:t>
            </a:r>
            <a:r>
              <a:rPr lang="en-US" dirty="0" err="1" smtClean="0">
                <a:latin typeface="Courier New" panose="02070309020205020404" pitchFamily="49" charset="0"/>
                <a:cs typeface="Courier New" panose="02070309020205020404" pitchFamily="49" charset="0"/>
                <a:sym typeface="Courier New"/>
              </a:rPr>
              <a:t>rf</a:t>
            </a:r>
            <a:r>
              <a:rPr lang="en-US" dirty="0" smtClean="0">
                <a:latin typeface="Courier New" panose="02070309020205020404" pitchFamily="49" charset="0"/>
                <a:cs typeface="Courier New" panose="02070309020205020404" pitchFamily="49" charset="0"/>
                <a:sym typeface="Courier New"/>
              </a:rPr>
              <a:t> *.o *.log</a:t>
            </a:r>
          </a:p>
          <a:p>
            <a:pPr lvl="0">
              <a:lnSpc>
                <a:spcPct val="100000"/>
              </a:lnSpc>
            </a:pPr>
            <a:endParaRPr lang="en-US" dirty="0" smtClean="0">
              <a:sym typeface="Courier New"/>
            </a:endParaRPr>
          </a:p>
          <a:p>
            <a:pPr lvl="1">
              <a:lnSpc>
                <a:spcPct val="100000"/>
              </a:lnSpc>
            </a:pPr>
            <a:r>
              <a:rPr lang="en-US" dirty="0" smtClean="0"/>
              <a:t>The above target statement doesn’t create a file. “</a:t>
            </a:r>
            <a:r>
              <a:rPr lang="en-US" dirty="0" err="1" smtClean="0"/>
              <a:t>makefile</a:t>
            </a:r>
            <a:r>
              <a:rPr lang="en-US" dirty="0" smtClean="0"/>
              <a:t>” automatically understands that it is a phony target and executes it for all “Make” builds.</a:t>
            </a:r>
          </a:p>
          <a:p>
            <a:pPr lvl="1">
              <a:lnSpc>
                <a:spcPct val="100000"/>
              </a:lnSpc>
            </a:pPr>
            <a:r>
              <a:rPr lang="en-US" dirty="0" smtClean="0"/>
              <a:t>So it is better to explicitly declare that a target is a phony target using the special built-in directive as shown below.</a:t>
            </a:r>
            <a:br>
              <a:rPr lang="en-US" dirty="0" smtClean="0"/>
            </a:br>
            <a:r>
              <a:rPr lang="en-US" dirty="0" smtClean="0"/>
              <a:t>		</a:t>
            </a:r>
          </a:p>
          <a:p>
            <a:pPr marL="0" lvl="1" indent="0" algn="ctr">
              <a:lnSpc>
                <a:spcPct val="100000"/>
              </a:lnSpc>
              <a:buNone/>
            </a:pPr>
            <a:r>
              <a:rPr lang="en-US" dirty="0" smtClean="0">
                <a:latin typeface="Courier New" panose="02070309020205020404" pitchFamily="49" charset="0"/>
                <a:cs typeface="Courier New" panose="02070309020205020404" pitchFamily="49" charset="0"/>
                <a:sym typeface="Courier New"/>
              </a:rPr>
              <a:t>.PHONY: clean</a:t>
            </a:r>
            <a:endParaRPr lang="en-US" dirty="0"/>
          </a:p>
        </p:txBody>
      </p:sp>
      <p:pic>
        <p:nvPicPr>
          <p:cNvPr id="9" name="Picture 8">
            <a:extLst>
              <a:ext uri="{FF2B5EF4-FFF2-40B4-BE49-F238E27FC236}">
                <a16:creationId xmlns="" xmlns:a16="http://schemas.microsoft.com/office/drawing/2014/main" id="{CD91AA63-213D-4341-A9AE-7919F77C93CB}"/>
              </a:ext>
            </a:extLst>
          </p:cNvPr>
          <p:cNvPicPr>
            <a:picLocks noChangeAspect="1"/>
          </p:cNvPicPr>
          <p:nvPr/>
        </p:nvPicPr>
        <p:blipFill rotWithShape="1">
          <a:blip r:embed="rId3"/>
          <a:srcRect l="81666" t="38793" r="7676" b="40947"/>
          <a:stretch/>
        </p:blipFill>
        <p:spPr>
          <a:xfrm>
            <a:off x="8415867" y="3040710"/>
            <a:ext cx="2898104" cy="3105113"/>
          </a:xfrm>
          <a:prstGeom prst="rect">
            <a:avLst/>
          </a:prstGeom>
        </p:spPr>
      </p:pic>
      <p:sp>
        <p:nvSpPr>
          <p:cNvPr id="10" name="Cloud Callout 9"/>
          <p:cNvSpPr/>
          <p:nvPr/>
        </p:nvSpPr>
        <p:spPr>
          <a:xfrm>
            <a:off x="7710102" y="940977"/>
            <a:ext cx="3149600" cy="2099733"/>
          </a:xfrm>
          <a:prstGeom prst="cloudCallout">
            <a:avLst>
              <a:gd name="adj1" fmla="val 9275"/>
              <a:gd name="adj2" fmla="val 76210"/>
            </a:avLst>
          </a:prstGeom>
          <a:solidFill>
            <a:schemeClr val="bg1"/>
          </a:solidFill>
          <a:ln>
            <a:solidFill>
              <a:schemeClr val="bg2">
                <a:lumMod val="2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0EC07D"/>
                </a:solidFill>
                <a:latin typeface="Arial" panose="020B0604020202020204" pitchFamily="34" charset="0"/>
                <a:cs typeface="Arial" panose="020B0604020202020204" pitchFamily="34" charset="0"/>
              </a:rPr>
              <a:t>What are Phony Targets?</a:t>
            </a:r>
          </a:p>
        </p:txBody>
      </p:sp>
    </p:spTree>
    <p:extLst>
      <p:ext uri="{BB962C8B-B14F-4D97-AF65-F5344CB8AC3E}">
        <p14:creationId xmlns:p14="http://schemas.microsoft.com/office/powerpoint/2010/main" val="2274591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anim calcmode="lin" valueType="num">
                                      <p:cBhvr>
                                        <p:cTn id="8" dur="250" fill="hold"/>
                                        <p:tgtEl>
                                          <p:spTgt spid="9"/>
                                        </p:tgtEl>
                                        <p:attrNameLst>
                                          <p:attrName>ppt_x</p:attrName>
                                        </p:attrNameLst>
                                      </p:cBhvr>
                                      <p:tavLst>
                                        <p:tav tm="0">
                                          <p:val>
                                            <p:strVal val="#ppt_x"/>
                                          </p:val>
                                        </p:tav>
                                        <p:tav tm="100000">
                                          <p:val>
                                            <p:strVal val="#ppt_x"/>
                                          </p:val>
                                        </p:tav>
                                      </p:tavLst>
                                    </p:anim>
                                    <p:anim calcmode="lin" valueType="num">
                                      <p:cBhvr>
                                        <p:cTn id="9" dur="25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1.6 Some Special Built-in Target Names</a:t>
            </a:r>
            <a:endParaRPr lang="en-US" dirty="0"/>
          </a:p>
        </p:txBody>
      </p:sp>
      <p:sp>
        <p:nvSpPr>
          <p:cNvPr id="8" name="Text Placeholder 7"/>
          <p:cNvSpPr>
            <a:spLocks noGrp="1"/>
          </p:cNvSpPr>
          <p:nvPr>
            <p:ph type="body" sz="quarter" idx="13"/>
          </p:nvPr>
        </p:nvSpPr>
        <p:spPr/>
        <p:txBody>
          <a:bodyPr/>
          <a:lstStyle/>
          <a:p>
            <a:pPr lvl="0"/>
            <a:r>
              <a:rPr lang="en-IN" b="1"/>
              <a:t>Module 5:</a:t>
            </a:r>
            <a:r>
              <a:rPr lang="en-IN"/>
              <a:t> "Make" and “Makefiles”</a:t>
            </a:r>
            <a:endParaRPr lang="en-IN" dirty="0"/>
          </a:p>
        </p:txBody>
      </p:sp>
      <p:sp>
        <p:nvSpPr>
          <p:cNvPr id="4" name="Text Placeholder 3"/>
          <p:cNvSpPr>
            <a:spLocks noGrp="1"/>
          </p:cNvSpPr>
          <p:nvPr>
            <p:ph type="body" sz="quarter" idx="24"/>
          </p:nvPr>
        </p:nvSpPr>
        <p:spPr/>
        <p:txBody>
          <a:bodyPr/>
          <a:lstStyle/>
          <a:p>
            <a:pPr lvl="1"/>
            <a:r>
              <a:rPr lang="en-US" dirty="0" smtClean="0"/>
              <a:t>All special built-in targets begin with a dot followed by the build-in target name in complete uppercase characters.</a:t>
            </a:r>
          </a:p>
          <a:p>
            <a:pPr lvl="1"/>
            <a:r>
              <a:rPr lang="en-US" dirty="0" smtClean="0"/>
              <a:t>The following table shows some of the built-in target names: </a:t>
            </a:r>
          </a:p>
        </p:txBody>
      </p:sp>
      <p:graphicFrame>
        <p:nvGraphicFramePr>
          <p:cNvPr id="3" name="Table 2"/>
          <p:cNvGraphicFramePr>
            <a:graphicFrameLocks noGrp="1"/>
          </p:cNvGraphicFramePr>
          <p:nvPr>
            <p:extLst>
              <p:ext uri="{D42A27DB-BD31-4B8C-83A1-F6EECF244321}">
                <p14:modId xmlns:p14="http://schemas.microsoft.com/office/powerpoint/2010/main" val="2896039682"/>
              </p:ext>
            </p:extLst>
          </p:nvPr>
        </p:nvGraphicFramePr>
        <p:xfrm>
          <a:off x="514350" y="2528103"/>
          <a:ext cx="11372850" cy="3617718"/>
        </p:xfrm>
        <a:graphic>
          <a:graphicData uri="http://schemas.openxmlformats.org/drawingml/2006/table">
            <a:tbl>
              <a:tblPr firstRow="1" bandRow="1">
                <a:tableStyleId>{5C22544A-7EE6-4342-B048-85BDC9FD1C3A}</a:tableStyleId>
              </a:tblPr>
              <a:tblGrid>
                <a:gridCol w="2686050"/>
                <a:gridCol w="8686800"/>
              </a:tblGrid>
              <a:tr h="602953">
                <a:tc>
                  <a:txBody>
                    <a:bodyPr/>
                    <a:lstStyle/>
                    <a:p>
                      <a:r>
                        <a:rPr lang="en-US" sz="1800" dirty="0" smtClean="0">
                          <a:latin typeface="Arial" panose="020B0604020202020204" pitchFamily="34" charset="0"/>
                          <a:cs typeface="Arial" panose="020B0604020202020204" pitchFamily="34" charset="0"/>
                        </a:rPr>
                        <a:t>Built-in Target Names</a:t>
                      </a:r>
                      <a:endParaRPr lang="en-US" sz="1800" dirty="0">
                        <a:latin typeface="Arial" panose="020B0604020202020204" pitchFamily="34" charset="0"/>
                        <a:cs typeface="Arial" panose="020B0604020202020204" pitchFamily="34" charset="0"/>
                      </a:endParaRPr>
                    </a:p>
                  </a:txBody>
                  <a:tcPr anchor="ctr">
                    <a:lnR w="28575" cap="flat" cmpd="sng" algn="ctr">
                      <a:solidFill>
                        <a:schemeClr val="bg1"/>
                      </a:solidFill>
                      <a:prstDash val="solid"/>
                      <a:round/>
                      <a:headEnd type="none" w="med" len="med"/>
                      <a:tailEnd type="none" w="med" len="med"/>
                    </a:lnR>
                    <a:solidFill>
                      <a:srgbClr val="0EC07D"/>
                    </a:solidFill>
                  </a:tcPr>
                </a:tc>
                <a:tc>
                  <a:txBody>
                    <a:bodyPr/>
                    <a:lstStyle/>
                    <a:p>
                      <a:r>
                        <a:rPr lang="en-US" sz="1800" dirty="0" smtClean="0">
                          <a:latin typeface="Arial" panose="020B0604020202020204" pitchFamily="34" charset="0"/>
                          <a:cs typeface="Arial" panose="020B0604020202020204" pitchFamily="34" charset="0"/>
                        </a:rPr>
                        <a:t>Use</a:t>
                      </a:r>
                      <a:endParaRPr lang="en-US" sz="1800" dirty="0">
                        <a:latin typeface="Arial" panose="020B0604020202020204" pitchFamily="34" charset="0"/>
                        <a:cs typeface="Arial" panose="020B0604020202020204" pitchFamily="34" charset="0"/>
                      </a:endParaRPr>
                    </a:p>
                  </a:txBody>
                  <a:tcPr anchor="ctr">
                    <a:lnL w="28575" cap="flat" cmpd="sng" algn="ctr">
                      <a:solidFill>
                        <a:schemeClr val="bg1"/>
                      </a:solidFill>
                      <a:prstDash val="solid"/>
                      <a:round/>
                      <a:headEnd type="none" w="med" len="med"/>
                      <a:tailEnd type="none" w="med" len="med"/>
                    </a:lnL>
                    <a:solidFill>
                      <a:srgbClr val="0EC07D"/>
                    </a:solidFill>
                  </a:tcPr>
                </a:tc>
              </a:tr>
              <a:tr h="602953">
                <a:tc>
                  <a:txBody>
                    <a:bodyPr/>
                    <a:lstStyle/>
                    <a:p>
                      <a:r>
                        <a:rPr lang="en-US" sz="1600" b="0" dirty="0" smtClean="0">
                          <a:latin typeface="Courier New" panose="02070309020205020404" pitchFamily="49" charset="0"/>
                          <a:cs typeface="Courier New" panose="02070309020205020404" pitchFamily="49" charset="0"/>
                        </a:rPr>
                        <a:t>.PHONY </a:t>
                      </a:r>
                      <a:endParaRPr lang="en-US" sz="1600" b="0" dirty="0">
                        <a:latin typeface="Courier New" panose="02070309020205020404" pitchFamily="49" charset="0"/>
                        <a:cs typeface="Courier New" panose="02070309020205020404" pitchFamily="49" charset="0"/>
                      </a:endParaRPr>
                    </a:p>
                  </a:txBody>
                  <a:tcPr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r>
                        <a:rPr lang="en-US" sz="1600" dirty="0" smtClean="0">
                          <a:latin typeface="Arial" panose="020B0604020202020204" pitchFamily="34" charset="0"/>
                          <a:cs typeface="Arial" panose="020B0604020202020204" pitchFamily="34" charset="0"/>
                        </a:rPr>
                        <a:t>Runs the actions regardless of whether a file with the name exists or not. </a:t>
                      </a:r>
                      <a:endParaRPr lang="en-US" sz="1600" dirty="0">
                        <a:latin typeface="Arial" panose="020B0604020202020204" pitchFamily="34" charset="0"/>
                        <a:cs typeface="Arial" panose="020B0604020202020204" pitchFamily="34" charset="0"/>
                      </a:endParaRPr>
                    </a:p>
                  </a:txBody>
                  <a:tcPr anchor="ctr">
                    <a:lnL w="28575"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solidFill>
                      <a:schemeClr val="accent6">
                        <a:lumMod val="20000"/>
                        <a:lumOff val="80000"/>
                      </a:schemeClr>
                    </a:solidFill>
                  </a:tcPr>
                </a:tc>
              </a:tr>
              <a:tr h="602953">
                <a:tc>
                  <a:txBody>
                    <a:bodyPr/>
                    <a:lstStyle/>
                    <a:p>
                      <a:r>
                        <a:rPr lang="en-US" sz="1600" b="0" dirty="0" smtClean="0">
                          <a:latin typeface="Courier New" panose="02070309020205020404" pitchFamily="49" charset="0"/>
                          <a:cs typeface="Courier New" panose="02070309020205020404" pitchFamily="49" charset="0"/>
                        </a:rPr>
                        <a:t>.DEFAULT</a:t>
                      </a:r>
                      <a:endParaRPr lang="en-US" sz="1600" b="0" dirty="0">
                        <a:latin typeface="Courier New" panose="02070309020205020404" pitchFamily="49" charset="0"/>
                        <a:cs typeface="Courier New" panose="02070309020205020404" pitchFamily="49" charset="0"/>
                      </a:endParaRPr>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anose="020B0604020202020204" pitchFamily="34" charset="0"/>
                          <a:cs typeface="Arial" panose="020B0604020202020204" pitchFamily="34" charset="0"/>
                        </a:rPr>
                        <a:t>Runs a default specified action if no other rules are found.</a:t>
                      </a:r>
                    </a:p>
                  </a:txBody>
                  <a:tcPr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lumMod val="20000"/>
                        <a:lumOff val="80000"/>
                      </a:schemeClr>
                    </a:solidFill>
                  </a:tcPr>
                </a:tc>
              </a:tr>
              <a:tr h="602953">
                <a:tc>
                  <a:txBody>
                    <a:bodyPr/>
                    <a:lstStyle/>
                    <a:p>
                      <a:r>
                        <a:rPr lang="en-US" sz="1600" b="0" dirty="0" smtClean="0">
                          <a:latin typeface="Courier New" panose="02070309020205020404" pitchFamily="49" charset="0"/>
                          <a:cs typeface="Courier New" panose="02070309020205020404" pitchFamily="49" charset="0"/>
                        </a:rPr>
                        <a:t>.DELETE_ON_ERROR </a:t>
                      </a:r>
                      <a:endParaRPr lang="en-US" sz="1600" b="0" dirty="0">
                        <a:latin typeface="Courier New" panose="02070309020205020404" pitchFamily="49" charset="0"/>
                        <a:cs typeface="Courier New" panose="02070309020205020404" pitchFamily="49" charset="0"/>
                      </a:endParaRPr>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r>
                        <a:rPr lang="en-US" sz="1600" dirty="0" smtClean="0">
                          <a:latin typeface="Arial" panose="020B0604020202020204" pitchFamily="34" charset="0"/>
                          <a:cs typeface="Arial" panose="020B0604020202020204" pitchFamily="34" charset="0"/>
                        </a:rPr>
                        <a:t>Deletes the target if it has changed and exits with an error code.</a:t>
                      </a:r>
                      <a:endParaRPr lang="en-US" sz="1600" dirty="0">
                        <a:latin typeface="Arial" panose="020B0604020202020204" pitchFamily="34" charset="0"/>
                        <a:cs typeface="Arial" panose="020B0604020202020204" pitchFamily="34" charset="0"/>
                      </a:endParaRPr>
                    </a:p>
                  </a:txBody>
                  <a:tcPr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lumMod val="20000"/>
                        <a:lumOff val="80000"/>
                      </a:schemeClr>
                    </a:solidFill>
                  </a:tcPr>
                </a:tc>
              </a:tr>
              <a:tr h="602953">
                <a:tc>
                  <a:txBody>
                    <a:bodyPr/>
                    <a:lstStyle/>
                    <a:p>
                      <a:r>
                        <a:rPr lang="en-US" sz="1600" b="0" dirty="0" smtClean="0">
                          <a:latin typeface="Courier New" panose="02070309020205020404" pitchFamily="49" charset="0"/>
                          <a:cs typeface="Courier New" panose="02070309020205020404" pitchFamily="49" charset="0"/>
                        </a:rPr>
                        <a:t>.IGNORE </a:t>
                      </a:r>
                      <a:endParaRPr lang="en-US" sz="1600" b="0" dirty="0">
                        <a:latin typeface="Courier New" panose="02070309020205020404" pitchFamily="49" charset="0"/>
                        <a:cs typeface="Courier New" panose="02070309020205020404" pitchFamily="49" charset="0"/>
                      </a:endParaRPr>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r>
                        <a:rPr lang="en-US" sz="1600" dirty="0" smtClean="0">
                          <a:latin typeface="Arial" panose="020B0604020202020204" pitchFamily="34" charset="0"/>
                          <a:cs typeface="Arial" panose="020B0604020202020204" pitchFamily="34" charset="0"/>
                        </a:rPr>
                        <a:t>Ignores errors if any found in the action of the rules.</a:t>
                      </a:r>
                      <a:endParaRPr lang="en-US" sz="1600" dirty="0">
                        <a:latin typeface="Arial" panose="020B0604020202020204" pitchFamily="34" charset="0"/>
                        <a:cs typeface="Arial" panose="020B0604020202020204" pitchFamily="34" charset="0"/>
                      </a:endParaRPr>
                    </a:p>
                  </a:txBody>
                  <a:tcPr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lumMod val="20000"/>
                        <a:lumOff val="80000"/>
                      </a:schemeClr>
                    </a:solidFill>
                  </a:tcPr>
                </a:tc>
              </a:tr>
              <a:tr h="602953">
                <a:tc>
                  <a:txBody>
                    <a:bodyPr/>
                    <a:lstStyle/>
                    <a:p>
                      <a:r>
                        <a:rPr lang="en-US" sz="1600" b="0" dirty="0" smtClean="0">
                          <a:latin typeface="Courier New" panose="02070309020205020404" pitchFamily="49" charset="0"/>
                          <a:cs typeface="Courier New" panose="02070309020205020404" pitchFamily="49" charset="0"/>
                        </a:rPr>
                        <a:t>.ONESHELL </a:t>
                      </a:r>
                      <a:endParaRPr lang="en-US" sz="1600" b="0" dirty="0">
                        <a:latin typeface="Courier New" panose="02070309020205020404" pitchFamily="49" charset="0"/>
                        <a:cs typeface="Courier New" panose="02070309020205020404" pitchFamily="49" charset="0"/>
                      </a:endParaRPr>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6">
                        <a:lumMod val="20000"/>
                        <a:lumOff val="80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Arial" panose="020B0604020202020204" pitchFamily="34" charset="0"/>
                          <a:cs typeface="Arial" panose="020B0604020202020204" pitchFamily="34" charset="0"/>
                        </a:rPr>
                        <a:t>All lines of an action invocated using the same shell instead of a new shell for each invocation. </a:t>
                      </a:r>
                      <a:endParaRPr lang="en-US" sz="1600" dirty="0">
                        <a:latin typeface="Arial" panose="020B0604020202020204" pitchFamily="34" charset="0"/>
                        <a:cs typeface="Arial" panose="020B0604020202020204" pitchFamily="34" charset="0"/>
                      </a:endParaRPr>
                    </a:p>
                  </a:txBody>
                  <a:tcPr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solidFill>
                      <a:schemeClr val="accent6">
                        <a:lumMod val="20000"/>
                        <a:lumOff val="80000"/>
                      </a:schemeClr>
                    </a:solidFill>
                  </a:tcPr>
                </a:tc>
              </a:tr>
            </a:tbl>
          </a:graphicData>
        </a:graphic>
      </p:graphicFrame>
    </p:spTree>
    <p:extLst>
      <p:ext uri="{BB962C8B-B14F-4D97-AF65-F5344CB8AC3E}">
        <p14:creationId xmlns:p14="http://schemas.microsoft.com/office/powerpoint/2010/main" val="2765811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1.7 Macros</a:t>
            </a:r>
            <a:endParaRPr lang="en-US" dirty="0"/>
          </a:p>
        </p:txBody>
      </p:sp>
      <p:sp>
        <p:nvSpPr>
          <p:cNvPr id="6" name="Text Placeholder 5"/>
          <p:cNvSpPr>
            <a:spLocks noGrp="1"/>
          </p:cNvSpPr>
          <p:nvPr>
            <p:ph type="body" sz="quarter" idx="13"/>
          </p:nvPr>
        </p:nvSpPr>
        <p:spPr/>
        <p:txBody>
          <a:bodyPr/>
          <a:lstStyle/>
          <a:p>
            <a:pPr lvl="0"/>
            <a:r>
              <a:rPr lang="en-IN" b="1"/>
              <a:t>Module 5:</a:t>
            </a:r>
            <a:r>
              <a:rPr lang="en-IN"/>
              <a:t> "Make" and “Makefiles”</a:t>
            </a:r>
            <a:endParaRPr lang="en-IN" dirty="0"/>
          </a:p>
        </p:txBody>
      </p:sp>
      <p:sp>
        <p:nvSpPr>
          <p:cNvPr id="4" name="Text Placeholder 3"/>
          <p:cNvSpPr>
            <a:spLocks noGrp="1"/>
          </p:cNvSpPr>
          <p:nvPr>
            <p:ph type="body" sz="quarter" idx="24"/>
          </p:nvPr>
        </p:nvSpPr>
        <p:spPr/>
        <p:txBody>
          <a:bodyPr/>
          <a:lstStyle/>
          <a:p>
            <a:pPr lvl="1">
              <a:lnSpc>
                <a:spcPct val="100000"/>
              </a:lnSpc>
            </a:pPr>
            <a:r>
              <a:rPr lang="en-US" dirty="0" smtClean="0"/>
              <a:t>A macro in “</a:t>
            </a:r>
            <a:r>
              <a:rPr lang="en-US" dirty="0" err="1" smtClean="0"/>
              <a:t>Makefile</a:t>
            </a:r>
            <a:r>
              <a:rPr lang="en-US" dirty="0" smtClean="0"/>
              <a:t>” is very similar to the variable in conventional programming.</a:t>
            </a:r>
          </a:p>
          <a:p>
            <a:pPr lvl="1">
              <a:lnSpc>
                <a:spcPct val="100000"/>
              </a:lnSpc>
            </a:pPr>
            <a:r>
              <a:rPr lang="en-US" dirty="0" smtClean="0"/>
              <a:t>It should have a key assigned with some value as shown below.				</a:t>
            </a:r>
          </a:p>
          <a:p>
            <a:pPr lvl="1">
              <a:lnSpc>
                <a:spcPct val="100000"/>
              </a:lnSpc>
            </a:pPr>
            <a:endParaRPr lang="en-US" dirty="0" smtClean="0"/>
          </a:p>
          <a:p>
            <a:pPr marL="0" lvl="1" indent="0" algn="ctr">
              <a:lnSpc>
                <a:spcPct val="100000"/>
              </a:lnSpc>
              <a:buNone/>
            </a:pPr>
            <a:r>
              <a:rPr lang="en-US" dirty="0" smtClean="0">
                <a:solidFill>
                  <a:srgbClr val="0EC07D"/>
                </a:solidFill>
                <a:latin typeface="Courier New" panose="02070309020205020404" pitchFamily="49" charset="0"/>
                <a:cs typeface="Courier New" panose="02070309020205020404" pitchFamily="49" charset="0"/>
              </a:rPr>
              <a:t>KEY</a:t>
            </a:r>
            <a:r>
              <a:rPr lang="en-US" dirty="0" smtClean="0">
                <a:latin typeface="Courier New" panose="02070309020205020404" pitchFamily="49" charset="0"/>
                <a:cs typeface="Courier New" panose="02070309020205020404" pitchFamily="49" charset="0"/>
              </a:rPr>
              <a:t> = </a:t>
            </a:r>
            <a:r>
              <a:rPr lang="en-US" dirty="0" smtClean="0">
                <a:solidFill>
                  <a:srgbClr val="FF0000"/>
                </a:solidFill>
                <a:latin typeface="Courier New" panose="02070309020205020404" pitchFamily="49" charset="0"/>
                <a:cs typeface="Courier New" panose="02070309020205020404" pitchFamily="49" charset="0"/>
              </a:rPr>
              <a:t>VALUE</a:t>
            </a:r>
          </a:p>
          <a:p>
            <a:pPr lvl="1">
              <a:lnSpc>
                <a:spcPct val="100000"/>
              </a:lnSpc>
            </a:pPr>
            <a:endParaRPr lang="en-US" dirty="0" smtClean="0"/>
          </a:p>
          <a:p>
            <a:pPr lvl="1">
              <a:lnSpc>
                <a:spcPct val="100000"/>
              </a:lnSpc>
            </a:pPr>
            <a:r>
              <a:rPr lang="en-US" dirty="0" smtClean="0"/>
              <a:t>The value of the defined macro can be accessed using the following methods: </a:t>
            </a:r>
            <a:br>
              <a:rPr lang="en-US" dirty="0" smtClean="0"/>
            </a:br>
            <a:endParaRPr lang="en-US" dirty="0" smtClean="0"/>
          </a:p>
          <a:p>
            <a:pPr marL="0" lvl="1" indent="0" algn="ctr">
              <a:lnSpc>
                <a:spcPct val="100000"/>
              </a:lnSpc>
              <a:buNone/>
            </a:pPr>
            <a:r>
              <a:rPr lang="en-US" dirty="0" smtClean="0">
                <a:solidFill>
                  <a:srgbClr val="FF0000"/>
                </a:solidFill>
                <a:latin typeface="Courier New" panose="02070309020205020404" pitchFamily="49" charset="0"/>
                <a:cs typeface="Courier New" panose="02070309020205020404" pitchFamily="49" charset="0"/>
              </a:rPr>
              <a:t>$(</a:t>
            </a:r>
            <a:r>
              <a:rPr lang="en-US" dirty="0" smtClean="0">
                <a:solidFill>
                  <a:srgbClr val="0EC07D"/>
                </a:solidFill>
                <a:latin typeface="Courier New" panose="02070309020205020404" pitchFamily="49" charset="0"/>
                <a:cs typeface="Courier New" panose="02070309020205020404" pitchFamily="49" charset="0"/>
              </a:rPr>
              <a:t>KEY</a:t>
            </a:r>
            <a:r>
              <a:rPr lang="en-US" dirty="0" smtClean="0">
                <a:solidFill>
                  <a:srgbClr val="FF0000"/>
                </a:solidFill>
                <a:latin typeface="Courier New" panose="02070309020205020404" pitchFamily="49" charset="0"/>
                <a:cs typeface="Courier New" panose="02070309020205020404" pitchFamily="49" charset="0"/>
              </a:rPr>
              <a:t>)	or</a:t>
            </a:r>
            <a:r>
              <a:rPr lang="en-US" dirty="0" smtClean="0">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a:t>
            </a:r>
            <a:r>
              <a:rPr lang="en-US" dirty="0" smtClean="0">
                <a:solidFill>
                  <a:srgbClr val="0EC07D"/>
                </a:solidFill>
                <a:latin typeface="Courier New" panose="02070309020205020404" pitchFamily="49" charset="0"/>
                <a:cs typeface="Courier New" panose="02070309020205020404" pitchFamily="49" charset="0"/>
              </a:rPr>
              <a:t>KEY</a:t>
            </a:r>
            <a:r>
              <a:rPr lang="en-US" dirty="0" smtClean="0">
                <a:solidFill>
                  <a:srgbClr val="FF0000"/>
                </a:solidFill>
                <a:latin typeface="Courier New" panose="02070309020205020404" pitchFamily="49" charset="0"/>
                <a:cs typeface="Courier New" panose="02070309020205020404" pitchFamily="49" charset="0"/>
              </a:rPr>
              <a:t>}</a:t>
            </a:r>
          </a:p>
          <a:p>
            <a:pPr lvl="1">
              <a:lnSpc>
                <a:spcPct val="100000"/>
              </a:lnSpc>
            </a:pPr>
            <a:endParaRPr lang="en-US" dirty="0" smtClean="0"/>
          </a:p>
          <a:p>
            <a:pPr lvl="1">
              <a:lnSpc>
                <a:spcPct val="100000"/>
              </a:lnSpc>
            </a:pPr>
            <a:r>
              <a:rPr lang="en-US" dirty="0" smtClean="0"/>
              <a:t>If required, the Macros can be composed of shell commands using the command substitution operator i.e. Shell commands enclosed within </a:t>
            </a:r>
            <a:r>
              <a:rPr lang="en-US" dirty="0" err="1" smtClean="0"/>
              <a:t>backticks</a:t>
            </a:r>
            <a:r>
              <a:rPr lang="en-US" dirty="0" smtClean="0"/>
              <a:t>.</a:t>
            </a:r>
          </a:p>
          <a:p>
            <a:pPr marL="0" lvl="1" indent="0" algn="ctr">
              <a:lnSpc>
                <a:spcPct val="100000"/>
              </a:lnSpc>
              <a:buNone/>
            </a:pPr>
            <a:r>
              <a:rPr lang="en-US" dirty="0" smtClean="0"/>
              <a:t/>
            </a:r>
            <a:br>
              <a:rPr lang="en-US" dirty="0" smtClean="0"/>
            </a:br>
            <a:r>
              <a:rPr lang="en-US" b="1" dirty="0" smtClean="0"/>
              <a:t>Example:</a:t>
            </a:r>
            <a:r>
              <a:rPr lang="en-US" dirty="0" smtClean="0"/>
              <a:t> </a:t>
            </a:r>
            <a:r>
              <a:rPr lang="en-US" dirty="0" smtClean="0">
                <a:solidFill>
                  <a:srgbClr val="0EC07D"/>
                </a:solidFill>
                <a:latin typeface="Courier New" panose="02070309020205020404" pitchFamily="49" charset="0"/>
                <a:cs typeface="Courier New" panose="02070309020205020404" pitchFamily="49" charset="0"/>
              </a:rPr>
              <a:t>CURRENT_USER</a:t>
            </a:r>
            <a:r>
              <a:rPr lang="en-US" dirty="0" smtClean="0">
                <a:latin typeface="Courier New" panose="02070309020205020404" pitchFamily="49" charset="0"/>
                <a:cs typeface="Courier New" panose="02070309020205020404" pitchFamily="49" charset="0"/>
              </a:rPr>
              <a:t> = </a:t>
            </a:r>
            <a:r>
              <a:rPr lang="en-US" dirty="0" smtClean="0">
                <a:solidFill>
                  <a:srgbClr val="FF0000"/>
                </a:solidFill>
                <a:latin typeface="Courier New" panose="02070309020205020404" pitchFamily="49" charset="0"/>
                <a:cs typeface="Courier New" panose="02070309020205020404" pitchFamily="49" charset="0"/>
              </a:rPr>
              <a:t>`</a:t>
            </a:r>
            <a:r>
              <a:rPr lang="en-US" dirty="0" err="1" smtClean="0">
                <a:solidFill>
                  <a:srgbClr val="FF0000"/>
                </a:solidFill>
                <a:latin typeface="Courier New" panose="02070309020205020404" pitchFamily="49" charset="0"/>
                <a:cs typeface="Courier New" panose="02070309020205020404" pitchFamily="49" charset="0"/>
              </a:rPr>
              <a:t>whoami</a:t>
            </a:r>
            <a:r>
              <a:rPr lang="en-US" dirty="0" smtClean="0">
                <a:latin typeface="Courier New" panose="02070309020205020404" pitchFamily="49" charset="0"/>
                <a:cs typeface="Courier New" panose="02070309020205020404" pitchFamily="49" charset="0"/>
              </a:rPr>
              <a:t>`</a:t>
            </a:r>
          </a:p>
          <a:p>
            <a:pPr>
              <a:lnSpc>
                <a:spcPct val="100000"/>
              </a:lnSpc>
            </a:pPr>
            <a:endParaRPr lang="en-US" dirty="0"/>
          </a:p>
        </p:txBody>
      </p:sp>
    </p:spTree>
    <p:extLst>
      <p:ext uri="{BB962C8B-B14F-4D97-AF65-F5344CB8AC3E}">
        <p14:creationId xmlns:p14="http://schemas.microsoft.com/office/powerpoint/2010/main" val="866385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1.8 Automatic Variables</a:t>
            </a:r>
            <a:endParaRPr lang="en-US" dirty="0"/>
          </a:p>
        </p:txBody>
      </p:sp>
      <p:sp>
        <p:nvSpPr>
          <p:cNvPr id="6" name="Text Placeholder 5"/>
          <p:cNvSpPr>
            <a:spLocks noGrp="1"/>
          </p:cNvSpPr>
          <p:nvPr>
            <p:ph type="body" sz="quarter" idx="13"/>
          </p:nvPr>
        </p:nvSpPr>
        <p:spPr/>
        <p:txBody>
          <a:bodyPr/>
          <a:lstStyle/>
          <a:p>
            <a:pPr lvl="0"/>
            <a:r>
              <a:rPr lang="en-IN" b="1"/>
              <a:t>Module 5:</a:t>
            </a:r>
            <a:r>
              <a:rPr lang="en-IN"/>
              <a:t> "Make" and “Makefiles”</a:t>
            </a:r>
            <a:endParaRPr lang="en-IN" dirty="0"/>
          </a:p>
        </p:txBody>
      </p:sp>
      <p:sp>
        <p:nvSpPr>
          <p:cNvPr id="4" name="Text Placeholder 3"/>
          <p:cNvSpPr>
            <a:spLocks noGrp="1"/>
          </p:cNvSpPr>
          <p:nvPr>
            <p:ph type="body" sz="quarter" idx="24"/>
          </p:nvPr>
        </p:nvSpPr>
        <p:spPr>
          <a:xfrm>
            <a:off x="514350" y="1304995"/>
            <a:ext cx="6394450" cy="4840828"/>
          </a:xfrm>
        </p:spPr>
        <p:txBody>
          <a:bodyPr/>
          <a:lstStyle/>
          <a:p>
            <a:pPr lvl="1">
              <a:lnSpc>
                <a:spcPct val="100000"/>
              </a:lnSpc>
            </a:pPr>
            <a:r>
              <a:rPr lang="en-US" dirty="0" smtClean="0"/>
              <a:t>A special feature of “Make” that is a single character special Macros.</a:t>
            </a:r>
          </a:p>
          <a:p>
            <a:pPr lvl="1">
              <a:lnSpc>
                <a:spcPct val="100000"/>
              </a:lnSpc>
            </a:pPr>
            <a:r>
              <a:rPr lang="en-US" dirty="0" smtClean="0"/>
              <a:t>These variables cannot be used in the dependency of the statement and the target list as well.</a:t>
            </a:r>
          </a:p>
          <a:p>
            <a:pPr lvl="1">
              <a:lnSpc>
                <a:spcPct val="100000"/>
              </a:lnSpc>
            </a:pPr>
            <a:r>
              <a:rPr lang="en-US" dirty="0" smtClean="0"/>
              <a:t>The following are some common necessities of automatic variables:</a:t>
            </a:r>
          </a:p>
          <a:p>
            <a:pPr lvl="2">
              <a:lnSpc>
                <a:spcPct val="100000"/>
              </a:lnSpc>
            </a:pPr>
            <a:r>
              <a:rPr lang="en-US" dirty="0" smtClean="0"/>
              <a:t>To get the target name of the statement/rule so that the name of files matching wildcard patterns in target name can be used by the action specified in the rule.</a:t>
            </a:r>
          </a:p>
          <a:p>
            <a:pPr lvl="2">
              <a:lnSpc>
                <a:spcPct val="100000"/>
              </a:lnSpc>
            </a:pPr>
            <a:r>
              <a:rPr lang="en-US" dirty="0" smtClean="0"/>
              <a:t>To get the list of dependencies specified in the targets inside the actions of a rule.</a:t>
            </a:r>
          </a:p>
          <a:p>
            <a:pPr lvl="1">
              <a:lnSpc>
                <a:spcPct val="100000"/>
              </a:lnSpc>
            </a:pPr>
            <a:endParaRPr lang="en-US"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89596" t="42283" r="115" b="36412"/>
          <a:stretch/>
        </p:blipFill>
        <p:spPr>
          <a:xfrm>
            <a:off x="8075298" y="2224275"/>
            <a:ext cx="3447836" cy="3921548"/>
          </a:xfrm>
          <a:prstGeom prst="rect">
            <a:avLst/>
          </a:prstGeom>
        </p:spPr>
      </p:pic>
    </p:spTree>
    <p:extLst>
      <p:ext uri="{BB962C8B-B14F-4D97-AF65-F5344CB8AC3E}">
        <p14:creationId xmlns:p14="http://schemas.microsoft.com/office/powerpoint/2010/main" val="41705434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1.9 Some Common Automatic Variables</a:t>
            </a:r>
            <a:endParaRPr lang="en-US" dirty="0"/>
          </a:p>
        </p:txBody>
      </p:sp>
      <p:sp>
        <p:nvSpPr>
          <p:cNvPr id="7" name="Text Placeholder 6"/>
          <p:cNvSpPr>
            <a:spLocks noGrp="1"/>
          </p:cNvSpPr>
          <p:nvPr>
            <p:ph type="body" sz="quarter" idx="13"/>
          </p:nvPr>
        </p:nvSpPr>
        <p:spPr/>
        <p:txBody>
          <a:bodyPr/>
          <a:lstStyle/>
          <a:p>
            <a:pPr lvl="0"/>
            <a:r>
              <a:rPr lang="en-IN" b="1"/>
              <a:t>Module 5:</a:t>
            </a:r>
            <a:r>
              <a:rPr lang="en-IN"/>
              <a:t> "Make" and “Makefiles”</a:t>
            </a:r>
            <a:endParaRPr lang="en-IN" dirty="0"/>
          </a:p>
        </p:txBody>
      </p:sp>
      <p:sp>
        <p:nvSpPr>
          <p:cNvPr id="4" name="Text Placeholder 3"/>
          <p:cNvSpPr>
            <a:spLocks noGrp="1"/>
          </p:cNvSpPr>
          <p:nvPr>
            <p:ph type="body" sz="quarter" idx="24"/>
          </p:nvPr>
        </p:nvSpPr>
        <p:spPr/>
        <p:txBody>
          <a:bodyPr/>
          <a:lstStyle/>
          <a:p>
            <a:pPr lvl="0"/>
            <a:r>
              <a:rPr lang="en-US" dirty="0" smtClean="0"/>
              <a:t>Some of the common Automatic Variables are listed in the following table. </a:t>
            </a:r>
          </a:p>
          <a:p>
            <a:endParaRPr lang="en-US" dirty="0"/>
          </a:p>
        </p:txBody>
      </p:sp>
      <p:graphicFrame>
        <p:nvGraphicFramePr>
          <p:cNvPr id="8" name="Shape 176"/>
          <p:cNvGraphicFramePr/>
          <p:nvPr>
            <p:extLst>
              <p:ext uri="{D42A27DB-BD31-4B8C-83A1-F6EECF244321}">
                <p14:modId xmlns:p14="http://schemas.microsoft.com/office/powerpoint/2010/main" val="4285402743"/>
              </p:ext>
            </p:extLst>
          </p:nvPr>
        </p:nvGraphicFramePr>
        <p:xfrm>
          <a:off x="760216" y="1907206"/>
          <a:ext cx="10955534" cy="4238616"/>
        </p:xfrm>
        <a:graphic>
          <a:graphicData uri="http://schemas.openxmlformats.org/drawingml/2006/table">
            <a:tbl>
              <a:tblPr>
                <a:noFill/>
              </a:tblPr>
              <a:tblGrid>
                <a:gridCol w="1554493"/>
                <a:gridCol w="9401041"/>
              </a:tblGrid>
              <a:tr h="706436">
                <a:tc>
                  <a:txBody>
                    <a:bodyPr/>
                    <a:lstStyle/>
                    <a:p>
                      <a:pPr marL="0" lvl="0" indent="0" rtl="0">
                        <a:spcBef>
                          <a:spcPts val="0"/>
                        </a:spcBef>
                        <a:spcAft>
                          <a:spcPts val="0"/>
                        </a:spcAft>
                        <a:buNone/>
                      </a:pPr>
                      <a:r>
                        <a:rPr lang="en" b="1" i="0" dirty="0">
                          <a:solidFill>
                            <a:schemeClr val="bg1"/>
                          </a:solidFill>
                          <a:latin typeface="Arial" panose="020B0604020202020204" pitchFamily="34" charset="0"/>
                          <a:cs typeface="Arial" panose="020B0604020202020204" pitchFamily="34" charset="0"/>
                        </a:rPr>
                        <a:t>Variables </a:t>
                      </a:r>
                      <a:endParaRPr b="1" i="0" dirty="0">
                        <a:solidFill>
                          <a:schemeClr val="bg1"/>
                        </a:solidFill>
                        <a:latin typeface="Arial" panose="020B0604020202020204" pitchFamily="34" charset="0"/>
                        <a:cs typeface="Arial" panose="020B0604020202020204" pitchFamily="34" charset="0"/>
                      </a:endParaRPr>
                    </a:p>
                  </a:txBody>
                  <a:tcPr marL="91425" marR="91425" marT="91425" marB="91425" anchor="ctr">
                    <a:lnL w="12700" cmpd="sng">
                      <a:noFill/>
                      <a:prstDash val="solid"/>
                    </a:lnL>
                    <a:lnR w="28575" cap="flat" cmpd="sng" algn="ctr">
                      <a:solidFill>
                        <a:schemeClr val="bg1"/>
                      </a:solidFill>
                      <a:prstDash val="solid"/>
                      <a:round/>
                      <a:headEnd type="none" w="med" len="med"/>
                      <a:tailEnd type="none" w="med" len="med"/>
                    </a:lnR>
                    <a:lnT w="12700" cmpd="sng">
                      <a:noFill/>
                      <a:prstDash val="soli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EC07D"/>
                    </a:solidFill>
                  </a:tcPr>
                </a:tc>
                <a:tc>
                  <a:txBody>
                    <a:bodyPr/>
                    <a:lstStyle/>
                    <a:p>
                      <a:pPr marL="0" lvl="0" indent="0" rtl="0">
                        <a:spcBef>
                          <a:spcPts val="0"/>
                        </a:spcBef>
                        <a:spcAft>
                          <a:spcPts val="0"/>
                        </a:spcAft>
                        <a:buNone/>
                      </a:pPr>
                      <a:r>
                        <a:rPr lang="en" b="1" i="0" dirty="0">
                          <a:solidFill>
                            <a:schemeClr val="bg1"/>
                          </a:solidFill>
                          <a:latin typeface="Arial" panose="020B0604020202020204" pitchFamily="34" charset="0"/>
                          <a:cs typeface="Arial" panose="020B0604020202020204" pitchFamily="34" charset="0"/>
                        </a:rPr>
                        <a:t>Description </a:t>
                      </a:r>
                      <a:endParaRPr b="1" i="0" dirty="0">
                        <a:solidFill>
                          <a:schemeClr val="bg1"/>
                        </a:solidFill>
                        <a:latin typeface="Arial" panose="020B0604020202020204" pitchFamily="34" charset="0"/>
                        <a:cs typeface="Arial" panose="020B0604020202020204" pitchFamily="34" charset="0"/>
                      </a:endParaRPr>
                    </a:p>
                  </a:txBody>
                  <a:tcPr marL="91425" marR="91425" marT="91425" marB="91425" anchor="ctr">
                    <a:lnL w="28575" cap="flat" cmpd="sng" algn="ctr">
                      <a:solidFill>
                        <a:schemeClr val="bg1"/>
                      </a:solidFill>
                      <a:prstDash val="solid"/>
                      <a:round/>
                      <a:headEnd type="none" w="med" len="med"/>
                      <a:tailEnd type="none" w="med" len="med"/>
                    </a:lnL>
                    <a:lnR w="12700" cmpd="sng">
                      <a:noFill/>
                      <a:prstDash val="solid"/>
                    </a:lnR>
                    <a:lnT w="12700" cmpd="sng">
                      <a:noFill/>
                      <a:prstDash val="soli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EC07D"/>
                    </a:solidFill>
                  </a:tcPr>
                </a:tc>
              </a:tr>
              <a:tr h="706436">
                <a:tc>
                  <a:txBody>
                    <a:bodyPr/>
                    <a:lstStyle/>
                    <a:p>
                      <a:pPr marL="0" lvl="0" indent="0" algn="ctr">
                        <a:spcBef>
                          <a:spcPts val="0"/>
                        </a:spcBef>
                        <a:spcAft>
                          <a:spcPts val="0"/>
                        </a:spcAft>
                        <a:buNone/>
                      </a:pPr>
                      <a:r>
                        <a:rPr lang="en" b="1" dirty="0">
                          <a:solidFill>
                            <a:srgbClr val="0EC07D"/>
                          </a:solidFill>
                          <a:latin typeface="Courier New" panose="02070309020205020404" pitchFamily="49" charset="0"/>
                          <a:cs typeface="Courier New" panose="02070309020205020404" pitchFamily="49" charset="0"/>
                        </a:rPr>
                        <a:t>$@</a:t>
                      </a:r>
                      <a:endParaRPr b="1" dirty="0">
                        <a:solidFill>
                          <a:srgbClr val="0EC07D"/>
                        </a:solidFill>
                        <a:latin typeface="Courier New" panose="02070309020205020404" pitchFamily="49" charset="0"/>
                        <a:cs typeface="Courier New" panose="02070309020205020404" pitchFamily="49" charset="0"/>
                      </a:endParaRPr>
                    </a:p>
                  </a:txBody>
                  <a:tcPr marL="91425" marR="91425" marT="91425" marB="91425" anchor="ctr">
                    <a:lnL w="12700" cmpd="sng">
                      <a:noFill/>
                      <a:prstDash val="soli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lvl="0" indent="0">
                        <a:spcBef>
                          <a:spcPts val="0"/>
                        </a:spcBef>
                        <a:spcAft>
                          <a:spcPts val="0"/>
                        </a:spcAft>
                        <a:buNone/>
                      </a:pPr>
                      <a:r>
                        <a:rPr lang="en" dirty="0">
                          <a:latin typeface="Arial" panose="020B0604020202020204" pitchFamily="34" charset="0"/>
                          <a:cs typeface="Arial" panose="020B0604020202020204" pitchFamily="34" charset="0"/>
                        </a:rPr>
                        <a:t>To get the filename of the target of the rule</a:t>
                      </a:r>
                      <a:endParaRPr dirty="0">
                        <a:latin typeface="Arial" panose="020B0604020202020204" pitchFamily="34" charset="0"/>
                        <a:cs typeface="Arial" panose="020B0604020202020204" pitchFamily="34" charset="0"/>
                      </a:endParaRPr>
                    </a:p>
                  </a:txBody>
                  <a:tcPr marL="91425" marR="91425" marT="91425" marB="91425" anchor="ctr">
                    <a:lnL w="28575" cap="flat" cmpd="sng" algn="ctr">
                      <a:solidFill>
                        <a:schemeClr val="bg1"/>
                      </a:solidFill>
                      <a:prstDash val="solid"/>
                      <a:round/>
                      <a:headEnd type="none" w="med" len="med"/>
                      <a:tailEnd type="none" w="med" len="med"/>
                    </a:lnL>
                    <a:lnR w="12700" cmpd="sng">
                      <a:noFill/>
                      <a:prstDash val="soli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r h="706436">
                <a:tc>
                  <a:txBody>
                    <a:bodyPr/>
                    <a:lstStyle/>
                    <a:p>
                      <a:pPr marL="0" lvl="0" indent="0" algn="ctr">
                        <a:spcBef>
                          <a:spcPts val="0"/>
                        </a:spcBef>
                        <a:spcAft>
                          <a:spcPts val="0"/>
                        </a:spcAft>
                        <a:buNone/>
                      </a:pPr>
                      <a:r>
                        <a:rPr lang="en" b="1" dirty="0">
                          <a:solidFill>
                            <a:srgbClr val="0EC07D"/>
                          </a:solidFill>
                          <a:latin typeface="Courier New" panose="02070309020205020404" pitchFamily="49" charset="0"/>
                          <a:cs typeface="Courier New" panose="02070309020205020404" pitchFamily="49" charset="0"/>
                        </a:rPr>
                        <a:t>$%</a:t>
                      </a:r>
                      <a:endParaRPr dirty="0">
                        <a:solidFill>
                          <a:srgbClr val="0EC07D"/>
                        </a:solidFill>
                        <a:latin typeface="Courier New" panose="02070309020205020404" pitchFamily="49" charset="0"/>
                        <a:cs typeface="Courier New" panose="02070309020205020404" pitchFamily="49" charset="0"/>
                      </a:endParaRPr>
                    </a:p>
                  </a:txBody>
                  <a:tcPr marL="91425" marR="91425" marT="91425" marB="91425" anchor="ctr">
                    <a:lnL w="12700" cmpd="sng">
                      <a:noFill/>
                      <a:prstDash val="soli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lvl="0" indent="0">
                        <a:spcBef>
                          <a:spcPts val="0"/>
                        </a:spcBef>
                        <a:spcAft>
                          <a:spcPts val="0"/>
                        </a:spcAft>
                        <a:buNone/>
                      </a:pPr>
                      <a:r>
                        <a:rPr lang="en" dirty="0">
                          <a:latin typeface="Arial" panose="020B0604020202020204" pitchFamily="34" charset="0"/>
                          <a:cs typeface="Arial" panose="020B0604020202020204" pitchFamily="34" charset="0"/>
                        </a:rPr>
                        <a:t>To get the Member name of the target if it is an archive member</a:t>
                      </a:r>
                      <a:endParaRPr dirty="0">
                        <a:latin typeface="Arial" panose="020B0604020202020204" pitchFamily="34" charset="0"/>
                        <a:cs typeface="Arial" panose="020B0604020202020204" pitchFamily="34" charset="0"/>
                      </a:endParaRPr>
                    </a:p>
                  </a:txBody>
                  <a:tcPr marL="91425" marR="91425" marT="91425" marB="91425" anchor="ctr">
                    <a:lnL w="28575" cap="flat" cmpd="sng" algn="ctr">
                      <a:solidFill>
                        <a:schemeClr val="bg1"/>
                      </a:solidFill>
                      <a:prstDash val="solid"/>
                      <a:round/>
                      <a:headEnd type="none" w="med" len="med"/>
                      <a:tailEnd type="none" w="med" len="med"/>
                    </a:lnL>
                    <a:lnR w="12700" cmpd="sng">
                      <a:noFill/>
                      <a:prstDash val="soli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r h="706436">
                <a:tc>
                  <a:txBody>
                    <a:bodyPr/>
                    <a:lstStyle/>
                    <a:p>
                      <a:pPr marL="0" lvl="0" indent="0" algn="ctr">
                        <a:spcBef>
                          <a:spcPts val="0"/>
                        </a:spcBef>
                        <a:spcAft>
                          <a:spcPts val="0"/>
                        </a:spcAft>
                        <a:buNone/>
                      </a:pPr>
                      <a:r>
                        <a:rPr lang="en" b="1" dirty="0">
                          <a:solidFill>
                            <a:srgbClr val="0EC07D"/>
                          </a:solidFill>
                          <a:latin typeface="Courier New" panose="02070309020205020404" pitchFamily="49" charset="0"/>
                          <a:cs typeface="Courier New" panose="02070309020205020404" pitchFamily="49" charset="0"/>
                        </a:rPr>
                        <a:t>$&lt;</a:t>
                      </a:r>
                      <a:endParaRPr b="1" dirty="0">
                        <a:solidFill>
                          <a:srgbClr val="0EC07D"/>
                        </a:solidFill>
                        <a:latin typeface="Courier New" panose="02070309020205020404" pitchFamily="49" charset="0"/>
                        <a:cs typeface="Courier New" panose="02070309020205020404" pitchFamily="49" charset="0"/>
                      </a:endParaRPr>
                    </a:p>
                  </a:txBody>
                  <a:tcPr marL="91425" marR="91425" marT="91425" marB="91425" anchor="ctr">
                    <a:lnL w="12700" cmpd="sng">
                      <a:noFill/>
                      <a:prstDash val="soli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lvl="0" indent="0">
                        <a:spcBef>
                          <a:spcPts val="0"/>
                        </a:spcBef>
                        <a:spcAft>
                          <a:spcPts val="0"/>
                        </a:spcAft>
                        <a:buNone/>
                      </a:pPr>
                      <a:r>
                        <a:rPr lang="en" dirty="0">
                          <a:latin typeface="Arial" panose="020B0604020202020204" pitchFamily="34" charset="0"/>
                          <a:cs typeface="Arial" panose="020B0604020202020204" pitchFamily="34" charset="0"/>
                        </a:rPr>
                        <a:t>To get the name of the first specified dependency of a rule</a:t>
                      </a:r>
                      <a:endParaRPr dirty="0">
                        <a:latin typeface="Arial" panose="020B0604020202020204" pitchFamily="34" charset="0"/>
                        <a:cs typeface="Arial" panose="020B0604020202020204" pitchFamily="34" charset="0"/>
                      </a:endParaRPr>
                    </a:p>
                  </a:txBody>
                  <a:tcPr marL="91425" marR="91425" marT="91425" marB="91425" anchor="ctr">
                    <a:lnL w="28575" cap="flat" cmpd="sng" algn="ctr">
                      <a:solidFill>
                        <a:schemeClr val="bg1"/>
                      </a:solidFill>
                      <a:prstDash val="solid"/>
                      <a:round/>
                      <a:headEnd type="none" w="med" len="med"/>
                      <a:tailEnd type="none" w="med" len="med"/>
                    </a:lnL>
                    <a:lnR w="12700" cmpd="sng">
                      <a:noFill/>
                      <a:prstDash val="soli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r h="706436">
                <a:tc>
                  <a:txBody>
                    <a:bodyPr/>
                    <a:lstStyle/>
                    <a:p>
                      <a:pPr marL="0" lvl="0" indent="0" algn="ctr">
                        <a:spcBef>
                          <a:spcPts val="0"/>
                        </a:spcBef>
                        <a:spcAft>
                          <a:spcPts val="0"/>
                        </a:spcAft>
                        <a:buNone/>
                      </a:pPr>
                      <a:r>
                        <a:rPr lang="en" b="1" dirty="0">
                          <a:solidFill>
                            <a:srgbClr val="0EC07D"/>
                          </a:solidFill>
                          <a:latin typeface="Courier New" panose="02070309020205020404" pitchFamily="49" charset="0"/>
                          <a:cs typeface="Courier New" panose="02070309020205020404" pitchFamily="49" charset="0"/>
                        </a:rPr>
                        <a:t>$?</a:t>
                      </a:r>
                      <a:endParaRPr dirty="0">
                        <a:solidFill>
                          <a:srgbClr val="0EC07D"/>
                        </a:solidFill>
                        <a:latin typeface="Courier New" panose="02070309020205020404" pitchFamily="49" charset="0"/>
                        <a:cs typeface="Courier New" panose="02070309020205020404" pitchFamily="49" charset="0"/>
                      </a:endParaRPr>
                    </a:p>
                  </a:txBody>
                  <a:tcPr marL="91425" marR="91425" marT="91425" marB="91425" anchor="ctr">
                    <a:lnL w="12700" cmpd="sng">
                      <a:noFill/>
                      <a:prstDash val="soli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lvl="0" indent="0">
                        <a:spcBef>
                          <a:spcPts val="0"/>
                        </a:spcBef>
                        <a:spcAft>
                          <a:spcPts val="0"/>
                        </a:spcAft>
                        <a:buNone/>
                      </a:pPr>
                      <a:r>
                        <a:rPr lang="en" dirty="0">
                          <a:latin typeface="Arial" panose="020B0604020202020204" pitchFamily="34" charset="0"/>
                          <a:cs typeface="Arial" panose="020B0604020202020204" pitchFamily="34" charset="0"/>
                        </a:rPr>
                        <a:t>To get the list of names of dependencies that are newer than the target specified in a rule</a:t>
                      </a:r>
                      <a:endParaRPr dirty="0">
                        <a:latin typeface="Arial" panose="020B0604020202020204" pitchFamily="34" charset="0"/>
                        <a:cs typeface="Arial" panose="020B0604020202020204" pitchFamily="34" charset="0"/>
                      </a:endParaRPr>
                    </a:p>
                  </a:txBody>
                  <a:tcPr marL="91425" marR="91425" marT="91425" marB="91425" anchor="ctr">
                    <a:lnL w="28575" cap="flat" cmpd="sng" algn="ctr">
                      <a:solidFill>
                        <a:schemeClr val="bg1"/>
                      </a:solidFill>
                      <a:prstDash val="solid"/>
                      <a:round/>
                      <a:headEnd type="none" w="med" len="med"/>
                      <a:tailEnd type="none" w="med" len="med"/>
                    </a:lnL>
                    <a:lnR w="12700" cmpd="sng">
                      <a:noFill/>
                      <a:prstDash val="soli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r h="706436">
                <a:tc>
                  <a:txBody>
                    <a:bodyPr/>
                    <a:lstStyle/>
                    <a:p>
                      <a:pPr marL="0" lvl="0" indent="0" algn="ctr">
                        <a:spcBef>
                          <a:spcPts val="0"/>
                        </a:spcBef>
                        <a:spcAft>
                          <a:spcPts val="0"/>
                        </a:spcAft>
                        <a:buNone/>
                      </a:pPr>
                      <a:r>
                        <a:rPr lang="en" b="1" dirty="0">
                          <a:solidFill>
                            <a:srgbClr val="0EC07D"/>
                          </a:solidFill>
                          <a:latin typeface="Courier New" panose="02070309020205020404" pitchFamily="49" charset="0"/>
                          <a:cs typeface="Courier New" panose="02070309020205020404" pitchFamily="49" charset="0"/>
                        </a:rPr>
                        <a:t>$^</a:t>
                      </a:r>
                      <a:endParaRPr dirty="0">
                        <a:solidFill>
                          <a:srgbClr val="0EC07D"/>
                        </a:solidFill>
                        <a:latin typeface="Courier New" panose="02070309020205020404" pitchFamily="49" charset="0"/>
                        <a:cs typeface="Courier New" panose="02070309020205020404" pitchFamily="49" charset="0"/>
                      </a:endParaRPr>
                    </a:p>
                  </a:txBody>
                  <a:tcPr marL="91425" marR="91425" marT="91425" marB="91425" anchor="ctr">
                    <a:lnL w="12700" cmpd="sng">
                      <a:noFill/>
                      <a:prstDash val="soli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accent6">
                        <a:lumMod val="20000"/>
                        <a:lumOff val="80000"/>
                      </a:schemeClr>
                    </a:solidFill>
                  </a:tcPr>
                </a:tc>
                <a:tc>
                  <a:txBody>
                    <a:bodyPr/>
                    <a:lstStyle/>
                    <a:p>
                      <a:pPr marL="0" lvl="0" indent="0">
                        <a:spcBef>
                          <a:spcPts val="0"/>
                        </a:spcBef>
                        <a:spcAft>
                          <a:spcPts val="0"/>
                        </a:spcAft>
                        <a:buNone/>
                      </a:pPr>
                      <a:r>
                        <a:rPr lang="en" dirty="0">
                          <a:latin typeface="Arial" panose="020B0604020202020204" pitchFamily="34" charset="0"/>
                          <a:cs typeface="Arial" panose="020B0604020202020204" pitchFamily="34" charset="0"/>
                        </a:rPr>
                        <a:t>To get the list of names of all the dependencies specified in a rule</a:t>
                      </a:r>
                      <a:endParaRPr dirty="0">
                        <a:latin typeface="Arial" panose="020B0604020202020204" pitchFamily="34" charset="0"/>
                        <a:cs typeface="Arial" panose="020B0604020202020204" pitchFamily="34" charset="0"/>
                      </a:endParaRPr>
                    </a:p>
                  </a:txBody>
                  <a:tcPr marL="91425" marR="91425" marT="91425" marB="91425" anchor="ctr">
                    <a:lnL w="28575" cap="flat" cmpd="sng" algn="ctr">
                      <a:solidFill>
                        <a:schemeClr val="bg1"/>
                      </a:solidFill>
                      <a:prstDash val="solid"/>
                      <a:round/>
                      <a:headEnd type="none" w="med" len="med"/>
                      <a:tailEnd type="none" w="med" len="med"/>
                    </a:lnL>
                    <a:lnR w="12700" cmpd="sng">
                      <a:noFill/>
                      <a:prstDash val="solid"/>
                    </a:lnR>
                    <a:lnT w="28575" cap="flat" cmpd="sng" algn="ctr">
                      <a:solidFill>
                        <a:schemeClr val="bg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accent6">
                        <a:lumMod val="20000"/>
                        <a:lumOff val="80000"/>
                      </a:schemeClr>
                    </a:solidFill>
                  </a:tcPr>
                </a:tc>
              </a:tr>
            </a:tbl>
          </a:graphicData>
        </a:graphic>
      </p:graphicFrame>
    </p:spTree>
    <p:extLst>
      <p:ext uri="{BB962C8B-B14F-4D97-AF65-F5344CB8AC3E}">
        <p14:creationId xmlns:p14="http://schemas.microsoft.com/office/powerpoint/2010/main" val="13161947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1.10 Support from Editors</a:t>
            </a:r>
            <a:endParaRPr lang="en-US" dirty="0"/>
          </a:p>
        </p:txBody>
      </p:sp>
      <p:sp>
        <p:nvSpPr>
          <p:cNvPr id="3" name="Text Placeholder 2"/>
          <p:cNvSpPr>
            <a:spLocks noGrp="1"/>
          </p:cNvSpPr>
          <p:nvPr>
            <p:ph type="body" sz="quarter" idx="13"/>
          </p:nvPr>
        </p:nvSpPr>
        <p:spPr/>
        <p:txBody>
          <a:bodyPr/>
          <a:lstStyle/>
          <a:p>
            <a:pPr lvl="0"/>
            <a:r>
              <a:rPr lang="en-IN" b="1"/>
              <a:t>Module 5:</a:t>
            </a:r>
            <a:r>
              <a:rPr lang="en-IN"/>
              <a:t> "Make" and “Makefiles”</a:t>
            </a:r>
            <a:endParaRPr lang="en-IN" dirty="0"/>
          </a:p>
        </p:txBody>
      </p:sp>
      <p:sp>
        <p:nvSpPr>
          <p:cNvPr id="4" name="Text Placeholder 3"/>
          <p:cNvSpPr>
            <a:spLocks noGrp="1"/>
          </p:cNvSpPr>
          <p:nvPr>
            <p:ph type="body" sz="quarter" idx="24"/>
          </p:nvPr>
        </p:nvSpPr>
        <p:spPr/>
        <p:txBody>
          <a:bodyPr/>
          <a:lstStyle/>
          <a:p>
            <a:pPr lvl="0">
              <a:spcAft>
                <a:spcPts val="0"/>
              </a:spcAft>
            </a:pPr>
            <a:r>
              <a:rPr lang="en-US" dirty="0"/>
              <a:t>Some useful commands to use in ‘vim’ for editing “</a:t>
            </a:r>
            <a:r>
              <a:rPr lang="en-US" dirty="0" err="1"/>
              <a:t>Makefile</a:t>
            </a:r>
            <a:r>
              <a:rPr lang="en-US" dirty="0"/>
              <a:t>” are given in the following table. </a:t>
            </a:r>
          </a:p>
          <a:p>
            <a:pPr lvl="0">
              <a:spcBef>
                <a:spcPts val="1600"/>
              </a:spcBef>
              <a:spcAft>
                <a:spcPts val="0"/>
              </a:spcAft>
              <a:buClr>
                <a:schemeClr val="dk1"/>
              </a:buClr>
              <a:buSzPts val="1100"/>
            </a:pPr>
            <a:endParaRPr lang="en-US" dirty="0"/>
          </a:p>
          <a:p>
            <a:pPr lvl="0">
              <a:spcBef>
                <a:spcPts val="1600"/>
              </a:spcBef>
              <a:spcAft>
                <a:spcPts val="1600"/>
              </a:spcAft>
            </a:pPr>
            <a:endParaRPr lang="en-US" dirty="0"/>
          </a:p>
          <a:p>
            <a:endParaRPr lang="en-US" dirty="0"/>
          </a:p>
        </p:txBody>
      </p:sp>
      <p:graphicFrame>
        <p:nvGraphicFramePr>
          <p:cNvPr id="5" name="Shape 183"/>
          <p:cNvGraphicFramePr/>
          <p:nvPr>
            <p:extLst>
              <p:ext uri="{D42A27DB-BD31-4B8C-83A1-F6EECF244321}">
                <p14:modId xmlns:p14="http://schemas.microsoft.com/office/powerpoint/2010/main" val="4031352509"/>
              </p:ext>
            </p:extLst>
          </p:nvPr>
        </p:nvGraphicFramePr>
        <p:xfrm>
          <a:off x="762000" y="1951795"/>
          <a:ext cx="10026162" cy="4194029"/>
        </p:xfrm>
        <a:graphic>
          <a:graphicData uri="http://schemas.openxmlformats.org/drawingml/2006/table">
            <a:tbl>
              <a:tblPr>
                <a:noFill/>
              </a:tblPr>
              <a:tblGrid>
                <a:gridCol w="2254353"/>
                <a:gridCol w="7771809"/>
              </a:tblGrid>
              <a:tr h="599147">
                <a:tc>
                  <a:txBody>
                    <a:bodyPr/>
                    <a:lstStyle/>
                    <a:p>
                      <a:pPr marL="0" lvl="0" indent="0" rtl="0">
                        <a:spcBef>
                          <a:spcPts val="0"/>
                        </a:spcBef>
                        <a:spcAft>
                          <a:spcPts val="0"/>
                        </a:spcAft>
                        <a:buNone/>
                      </a:pPr>
                      <a:r>
                        <a:rPr lang="en" sz="1800" b="1" i="0" dirty="0">
                          <a:solidFill>
                            <a:schemeClr val="bg1"/>
                          </a:solidFill>
                          <a:latin typeface="Arial" panose="020B0604020202020204" pitchFamily="34" charset="0"/>
                          <a:cs typeface="Arial" panose="020B0604020202020204" pitchFamily="34" charset="0"/>
                        </a:rPr>
                        <a:t>Commands </a:t>
                      </a:r>
                      <a:endParaRPr sz="1800" b="1" i="0" dirty="0">
                        <a:solidFill>
                          <a:schemeClr val="bg1"/>
                        </a:solidFill>
                        <a:latin typeface="Arial" panose="020B0604020202020204" pitchFamily="34" charset="0"/>
                        <a:cs typeface="Arial" panose="020B0604020202020204" pitchFamily="34" charset="0"/>
                      </a:endParaRPr>
                    </a:p>
                  </a:txBody>
                  <a:tcPr marL="274320" marR="91425" marT="91425" marB="91425" anchor="ctr">
                    <a:lnL w="12700" cmpd="sng">
                      <a:noFill/>
                      <a:prstDash val="solid"/>
                    </a:lnL>
                    <a:lnR w="28575" cap="flat" cmpd="sng" algn="ctr">
                      <a:solidFill>
                        <a:schemeClr val="bg1"/>
                      </a:solidFill>
                      <a:prstDash val="solid"/>
                      <a:round/>
                      <a:headEnd type="none" w="med" len="med"/>
                      <a:tailEnd type="none" w="med" len="med"/>
                    </a:lnR>
                    <a:lnT w="12700" cmpd="sng">
                      <a:noFill/>
                      <a:prstDash val="soli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EC07D"/>
                    </a:solidFill>
                  </a:tcPr>
                </a:tc>
                <a:tc>
                  <a:txBody>
                    <a:bodyPr/>
                    <a:lstStyle/>
                    <a:p>
                      <a:pPr marL="0" lvl="0" indent="0" rtl="0">
                        <a:spcBef>
                          <a:spcPts val="0"/>
                        </a:spcBef>
                        <a:spcAft>
                          <a:spcPts val="0"/>
                        </a:spcAft>
                        <a:buNone/>
                      </a:pPr>
                      <a:r>
                        <a:rPr lang="en" sz="1800" b="1" i="0" dirty="0">
                          <a:solidFill>
                            <a:schemeClr val="bg1"/>
                          </a:solidFill>
                          <a:latin typeface="Arial" panose="020B0604020202020204" pitchFamily="34" charset="0"/>
                          <a:cs typeface="Arial" panose="020B0604020202020204" pitchFamily="34" charset="0"/>
                        </a:rPr>
                        <a:t>Uses </a:t>
                      </a:r>
                      <a:endParaRPr sz="1800" b="1" i="0" dirty="0">
                        <a:solidFill>
                          <a:schemeClr val="bg1"/>
                        </a:solidFill>
                        <a:latin typeface="Arial" panose="020B0604020202020204" pitchFamily="34" charset="0"/>
                        <a:cs typeface="Arial" panose="020B0604020202020204" pitchFamily="34" charset="0"/>
                      </a:endParaRPr>
                    </a:p>
                  </a:txBody>
                  <a:tcPr marL="274320" marR="91425" marT="91425" marB="91425" anchor="ctr">
                    <a:lnL w="28575" cap="flat" cmpd="sng" algn="ctr">
                      <a:solidFill>
                        <a:schemeClr val="bg1"/>
                      </a:solidFill>
                      <a:prstDash val="solid"/>
                      <a:round/>
                      <a:headEnd type="none" w="med" len="med"/>
                      <a:tailEnd type="none" w="med" len="med"/>
                    </a:lnL>
                    <a:lnR w="12700" cmpd="sng">
                      <a:noFill/>
                      <a:prstDash val="solid"/>
                    </a:lnR>
                    <a:lnT w="12700" cmpd="sng">
                      <a:noFill/>
                      <a:prstDash val="soli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EC07D"/>
                    </a:solidFill>
                  </a:tcPr>
                </a:tc>
              </a:tr>
              <a:tr h="599147">
                <a:tc>
                  <a:txBody>
                    <a:bodyPr/>
                    <a:lstStyle/>
                    <a:p>
                      <a:pPr marL="0" lvl="0" indent="0">
                        <a:spcBef>
                          <a:spcPts val="0"/>
                        </a:spcBef>
                        <a:spcAft>
                          <a:spcPts val="0"/>
                        </a:spcAft>
                        <a:buNone/>
                      </a:pPr>
                      <a:r>
                        <a:rPr lang="en" sz="1800" b="1" dirty="0">
                          <a:solidFill>
                            <a:srgbClr val="0EC07D"/>
                          </a:solidFill>
                          <a:latin typeface="Courier New" panose="02070309020205020404" pitchFamily="49" charset="0"/>
                          <a:cs typeface="Courier New" panose="02070309020205020404" pitchFamily="49" charset="0"/>
                        </a:rPr>
                        <a:t>“:make”</a:t>
                      </a:r>
                      <a:endParaRPr sz="1800" dirty="0">
                        <a:solidFill>
                          <a:srgbClr val="0EC07D"/>
                        </a:solidFill>
                        <a:latin typeface="Courier New" panose="02070309020205020404" pitchFamily="49" charset="0"/>
                        <a:cs typeface="Courier New" panose="02070309020205020404" pitchFamily="49" charset="0"/>
                      </a:endParaRPr>
                    </a:p>
                  </a:txBody>
                  <a:tcPr marL="274320" marR="91425" marT="91425" marB="91425" anchor="ctr">
                    <a:lnL w="12700" cmpd="sng">
                      <a:noFill/>
                      <a:prstDash val="soli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lvl="0" indent="0">
                        <a:spcBef>
                          <a:spcPts val="0"/>
                        </a:spcBef>
                        <a:spcAft>
                          <a:spcPts val="0"/>
                        </a:spcAft>
                        <a:buNone/>
                      </a:pPr>
                      <a:r>
                        <a:rPr lang="en" sz="1800" dirty="0">
                          <a:solidFill>
                            <a:schemeClr val="dk2"/>
                          </a:solidFill>
                          <a:latin typeface="Arial" panose="020B0604020202020204" pitchFamily="34" charset="0"/>
                          <a:cs typeface="Arial" panose="020B0604020202020204" pitchFamily="34" charset="0"/>
                        </a:rPr>
                        <a:t>Run the currently “Makefile” opened in the current session</a:t>
                      </a:r>
                      <a:endParaRPr sz="1800" dirty="0">
                        <a:latin typeface="Arial" panose="020B0604020202020204" pitchFamily="34" charset="0"/>
                        <a:cs typeface="Arial" panose="020B0604020202020204" pitchFamily="34" charset="0"/>
                      </a:endParaRPr>
                    </a:p>
                  </a:txBody>
                  <a:tcPr marL="274320" marR="91425" marT="91425" marB="91425" anchor="ctr">
                    <a:lnL w="28575" cap="flat" cmpd="sng" algn="ctr">
                      <a:solidFill>
                        <a:schemeClr val="bg1"/>
                      </a:solidFill>
                      <a:prstDash val="solid"/>
                      <a:round/>
                      <a:headEnd type="none" w="med" len="med"/>
                      <a:tailEnd type="none" w="med" len="med"/>
                    </a:lnL>
                    <a:lnR w="12700" cmpd="sng">
                      <a:noFill/>
                      <a:prstDash val="soli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r h="599147">
                <a:tc>
                  <a:txBody>
                    <a:bodyPr/>
                    <a:lstStyle/>
                    <a:p>
                      <a:pPr marL="0" lvl="0" indent="0">
                        <a:spcBef>
                          <a:spcPts val="0"/>
                        </a:spcBef>
                        <a:spcAft>
                          <a:spcPts val="0"/>
                        </a:spcAft>
                        <a:buNone/>
                      </a:pPr>
                      <a:r>
                        <a:rPr lang="en" sz="1800" b="1" dirty="0">
                          <a:solidFill>
                            <a:srgbClr val="0EC07D"/>
                          </a:solidFill>
                          <a:latin typeface="Courier New" panose="02070309020205020404" pitchFamily="49" charset="0"/>
                          <a:cs typeface="Courier New" panose="02070309020205020404" pitchFamily="49" charset="0"/>
                        </a:rPr>
                        <a:t>“:copen”</a:t>
                      </a:r>
                      <a:endParaRPr sz="1800" dirty="0">
                        <a:solidFill>
                          <a:srgbClr val="0EC07D"/>
                        </a:solidFill>
                        <a:latin typeface="Courier New" panose="02070309020205020404" pitchFamily="49" charset="0"/>
                        <a:cs typeface="Courier New" panose="02070309020205020404" pitchFamily="49" charset="0"/>
                      </a:endParaRPr>
                    </a:p>
                  </a:txBody>
                  <a:tcPr marL="274320" marR="91425" marT="91425" marB="91425" anchor="ctr">
                    <a:lnL w="12700" cmpd="sng">
                      <a:noFill/>
                      <a:prstDash val="soli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lvl="0" indent="0">
                        <a:spcBef>
                          <a:spcPts val="0"/>
                        </a:spcBef>
                        <a:spcAft>
                          <a:spcPts val="0"/>
                        </a:spcAft>
                        <a:buNone/>
                      </a:pPr>
                      <a:r>
                        <a:rPr lang="en" sz="1800" dirty="0">
                          <a:solidFill>
                            <a:schemeClr val="dk2"/>
                          </a:solidFill>
                          <a:latin typeface="Arial" panose="020B0604020202020204" pitchFamily="34" charset="0"/>
                          <a:cs typeface="Arial" panose="020B0604020202020204" pitchFamily="34" charset="0"/>
                        </a:rPr>
                        <a:t>Open a mini-window to show compilation results</a:t>
                      </a:r>
                      <a:endParaRPr sz="1800" dirty="0">
                        <a:latin typeface="Arial" panose="020B0604020202020204" pitchFamily="34" charset="0"/>
                        <a:cs typeface="Arial" panose="020B0604020202020204" pitchFamily="34" charset="0"/>
                      </a:endParaRPr>
                    </a:p>
                  </a:txBody>
                  <a:tcPr marL="274320" marR="91425" marT="91425" marB="91425" anchor="ctr">
                    <a:lnL w="28575" cap="flat" cmpd="sng" algn="ctr">
                      <a:solidFill>
                        <a:schemeClr val="bg1"/>
                      </a:solidFill>
                      <a:prstDash val="solid"/>
                      <a:round/>
                      <a:headEnd type="none" w="med" len="med"/>
                      <a:tailEnd type="none" w="med" len="med"/>
                    </a:lnL>
                    <a:lnR w="12700" cmpd="sng">
                      <a:noFill/>
                      <a:prstDash val="soli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r h="599147">
                <a:tc>
                  <a:txBody>
                    <a:bodyPr/>
                    <a:lstStyle/>
                    <a:p>
                      <a:pPr marL="0" lvl="0" indent="0">
                        <a:spcBef>
                          <a:spcPts val="0"/>
                        </a:spcBef>
                        <a:spcAft>
                          <a:spcPts val="0"/>
                        </a:spcAft>
                        <a:buNone/>
                      </a:pPr>
                      <a:r>
                        <a:rPr lang="en" sz="1800" b="1" dirty="0">
                          <a:solidFill>
                            <a:srgbClr val="0EC07D"/>
                          </a:solidFill>
                          <a:latin typeface="Courier New" panose="02070309020205020404" pitchFamily="49" charset="0"/>
                          <a:cs typeface="Courier New" panose="02070309020205020404" pitchFamily="49" charset="0"/>
                        </a:rPr>
                        <a:t>“:cclose”</a:t>
                      </a:r>
                      <a:endParaRPr sz="1800" dirty="0">
                        <a:solidFill>
                          <a:srgbClr val="0EC07D"/>
                        </a:solidFill>
                        <a:latin typeface="Courier New" panose="02070309020205020404" pitchFamily="49" charset="0"/>
                        <a:cs typeface="Courier New" panose="02070309020205020404" pitchFamily="49" charset="0"/>
                      </a:endParaRPr>
                    </a:p>
                  </a:txBody>
                  <a:tcPr marL="274320" marR="91425" marT="91425" marB="91425" anchor="ctr">
                    <a:lnL w="12700" cmpd="sng">
                      <a:noFill/>
                      <a:prstDash val="soli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lvl="0" indent="0">
                        <a:spcBef>
                          <a:spcPts val="0"/>
                        </a:spcBef>
                        <a:spcAft>
                          <a:spcPts val="0"/>
                        </a:spcAft>
                        <a:buNone/>
                      </a:pPr>
                      <a:r>
                        <a:rPr lang="en" sz="1800" dirty="0">
                          <a:solidFill>
                            <a:schemeClr val="dk2"/>
                          </a:solidFill>
                          <a:latin typeface="Arial" panose="020B0604020202020204" pitchFamily="34" charset="0"/>
                          <a:cs typeface="Arial" panose="020B0604020202020204" pitchFamily="34" charset="0"/>
                        </a:rPr>
                        <a:t>Close the mini-window</a:t>
                      </a:r>
                      <a:endParaRPr sz="1800" dirty="0">
                        <a:latin typeface="Arial" panose="020B0604020202020204" pitchFamily="34" charset="0"/>
                        <a:cs typeface="Arial" panose="020B0604020202020204" pitchFamily="34" charset="0"/>
                      </a:endParaRPr>
                    </a:p>
                  </a:txBody>
                  <a:tcPr marL="274320" marR="91425" marT="91425" marB="91425" anchor="ctr">
                    <a:lnL w="28575" cap="flat" cmpd="sng" algn="ctr">
                      <a:solidFill>
                        <a:schemeClr val="bg1"/>
                      </a:solidFill>
                      <a:prstDash val="solid"/>
                      <a:round/>
                      <a:headEnd type="none" w="med" len="med"/>
                      <a:tailEnd type="none" w="med" len="med"/>
                    </a:lnL>
                    <a:lnR w="12700" cmpd="sng">
                      <a:noFill/>
                      <a:prstDash val="soli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r h="599147">
                <a:tc>
                  <a:txBody>
                    <a:bodyPr/>
                    <a:lstStyle/>
                    <a:p>
                      <a:pPr marL="0" lvl="0" indent="0">
                        <a:spcBef>
                          <a:spcPts val="0"/>
                        </a:spcBef>
                        <a:spcAft>
                          <a:spcPts val="0"/>
                        </a:spcAft>
                        <a:buNone/>
                      </a:pPr>
                      <a:r>
                        <a:rPr lang="en" sz="1800" b="1" dirty="0">
                          <a:solidFill>
                            <a:srgbClr val="0EC07D"/>
                          </a:solidFill>
                          <a:latin typeface="Courier New" panose="02070309020205020404" pitchFamily="49" charset="0"/>
                          <a:cs typeface="Courier New" panose="02070309020205020404" pitchFamily="49" charset="0"/>
                        </a:rPr>
                        <a:t>“:cw”</a:t>
                      </a:r>
                      <a:endParaRPr sz="1800" dirty="0">
                        <a:solidFill>
                          <a:srgbClr val="0EC07D"/>
                        </a:solidFill>
                        <a:latin typeface="Courier New" panose="02070309020205020404" pitchFamily="49" charset="0"/>
                        <a:cs typeface="Courier New" panose="02070309020205020404" pitchFamily="49" charset="0"/>
                      </a:endParaRPr>
                    </a:p>
                  </a:txBody>
                  <a:tcPr marL="274320" marR="91425" marT="91425" marB="91425" anchor="ctr">
                    <a:lnL w="12700" cmpd="sng">
                      <a:noFill/>
                      <a:prstDash val="soli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lvl="0" indent="0">
                        <a:spcBef>
                          <a:spcPts val="0"/>
                        </a:spcBef>
                        <a:spcAft>
                          <a:spcPts val="0"/>
                        </a:spcAft>
                        <a:buNone/>
                      </a:pPr>
                      <a:r>
                        <a:rPr lang="en" sz="1800" dirty="0">
                          <a:solidFill>
                            <a:schemeClr val="dk2"/>
                          </a:solidFill>
                          <a:latin typeface="Arial" panose="020B0604020202020204" pitchFamily="34" charset="0"/>
                          <a:cs typeface="Arial" panose="020B0604020202020204" pitchFamily="34" charset="0"/>
                        </a:rPr>
                        <a:t>Toggles the mini-window</a:t>
                      </a:r>
                      <a:endParaRPr sz="1800" dirty="0">
                        <a:latin typeface="Arial" panose="020B0604020202020204" pitchFamily="34" charset="0"/>
                        <a:cs typeface="Arial" panose="020B0604020202020204" pitchFamily="34" charset="0"/>
                      </a:endParaRPr>
                    </a:p>
                  </a:txBody>
                  <a:tcPr marL="274320" marR="91425" marT="91425" marB="91425" anchor="ctr">
                    <a:lnL w="28575" cap="flat" cmpd="sng" algn="ctr">
                      <a:solidFill>
                        <a:schemeClr val="bg1"/>
                      </a:solidFill>
                      <a:prstDash val="solid"/>
                      <a:round/>
                      <a:headEnd type="none" w="med" len="med"/>
                      <a:tailEnd type="none" w="med" len="med"/>
                    </a:lnL>
                    <a:lnR w="12700" cmpd="sng">
                      <a:noFill/>
                      <a:prstDash val="soli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r h="599147">
                <a:tc>
                  <a:txBody>
                    <a:bodyPr/>
                    <a:lstStyle/>
                    <a:p>
                      <a:pPr marL="0" lvl="0" indent="0">
                        <a:spcBef>
                          <a:spcPts val="0"/>
                        </a:spcBef>
                        <a:spcAft>
                          <a:spcPts val="0"/>
                        </a:spcAft>
                        <a:buNone/>
                      </a:pPr>
                      <a:r>
                        <a:rPr lang="en" sz="1800" b="1" dirty="0">
                          <a:solidFill>
                            <a:srgbClr val="0EC07D"/>
                          </a:solidFill>
                          <a:latin typeface="Courier New" panose="02070309020205020404" pitchFamily="49" charset="0"/>
                          <a:cs typeface="Courier New" panose="02070309020205020404" pitchFamily="49" charset="0"/>
                        </a:rPr>
                        <a:t>“:cnext”</a:t>
                      </a:r>
                      <a:endParaRPr sz="1800" dirty="0">
                        <a:solidFill>
                          <a:srgbClr val="0EC07D"/>
                        </a:solidFill>
                        <a:latin typeface="Courier New" panose="02070309020205020404" pitchFamily="49" charset="0"/>
                        <a:cs typeface="Courier New" panose="02070309020205020404" pitchFamily="49" charset="0"/>
                      </a:endParaRPr>
                    </a:p>
                  </a:txBody>
                  <a:tcPr marL="274320" marR="91425" marT="91425" marB="91425" anchor="ctr">
                    <a:lnL w="12700" cmpd="sng">
                      <a:noFill/>
                      <a:prstDash val="soli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lvl="0" indent="0">
                        <a:spcBef>
                          <a:spcPts val="0"/>
                        </a:spcBef>
                        <a:spcAft>
                          <a:spcPts val="0"/>
                        </a:spcAft>
                        <a:buNone/>
                      </a:pPr>
                      <a:r>
                        <a:rPr lang="en" sz="1800" dirty="0">
                          <a:solidFill>
                            <a:schemeClr val="dk2"/>
                          </a:solidFill>
                          <a:latin typeface="Arial" panose="020B0604020202020204" pitchFamily="34" charset="0"/>
                          <a:cs typeface="Arial" panose="020B0604020202020204" pitchFamily="34" charset="0"/>
                        </a:rPr>
                        <a:t>Go to next error in the “Makefile”</a:t>
                      </a:r>
                      <a:endParaRPr sz="1800" dirty="0">
                        <a:latin typeface="Arial" panose="020B0604020202020204" pitchFamily="34" charset="0"/>
                        <a:cs typeface="Arial" panose="020B0604020202020204" pitchFamily="34" charset="0"/>
                      </a:endParaRPr>
                    </a:p>
                  </a:txBody>
                  <a:tcPr marL="274320" marR="91425" marT="91425" marB="91425" anchor="ctr">
                    <a:lnL w="28575" cap="flat" cmpd="sng" algn="ctr">
                      <a:solidFill>
                        <a:schemeClr val="bg1"/>
                      </a:solidFill>
                      <a:prstDash val="solid"/>
                      <a:round/>
                      <a:headEnd type="none" w="med" len="med"/>
                      <a:tailEnd type="none" w="med" len="med"/>
                    </a:lnL>
                    <a:lnR w="12700" cmpd="sng">
                      <a:noFill/>
                      <a:prstDash val="soli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r h="599147">
                <a:tc>
                  <a:txBody>
                    <a:bodyPr/>
                    <a:lstStyle/>
                    <a:p>
                      <a:pPr marL="0" lvl="0" indent="0" rtl="0">
                        <a:spcBef>
                          <a:spcPts val="0"/>
                        </a:spcBef>
                        <a:spcAft>
                          <a:spcPts val="0"/>
                        </a:spcAft>
                        <a:buNone/>
                      </a:pPr>
                      <a:r>
                        <a:rPr lang="en" sz="1800" b="1" dirty="0">
                          <a:solidFill>
                            <a:srgbClr val="0EC07D"/>
                          </a:solidFill>
                          <a:latin typeface="Courier New" panose="02070309020205020404" pitchFamily="49" charset="0"/>
                          <a:cs typeface="Courier New" panose="02070309020205020404" pitchFamily="49" charset="0"/>
                        </a:rPr>
                        <a:t>“:cprev”</a:t>
                      </a:r>
                      <a:r>
                        <a:rPr lang="en" sz="1800" dirty="0">
                          <a:solidFill>
                            <a:srgbClr val="0EC07D"/>
                          </a:solidFill>
                          <a:latin typeface="Courier New" panose="02070309020205020404" pitchFamily="49" charset="0"/>
                          <a:cs typeface="Courier New" panose="02070309020205020404" pitchFamily="49" charset="0"/>
                        </a:rPr>
                        <a:t> </a:t>
                      </a:r>
                      <a:endParaRPr sz="1800" b="1" dirty="0">
                        <a:solidFill>
                          <a:srgbClr val="0EC07D"/>
                        </a:solidFill>
                        <a:latin typeface="Courier New" panose="02070309020205020404" pitchFamily="49" charset="0"/>
                        <a:cs typeface="Courier New" panose="02070309020205020404" pitchFamily="49" charset="0"/>
                      </a:endParaRPr>
                    </a:p>
                  </a:txBody>
                  <a:tcPr marL="274320" marR="91425" marT="91425" marB="91425" anchor="ctr">
                    <a:lnL w="12700" cmpd="sng">
                      <a:noFill/>
                      <a:prstDash val="soli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accent6">
                        <a:lumMod val="20000"/>
                        <a:lumOff val="80000"/>
                      </a:schemeClr>
                    </a:solidFill>
                  </a:tcPr>
                </a:tc>
                <a:tc>
                  <a:txBody>
                    <a:bodyPr/>
                    <a:lstStyle/>
                    <a:p>
                      <a:pPr marL="0" lvl="0" indent="0" rtl="0">
                        <a:spcBef>
                          <a:spcPts val="0"/>
                        </a:spcBef>
                        <a:spcAft>
                          <a:spcPts val="0"/>
                        </a:spcAft>
                        <a:buNone/>
                      </a:pPr>
                      <a:r>
                        <a:rPr lang="en" sz="1800" dirty="0">
                          <a:solidFill>
                            <a:schemeClr val="dk2"/>
                          </a:solidFill>
                          <a:latin typeface="Arial" panose="020B0604020202020204" pitchFamily="34" charset="0"/>
                          <a:cs typeface="Arial" panose="020B0604020202020204" pitchFamily="34" charset="0"/>
                        </a:rPr>
                        <a:t>Go to previous error in the “Makefile”</a:t>
                      </a:r>
                      <a:endParaRPr sz="1800" dirty="0">
                        <a:latin typeface="Arial" panose="020B0604020202020204" pitchFamily="34" charset="0"/>
                        <a:cs typeface="Arial" panose="020B0604020202020204" pitchFamily="34" charset="0"/>
                      </a:endParaRPr>
                    </a:p>
                  </a:txBody>
                  <a:tcPr marL="274320" marR="91425" marT="91425" marB="91425" anchor="ctr">
                    <a:lnL w="28575" cap="flat" cmpd="sng" algn="ctr">
                      <a:solidFill>
                        <a:schemeClr val="bg1"/>
                      </a:solidFill>
                      <a:prstDash val="solid"/>
                      <a:round/>
                      <a:headEnd type="none" w="med" len="med"/>
                      <a:tailEnd type="none" w="med" len="med"/>
                    </a:lnL>
                    <a:lnR w="12700" cmpd="sng">
                      <a:noFill/>
                      <a:prstDash val="solid"/>
                    </a:lnR>
                    <a:lnT w="28575" cap="flat" cmpd="sng" algn="ctr">
                      <a:solidFill>
                        <a:schemeClr val="bg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accent6">
                        <a:lumMod val="20000"/>
                        <a:lumOff val="80000"/>
                      </a:schemeClr>
                    </a:solidFill>
                  </a:tcPr>
                </a:tc>
              </a:tr>
            </a:tbl>
          </a:graphicData>
        </a:graphic>
      </p:graphicFrame>
    </p:spTree>
    <p:extLst>
      <p:ext uri="{BB962C8B-B14F-4D97-AF65-F5344CB8AC3E}">
        <p14:creationId xmlns:p14="http://schemas.microsoft.com/office/powerpoint/2010/main" val="25795221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1.11 Suffix Rules</a:t>
            </a:r>
            <a:endParaRPr lang="en-US" dirty="0"/>
          </a:p>
        </p:txBody>
      </p:sp>
      <p:sp>
        <p:nvSpPr>
          <p:cNvPr id="43" name="Text Placeholder 42"/>
          <p:cNvSpPr>
            <a:spLocks noGrp="1"/>
          </p:cNvSpPr>
          <p:nvPr>
            <p:ph type="body" sz="quarter" idx="13"/>
          </p:nvPr>
        </p:nvSpPr>
        <p:spPr/>
        <p:txBody>
          <a:bodyPr/>
          <a:lstStyle/>
          <a:p>
            <a:pPr lvl="0"/>
            <a:r>
              <a:rPr lang="en-IN" b="1"/>
              <a:t>Module 5:</a:t>
            </a:r>
            <a:r>
              <a:rPr lang="en-IN"/>
              <a:t> "Make" and “Makefiles”</a:t>
            </a:r>
            <a:endParaRPr lang="en-IN" dirty="0"/>
          </a:p>
        </p:txBody>
      </p:sp>
      <p:sp>
        <p:nvSpPr>
          <p:cNvPr id="44" name="Text Placeholder 43"/>
          <p:cNvSpPr>
            <a:spLocks noGrp="1"/>
          </p:cNvSpPr>
          <p:nvPr>
            <p:ph type="body" sz="quarter" idx="24"/>
          </p:nvPr>
        </p:nvSpPr>
        <p:spPr/>
        <p:txBody>
          <a:bodyPr/>
          <a:lstStyle/>
          <a:p>
            <a:r>
              <a:rPr lang="en-US" dirty="0" smtClean="0"/>
              <a:t> </a:t>
            </a:r>
            <a:endParaRPr lang="en-US" dirty="0"/>
          </a:p>
        </p:txBody>
      </p:sp>
      <p:sp>
        <p:nvSpPr>
          <p:cNvPr id="9" name="Rounded Rectangle 8"/>
          <p:cNvSpPr/>
          <p:nvPr/>
        </p:nvSpPr>
        <p:spPr>
          <a:xfrm>
            <a:off x="727324" y="1187162"/>
            <a:ext cx="10169276" cy="5213637"/>
          </a:xfrm>
          <a:prstGeom prst="roundRect">
            <a:avLst>
              <a:gd name="adj" fmla="val 4100"/>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p:cNvGrpSpPr/>
          <p:nvPr/>
        </p:nvGrpSpPr>
        <p:grpSpPr>
          <a:xfrm>
            <a:off x="851358" y="1345971"/>
            <a:ext cx="9873617" cy="778119"/>
            <a:chOff x="851358" y="1345971"/>
            <a:chExt cx="9873617" cy="778119"/>
          </a:xfrm>
        </p:grpSpPr>
        <p:sp>
          <p:nvSpPr>
            <p:cNvPr id="10" name="Rounded Rectangle 9"/>
            <p:cNvSpPr/>
            <p:nvPr/>
          </p:nvSpPr>
          <p:spPr>
            <a:xfrm>
              <a:off x="990187" y="1345971"/>
              <a:ext cx="9734788" cy="778119"/>
            </a:xfrm>
            <a:prstGeom prst="roundRect">
              <a:avLst/>
            </a:pr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0" rIns="0" bIns="0" numCol="1" spcCol="1270" anchor="ctr" anchorCtr="0">
              <a:noAutofit/>
            </a:bodyPr>
            <a:lstStyle/>
            <a:p>
              <a:pPr lvl="0" defTabSz="1022350">
                <a:lnSpc>
                  <a:spcPct val="90000"/>
                </a:lnSpc>
                <a:spcBef>
                  <a:spcPct val="0"/>
                </a:spcBef>
                <a:spcAft>
                  <a:spcPct val="35000"/>
                </a:spcAft>
              </a:pPr>
              <a:r>
                <a:rPr lang="en-US" sz="1600" kern="1200" dirty="0">
                  <a:solidFill>
                    <a:schemeClr val="tx1"/>
                  </a:solidFill>
                  <a:latin typeface="Arial" panose="020B0604020202020204" pitchFamily="34" charset="0"/>
                  <a:cs typeface="Arial" panose="020B0604020202020204" pitchFamily="34" charset="0"/>
                </a:rPr>
                <a:t>A Suffix rule is used to include all files ending with a specific extension as the dependency and the same file with a given extension as a target.</a:t>
              </a:r>
            </a:p>
          </p:txBody>
        </p:sp>
        <p:grpSp>
          <p:nvGrpSpPr>
            <p:cNvPr id="17" name="Group 16"/>
            <p:cNvGrpSpPr/>
            <p:nvPr/>
          </p:nvGrpSpPr>
          <p:grpSpPr>
            <a:xfrm rot="16200000">
              <a:off x="851358" y="1536113"/>
              <a:ext cx="399298" cy="399298"/>
              <a:chOff x="2221979" y="1320079"/>
              <a:chExt cx="448056" cy="448056"/>
            </a:xfrm>
          </p:grpSpPr>
          <p:sp>
            <p:nvSpPr>
              <p:cNvPr id="40" name="Oval 39"/>
              <p:cNvSpPr/>
              <p:nvPr/>
            </p:nvSpPr>
            <p:spPr>
              <a:xfrm>
                <a:off x="2221979" y="1320079"/>
                <a:ext cx="448056" cy="448056"/>
              </a:xfrm>
              <a:prstGeom prst="ellipse">
                <a:avLst/>
              </a:prstGeom>
              <a:solidFill>
                <a:srgbClr val="0EC07D"/>
              </a:solidFill>
              <a:ln w="38100">
                <a:solidFill>
                  <a:schemeClr val="bg1"/>
                </a:solidFill>
              </a:ln>
              <a:effectLst>
                <a:outerShdw blurRad="63500" sx="102000" sy="102000" algn="ctr" rotWithShape="0">
                  <a:prstClr val="black">
                    <a:alpha val="40000"/>
                  </a:prstClr>
                </a:outerShdw>
              </a:effectLst>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1" name="Down Arrow 40"/>
              <p:cNvSpPr/>
              <p:nvPr/>
            </p:nvSpPr>
            <p:spPr>
              <a:xfrm>
                <a:off x="2357229" y="1439109"/>
                <a:ext cx="177555" cy="209997"/>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6" name="Group 45"/>
          <p:cNvGrpSpPr/>
          <p:nvPr/>
        </p:nvGrpSpPr>
        <p:grpSpPr>
          <a:xfrm>
            <a:off x="851358" y="2357983"/>
            <a:ext cx="9873617" cy="778119"/>
            <a:chOff x="851358" y="2366574"/>
            <a:chExt cx="9873617" cy="778119"/>
          </a:xfrm>
        </p:grpSpPr>
        <p:sp>
          <p:nvSpPr>
            <p:cNvPr id="11" name="Rounded Rectangle 10"/>
            <p:cNvSpPr/>
            <p:nvPr/>
          </p:nvSpPr>
          <p:spPr>
            <a:xfrm>
              <a:off x="990187" y="2366574"/>
              <a:ext cx="9734788" cy="778119"/>
            </a:xfrm>
            <a:prstGeom prst="roundRect">
              <a:avLst/>
            </a:pr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0" rIns="0" bIns="0" numCol="1" spcCol="1270" anchor="ctr" anchorCtr="0">
              <a:noAutofit/>
            </a:bodyPr>
            <a:lstStyle/>
            <a:p>
              <a:pPr lvl="0" defTabSz="1022350">
                <a:lnSpc>
                  <a:spcPct val="90000"/>
                </a:lnSpc>
                <a:spcBef>
                  <a:spcPct val="0"/>
                </a:spcBef>
                <a:spcAft>
                  <a:spcPct val="35000"/>
                </a:spcAft>
              </a:pPr>
              <a:r>
                <a:rPr lang="en-US" sz="1600" kern="1200" dirty="0">
                  <a:solidFill>
                    <a:schemeClr val="tx1"/>
                  </a:solidFill>
                  <a:latin typeface="Arial" panose="020B0604020202020204" pitchFamily="34" charset="0"/>
                  <a:cs typeface="Arial" panose="020B0604020202020204" pitchFamily="34" charset="0"/>
                </a:rPr>
                <a:t>Two types: double-suffix and single-suffix.</a:t>
              </a:r>
            </a:p>
          </p:txBody>
        </p:sp>
        <p:grpSp>
          <p:nvGrpSpPr>
            <p:cNvPr id="18" name="Group 17"/>
            <p:cNvGrpSpPr/>
            <p:nvPr/>
          </p:nvGrpSpPr>
          <p:grpSpPr>
            <a:xfrm rot="16200000">
              <a:off x="851358" y="2556045"/>
              <a:ext cx="399298" cy="399298"/>
              <a:chOff x="2221979" y="1941808"/>
              <a:chExt cx="448056" cy="448056"/>
            </a:xfrm>
          </p:grpSpPr>
          <p:sp>
            <p:nvSpPr>
              <p:cNvPr id="38" name="Oval 37"/>
              <p:cNvSpPr/>
              <p:nvPr/>
            </p:nvSpPr>
            <p:spPr>
              <a:xfrm>
                <a:off x="2221979" y="1941808"/>
                <a:ext cx="448056" cy="448056"/>
              </a:xfrm>
              <a:prstGeom prst="ellipse">
                <a:avLst/>
              </a:prstGeom>
              <a:solidFill>
                <a:srgbClr val="0EC07D"/>
              </a:solidFill>
              <a:ln w="38100">
                <a:solidFill>
                  <a:schemeClr val="bg1"/>
                </a:solidFill>
              </a:ln>
              <a:effectLst>
                <a:outerShdw blurRad="63500" sx="102000" sy="102000" algn="ctr" rotWithShape="0">
                  <a:prstClr val="black">
                    <a:alpha val="40000"/>
                  </a:prstClr>
                </a:outerShdw>
              </a:effectLst>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9" name="Down Arrow 38"/>
              <p:cNvSpPr/>
              <p:nvPr/>
            </p:nvSpPr>
            <p:spPr>
              <a:xfrm>
                <a:off x="2357229" y="2060838"/>
                <a:ext cx="177555" cy="209997"/>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7" name="Group 46"/>
          <p:cNvGrpSpPr/>
          <p:nvPr/>
        </p:nvGrpSpPr>
        <p:grpSpPr>
          <a:xfrm>
            <a:off x="851358" y="3369995"/>
            <a:ext cx="9873617" cy="778119"/>
            <a:chOff x="851358" y="3307658"/>
            <a:chExt cx="9873617" cy="778119"/>
          </a:xfrm>
        </p:grpSpPr>
        <p:sp>
          <p:nvSpPr>
            <p:cNvPr id="12" name="Rounded Rectangle 11"/>
            <p:cNvSpPr/>
            <p:nvPr/>
          </p:nvSpPr>
          <p:spPr>
            <a:xfrm>
              <a:off x="990187" y="3307658"/>
              <a:ext cx="9734788" cy="778119"/>
            </a:xfrm>
            <a:prstGeom prst="roundRect">
              <a:avLst/>
            </a:pr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0" rIns="0" bIns="0" numCol="1" spcCol="1270" anchor="ctr" anchorCtr="0">
              <a:noAutofit/>
            </a:bodyPr>
            <a:lstStyle/>
            <a:p>
              <a:pPr lvl="1">
                <a:lnSpc>
                  <a:spcPct val="120000"/>
                </a:lnSpc>
              </a:pPr>
              <a:r>
                <a:rPr lang="en-US" sz="1600" dirty="0">
                  <a:solidFill>
                    <a:schemeClr val="tx1"/>
                  </a:solidFill>
                  <a:latin typeface="Arial" panose="020B0604020202020204" pitchFamily="34" charset="0"/>
                  <a:cs typeface="Arial" panose="020B0604020202020204" pitchFamily="34" charset="0"/>
                </a:rPr>
                <a:t>Own Suffixes can be added by using a special built-in target name called “.SUFFIXES”.</a:t>
              </a:r>
            </a:p>
            <a:p>
              <a:pPr lvl="1" algn="ctr">
                <a:lnSpc>
                  <a:spcPct val="120000"/>
                </a:lnSpc>
              </a:pPr>
              <a:r>
                <a:rPr lang="en-US" sz="1600" b="1" dirty="0" smtClean="0">
                  <a:solidFill>
                    <a:schemeClr val="tx1"/>
                  </a:solidFill>
                  <a:latin typeface="Arial" panose="020B0604020202020204" pitchFamily="34" charset="0"/>
                  <a:cs typeface="Arial" panose="020B0604020202020204" pitchFamily="34" charset="0"/>
                </a:rPr>
                <a:t>Example</a:t>
              </a:r>
              <a:r>
                <a:rPr lang="en-US" sz="1600" b="1" dirty="0">
                  <a:solidFill>
                    <a:schemeClr val="tx1"/>
                  </a:solidFill>
                  <a:latin typeface="Arial" panose="020B0604020202020204" pitchFamily="34" charset="0"/>
                  <a:cs typeface="Arial" panose="020B0604020202020204" pitchFamily="34" charset="0"/>
                </a:rPr>
                <a:t>:</a:t>
              </a:r>
              <a:r>
                <a:rPr lang="en-US" sz="1600" dirty="0">
                  <a:solidFill>
                    <a:schemeClr val="tx1"/>
                  </a:solidFill>
                  <a:latin typeface="Arial" panose="020B0604020202020204" pitchFamily="34" charset="0"/>
                  <a:cs typeface="Arial" panose="020B0604020202020204" pitchFamily="34" charset="0"/>
                </a:rPr>
                <a:t> </a:t>
              </a:r>
              <a:r>
                <a:rPr lang="en-US" sz="1600" dirty="0">
                  <a:solidFill>
                    <a:srgbClr val="0EC07D"/>
                  </a:solidFill>
                  <a:latin typeface="Courier New" panose="02070309020205020404" pitchFamily="49" charset="0"/>
                  <a:cs typeface="Courier New" panose="02070309020205020404" pitchFamily="49" charset="0"/>
                  <a:sym typeface="Courier New"/>
                </a:rPr>
                <a:t>.SUFFIXES: .c .o .h</a:t>
              </a:r>
            </a:p>
          </p:txBody>
        </p:sp>
        <p:grpSp>
          <p:nvGrpSpPr>
            <p:cNvPr id="19" name="Group 18"/>
            <p:cNvGrpSpPr/>
            <p:nvPr/>
          </p:nvGrpSpPr>
          <p:grpSpPr>
            <a:xfrm rot="16200000">
              <a:off x="851358" y="3496459"/>
              <a:ext cx="399298" cy="399298"/>
              <a:chOff x="2221979" y="2562817"/>
              <a:chExt cx="448056" cy="448056"/>
            </a:xfrm>
          </p:grpSpPr>
          <p:sp>
            <p:nvSpPr>
              <p:cNvPr id="36" name="Oval 35"/>
              <p:cNvSpPr/>
              <p:nvPr/>
            </p:nvSpPr>
            <p:spPr>
              <a:xfrm>
                <a:off x="2221979" y="2562817"/>
                <a:ext cx="448056" cy="448056"/>
              </a:xfrm>
              <a:prstGeom prst="ellipse">
                <a:avLst/>
              </a:prstGeom>
              <a:solidFill>
                <a:srgbClr val="0EC07D"/>
              </a:solidFill>
              <a:ln w="38100">
                <a:solidFill>
                  <a:schemeClr val="bg1"/>
                </a:solidFill>
              </a:ln>
              <a:effectLst>
                <a:outerShdw blurRad="63500" sx="102000" sy="102000" algn="ctr" rotWithShape="0">
                  <a:prstClr val="black">
                    <a:alpha val="40000"/>
                  </a:prstClr>
                </a:outerShdw>
              </a:effectLst>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Down Arrow 36"/>
              <p:cNvSpPr/>
              <p:nvPr/>
            </p:nvSpPr>
            <p:spPr>
              <a:xfrm>
                <a:off x="2357229" y="2681847"/>
                <a:ext cx="177555" cy="209997"/>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8" name="Group 47"/>
          <p:cNvGrpSpPr/>
          <p:nvPr/>
        </p:nvGrpSpPr>
        <p:grpSpPr>
          <a:xfrm>
            <a:off x="851358" y="4382007"/>
            <a:ext cx="9873617" cy="778119"/>
            <a:chOff x="851358" y="4184738"/>
            <a:chExt cx="9873617" cy="778119"/>
          </a:xfrm>
        </p:grpSpPr>
        <p:sp>
          <p:nvSpPr>
            <p:cNvPr id="13" name="Rounded Rectangle 12"/>
            <p:cNvSpPr/>
            <p:nvPr/>
          </p:nvSpPr>
          <p:spPr>
            <a:xfrm>
              <a:off x="990187" y="4184738"/>
              <a:ext cx="9734788" cy="778119"/>
            </a:xfrm>
            <a:prstGeom prst="roundRect">
              <a:avLst/>
            </a:pr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0" rIns="0" bIns="0" numCol="1" spcCol="1270" anchor="ctr" anchorCtr="0">
              <a:noAutofit/>
            </a:bodyPr>
            <a:lstStyle/>
            <a:p>
              <a:pPr lvl="0" defTabSz="1022350">
                <a:lnSpc>
                  <a:spcPct val="90000"/>
                </a:lnSpc>
                <a:spcBef>
                  <a:spcPct val="0"/>
                </a:spcBef>
                <a:spcAft>
                  <a:spcPct val="35000"/>
                </a:spcAft>
              </a:pPr>
              <a:r>
                <a:rPr lang="en-US" sz="1600" kern="1200" dirty="0">
                  <a:solidFill>
                    <a:schemeClr val="tx1"/>
                  </a:solidFill>
                  <a:latin typeface="Arial" panose="020B0604020202020204" pitchFamily="34" charset="0"/>
                  <a:cs typeface="Arial" panose="020B0604020202020204" pitchFamily="34" charset="0"/>
                </a:rPr>
                <a:t>“</a:t>
              </a:r>
              <a:r>
                <a:rPr lang="en-US" sz="1600" b="1" kern="1200" dirty="0">
                  <a:solidFill>
                    <a:srgbClr val="0EC07D"/>
                  </a:solidFill>
                  <a:latin typeface="Courier New" panose="02070309020205020404" pitchFamily="49" charset="0"/>
                  <a:cs typeface="Courier New" panose="02070309020205020404" pitchFamily="49" charset="0"/>
                </a:rPr>
                <a:t>$&lt;</a:t>
              </a:r>
              <a:r>
                <a:rPr lang="en-US" sz="1600" kern="1200" dirty="0">
                  <a:solidFill>
                    <a:schemeClr val="tx1"/>
                  </a:solidFill>
                  <a:latin typeface="Arial" panose="020B0604020202020204" pitchFamily="34" charset="0"/>
                  <a:cs typeface="Arial" panose="020B0604020202020204" pitchFamily="34" charset="0"/>
                </a:rPr>
                <a:t>” command will be mostly used along with the rules of this type.</a:t>
              </a:r>
            </a:p>
          </p:txBody>
        </p:sp>
        <p:grpSp>
          <p:nvGrpSpPr>
            <p:cNvPr id="20" name="Group 19"/>
            <p:cNvGrpSpPr/>
            <p:nvPr/>
          </p:nvGrpSpPr>
          <p:grpSpPr>
            <a:xfrm rot="16200000">
              <a:off x="851358" y="4372869"/>
              <a:ext cx="399298" cy="399298"/>
              <a:chOff x="2221979" y="3197019"/>
              <a:chExt cx="448056" cy="448056"/>
            </a:xfrm>
          </p:grpSpPr>
          <p:sp>
            <p:nvSpPr>
              <p:cNvPr id="34" name="Oval 33"/>
              <p:cNvSpPr/>
              <p:nvPr/>
            </p:nvSpPr>
            <p:spPr>
              <a:xfrm>
                <a:off x="2221979" y="3197019"/>
                <a:ext cx="448056" cy="448056"/>
              </a:xfrm>
              <a:prstGeom prst="ellipse">
                <a:avLst/>
              </a:prstGeom>
              <a:solidFill>
                <a:srgbClr val="0EC07D"/>
              </a:solidFill>
              <a:ln w="38100">
                <a:solidFill>
                  <a:schemeClr val="bg1"/>
                </a:solidFill>
              </a:ln>
              <a:effectLst>
                <a:outerShdw blurRad="63500" sx="102000" sy="102000" algn="ctr" rotWithShape="0">
                  <a:prstClr val="black">
                    <a:alpha val="40000"/>
                  </a:prstClr>
                </a:outerShdw>
              </a:effectLst>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Down Arrow 34"/>
              <p:cNvSpPr/>
              <p:nvPr/>
            </p:nvSpPr>
            <p:spPr>
              <a:xfrm>
                <a:off x="2357229" y="3316049"/>
                <a:ext cx="177555" cy="209997"/>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9" name="Group 48"/>
          <p:cNvGrpSpPr/>
          <p:nvPr/>
        </p:nvGrpSpPr>
        <p:grpSpPr>
          <a:xfrm>
            <a:off x="851358" y="5394020"/>
            <a:ext cx="9873617" cy="778119"/>
            <a:chOff x="851358" y="5394020"/>
            <a:chExt cx="9873617" cy="778119"/>
          </a:xfrm>
        </p:grpSpPr>
        <p:sp>
          <p:nvSpPr>
            <p:cNvPr id="14" name="Rounded Rectangle 13"/>
            <p:cNvSpPr/>
            <p:nvPr/>
          </p:nvSpPr>
          <p:spPr>
            <a:xfrm>
              <a:off x="990187" y="5394020"/>
              <a:ext cx="9734788" cy="778119"/>
            </a:xfrm>
            <a:prstGeom prst="roundRect">
              <a:avLst/>
            </a:pr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0" rIns="0" bIns="0" numCol="1" spcCol="1270" anchor="ctr" anchorCtr="0">
              <a:noAutofit/>
            </a:bodyPr>
            <a:lstStyle/>
            <a:p>
              <a:pPr lvl="1">
                <a:lnSpc>
                  <a:spcPct val="120000"/>
                </a:lnSpc>
              </a:pPr>
              <a:r>
                <a:rPr lang="en-US" sz="1600" dirty="0">
                  <a:solidFill>
                    <a:schemeClr val="tx1"/>
                  </a:solidFill>
                  <a:latin typeface="Arial" panose="020B0604020202020204" pitchFamily="34" charset="0"/>
                  <a:cs typeface="Arial" panose="020B0604020202020204" pitchFamily="34" charset="0"/>
                </a:rPr>
                <a:t>A simple example of a suffix rule</a:t>
              </a:r>
              <a:r>
                <a:rPr lang="en-US" sz="1600" dirty="0" smtClean="0">
                  <a:solidFill>
                    <a:schemeClr val="tx1"/>
                  </a:solidFill>
                  <a:latin typeface="Arial" panose="020B0604020202020204" pitchFamily="34" charset="0"/>
                  <a:cs typeface="Arial" panose="020B0604020202020204" pitchFamily="34" charset="0"/>
                </a:rPr>
                <a:t>:		</a:t>
              </a:r>
              <a:r>
                <a:rPr lang="en-US" sz="1600" dirty="0" smtClean="0">
                  <a:solidFill>
                    <a:srgbClr val="0EC07D"/>
                  </a:solidFill>
                  <a:latin typeface="Courier New" panose="02070309020205020404" pitchFamily="49" charset="0"/>
                  <a:cs typeface="Courier New" panose="02070309020205020404" pitchFamily="49" charset="0"/>
                  <a:sym typeface="Courier New"/>
                </a:rPr>
                <a:t>.</a:t>
              </a:r>
              <a:r>
                <a:rPr lang="en-US" sz="1600" dirty="0" err="1">
                  <a:solidFill>
                    <a:srgbClr val="0EC07D"/>
                  </a:solidFill>
                  <a:latin typeface="Courier New" panose="02070309020205020404" pitchFamily="49" charset="0"/>
                  <a:cs typeface="Courier New" panose="02070309020205020404" pitchFamily="49" charset="0"/>
                  <a:sym typeface="Courier New"/>
                </a:rPr>
                <a:t>c.o</a:t>
              </a:r>
              <a:r>
                <a:rPr lang="en-US" sz="1600" dirty="0">
                  <a:solidFill>
                    <a:srgbClr val="0EC07D"/>
                  </a:solidFill>
                  <a:latin typeface="Courier New" panose="02070309020205020404" pitchFamily="49" charset="0"/>
                  <a:cs typeface="Courier New" panose="02070309020205020404" pitchFamily="49" charset="0"/>
                  <a:sym typeface="Courier New"/>
                </a:rPr>
                <a:t>:</a:t>
              </a:r>
            </a:p>
            <a:p>
              <a:pPr lvl="1" algn="ctr">
                <a:lnSpc>
                  <a:spcPct val="120000"/>
                </a:lnSpc>
              </a:pPr>
              <a:r>
                <a:rPr lang="en-US" sz="1600" dirty="0">
                  <a:solidFill>
                    <a:srgbClr val="0EC07D"/>
                  </a:solidFill>
                  <a:latin typeface="Courier New" panose="02070309020205020404" pitchFamily="49" charset="0"/>
                  <a:cs typeface="Courier New" panose="02070309020205020404" pitchFamily="49" charset="0"/>
                  <a:sym typeface="Courier New"/>
                </a:rPr>
                <a:t>cc -c </a:t>
              </a:r>
              <a:r>
                <a:rPr lang="en-US" sz="1600" dirty="0" smtClean="0">
                  <a:solidFill>
                    <a:srgbClr val="0EC07D"/>
                  </a:solidFill>
                  <a:latin typeface="Courier New" panose="02070309020205020404" pitchFamily="49" charset="0"/>
                  <a:cs typeface="Courier New" panose="02070309020205020404" pitchFamily="49" charset="0"/>
                  <a:sym typeface="Courier New"/>
                </a:rPr>
                <a:t>$&lt;</a:t>
              </a:r>
              <a:endParaRPr lang="en-US" sz="1600" dirty="0">
                <a:solidFill>
                  <a:srgbClr val="0EC07D"/>
                </a:solidFill>
                <a:latin typeface="Courier New" panose="02070309020205020404" pitchFamily="49" charset="0"/>
                <a:cs typeface="Courier New" panose="02070309020205020404" pitchFamily="49" charset="0"/>
              </a:endParaRPr>
            </a:p>
          </p:txBody>
        </p:sp>
        <p:grpSp>
          <p:nvGrpSpPr>
            <p:cNvPr id="21" name="Group 20"/>
            <p:cNvGrpSpPr/>
            <p:nvPr/>
          </p:nvGrpSpPr>
          <p:grpSpPr>
            <a:xfrm rot="16200000">
              <a:off x="851358" y="5581482"/>
              <a:ext cx="399298" cy="399298"/>
              <a:chOff x="2221979" y="3818520"/>
              <a:chExt cx="448056" cy="448056"/>
            </a:xfrm>
          </p:grpSpPr>
          <p:sp>
            <p:nvSpPr>
              <p:cNvPr id="32" name="Oval 31"/>
              <p:cNvSpPr/>
              <p:nvPr/>
            </p:nvSpPr>
            <p:spPr>
              <a:xfrm>
                <a:off x="2221979" y="3818520"/>
                <a:ext cx="448056" cy="448056"/>
              </a:xfrm>
              <a:prstGeom prst="ellipse">
                <a:avLst/>
              </a:prstGeom>
              <a:solidFill>
                <a:srgbClr val="0EC07D"/>
              </a:solidFill>
              <a:ln w="38100">
                <a:solidFill>
                  <a:schemeClr val="bg1"/>
                </a:solidFill>
              </a:ln>
              <a:effectLst>
                <a:outerShdw blurRad="63500" sx="102000" sy="102000" algn="ctr" rotWithShape="0">
                  <a:prstClr val="black">
                    <a:alpha val="40000"/>
                  </a:prstClr>
                </a:outerShdw>
              </a:effectLst>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3" name="Down Arrow 32"/>
              <p:cNvSpPr/>
              <p:nvPr/>
            </p:nvSpPr>
            <p:spPr>
              <a:xfrm>
                <a:off x="2357229" y="3937550"/>
                <a:ext cx="177555" cy="209997"/>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414541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E1CEBDEF-EAEE-4883-B1B7-A8CA14B0F3AA}"/>
              </a:ext>
            </a:extLst>
          </p:cNvPr>
          <p:cNvSpPr>
            <a:spLocks noGrp="1"/>
          </p:cNvSpPr>
          <p:nvPr>
            <p:ph type="title"/>
          </p:nvPr>
        </p:nvSpPr>
        <p:spPr/>
        <p:txBody>
          <a:bodyPr/>
          <a:lstStyle/>
          <a:p>
            <a:r>
              <a:rPr lang="en-IN" smtClean="0"/>
              <a:t>Module Learning Objectives</a:t>
            </a:r>
            <a:endParaRPr lang="en-IN" dirty="0"/>
          </a:p>
        </p:txBody>
      </p:sp>
      <p:sp>
        <p:nvSpPr>
          <p:cNvPr id="12" name="Text Placeholder 11">
            <a:extLst>
              <a:ext uri="{FF2B5EF4-FFF2-40B4-BE49-F238E27FC236}">
                <a16:creationId xmlns="" xmlns:a16="http://schemas.microsoft.com/office/drawing/2014/main" id="{6A54B649-F5A9-4D1F-B5B6-856197DCDE76}"/>
              </a:ext>
            </a:extLst>
          </p:cNvPr>
          <p:cNvSpPr>
            <a:spLocks noGrp="1"/>
          </p:cNvSpPr>
          <p:nvPr>
            <p:ph type="body" sz="quarter" idx="13"/>
          </p:nvPr>
        </p:nvSpPr>
        <p:spPr/>
        <p:txBody>
          <a:bodyPr/>
          <a:lstStyle/>
          <a:p>
            <a:r>
              <a:rPr lang="en-IN" b="1" dirty="0" smtClean="0"/>
              <a:t>Module 5:</a:t>
            </a:r>
            <a:r>
              <a:rPr lang="en-IN" dirty="0"/>
              <a:t> "Make" and “</a:t>
            </a:r>
            <a:r>
              <a:rPr lang="en-IN" dirty="0" err="1"/>
              <a:t>Makefiles</a:t>
            </a:r>
            <a:r>
              <a:rPr lang="en-IN" dirty="0"/>
              <a:t>”</a:t>
            </a:r>
          </a:p>
          <a:p>
            <a:endParaRPr lang="en-IN" dirty="0"/>
          </a:p>
        </p:txBody>
      </p:sp>
      <p:sp>
        <p:nvSpPr>
          <p:cNvPr id="13" name="Text Placeholder 12">
            <a:extLst>
              <a:ext uri="{FF2B5EF4-FFF2-40B4-BE49-F238E27FC236}">
                <a16:creationId xmlns="" xmlns:a16="http://schemas.microsoft.com/office/drawing/2014/main" id="{DF51EBD0-1BDE-443E-8BE7-5DF43F67B97B}"/>
              </a:ext>
            </a:extLst>
          </p:cNvPr>
          <p:cNvSpPr>
            <a:spLocks noGrp="1"/>
          </p:cNvSpPr>
          <p:nvPr>
            <p:ph type="body" sz="quarter" idx="24"/>
          </p:nvPr>
        </p:nvSpPr>
        <p:spPr>
          <a:xfrm>
            <a:off x="514350" y="1304995"/>
            <a:ext cx="6263821" cy="4840828"/>
          </a:xfrm>
        </p:spPr>
        <p:txBody>
          <a:bodyPr/>
          <a:lstStyle/>
          <a:p>
            <a:pPr>
              <a:lnSpc>
                <a:spcPct val="100000"/>
              </a:lnSpc>
            </a:pPr>
            <a:r>
              <a:rPr lang="en-US" dirty="0" smtClean="0"/>
              <a:t>At the end of the Module you would be able to learn the following</a:t>
            </a:r>
          </a:p>
          <a:p>
            <a:pPr marL="342900" indent="-342900">
              <a:lnSpc>
                <a:spcPct val="100000"/>
              </a:lnSpc>
              <a:buFont typeface="+mj-lt"/>
              <a:buAutoNum type="arabicPeriod"/>
            </a:pPr>
            <a:r>
              <a:rPr lang="en-US" dirty="0"/>
              <a:t>Explain the necessity of </a:t>
            </a:r>
            <a:r>
              <a:rPr lang="en-US" dirty="0" err="1"/>
              <a:t>makefile</a:t>
            </a:r>
            <a:r>
              <a:rPr lang="en-US" dirty="0"/>
              <a:t> in reducing tedious build process.</a:t>
            </a:r>
          </a:p>
          <a:p>
            <a:pPr marL="342900" indent="-342900">
              <a:lnSpc>
                <a:spcPct val="100000"/>
              </a:lnSpc>
              <a:buFont typeface="+mj-lt"/>
              <a:buAutoNum type="arabicPeriod"/>
            </a:pPr>
            <a:r>
              <a:rPr lang="en-US" dirty="0"/>
              <a:t>Elaborate the scenarios where you would use "Make" to build binaries of some popular open source software like apache2 web server, etc.</a:t>
            </a:r>
          </a:p>
          <a:p>
            <a:pPr marL="342900" indent="-342900">
              <a:lnSpc>
                <a:spcPct val="100000"/>
              </a:lnSpc>
              <a:buFont typeface="+mj-lt"/>
              <a:buAutoNum type="arabicPeriod"/>
            </a:pPr>
            <a:r>
              <a:rPr lang="en-US" dirty="0"/>
              <a:t>Understand the various components of a </a:t>
            </a:r>
            <a:r>
              <a:rPr lang="en-US" dirty="0" err="1"/>
              <a:t>makefile</a:t>
            </a:r>
            <a:r>
              <a:rPr lang="en-US" dirty="0"/>
              <a:t> and develop them on your own.</a:t>
            </a:r>
          </a:p>
        </p:txBody>
      </p:sp>
      <p:pic>
        <p:nvPicPr>
          <p:cNvPr id="2" name="Picture 1">
            <a:extLst>
              <a:ext uri="{FF2B5EF4-FFF2-40B4-BE49-F238E27FC236}">
                <a16:creationId xmlns="" xmlns:a16="http://schemas.microsoft.com/office/drawing/2014/main" id="{71B936D1-0957-4038-AD1C-9B3E58791E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7750" y="2653748"/>
            <a:ext cx="3712675" cy="3571007"/>
          </a:xfrm>
          <a:prstGeom prst="rect">
            <a:avLst/>
          </a:prstGeom>
        </p:spPr>
      </p:pic>
    </p:spTree>
    <p:custDataLst>
      <p:tags r:id="rId1"/>
    </p:custDataLst>
    <p:extLst>
      <p:ext uri="{BB962C8B-B14F-4D97-AF65-F5344CB8AC3E}">
        <p14:creationId xmlns:p14="http://schemas.microsoft.com/office/powerpoint/2010/main" val="3435244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1.12 Pattern Rules</a:t>
            </a:r>
            <a:endParaRPr lang="en-US" dirty="0"/>
          </a:p>
        </p:txBody>
      </p:sp>
      <p:sp>
        <p:nvSpPr>
          <p:cNvPr id="33" name="Text Placeholder 32"/>
          <p:cNvSpPr>
            <a:spLocks noGrp="1"/>
          </p:cNvSpPr>
          <p:nvPr>
            <p:ph type="body" sz="quarter" idx="13"/>
          </p:nvPr>
        </p:nvSpPr>
        <p:spPr/>
        <p:txBody>
          <a:bodyPr/>
          <a:lstStyle/>
          <a:p>
            <a:pPr lvl="0"/>
            <a:r>
              <a:rPr lang="en-IN" b="1"/>
              <a:t>Module 5:</a:t>
            </a:r>
            <a:r>
              <a:rPr lang="en-IN"/>
              <a:t> "Make" and “Makefiles”</a:t>
            </a:r>
            <a:endParaRPr lang="en-IN" dirty="0"/>
          </a:p>
        </p:txBody>
      </p:sp>
      <p:sp>
        <p:nvSpPr>
          <p:cNvPr id="4" name="Text Placeholder 3"/>
          <p:cNvSpPr>
            <a:spLocks noGrp="1"/>
          </p:cNvSpPr>
          <p:nvPr>
            <p:ph type="body" sz="quarter" idx="24"/>
          </p:nvPr>
        </p:nvSpPr>
        <p:spPr/>
        <p:txBody>
          <a:bodyPr/>
          <a:lstStyle/>
          <a:p>
            <a:r>
              <a:rPr lang="en-US" smtClean="0"/>
              <a:t> </a:t>
            </a:r>
            <a:endParaRPr lang="en-US" dirty="0"/>
          </a:p>
        </p:txBody>
      </p:sp>
      <p:sp>
        <p:nvSpPr>
          <p:cNvPr id="5" name="Rounded Rectangle 4"/>
          <p:cNvSpPr/>
          <p:nvPr/>
        </p:nvSpPr>
        <p:spPr>
          <a:xfrm>
            <a:off x="727324" y="1187162"/>
            <a:ext cx="10169276" cy="5213637"/>
          </a:xfrm>
          <a:prstGeom prst="roundRect">
            <a:avLst>
              <a:gd name="adj" fmla="val 4100"/>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990187" y="1403455"/>
            <a:ext cx="9734788" cy="1035676"/>
          </a:xfrm>
          <a:prstGeom prst="roundRect">
            <a:avLst/>
          </a:pr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0" rIns="0" bIns="0" numCol="1" spcCol="1270" anchor="ctr" anchorCtr="0">
            <a:noAutofit/>
          </a:bodyPr>
          <a:lstStyle/>
          <a:p>
            <a:pPr lvl="0" defTabSz="1022350">
              <a:lnSpc>
                <a:spcPct val="90000"/>
              </a:lnSpc>
              <a:spcBef>
                <a:spcPct val="0"/>
              </a:spcBef>
              <a:spcAft>
                <a:spcPct val="35000"/>
              </a:spcAft>
            </a:pPr>
            <a:r>
              <a:rPr lang="en-US" sz="1600" kern="1200" dirty="0">
                <a:solidFill>
                  <a:schemeClr val="tx1"/>
                </a:solidFill>
                <a:latin typeface="Arial" panose="020B0604020202020204" pitchFamily="34" charset="0"/>
                <a:cs typeface="Arial" panose="020B0604020202020204" pitchFamily="34" charset="0"/>
              </a:rPr>
              <a:t>Pattern rules do the same functions as the Suffix rules.</a:t>
            </a:r>
          </a:p>
        </p:txBody>
      </p:sp>
      <p:grpSp>
        <p:nvGrpSpPr>
          <p:cNvPr id="8" name="Group 7"/>
          <p:cNvGrpSpPr/>
          <p:nvPr/>
        </p:nvGrpSpPr>
        <p:grpSpPr>
          <a:xfrm rot="16200000">
            <a:off x="851358" y="1722376"/>
            <a:ext cx="399298" cy="399298"/>
            <a:chOff x="2221979" y="1320079"/>
            <a:chExt cx="448056" cy="448056"/>
          </a:xfrm>
        </p:grpSpPr>
        <p:sp>
          <p:nvSpPr>
            <p:cNvPr id="9" name="Oval 8"/>
            <p:cNvSpPr/>
            <p:nvPr/>
          </p:nvSpPr>
          <p:spPr>
            <a:xfrm>
              <a:off x="2221979" y="1320079"/>
              <a:ext cx="448056" cy="448056"/>
            </a:xfrm>
            <a:prstGeom prst="ellipse">
              <a:avLst/>
            </a:prstGeom>
            <a:solidFill>
              <a:srgbClr val="0EC07D"/>
            </a:solidFill>
            <a:ln w="38100">
              <a:solidFill>
                <a:schemeClr val="bg1"/>
              </a:solidFill>
            </a:ln>
            <a:effectLst>
              <a:outerShdw blurRad="63500" sx="102000" sy="102000" algn="ctr" rotWithShape="0">
                <a:prstClr val="black">
                  <a:alpha val="40000"/>
                </a:prstClr>
              </a:outerShdw>
            </a:effectLst>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0" name="Down Arrow 9"/>
            <p:cNvSpPr/>
            <p:nvPr/>
          </p:nvSpPr>
          <p:spPr>
            <a:xfrm>
              <a:off x="2357229" y="1439109"/>
              <a:ext cx="177555" cy="209997"/>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ounded Rectangle 11"/>
          <p:cNvSpPr/>
          <p:nvPr/>
        </p:nvSpPr>
        <p:spPr>
          <a:xfrm>
            <a:off x="990187" y="2648621"/>
            <a:ext cx="9734788" cy="1035676"/>
          </a:xfrm>
          <a:prstGeom prst="roundRect">
            <a:avLst/>
          </a:pr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0" rIns="0" bIns="0" numCol="1" spcCol="1270" anchor="ctr" anchorCtr="0">
            <a:noAutofit/>
          </a:bodyPr>
          <a:lstStyle/>
          <a:p>
            <a:pPr lvl="0" defTabSz="1022350">
              <a:lnSpc>
                <a:spcPct val="90000"/>
              </a:lnSpc>
              <a:spcBef>
                <a:spcPct val="0"/>
              </a:spcBef>
              <a:spcAft>
                <a:spcPct val="35000"/>
              </a:spcAft>
            </a:pPr>
            <a:r>
              <a:rPr lang="en-US" sz="1600" kern="1200" dirty="0">
                <a:solidFill>
                  <a:schemeClr val="tx1"/>
                </a:solidFill>
                <a:latin typeface="Arial" panose="020B0604020202020204" pitchFamily="34" charset="0"/>
                <a:cs typeface="Arial" panose="020B0604020202020204" pitchFamily="34" charset="0"/>
              </a:rPr>
              <a:t>The “</a:t>
            </a:r>
            <a:r>
              <a:rPr lang="en-US" sz="1600" b="1" kern="1200" dirty="0">
                <a:solidFill>
                  <a:srgbClr val="0EC07D"/>
                </a:solidFill>
                <a:latin typeface="Arial" panose="020B0604020202020204" pitchFamily="34" charset="0"/>
                <a:cs typeface="Arial" panose="020B0604020202020204" pitchFamily="34" charset="0"/>
              </a:rPr>
              <a:t>%</a:t>
            </a:r>
            <a:r>
              <a:rPr lang="en-US" sz="1600" kern="1200" dirty="0">
                <a:solidFill>
                  <a:schemeClr val="tx1"/>
                </a:solidFill>
                <a:latin typeface="Arial" panose="020B0604020202020204" pitchFamily="34" charset="0"/>
                <a:cs typeface="Arial" panose="020B0604020202020204" pitchFamily="34" charset="0"/>
              </a:rPr>
              <a:t>” character can match any files with a non-empty substring in them.</a:t>
            </a:r>
          </a:p>
        </p:txBody>
      </p:sp>
      <p:grpSp>
        <p:nvGrpSpPr>
          <p:cNvPr id="13" name="Group 12"/>
          <p:cNvGrpSpPr/>
          <p:nvPr/>
        </p:nvGrpSpPr>
        <p:grpSpPr>
          <a:xfrm rot="16200000">
            <a:off x="851358" y="2966871"/>
            <a:ext cx="399298" cy="399298"/>
            <a:chOff x="2221979" y="1941808"/>
            <a:chExt cx="448056" cy="448056"/>
          </a:xfrm>
        </p:grpSpPr>
        <p:sp>
          <p:nvSpPr>
            <p:cNvPr id="14" name="Oval 13"/>
            <p:cNvSpPr/>
            <p:nvPr/>
          </p:nvSpPr>
          <p:spPr>
            <a:xfrm>
              <a:off x="2221979" y="1941808"/>
              <a:ext cx="448056" cy="448056"/>
            </a:xfrm>
            <a:prstGeom prst="ellipse">
              <a:avLst/>
            </a:prstGeom>
            <a:solidFill>
              <a:srgbClr val="0EC07D"/>
            </a:solidFill>
            <a:ln w="38100">
              <a:solidFill>
                <a:schemeClr val="bg1"/>
              </a:solidFill>
            </a:ln>
            <a:effectLst>
              <a:outerShdw blurRad="63500" sx="102000" sy="102000" algn="ctr" rotWithShape="0">
                <a:prstClr val="black">
                  <a:alpha val="40000"/>
                </a:prstClr>
              </a:outerShdw>
            </a:effectLst>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Down Arrow 14"/>
            <p:cNvSpPr/>
            <p:nvPr/>
          </p:nvSpPr>
          <p:spPr>
            <a:xfrm>
              <a:off x="2357229" y="2060838"/>
              <a:ext cx="177555" cy="209997"/>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ounded Rectangle 16"/>
          <p:cNvSpPr/>
          <p:nvPr/>
        </p:nvSpPr>
        <p:spPr>
          <a:xfrm>
            <a:off x="990187" y="3893787"/>
            <a:ext cx="9734788" cy="1035676"/>
          </a:xfrm>
          <a:prstGeom prst="roundRect">
            <a:avLst/>
          </a:pr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0" rIns="0" bIns="0" numCol="1" spcCol="1270" anchor="ctr" anchorCtr="0">
            <a:noAutofit/>
          </a:bodyPr>
          <a:lstStyle/>
          <a:p>
            <a:pPr lvl="1">
              <a:lnSpc>
                <a:spcPct val="120000"/>
              </a:lnSpc>
            </a:pPr>
            <a:r>
              <a:rPr lang="en-US" sz="1600" dirty="0">
                <a:solidFill>
                  <a:schemeClr val="tx1"/>
                </a:solidFill>
                <a:latin typeface="Arial" panose="020B0604020202020204" pitchFamily="34" charset="0"/>
                <a:cs typeface="Arial" panose="020B0604020202020204" pitchFamily="34" charset="0"/>
              </a:rPr>
              <a:t>An example of a pattern rule is given as </a:t>
            </a:r>
            <a:r>
              <a:rPr lang="en-US" sz="1600" dirty="0" smtClean="0">
                <a:solidFill>
                  <a:schemeClr val="tx1"/>
                </a:solidFill>
                <a:latin typeface="Arial" panose="020B0604020202020204" pitchFamily="34" charset="0"/>
                <a:cs typeface="Arial" panose="020B0604020202020204" pitchFamily="34" charset="0"/>
              </a:rPr>
              <a:t>follows</a:t>
            </a:r>
            <a:r>
              <a:rPr lang="en-US" sz="1600" dirty="0">
                <a:solidFill>
                  <a:schemeClr val="tx1"/>
                </a:solidFill>
                <a:latin typeface="Arial" panose="020B0604020202020204" pitchFamily="34" charset="0"/>
                <a:cs typeface="Arial" panose="020B0604020202020204" pitchFamily="34" charset="0"/>
              </a:rPr>
              <a:t>	</a:t>
            </a:r>
            <a:endParaRPr lang="en-US" sz="1600" dirty="0" smtClean="0">
              <a:solidFill>
                <a:schemeClr val="tx1"/>
              </a:solidFill>
              <a:latin typeface="Arial" panose="020B0604020202020204" pitchFamily="34" charset="0"/>
              <a:cs typeface="Arial" panose="020B0604020202020204" pitchFamily="34" charset="0"/>
            </a:endParaRPr>
          </a:p>
          <a:p>
            <a:pPr lvl="1" algn="ctr">
              <a:lnSpc>
                <a:spcPct val="120000"/>
              </a:lnSpc>
            </a:pPr>
            <a:r>
              <a:rPr lang="en-US" sz="1800" b="1" dirty="0" smtClean="0">
                <a:solidFill>
                  <a:srgbClr val="0EC07D"/>
                </a:solidFill>
                <a:latin typeface="Arial" panose="020B0604020202020204" pitchFamily="34" charset="0"/>
                <a:cs typeface="Arial" panose="020B0604020202020204" pitchFamily="34" charset="0"/>
              </a:rPr>
              <a:t>%</a:t>
            </a:r>
            <a:r>
              <a:rPr lang="en-US" sz="1800" b="1" dirty="0" smtClean="0">
                <a:solidFill>
                  <a:srgbClr val="0EC07D"/>
                </a:solidFill>
                <a:latin typeface="Courier New" panose="02070309020205020404" pitchFamily="49" charset="0"/>
                <a:cs typeface="Courier New" panose="02070309020205020404" pitchFamily="49" charset="0"/>
              </a:rPr>
              <a:t>.</a:t>
            </a:r>
            <a:r>
              <a:rPr lang="en-US" sz="1800" b="1" dirty="0">
                <a:solidFill>
                  <a:srgbClr val="0EC07D"/>
                </a:solidFill>
                <a:latin typeface="Courier New" panose="02070309020205020404" pitchFamily="49" charset="0"/>
                <a:cs typeface="Courier New" panose="02070309020205020404" pitchFamily="49" charset="0"/>
              </a:rPr>
              <a:t>o : %.</a:t>
            </a:r>
            <a:r>
              <a:rPr lang="en-US" sz="1800" b="1" dirty="0" smtClean="0">
                <a:solidFill>
                  <a:srgbClr val="0EC07D"/>
                </a:solidFill>
                <a:latin typeface="Courier New" panose="02070309020205020404" pitchFamily="49" charset="0"/>
                <a:cs typeface="Courier New" panose="02070309020205020404" pitchFamily="49" charset="0"/>
              </a:rPr>
              <a:t>c</a:t>
            </a:r>
          </a:p>
          <a:p>
            <a:pPr lvl="1" algn="ctr">
              <a:lnSpc>
                <a:spcPct val="120000"/>
              </a:lnSpc>
            </a:pPr>
            <a:r>
              <a:rPr lang="en-US" sz="1800" b="1" dirty="0" smtClean="0">
                <a:solidFill>
                  <a:srgbClr val="0EC07D"/>
                </a:solidFill>
                <a:latin typeface="Courier New" panose="02070309020205020404" pitchFamily="49" charset="0"/>
                <a:cs typeface="Courier New" panose="02070309020205020404" pitchFamily="49" charset="0"/>
              </a:rPr>
              <a:t>   cc -o </a:t>
            </a:r>
            <a:r>
              <a:rPr lang="en-US" sz="1800" b="1" dirty="0" smtClean="0">
                <a:solidFill>
                  <a:srgbClr val="FF0000"/>
                </a:solidFill>
                <a:latin typeface="Courier New" panose="02070309020205020404" pitchFamily="49" charset="0"/>
                <a:cs typeface="Courier New" panose="02070309020205020404" pitchFamily="49" charset="0"/>
              </a:rPr>
              <a:t>$@</a:t>
            </a:r>
            <a:r>
              <a:rPr lang="en-US" sz="1800" b="1" dirty="0" smtClean="0">
                <a:solidFill>
                  <a:srgbClr val="0EC07D"/>
                </a:solidFill>
                <a:latin typeface="Courier New" panose="02070309020205020404" pitchFamily="49" charset="0"/>
                <a:cs typeface="Courier New" panose="02070309020205020404" pitchFamily="49" charset="0"/>
              </a:rPr>
              <a:t> -c </a:t>
            </a:r>
            <a:r>
              <a:rPr lang="en-US" sz="1800" b="1" dirty="0" smtClean="0">
                <a:solidFill>
                  <a:srgbClr val="FF0000"/>
                </a:solidFill>
                <a:latin typeface="Courier New" panose="02070309020205020404" pitchFamily="49" charset="0"/>
                <a:cs typeface="Courier New" panose="02070309020205020404" pitchFamily="49" charset="0"/>
              </a:rPr>
              <a:t>$&lt;</a:t>
            </a:r>
            <a:endParaRPr lang="en-US" sz="1800" b="1" dirty="0">
              <a:solidFill>
                <a:srgbClr val="FF0000"/>
              </a:solidFill>
              <a:latin typeface="Courier New" panose="02070309020205020404" pitchFamily="49" charset="0"/>
              <a:cs typeface="Courier New" panose="02070309020205020404" pitchFamily="49" charset="0"/>
            </a:endParaRPr>
          </a:p>
        </p:txBody>
      </p:sp>
      <p:grpSp>
        <p:nvGrpSpPr>
          <p:cNvPr id="18" name="Group 17"/>
          <p:cNvGrpSpPr/>
          <p:nvPr/>
        </p:nvGrpSpPr>
        <p:grpSpPr>
          <a:xfrm rot="16200000">
            <a:off x="851358" y="4211367"/>
            <a:ext cx="399298" cy="399298"/>
            <a:chOff x="2221979" y="2562817"/>
            <a:chExt cx="448056" cy="448056"/>
          </a:xfrm>
        </p:grpSpPr>
        <p:sp>
          <p:nvSpPr>
            <p:cNvPr id="19" name="Oval 18"/>
            <p:cNvSpPr/>
            <p:nvPr/>
          </p:nvSpPr>
          <p:spPr>
            <a:xfrm>
              <a:off x="2221979" y="2562817"/>
              <a:ext cx="448056" cy="448056"/>
            </a:xfrm>
            <a:prstGeom prst="ellipse">
              <a:avLst/>
            </a:prstGeom>
            <a:solidFill>
              <a:srgbClr val="0EC07D"/>
            </a:solidFill>
            <a:ln w="38100">
              <a:solidFill>
                <a:schemeClr val="bg1"/>
              </a:solidFill>
            </a:ln>
            <a:effectLst>
              <a:outerShdw blurRad="63500" sx="102000" sy="102000" algn="ctr" rotWithShape="0">
                <a:prstClr val="black">
                  <a:alpha val="40000"/>
                </a:prstClr>
              </a:outerShdw>
            </a:effectLst>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 name="Down Arrow 19"/>
            <p:cNvSpPr/>
            <p:nvPr/>
          </p:nvSpPr>
          <p:spPr>
            <a:xfrm>
              <a:off x="2357229" y="2681847"/>
              <a:ext cx="177555" cy="209997"/>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ounded Rectangle 21"/>
          <p:cNvSpPr/>
          <p:nvPr/>
        </p:nvSpPr>
        <p:spPr>
          <a:xfrm>
            <a:off x="990187" y="5138954"/>
            <a:ext cx="9734788" cy="1035676"/>
          </a:xfrm>
          <a:prstGeom prst="roundRect">
            <a:avLst/>
          </a:pr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57200" tIns="0" rIns="0" bIns="0" numCol="1" spcCol="1270" anchor="ctr" anchorCtr="0">
            <a:noAutofit/>
          </a:bodyPr>
          <a:lstStyle/>
          <a:p>
            <a:pPr lvl="0" defTabSz="1022350">
              <a:spcBef>
                <a:spcPct val="0"/>
              </a:spcBef>
              <a:spcAft>
                <a:spcPct val="35000"/>
              </a:spcAft>
            </a:pPr>
            <a:r>
              <a:rPr lang="en-US" sz="1600" kern="1200" dirty="0">
                <a:solidFill>
                  <a:schemeClr val="tx1"/>
                </a:solidFill>
                <a:latin typeface="Arial" panose="020B0604020202020204" pitchFamily="34" charset="0"/>
                <a:cs typeface="Arial" panose="020B0604020202020204" pitchFamily="34" charset="0"/>
              </a:rPr>
              <a:t>Compared with Suffix rules, the main advantage is that the Pattern rules can have prerequisites of their own whereas Suffix rules cannot have.</a:t>
            </a:r>
          </a:p>
        </p:txBody>
      </p:sp>
      <p:grpSp>
        <p:nvGrpSpPr>
          <p:cNvPr id="23" name="Group 22"/>
          <p:cNvGrpSpPr/>
          <p:nvPr/>
        </p:nvGrpSpPr>
        <p:grpSpPr>
          <a:xfrm rot="16200000">
            <a:off x="851358" y="5455864"/>
            <a:ext cx="399298" cy="399298"/>
            <a:chOff x="2221979" y="3197019"/>
            <a:chExt cx="448056" cy="448056"/>
          </a:xfrm>
        </p:grpSpPr>
        <p:sp>
          <p:nvSpPr>
            <p:cNvPr id="24" name="Oval 23"/>
            <p:cNvSpPr/>
            <p:nvPr/>
          </p:nvSpPr>
          <p:spPr>
            <a:xfrm>
              <a:off x="2221979" y="3197019"/>
              <a:ext cx="448056" cy="448056"/>
            </a:xfrm>
            <a:prstGeom prst="ellipse">
              <a:avLst/>
            </a:prstGeom>
            <a:solidFill>
              <a:srgbClr val="0EC07D"/>
            </a:solidFill>
            <a:ln w="38100">
              <a:solidFill>
                <a:schemeClr val="bg1"/>
              </a:solidFill>
            </a:ln>
            <a:effectLst>
              <a:outerShdw blurRad="63500" sx="102000" sy="102000" algn="ctr" rotWithShape="0">
                <a:prstClr val="black">
                  <a:alpha val="40000"/>
                </a:prstClr>
              </a:outerShdw>
            </a:effectLst>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Down Arrow 24"/>
            <p:cNvSpPr/>
            <p:nvPr/>
          </p:nvSpPr>
          <p:spPr>
            <a:xfrm>
              <a:off x="2357229" y="3316049"/>
              <a:ext cx="177555" cy="209997"/>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3193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 smtClean="0"/>
              <a:t>What did You Grasp?</a:t>
            </a:r>
            <a:endParaRPr lang="en-US" dirty="0"/>
          </a:p>
        </p:txBody>
      </p:sp>
      <p:sp>
        <p:nvSpPr>
          <p:cNvPr id="16" name="Text Placeholder 15"/>
          <p:cNvSpPr>
            <a:spLocks noGrp="1"/>
          </p:cNvSpPr>
          <p:nvPr>
            <p:ph type="body" sz="quarter" idx="13"/>
          </p:nvPr>
        </p:nvSpPr>
        <p:spPr/>
        <p:txBody>
          <a:bodyPr/>
          <a:lstStyle/>
          <a:p>
            <a:pPr lvl="0"/>
            <a:r>
              <a:rPr lang="en-IN" b="1"/>
              <a:t>Module 5:</a:t>
            </a:r>
            <a:r>
              <a:rPr lang="en-IN"/>
              <a:t> "Make" and “Makefiles”</a:t>
            </a:r>
            <a:endParaRPr lang="en-IN" dirty="0"/>
          </a:p>
        </p:txBody>
      </p:sp>
      <p:sp>
        <p:nvSpPr>
          <p:cNvPr id="7" name="Text Placeholder 6"/>
          <p:cNvSpPr>
            <a:spLocks noGrp="1"/>
          </p:cNvSpPr>
          <p:nvPr>
            <p:ph type="body" sz="quarter" idx="26"/>
          </p:nvPr>
        </p:nvSpPr>
        <p:spPr/>
        <p:txBody>
          <a:bodyPr/>
          <a:lstStyle/>
          <a:p>
            <a:pPr lvl="0"/>
            <a:r>
              <a:rPr lang="en-US" dirty="0" smtClean="0"/>
              <a:t>What is a Phony target in the rule of the </a:t>
            </a:r>
            <a:r>
              <a:rPr lang="en-US" dirty="0" err="1" smtClean="0"/>
              <a:t>Makefile</a:t>
            </a:r>
            <a:r>
              <a:rPr lang="en-US" dirty="0" smtClean="0"/>
              <a:t>?</a:t>
            </a:r>
          </a:p>
          <a:p>
            <a:pPr lvl="1"/>
            <a:r>
              <a:rPr lang="en-US" dirty="0" smtClean="0"/>
              <a:t>A target that is not a name of the file</a:t>
            </a:r>
          </a:p>
          <a:p>
            <a:pPr lvl="1"/>
            <a:r>
              <a:rPr lang="en-US" dirty="0" smtClean="0"/>
              <a:t>A target that is a name of the file.</a:t>
            </a:r>
          </a:p>
          <a:p>
            <a:pPr lvl="1"/>
            <a:r>
              <a:rPr lang="en-US" dirty="0" smtClean="0"/>
              <a:t>A target that is ignored in compilation.</a:t>
            </a:r>
          </a:p>
          <a:p>
            <a:pPr lvl="1"/>
            <a:r>
              <a:rPr lang="en-US" dirty="0" smtClean="0"/>
              <a:t>None of the above.</a:t>
            </a:r>
          </a:p>
          <a:p>
            <a:pPr lvl="1"/>
            <a:endParaRPr lang="en-US" dirty="0" smtClean="0"/>
          </a:p>
          <a:p>
            <a:pPr lvl="0"/>
            <a:r>
              <a:rPr lang="en-US" dirty="0" smtClean="0"/>
              <a:t>What is the use of the Automatic Variable “$^” in </a:t>
            </a:r>
            <a:r>
              <a:rPr lang="en-US" dirty="0" err="1" smtClean="0"/>
              <a:t>Makefile</a:t>
            </a:r>
            <a:r>
              <a:rPr lang="en-US" dirty="0" smtClean="0"/>
              <a:t>?</a:t>
            </a:r>
          </a:p>
          <a:p>
            <a:pPr lvl="1"/>
            <a:r>
              <a:rPr lang="en-US" dirty="0" smtClean="0"/>
              <a:t>To get the filename of the target.</a:t>
            </a:r>
          </a:p>
          <a:p>
            <a:pPr lvl="1"/>
            <a:r>
              <a:rPr lang="en-US" dirty="0" smtClean="0"/>
              <a:t>To get the name of the current </a:t>
            </a:r>
            <a:r>
              <a:rPr lang="en-US" dirty="0" err="1" smtClean="0"/>
              <a:t>Makefile</a:t>
            </a:r>
            <a:r>
              <a:rPr lang="en-US" dirty="0" smtClean="0"/>
              <a:t>.</a:t>
            </a:r>
          </a:p>
          <a:p>
            <a:pPr lvl="1"/>
            <a:r>
              <a:rPr lang="en-US" dirty="0" smtClean="0"/>
              <a:t>To get the list of all invalid dependencies.</a:t>
            </a:r>
          </a:p>
          <a:p>
            <a:pPr lvl="1"/>
            <a:r>
              <a:rPr lang="en-US" dirty="0" smtClean="0"/>
              <a:t>To get the list of all dependencies.</a:t>
            </a:r>
          </a:p>
          <a:p>
            <a:pPr lvl="0"/>
            <a:endParaRPr lang="en-US" dirty="0" smtClean="0"/>
          </a:p>
          <a:p>
            <a:pPr lvl="0"/>
            <a:endParaRPr lang="en-US" dirty="0" smtClean="0"/>
          </a:p>
          <a:p>
            <a:endParaRPr lang="en-US" dirty="0"/>
          </a:p>
        </p:txBody>
      </p:sp>
    </p:spTree>
    <p:extLst>
      <p:ext uri="{BB962C8B-B14F-4D97-AF65-F5344CB8AC3E}">
        <p14:creationId xmlns:p14="http://schemas.microsoft.com/office/powerpoint/2010/main" val="785048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2.1 The “Make” Command </a:t>
            </a:r>
            <a:endParaRPr lang="en-US" dirty="0"/>
          </a:p>
        </p:txBody>
      </p:sp>
      <p:sp>
        <p:nvSpPr>
          <p:cNvPr id="13" name="Text Placeholder 12"/>
          <p:cNvSpPr>
            <a:spLocks noGrp="1"/>
          </p:cNvSpPr>
          <p:nvPr>
            <p:ph type="body" sz="quarter" idx="13"/>
          </p:nvPr>
        </p:nvSpPr>
        <p:spPr/>
        <p:txBody>
          <a:bodyPr/>
          <a:lstStyle/>
          <a:p>
            <a:pPr lvl="0"/>
            <a:r>
              <a:rPr lang="en-IN" b="1"/>
              <a:t>Module 5:</a:t>
            </a:r>
            <a:r>
              <a:rPr lang="en-IN"/>
              <a:t> "Make" and “Makefiles”</a:t>
            </a:r>
            <a:endParaRPr lang="en-IN" dirty="0"/>
          </a:p>
        </p:txBody>
      </p:sp>
      <p:sp>
        <p:nvSpPr>
          <p:cNvPr id="7" name="Text Placeholder 6"/>
          <p:cNvSpPr>
            <a:spLocks noGrp="1"/>
          </p:cNvSpPr>
          <p:nvPr>
            <p:ph type="body" sz="quarter" idx="24"/>
          </p:nvPr>
        </p:nvSpPr>
        <p:spPr>
          <a:xfrm>
            <a:off x="514350" y="1304995"/>
            <a:ext cx="7088717" cy="4840828"/>
          </a:xfrm>
        </p:spPr>
        <p:txBody>
          <a:bodyPr/>
          <a:lstStyle/>
          <a:p>
            <a:pPr lvl="1">
              <a:lnSpc>
                <a:spcPct val="100000"/>
              </a:lnSpc>
              <a:spcBef>
                <a:spcPts val="600"/>
              </a:spcBef>
            </a:pPr>
            <a:r>
              <a:rPr lang="en-US" dirty="0" smtClean="0"/>
              <a:t>The "Make" command is the tool to build the source by reading from a file called “</a:t>
            </a:r>
            <a:r>
              <a:rPr lang="en-US" dirty="0" err="1" smtClean="0"/>
              <a:t>Makefile</a:t>
            </a:r>
            <a:r>
              <a:rPr lang="en-US" dirty="0" smtClean="0"/>
              <a:t>”.</a:t>
            </a:r>
          </a:p>
          <a:p>
            <a:pPr lvl="1">
              <a:lnSpc>
                <a:spcPct val="100000"/>
              </a:lnSpc>
              <a:spcBef>
                <a:spcPts val="600"/>
              </a:spcBef>
            </a:pPr>
            <a:r>
              <a:rPr lang="en-US" dirty="0" smtClean="0"/>
              <a:t>It can get the “</a:t>
            </a:r>
            <a:r>
              <a:rPr lang="en-US" dirty="0" err="1" smtClean="0"/>
              <a:t>Makefile</a:t>
            </a:r>
            <a:r>
              <a:rPr lang="en-US" dirty="0" smtClean="0"/>
              <a:t>” in three different ways.</a:t>
            </a:r>
          </a:p>
          <a:p>
            <a:pPr lvl="2">
              <a:lnSpc>
                <a:spcPct val="100000"/>
              </a:lnSpc>
              <a:spcBef>
                <a:spcPts val="600"/>
              </a:spcBef>
            </a:pPr>
            <a:r>
              <a:rPr lang="en-US" dirty="0" smtClean="0"/>
              <a:t>A file named “</a:t>
            </a:r>
            <a:r>
              <a:rPr lang="en-US" dirty="0" err="1" smtClean="0"/>
              <a:t>makefile</a:t>
            </a:r>
            <a:r>
              <a:rPr lang="en-US" dirty="0" smtClean="0"/>
              <a:t>” in the current directory.</a:t>
            </a:r>
          </a:p>
          <a:p>
            <a:pPr lvl="2">
              <a:lnSpc>
                <a:spcPct val="100000"/>
              </a:lnSpc>
              <a:spcBef>
                <a:spcPts val="600"/>
              </a:spcBef>
            </a:pPr>
            <a:r>
              <a:rPr lang="en-US" dirty="0" smtClean="0"/>
              <a:t>A file named “</a:t>
            </a:r>
            <a:r>
              <a:rPr lang="en-US" dirty="0" err="1" smtClean="0"/>
              <a:t>Makefile</a:t>
            </a:r>
            <a:r>
              <a:rPr lang="en-US" dirty="0" smtClean="0"/>
              <a:t>” in the current directory.</a:t>
            </a:r>
          </a:p>
          <a:p>
            <a:pPr lvl="2">
              <a:lnSpc>
                <a:spcPct val="100000"/>
              </a:lnSpc>
              <a:spcBef>
                <a:spcPts val="600"/>
              </a:spcBef>
            </a:pPr>
            <a:r>
              <a:rPr lang="en-US" dirty="0" smtClean="0"/>
              <a:t>Checks for “</a:t>
            </a:r>
            <a:r>
              <a:rPr lang="en-US" dirty="0" err="1" smtClean="0"/>
              <a:t>Makefile</a:t>
            </a:r>
            <a:r>
              <a:rPr lang="en-US" dirty="0" smtClean="0"/>
              <a:t>” passed through the “–f” argument.</a:t>
            </a:r>
          </a:p>
          <a:p>
            <a:pPr lvl="1">
              <a:lnSpc>
                <a:spcPct val="100000"/>
              </a:lnSpc>
              <a:spcBef>
                <a:spcPts val="600"/>
              </a:spcBef>
            </a:pPr>
            <a:r>
              <a:rPr lang="en-US" dirty="0" smtClean="0"/>
              <a:t>Optional arguments can be used to directly execute a rule instead of going over the dependency graph.</a:t>
            </a:r>
          </a:p>
          <a:p>
            <a:pPr lvl="1">
              <a:lnSpc>
                <a:spcPct val="100000"/>
              </a:lnSpc>
              <a:spcBef>
                <a:spcPts val="600"/>
              </a:spcBef>
            </a:pPr>
            <a:endParaRPr lang="en-US" dirty="0" smtClean="0"/>
          </a:p>
          <a:p>
            <a:pPr lvl="1">
              <a:lnSpc>
                <a:spcPct val="100000"/>
              </a:lnSpc>
              <a:spcBef>
                <a:spcPts val="600"/>
              </a:spcBef>
            </a:pPr>
            <a:endParaRPr lang="en-US" dirty="0" smtClean="0"/>
          </a:p>
          <a:p>
            <a:pPr lvl="1">
              <a:lnSpc>
                <a:spcPct val="100000"/>
              </a:lnSpc>
              <a:spcBef>
                <a:spcPts val="600"/>
              </a:spcBef>
            </a:pP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42980" t="37936" r="46731" b="40759"/>
          <a:stretch/>
        </p:blipFill>
        <p:spPr>
          <a:xfrm>
            <a:off x="8075298" y="2224275"/>
            <a:ext cx="3447836" cy="3921548"/>
          </a:xfrm>
          <a:prstGeom prst="rect">
            <a:avLst/>
          </a:prstGeom>
        </p:spPr>
      </p:pic>
    </p:spTree>
    <p:extLst>
      <p:ext uri="{BB962C8B-B14F-4D97-AF65-F5344CB8AC3E}">
        <p14:creationId xmlns:p14="http://schemas.microsoft.com/office/powerpoint/2010/main" val="1704750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2.2 Some Important “Make” Arguments</a:t>
            </a:r>
            <a:endParaRPr lang="en-US" dirty="0"/>
          </a:p>
        </p:txBody>
      </p:sp>
      <p:sp>
        <p:nvSpPr>
          <p:cNvPr id="8" name="Text Placeholder 7"/>
          <p:cNvSpPr>
            <a:spLocks noGrp="1"/>
          </p:cNvSpPr>
          <p:nvPr>
            <p:ph type="body" sz="quarter" idx="13"/>
          </p:nvPr>
        </p:nvSpPr>
        <p:spPr/>
        <p:txBody>
          <a:bodyPr/>
          <a:lstStyle/>
          <a:p>
            <a:pPr lvl="0"/>
            <a:r>
              <a:rPr lang="en-IN" b="1"/>
              <a:t>Module 5:</a:t>
            </a:r>
            <a:r>
              <a:rPr lang="en-IN"/>
              <a:t> "Make" and “Makefiles”</a:t>
            </a:r>
            <a:endParaRPr lang="en-IN" dirty="0"/>
          </a:p>
        </p:txBody>
      </p:sp>
      <p:sp>
        <p:nvSpPr>
          <p:cNvPr id="4" name="Text Placeholder 3"/>
          <p:cNvSpPr>
            <a:spLocks noGrp="1"/>
          </p:cNvSpPr>
          <p:nvPr>
            <p:ph type="body" sz="quarter" idx="24"/>
          </p:nvPr>
        </p:nvSpPr>
        <p:spPr/>
        <p:txBody>
          <a:bodyPr/>
          <a:lstStyle/>
          <a:p>
            <a:pPr lvl="0"/>
            <a:r>
              <a:rPr lang="en-US" smtClean="0"/>
              <a:t>Some important “Make” arguments are given in the following table. </a:t>
            </a:r>
          </a:p>
          <a:p>
            <a:endParaRPr lang="en-US" dirty="0"/>
          </a:p>
        </p:txBody>
      </p:sp>
      <p:graphicFrame>
        <p:nvGraphicFramePr>
          <p:cNvPr id="5" name="Shape 226"/>
          <p:cNvGraphicFramePr/>
          <p:nvPr>
            <p:extLst>
              <p:ext uri="{D42A27DB-BD31-4B8C-83A1-F6EECF244321}">
                <p14:modId xmlns:p14="http://schemas.microsoft.com/office/powerpoint/2010/main" val="2584764226"/>
              </p:ext>
            </p:extLst>
          </p:nvPr>
        </p:nvGraphicFramePr>
        <p:xfrm>
          <a:off x="666751" y="1702245"/>
          <a:ext cx="9290049" cy="4715487"/>
        </p:xfrm>
        <a:graphic>
          <a:graphicData uri="http://schemas.openxmlformats.org/drawingml/2006/table">
            <a:tbl>
              <a:tblPr>
                <a:noFill/>
              </a:tblPr>
              <a:tblGrid>
                <a:gridCol w="1280582"/>
                <a:gridCol w="8009467"/>
              </a:tblGrid>
              <a:tr h="474824">
                <a:tc>
                  <a:txBody>
                    <a:bodyPr/>
                    <a:lstStyle/>
                    <a:p>
                      <a:pPr marL="0" lvl="0" indent="0" rtl="0">
                        <a:spcBef>
                          <a:spcPts val="0"/>
                        </a:spcBef>
                        <a:spcAft>
                          <a:spcPts val="0"/>
                        </a:spcAft>
                        <a:buNone/>
                      </a:pPr>
                      <a:r>
                        <a:rPr lang="en" sz="1600" b="1" dirty="0">
                          <a:solidFill>
                            <a:schemeClr val="bg1"/>
                          </a:solidFill>
                          <a:latin typeface="Arial" panose="020B0604020202020204" pitchFamily="34" charset="0"/>
                          <a:cs typeface="Arial" panose="020B0604020202020204" pitchFamily="34" charset="0"/>
                        </a:rPr>
                        <a:t>Arguments </a:t>
                      </a:r>
                      <a:endParaRPr sz="1600" b="1" dirty="0">
                        <a:solidFill>
                          <a:schemeClr val="bg1"/>
                        </a:solidFill>
                        <a:latin typeface="Arial" panose="020B0604020202020204" pitchFamily="34" charset="0"/>
                        <a:cs typeface="Arial" panose="020B0604020202020204" pitchFamily="34" charset="0"/>
                      </a:endParaRPr>
                    </a:p>
                  </a:txBody>
                  <a:tcPr marL="91425" marR="91425" marT="91425" marB="91425" anchor="ctr">
                    <a:lnL w="12700" cmpd="sng">
                      <a:noFill/>
                      <a:prstDash val="solid"/>
                    </a:lnL>
                    <a:lnR w="28575" cap="flat" cmpd="sng" algn="ctr">
                      <a:solidFill>
                        <a:schemeClr val="bg1"/>
                      </a:solidFill>
                      <a:prstDash val="solid"/>
                      <a:round/>
                      <a:headEnd type="none" w="med" len="med"/>
                      <a:tailEnd type="none" w="med" len="med"/>
                    </a:lnR>
                    <a:lnT w="12700" cmpd="sng">
                      <a:noFill/>
                      <a:prstDash val="soli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EC07D"/>
                    </a:solidFill>
                  </a:tcPr>
                </a:tc>
                <a:tc>
                  <a:txBody>
                    <a:bodyPr/>
                    <a:lstStyle/>
                    <a:p>
                      <a:pPr marL="0" lvl="0" indent="0" rtl="0">
                        <a:spcBef>
                          <a:spcPts val="0"/>
                        </a:spcBef>
                        <a:spcAft>
                          <a:spcPts val="0"/>
                        </a:spcAft>
                        <a:buNone/>
                      </a:pPr>
                      <a:r>
                        <a:rPr lang="en" sz="1600" b="1" dirty="0">
                          <a:solidFill>
                            <a:schemeClr val="bg1"/>
                          </a:solidFill>
                          <a:latin typeface="Arial" panose="020B0604020202020204" pitchFamily="34" charset="0"/>
                          <a:cs typeface="Arial" panose="020B0604020202020204" pitchFamily="34" charset="0"/>
                        </a:rPr>
                        <a:t>Descriptions </a:t>
                      </a:r>
                      <a:endParaRPr sz="1600" b="1" dirty="0">
                        <a:solidFill>
                          <a:schemeClr val="bg1"/>
                        </a:solidFill>
                        <a:latin typeface="Arial" panose="020B0604020202020204" pitchFamily="34" charset="0"/>
                        <a:cs typeface="Arial" panose="020B0604020202020204" pitchFamily="34" charset="0"/>
                      </a:endParaRPr>
                    </a:p>
                  </a:txBody>
                  <a:tcPr marL="91425" marR="91425" marT="91425" marB="91425" anchor="ctr">
                    <a:lnL w="28575" cap="flat" cmpd="sng" algn="ctr">
                      <a:solidFill>
                        <a:schemeClr val="bg1"/>
                      </a:solidFill>
                      <a:prstDash val="solid"/>
                      <a:round/>
                      <a:headEnd type="none" w="med" len="med"/>
                      <a:tailEnd type="none" w="med" len="med"/>
                    </a:lnL>
                    <a:lnR w="12700" cmpd="sng">
                      <a:noFill/>
                      <a:prstDash val="solid"/>
                    </a:lnR>
                    <a:lnT w="12700" cmpd="sng">
                      <a:noFill/>
                      <a:prstDash val="soli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EC07D"/>
                    </a:solidFill>
                  </a:tcPr>
                </a:tc>
              </a:tr>
              <a:tr h="474824">
                <a:tc>
                  <a:txBody>
                    <a:bodyPr/>
                    <a:lstStyle/>
                    <a:p>
                      <a:pPr marL="0" lvl="0" indent="0" algn="ctr">
                        <a:spcBef>
                          <a:spcPts val="0"/>
                        </a:spcBef>
                        <a:spcAft>
                          <a:spcPts val="0"/>
                        </a:spcAft>
                        <a:buNone/>
                      </a:pPr>
                      <a:r>
                        <a:rPr lang="en" sz="1600" b="1" dirty="0">
                          <a:solidFill>
                            <a:srgbClr val="0EC07D"/>
                          </a:solidFill>
                          <a:latin typeface="Courier New" panose="02070309020205020404" pitchFamily="49" charset="0"/>
                          <a:cs typeface="Courier New" panose="02070309020205020404" pitchFamily="49" charset="0"/>
                        </a:rPr>
                        <a:t>–B</a:t>
                      </a:r>
                      <a:endParaRPr sz="1600" dirty="0">
                        <a:solidFill>
                          <a:srgbClr val="0EC07D"/>
                        </a:solidFill>
                        <a:latin typeface="Courier New" panose="02070309020205020404" pitchFamily="49" charset="0"/>
                        <a:cs typeface="Courier New" panose="02070309020205020404" pitchFamily="49" charset="0"/>
                      </a:endParaRPr>
                    </a:p>
                  </a:txBody>
                  <a:tcPr marL="91425" marR="91425" marT="91425" marB="91425" anchor="ctr">
                    <a:lnL w="12700" cmpd="sng">
                      <a:noFill/>
                      <a:prstDash val="soli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lvl="0" indent="0">
                        <a:spcBef>
                          <a:spcPts val="0"/>
                        </a:spcBef>
                        <a:spcAft>
                          <a:spcPts val="0"/>
                        </a:spcAft>
                        <a:buNone/>
                      </a:pPr>
                      <a:r>
                        <a:rPr lang="en" sz="1600" dirty="0">
                          <a:solidFill>
                            <a:schemeClr val="tx1"/>
                          </a:solidFill>
                          <a:latin typeface="Arial" panose="020B0604020202020204" pitchFamily="34" charset="0"/>
                          <a:cs typeface="Arial" panose="020B0604020202020204" pitchFamily="34" charset="0"/>
                        </a:rPr>
                        <a:t>Unconditionally run the actions of all targets</a:t>
                      </a:r>
                      <a:endParaRPr sz="1600" dirty="0">
                        <a:solidFill>
                          <a:schemeClr val="tx1"/>
                        </a:solidFill>
                        <a:latin typeface="Arial" panose="020B0604020202020204" pitchFamily="34" charset="0"/>
                        <a:cs typeface="Arial" panose="020B0604020202020204" pitchFamily="34" charset="0"/>
                      </a:endParaRPr>
                    </a:p>
                  </a:txBody>
                  <a:tcPr marL="91425" marR="91425" marT="91425" marB="91425" anchor="ctr">
                    <a:lnL w="28575" cap="flat" cmpd="sng" algn="ctr">
                      <a:solidFill>
                        <a:schemeClr val="bg1"/>
                      </a:solidFill>
                      <a:prstDash val="solid"/>
                      <a:round/>
                      <a:headEnd type="none" w="med" len="med"/>
                      <a:tailEnd type="none" w="med" len="med"/>
                    </a:lnL>
                    <a:lnR w="12700" cmpd="sng">
                      <a:noFill/>
                      <a:prstDash val="soli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r h="474824">
                <a:tc>
                  <a:txBody>
                    <a:bodyPr/>
                    <a:lstStyle/>
                    <a:p>
                      <a:pPr marL="0" lvl="0" indent="0" algn="ctr">
                        <a:spcBef>
                          <a:spcPts val="0"/>
                        </a:spcBef>
                        <a:spcAft>
                          <a:spcPts val="0"/>
                        </a:spcAft>
                        <a:buNone/>
                      </a:pPr>
                      <a:r>
                        <a:rPr lang="en" sz="1600" b="1" dirty="0">
                          <a:solidFill>
                            <a:srgbClr val="0EC07D"/>
                          </a:solidFill>
                          <a:latin typeface="Courier New" panose="02070309020205020404" pitchFamily="49" charset="0"/>
                          <a:cs typeface="Courier New" panose="02070309020205020404" pitchFamily="49" charset="0"/>
                        </a:rPr>
                        <a:t>–d</a:t>
                      </a:r>
                      <a:endParaRPr sz="1600" dirty="0">
                        <a:solidFill>
                          <a:srgbClr val="0EC07D"/>
                        </a:solidFill>
                        <a:latin typeface="Courier New" panose="02070309020205020404" pitchFamily="49" charset="0"/>
                        <a:cs typeface="Courier New" panose="02070309020205020404" pitchFamily="49" charset="0"/>
                      </a:endParaRPr>
                    </a:p>
                  </a:txBody>
                  <a:tcPr marL="91425" marR="91425" marT="91425" marB="91425" anchor="ctr">
                    <a:lnL w="12700" cmpd="sng">
                      <a:noFill/>
                      <a:prstDash val="soli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lvl="0" indent="0">
                        <a:spcBef>
                          <a:spcPts val="0"/>
                        </a:spcBef>
                        <a:spcAft>
                          <a:spcPts val="0"/>
                        </a:spcAft>
                        <a:buNone/>
                      </a:pPr>
                      <a:r>
                        <a:rPr lang="en" sz="1600" dirty="0">
                          <a:solidFill>
                            <a:schemeClr val="tx1"/>
                          </a:solidFill>
                          <a:latin typeface="Arial" panose="020B0604020202020204" pitchFamily="34" charset="0"/>
                          <a:cs typeface="Arial" panose="020B0604020202020204" pitchFamily="34" charset="0"/>
                        </a:rPr>
                        <a:t>Print the debugging information to </a:t>
                      </a:r>
                      <a:r>
                        <a:rPr lang="en" sz="1600" dirty="0">
                          <a:solidFill>
                            <a:srgbClr val="FF0000"/>
                          </a:solidFill>
                          <a:latin typeface="Arial" panose="020B0604020202020204" pitchFamily="34" charset="0"/>
                          <a:cs typeface="Arial" panose="020B0604020202020204" pitchFamily="34" charset="0"/>
                        </a:rPr>
                        <a:t>troubleshoot errors.</a:t>
                      </a:r>
                      <a:endParaRPr sz="1600" dirty="0">
                        <a:solidFill>
                          <a:srgbClr val="FF0000"/>
                        </a:solidFill>
                        <a:latin typeface="Arial" panose="020B0604020202020204" pitchFamily="34" charset="0"/>
                        <a:cs typeface="Arial" panose="020B0604020202020204" pitchFamily="34" charset="0"/>
                      </a:endParaRPr>
                    </a:p>
                  </a:txBody>
                  <a:tcPr marL="91425" marR="91425" marT="91425" marB="91425" anchor="ctr">
                    <a:lnL w="28575" cap="flat" cmpd="sng" algn="ctr">
                      <a:solidFill>
                        <a:schemeClr val="bg1"/>
                      </a:solidFill>
                      <a:prstDash val="solid"/>
                      <a:round/>
                      <a:headEnd type="none" w="med" len="med"/>
                      <a:tailEnd type="none" w="med" len="med"/>
                    </a:lnL>
                    <a:lnR w="12700" cmpd="sng">
                      <a:noFill/>
                      <a:prstDash val="soli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r h="474824">
                <a:tc>
                  <a:txBody>
                    <a:bodyPr/>
                    <a:lstStyle/>
                    <a:p>
                      <a:pPr marL="0" lvl="0" indent="0" algn="ctr">
                        <a:spcBef>
                          <a:spcPts val="0"/>
                        </a:spcBef>
                        <a:spcAft>
                          <a:spcPts val="0"/>
                        </a:spcAft>
                        <a:buNone/>
                      </a:pPr>
                      <a:r>
                        <a:rPr lang="en" sz="1600" b="1" dirty="0">
                          <a:solidFill>
                            <a:srgbClr val="0EC07D"/>
                          </a:solidFill>
                          <a:latin typeface="Courier New" panose="02070309020205020404" pitchFamily="49" charset="0"/>
                          <a:cs typeface="Courier New" panose="02070309020205020404" pitchFamily="49" charset="0"/>
                        </a:rPr>
                        <a:t>–e</a:t>
                      </a:r>
                      <a:endParaRPr sz="1600" dirty="0">
                        <a:solidFill>
                          <a:srgbClr val="0EC07D"/>
                        </a:solidFill>
                        <a:latin typeface="Courier New" panose="02070309020205020404" pitchFamily="49" charset="0"/>
                        <a:cs typeface="Courier New" panose="02070309020205020404" pitchFamily="49" charset="0"/>
                      </a:endParaRPr>
                    </a:p>
                  </a:txBody>
                  <a:tcPr marL="91425" marR="91425" marT="91425" marB="91425" anchor="ctr">
                    <a:lnL w="12700" cmpd="sng">
                      <a:noFill/>
                      <a:prstDash val="soli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lvl="0" indent="0">
                        <a:spcBef>
                          <a:spcPts val="0"/>
                        </a:spcBef>
                        <a:spcAft>
                          <a:spcPts val="0"/>
                        </a:spcAft>
                        <a:buNone/>
                      </a:pPr>
                      <a:r>
                        <a:rPr lang="en" sz="1600" dirty="0">
                          <a:solidFill>
                            <a:schemeClr val="tx1"/>
                          </a:solidFill>
                          <a:latin typeface="Arial" panose="020B0604020202020204" pitchFamily="34" charset="0"/>
                          <a:cs typeface="Arial" panose="020B0604020202020204" pitchFamily="34" charset="0"/>
                        </a:rPr>
                        <a:t>Supplies the Environment Variables to override the default variables</a:t>
                      </a:r>
                      <a:endParaRPr sz="1600" dirty="0">
                        <a:solidFill>
                          <a:schemeClr val="tx1"/>
                        </a:solidFill>
                        <a:latin typeface="Arial" panose="020B0604020202020204" pitchFamily="34" charset="0"/>
                        <a:cs typeface="Arial" panose="020B0604020202020204" pitchFamily="34" charset="0"/>
                      </a:endParaRPr>
                    </a:p>
                  </a:txBody>
                  <a:tcPr marL="91425" marR="91425" marT="91425" marB="91425" anchor="ctr">
                    <a:lnL w="28575" cap="flat" cmpd="sng" algn="ctr">
                      <a:solidFill>
                        <a:schemeClr val="bg1"/>
                      </a:solidFill>
                      <a:prstDash val="solid"/>
                      <a:round/>
                      <a:headEnd type="none" w="med" len="med"/>
                      <a:tailEnd type="none" w="med" len="med"/>
                    </a:lnL>
                    <a:lnR w="12700" cmpd="sng">
                      <a:noFill/>
                      <a:prstDash val="soli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r h="474824">
                <a:tc>
                  <a:txBody>
                    <a:bodyPr/>
                    <a:lstStyle/>
                    <a:p>
                      <a:pPr marL="0" lvl="0" indent="0" algn="ctr">
                        <a:spcBef>
                          <a:spcPts val="0"/>
                        </a:spcBef>
                        <a:spcAft>
                          <a:spcPts val="0"/>
                        </a:spcAft>
                        <a:buNone/>
                      </a:pPr>
                      <a:r>
                        <a:rPr lang="en" sz="1600" b="1" dirty="0">
                          <a:solidFill>
                            <a:srgbClr val="0EC07D"/>
                          </a:solidFill>
                          <a:latin typeface="Courier New" panose="02070309020205020404" pitchFamily="49" charset="0"/>
                          <a:cs typeface="Courier New" panose="02070309020205020404" pitchFamily="49" charset="0"/>
                        </a:rPr>
                        <a:t>–f</a:t>
                      </a:r>
                      <a:endParaRPr sz="1600" dirty="0">
                        <a:solidFill>
                          <a:srgbClr val="0EC07D"/>
                        </a:solidFill>
                        <a:latin typeface="Courier New" panose="02070309020205020404" pitchFamily="49" charset="0"/>
                        <a:cs typeface="Courier New" panose="02070309020205020404" pitchFamily="49" charset="0"/>
                      </a:endParaRPr>
                    </a:p>
                  </a:txBody>
                  <a:tcPr marL="91425" marR="91425" marT="91425" marB="91425" anchor="ctr">
                    <a:lnL w="12700" cmpd="sng">
                      <a:noFill/>
                      <a:prstDash val="soli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lvl="0" indent="0">
                        <a:spcBef>
                          <a:spcPts val="0"/>
                        </a:spcBef>
                        <a:spcAft>
                          <a:spcPts val="0"/>
                        </a:spcAft>
                        <a:buNone/>
                      </a:pPr>
                      <a:r>
                        <a:rPr lang="en" sz="1600" dirty="0">
                          <a:solidFill>
                            <a:schemeClr val="tx1"/>
                          </a:solidFill>
                          <a:latin typeface="Arial" panose="020B0604020202020204" pitchFamily="34" charset="0"/>
                          <a:cs typeface="Arial" panose="020B0604020202020204" pitchFamily="34" charset="0"/>
                        </a:rPr>
                        <a:t>Use the given file as the “Makefile</a:t>
                      </a:r>
                      <a:endParaRPr sz="1600" dirty="0">
                        <a:solidFill>
                          <a:schemeClr val="tx1"/>
                        </a:solidFill>
                        <a:latin typeface="Arial" panose="020B0604020202020204" pitchFamily="34" charset="0"/>
                        <a:cs typeface="Arial" panose="020B0604020202020204" pitchFamily="34" charset="0"/>
                      </a:endParaRPr>
                    </a:p>
                  </a:txBody>
                  <a:tcPr marL="91425" marR="91425" marT="91425" marB="91425" anchor="ctr">
                    <a:lnL w="28575" cap="flat" cmpd="sng" algn="ctr">
                      <a:solidFill>
                        <a:schemeClr val="bg1"/>
                      </a:solidFill>
                      <a:prstDash val="solid"/>
                      <a:round/>
                      <a:headEnd type="none" w="med" len="med"/>
                      <a:tailEnd type="none" w="med" len="med"/>
                    </a:lnL>
                    <a:lnR w="12700" cmpd="sng">
                      <a:noFill/>
                      <a:prstDash val="soli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r h="474824">
                <a:tc>
                  <a:txBody>
                    <a:bodyPr/>
                    <a:lstStyle/>
                    <a:p>
                      <a:pPr marL="0" lvl="0" indent="0" algn="ctr">
                        <a:spcBef>
                          <a:spcPts val="0"/>
                        </a:spcBef>
                        <a:spcAft>
                          <a:spcPts val="0"/>
                        </a:spcAft>
                        <a:buNone/>
                      </a:pPr>
                      <a:r>
                        <a:rPr lang="en" sz="1600" b="1" dirty="0">
                          <a:solidFill>
                            <a:srgbClr val="0EC07D"/>
                          </a:solidFill>
                          <a:latin typeface="Courier New" panose="02070309020205020404" pitchFamily="49" charset="0"/>
                          <a:cs typeface="Courier New" panose="02070309020205020404" pitchFamily="49" charset="0"/>
                        </a:rPr>
                        <a:t>–i</a:t>
                      </a:r>
                      <a:endParaRPr sz="1600" dirty="0">
                        <a:solidFill>
                          <a:srgbClr val="0EC07D"/>
                        </a:solidFill>
                        <a:latin typeface="Courier New" panose="02070309020205020404" pitchFamily="49" charset="0"/>
                        <a:cs typeface="Courier New" panose="02070309020205020404" pitchFamily="49" charset="0"/>
                      </a:endParaRPr>
                    </a:p>
                  </a:txBody>
                  <a:tcPr marL="91425" marR="91425" marT="91425" marB="91425" anchor="ctr">
                    <a:lnL w="12700" cmpd="sng">
                      <a:noFill/>
                      <a:prstDash val="soli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lvl="0" indent="0">
                        <a:spcBef>
                          <a:spcPts val="0"/>
                        </a:spcBef>
                        <a:spcAft>
                          <a:spcPts val="0"/>
                        </a:spcAft>
                        <a:buNone/>
                      </a:pPr>
                      <a:r>
                        <a:rPr lang="en" sz="1600" dirty="0">
                          <a:solidFill>
                            <a:schemeClr val="tx1"/>
                          </a:solidFill>
                          <a:latin typeface="Arial" panose="020B0604020202020204" pitchFamily="34" charset="0"/>
                          <a:cs typeface="Arial" panose="020B0604020202020204" pitchFamily="34" charset="0"/>
                        </a:rPr>
                        <a:t>Ignore all errors in command execution while building</a:t>
                      </a:r>
                      <a:endParaRPr sz="1600" dirty="0">
                        <a:solidFill>
                          <a:schemeClr val="tx1"/>
                        </a:solidFill>
                        <a:latin typeface="Arial" panose="020B0604020202020204" pitchFamily="34" charset="0"/>
                        <a:cs typeface="Arial" panose="020B0604020202020204" pitchFamily="34" charset="0"/>
                      </a:endParaRPr>
                    </a:p>
                  </a:txBody>
                  <a:tcPr marL="91425" marR="91425" marT="91425" marB="91425" anchor="ctr">
                    <a:lnL w="28575" cap="flat" cmpd="sng" algn="ctr">
                      <a:solidFill>
                        <a:schemeClr val="bg1"/>
                      </a:solidFill>
                      <a:prstDash val="solid"/>
                      <a:round/>
                      <a:headEnd type="none" w="med" len="med"/>
                      <a:tailEnd type="none" w="med" len="med"/>
                    </a:lnL>
                    <a:lnR w="12700" cmpd="sng">
                      <a:noFill/>
                      <a:prstDash val="soli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r h="746171">
                <a:tc>
                  <a:txBody>
                    <a:bodyPr/>
                    <a:lstStyle/>
                    <a:p>
                      <a:pPr marL="0" lvl="0" indent="0" algn="ctr" rtl="0">
                        <a:spcBef>
                          <a:spcPts val="0"/>
                        </a:spcBef>
                        <a:spcAft>
                          <a:spcPts val="0"/>
                        </a:spcAft>
                        <a:buNone/>
                      </a:pPr>
                      <a:r>
                        <a:rPr lang="en" sz="1600" b="1" dirty="0">
                          <a:solidFill>
                            <a:srgbClr val="0EC07D"/>
                          </a:solidFill>
                          <a:latin typeface="Courier New" panose="02070309020205020404" pitchFamily="49" charset="0"/>
                          <a:cs typeface="Courier New" panose="02070309020205020404" pitchFamily="49" charset="0"/>
                        </a:rPr>
                        <a:t>–t</a:t>
                      </a:r>
                      <a:endParaRPr sz="1600" b="1" dirty="0">
                        <a:solidFill>
                          <a:srgbClr val="0EC07D"/>
                        </a:solidFill>
                        <a:latin typeface="Courier New" panose="02070309020205020404" pitchFamily="49" charset="0"/>
                        <a:cs typeface="Courier New" panose="02070309020205020404" pitchFamily="49" charset="0"/>
                      </a:endParaRPr>
                    </a:p>
                  </a:txBody>
                  <a:tcPr marL="91425" marR="91425" marT="91425" marB="91425" anchor="ctr">
                    <a:lnL w="12700" cmpd="sng">
                      <a:noFill/>
                      <a:prstDash val="soli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lvl="0" indent="0" rtl="0">
                        <a:lnSpc>
                          <a:spcPct val="100000"/>
                        </a:lnSpc>
                        <a:spcBef>
                          <a:spcPts val="0"/>
                        </a:spcBef>
                        <a:spcAft>
                          <a:spcPts val="0"/>
                        </a:spcAft>
                        <a:buNone/>
                      </a:pPr>
                      <a:r>
                        <a:rPr lang="en" sz="1600" dirty="0">
                          <a:solidFill>
                            <a:schemeClr val="tx1"/>
                          </a:solidFill>
                          <a:latin typeface="Arial" panose="020B0604020202020204" pitchFamily="34" charset="0"/>
                          <a:cs typeface="Arial" panose="020B0604020202020204" pitchFamily="34" charset="0"/>
                        </a:rPr>
                        <a:t>Touch files instead of making them by running commands. Generally used  to fake </a:t>
                      </a:r>
                      <a:r>
                        <a:rPr lang="en" sz="1600" dirty="0" smtClean="0">
                          <a:solidFill>
                            <a:schemeClr val="tx1"/>
                          </a:solidFill>
                          <a:latin typeface="Arial" panose="020B0604020202020204" pitchFamily="34" charset="0"/>
                          <a:cs typeface="Arial" panose="020B0604020202020204" pitchFamily="34" charset="0"/>
                        </a:rPr>
                        <a:t>that commands </a:t>
                      </a:r>
                      <a:r>
                        <a:rPr lang="en" sz="1600" dirty="0">
                          <a:solidFill>
                            <a:schemeClr val="tx1"/>
                          </a:solidFill>
                          <a:latin typeface="Arial" panose="020B0604020202020204" pitchFamily="34" charset="0"/>
                          <a:cs typeface="Arial" panose="020B0604020202020204" pitchFamily="34" charset="0"/>
                        </a:rPr>
                        <a:t>are executed to help in developing “Makefile”</a:t>
                      </a:r>
                      <a:endParaRPr sz="1600" dirty="0">
                        <a:solidFill>
                          <a:schemeClr val="tx1"/>
                        </a:solidFill>
                        <a:latin typeface="Arial" panose="020B0604020202020204" pitchFamily="34" charset="0"/>
                        <a:cs typeface="Arial" panose="020B0604020202020204" pitchFamily="34" charset="0"/>
                      </a:endParaRPr>
                    </a:p>
                  </a:txBody>
                  <a:tcPr marL="91425" marR="91425" marT="91425" marB="91425" anchor="ctr">
                    <a:lnL w="28575" cap="flat" cmpd="sng" algn="ctr">
                      <a:solidFill>
                        <a:schemeClr val="bg1"/>
                      </a:solidFill>
                      <a:prstDash val="solid"/>
                      <a:round/>
                      <a:headEnd type="none" w="med" len="med"/>
                      <a:tailEnd type="none" w="med" len="med"/>
                    </a:lnL>
                    <a:lnR w="12700" cmpd="sng">
                      <a:noFill/>
                      <a:prstDash val="soli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r h="560186">
                <a:tc>
                  <a:txBody>
                    <a:bodyPr/>
                    <a:lstStyle/>
                    <a:p>
                      <a:pPr marL="0" lvl="0" indent="0" algn="ctr" rtl="0">
                        <a:spcBef>
                          <a:spcPts val="0"/>
                        </a:spcBef>
                        <a:spcAft>
                          <a:spcPts val="0"/>
                        </a:spcAft>
                        <a:buNone/>
                      </a:pPr>
                      <a:r>
                        <a:rPr lang="en" sz="1600" b="1" dirty="0">
                          <a:solidFill>
                            <a:srgbClr val="0EC07D"/>
                          </a:solidFill>
                          <a:latin typeface="Courier New" panose="02070309020205020404" pitchFamily="49" charset="0"/>
                          <a:cs typeface="Courier New" panose="02070309020205020404" pitchFamily="49" charset="0"/>
                        </a:rPr>
                        <a:t>–o</a:t>
                      </a:r>
                      <a:endParaRPr sz="1600" b="1" dirty="0">
                        <a:solidFill>
                          <a:srgbClr val="0EC07D"/>
                        </a:solidFill>
                        <a:latin typeface="Courier New" panose="02070309020205020404" pitchFamily="49" charset="0"/>
                        <a:cs typeface="Courier New" panose="02070309020205020404" pitchFamily="49" charset="0"/>
                      </a:endParaRPr>
                    </a:p>
                  </a:txBody>
                  <a:tcPr marL="91425" marR="91425" marT="91425" marB="91425" anchor="ctr">
                    <a:lnL w="12700" cmpd="sng">
                      <a:noFill/>
                      <a:prstDash val="soli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lvl="0" indent="0" rtl="0">
                        <a:lnSpc>
                          <a:spcPct val="150000"/>
                        </a:lnSpc>
                        <a:spcBef>
                          <a:spcPts val="0"/>
                        </a:spcBef>
                        <a:spcAft>
                          <a:spcPts val="0"/>
                        </a:spcAft>
                        <a:buNone/>
                      </a:pPr>
                      <a:r>
                        <a:rPr lang="en" sz="1600" dirty="0">
                          <a:solidFill>
                            <a:schemeClr val="tx1"/>
                          </a:solidFill>
                          <a:latin typeface="Arial" panose="020B0604020202020204" pitchFamily="34" charset="0"/>
                          <a:cs typeface="Arial" panose="020B0604020202020204" pitchFamily="34" charset="0"/>
                        </a:rPr>
                        <a:t>Don’t re "Make" files even if it is older than its dependencies</a:t>
                      </a:r>
                      <a:endParaRPr sz="1600" dirty="0">
                        <a:solidFill>
                          <a:schemeClr val="tx1"/>
                        </a:solidFill>
                        <a:latin typeface="Arial" panose="020B0604020202020204" pitchFamily="34" charset="0"/>
                        <a:cs typeface="Arial" panose="020B0604020202020204" pitchFamily="34" charset="0"/>
                      </a:endParaRPr>
                    </a:p>
                  </a:txBody>
                  <a:tcPr marL="91425" marR="91425" marT="91425" marB="91425" anchor="ctr">
                    <a:lnL w="28575" cap="flat" cmpd="sng" algn="ctr">
                      <a:solidFill>
                        <a:schemeClr val="bg1"/>
                      </a:solidFill>
                      <a:prstDash val="solid"/>
                      <a:round/>
                      <a:headEnd type="none" w="med" len="med"/>
                      <a:tailEnd type="none" w="med" len="med"/>
                    </a:lnL>
                    <a:lnR w="12700" cmpd="sng">
                      <a:noFill/>
                      <a:prstDash val="soli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r h="560186">
                <a:tc>
                  <a:txBody>
                    <a:bodyPr/>
                    <a:lstStyle/>
                    <a:p>
                      <a:pPr marL="0" lvl="0" indent="0" algn="ctr" rtl="0">
                        <a:spcBef>
                          <a:spcPts val="0"/>
                        </a:spcBef>
                        <a:spcAft>
                          <a:spcPts val="0"/>
                        </a:spcAft>
                        <a:buNone/>
                      </a:pPr>
                      <a:r>
                        <a:rPr lang="en" sz="1600" b="1" dirty="0">
                          <a:solidFill>
                            <a:srgbClr val="0EC07D"/>
                          </a:solidFill>
                          <a:latin typeface="Courier New" panose="02070309020205020404" pitchFamily="49" charset="0"/>
                          <a:cs typeface="Courier New" panose="02070309020205020404" pitchFamily="49" charset="0"/>
                        </a:rPr>
                        <a:t>–w</a:t>
                      </a:r>
                      <a:endParaRPr sz="1600" b="1" dirty="0">
                        <a:solidFill>
                          <a:srgbClr val="0EC07D"/>
                        </a:solidFill>
                        <a:latin typeface="Courier New" panose="02070309020205020404" pitchFamily="49" charset="0"/>
                        <a:cs typeface="Courier New" panose="02070309020205020404" pitchFamily="49" charset="0"/>
                      </a:endParaRPr>
                    </a:p>
                  </a:txBody>
                  <a:tcPr marL="91425" marR="91425" marT="91425" marB="91425" anchor="ctr">
                    <a:lnL w="12700" cmpd="sng">
                      <a:noFill/>
                      <a:prstDash val="soli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accent6">
                        <a:lumMod val="20000"/>
                        <a:lumOff val="80000"/>
                      </a:schemeClr>
                    </a:solidFill>
                  </a:tcPr>
                </a:tc>
                <a:tc>
                  <a:txBody>
                    <a:bodyPr/>
                    <a:lstStyle/>
                    <a:p>
                      <a:pPr marL="0" lvl="0" indent="0" rtl="0">
                        <a:lnSpc>
                          <a:spcPct val="150000"/>
                        </a:lnSpc>
                        <a:spcBef>
                          <a:spcPts val="0"/>
                        </a:spcBef>
                        <a:spcAft>
                          <a:spcPts val="0"/>
                        </a:spcAft>
                        <a:buNone/>
                      </a:pPr>
                      <a:r>
                        <a:rPr lang="en" sz="1600" dirty="0">
                          <a:solidFill>
                            <a:schemeClr val="tx1"/>
                          </a:solidFill>
                          <a:latin typeface="Arial" panose="020B0604020202020204" pitchFamily="34" charset="0"/>
                          <a:cs typeface="Arial" panose="020B0604020202020204" pitchFamily="34" charset="0"/>
                        </a:rPr>
                        <a:t>Debugging the recursive "Make" commands</a:t>
                      </a:r>
                      <a:endParaRPr sz="1600" dirty="0">
                        <a:solidFill>
                          <a:schemeClr val="tx1"/>
                        </a:solidFill>
                        <a:latin typeface="Arial" panose="020B0604020202020204" pitchFamily="34" charset="0"/>
                        <a:cs typeface="Arial" panose="020B0604020202020204" pitchFamily="34" charset="0"/>
                      </a:endParaRPr>
                    </a:p>
                  </a:txBody>
                  <a:tcPr marL="91425" marR="91425" marT="91425" marB="91425" anchor="ctr">
                    <a:lnL w="28575" cap="flat" cmpd="sng" algn="ctr">
                      <a:solidFill>
                        <a:schemeClr val="bg1"/>
                      </a:solidFill>
                      <a:prstDash val="solid"/>
                      <a:round/>
                      <a:headEnd type="none" w="med" len="med"/>
                      <a:tailEnd type="none" w="med" len="med"/>
                    </a:lnL>
                    <a:lnR w="12700" cmpd="sng">
                      <a:noFill/>
                      <a:prstDash val="solid"/>
                    </a:lnR>
                    <a:lnT w="28575" cap="flat" cmpd="sng" algn="ctr">
                      <a:solidFill>
                        <a:schemeClr val="bg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accent6">
                        <a:lumMod val="20000"/>
                        <a:lumOff val="80000"/>
                      </a:schemeClr>
                    </a:solidFill>
                  </a:tcPr>
                </a:tc>
              </a:tr>
            </a:tbl>
          </a:graphicData>
        </a:graphic>
      </p:graphicFrame>
    </p:spTree>
    <p:extLst>
      <p:ext uri="{BB962C8B-B14F-4D97-AF65-F5344CB8AC3E}">
        <p14:creationId xmlns:p14="http://schemas.microsoft.com/office/powerpoint/2010/main" val="389111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2.3 Recursive “Makes”</a:t>
            </a:r>
            <a:endParaRPr lang="en-US" dirty="0"/>
          </a:p>
        </p:txBody>
      </p:sp>
      <p:sp>
        <p:nvSpPr>
          <p:cNvPr id="7" name="Text Placeholder 6"/>
          <p:cNvSpPr>
            <a:spLocks noGrp="1"/>
          </p:cNvSpPr>
          <p:nvPr>
            <p:ph type="body" sz="quarter" idx="13"/>
          </p:nvPr>
        </p:nvSpPr>
        <p:spPr/>
        <p:txBody>
          <a:bodyPr/>
          <a:lstStyle/>
          <a:p>
            <a:pPr lvl="0"/>
            <a:r>
              <a:rPr lang="en-IN" b="1"/>
              <a:t>Module 5:</a:t>
            </a:r>
            <a:r>
              <a:rPr lang="en-IN"/>
              <a:t> "Make" and “Makefiles”</a:t>
            </a:r>
            <a:endParaRPr lang="en-IN" dirty="0"/>
          </a:p>
        </p:txBody>
      </p:sp>
      <p:sp>
        <p:nvSpPr>
          <p:cNvPr id="4" name="Text Placeholder 3"/>
          <p:cNvSpPr>
            <a:spLocks noGrp="1"/>
          </p:cNvSpPr>
          <p:nvPr>
            <p:ph type="body" sz="quarter" idx="24"/>
          </p:nvPr>
        </p:nvSpPr>
        <p:spPr>
          <a:xfrm>
            <a:off x="514350" y="1304995"/>
            <a:ext cx="8629650" cy="4840828"/>
          </a:xfrm>
        </p:spPr>
        <p:txBody>
          <a:bodyPr/>
          <a:lstStyle/>
          <a:p>
            <a:pPr lvl="1">
              <a:lnSpc>
                <a:spcPct val="100000"/>
              </a:lnSpc>
            </a:pPr>
            <a:r>
              <a:rPr lang="en-US" dirty="0" smtClean="0"/>
              <a:t>A recursive </a:t>
            </a:r>
            <a:r>
              <a:rPr lang="en-US" dirty="0" err="1" smtClean="0"/>
              <a:t>makefile</a:t>
            </a:r>
            <a:r>
              <a:rPr lang="en-US" dirty="0" smtClean="0"/>
              <a:t> is just a master </a:t>
            </a:r>
            <a:r>
              <a:rPr lang="en-US" dirty="0" err="1" smtClean="0"/>
              <a:t>makefile</a:t>
            </a:r>
            <a:r>
              <a:rPr lang="en-US" dirty="0" smtClean="0"/>
              <a:t> containing the execution of "Make" commands of multiple “</a:t>
            </a:r>
            <a:r>
              <a:rPr lang="en-US" dirty="0" err="1" smtClean="0"/>
              <a:t>Makefiles</a:t>
            </a:r>
            <a:r>
              <a:rPr lang="en-US" dirty="0" smtClean="0"/>
              <a:t>” in their subdirectories. </a:t>
            </a:r>
          </a:p>
          <a:p>
            <a:pPr lvl="1">
              <a:lnSpc>
                <a:spcPct val="100000"/>
              </a:lnSpc>
            </a:pPr>
            <a:r>
              <a:rPr lang="en-US" dirty="0" smtClean="0"/>
              <a:t>The variables/macros can be passed from master “</a:t>
            </a:r>
            <a:r>
              <a:rPr lang="en-US" dirty="0" err="1" smtClean="0"/>
              <a:t>Makefile</a:t>
            </a:r>
            <a:r>
              <a:rPr lang="en-US" dirty="0" smtClean="0"/>
              <a:t>” to the child “</a:t>
            </a:r>
            <a:r>
              <a:rPr lang="en-US" dirty="0" err="1" smtClean="0"/>
              <a:t>Makefiles</a:t>
            </a:r>
            <a:r>
              <a:rPr lang="en-US" dirty="0" smtClean="0"/>
              <a:t>” by using the “export” command.</a:t>
            </a:r>
          </a:p>
          <a:p>
            <a:pPr marL="0" lvl="1" indent="0">
              <a:lnSpc>
                <a:spcPct val="100000"/>
              </a:lnSpc>
              <a:buNone/>
            </a:pPr>
            <a:endParaRPr lang="en-US" b="1" dirty="0" smtClean="0"/>
          </a:p>
          <a:p>
            <a:pPr marL="0" lvl="1" indent="0">
              <a:lnSpc>
                <a:spcPct val="100000"/>
              </a:lnSpc>
              <a:buNone/>
            </a:pPr>
            <a:r>
              <a:rPr lang="en-US" b="1" dirty="0" smtClean="0"/>
              <a:t>Example: </a:t>
            </a:r>
            <a:r>
              <a:rPr lang="en-US" dirty="0" smtClean="0">
                <a:solidFill>
                  <a:srgbClr val="FF0000"/>
                </a:solidFill>
                <a:sym typeface="Courier New"/>
              </a:rPr>
              <a:t>export</a:t>
            </a:r>
            <a:r>
              <a:rPr lang="en-US" dirty="0" smtClean="0">
                <a:sym typeface="Courier New"/>
              </a:rPr>
              <a:t> </a:t>
            </a:r>
            <a:r>
              <a:rPr lang="en-US" dirty="0" smtClean="0">
                <a:solidFill>
                  <a:srgbClr val="0EC07D"/>
                </a:solidFill>
                <a:sym typeface="Courier New"/>
              </a:rPr>
              <a:t>VARIABLE</a:t>
            </a:r>
            <a:r>
              <a:rPr lang="en-US" dirty="0" smtClean="0">
                <a:sym typeface="Courier New"/>
              </a:rPr>
              <a:t> = Value</a:t>
            </a:r>
          </a:p>
          <a:p>
            <a:pPr marL="0" lvl="1" indent="0" algn="ctr">
              <a:lnSpc>
                <a:spcPct val="100000"/>
              </a:lnSpc>
              <a:buNone/>
            </a:pPr>
            <a:endParaRPr lang="en-US" dirty="0" smtClean="0">
              <a:sym typeface="Courier New"/>
            </a:endParaRPr>
          </a:p>
          <a:p>
            <a:pPr lvl="1">
              <a:lnSpc>
                <a:spcPct val="100000"/>
              </a:lnSpc>
            </a:pPr>
            <a:r>
              <a:rPr lang="en-US" dirty="0" smtClean="0"/>
              <a:t>An example for a recursive "Make" is given below: </a:t>
            </a:r>
          </a:p>
          <a:p>
            <a:pPr marL="0" lvl="1" indent="0">
              <a:lnSpc>
                <a:spcPct val="100000"/>
              </a:lnSpc>
              <a:buNone/>
            </a:pPr>
            <a:r>
              <a:rPr lang="en-US" dirty="0" smtClean="0"/>
              <a:t/>
            </a:r>
            <a:br>
              <a:rPr lang="en-US" dirty="0" smtClean="0"/>
            </a:br>
            <a:r>
              <a:rPr lang="en-US" dirty="0" smtClean="0">
                <a:solidFill>
                  <a:srgbClr val="FF0000"/>
                </a:solidFill>
                <a:latin typeface="Courier New" panose="02070309020205020404" pitchFamily="49" charset="0"/>
                <a:cs typeface="Courier New" panose="02070309020205020404" pitchFamily="49" charset="0"/>
                <a:sym typeface="Courier New"/>
              </a:rPr>
              <a:t>module1:</a:t>
            </a:r>
            <a:br>
              <a:rPr lang="en-US" dirty="0" smtClean="0">
                <a:solidFill>
                  <a:srgbClr val="FF0000"/>
                </a:solidFill>
                <a:latin typeface="Courier New" panose="02070309020205020404" pitchFamily="49" charset="0"/>
                <a:cs typeface="Courier New" panose="02070309020205020404" pitchFamily="49" charset="0"/>
                <a:sym typeface="Courier New"/>
              </a:rPr>
            </a:br>
            <a:r>
              <a:rPr lang="en-US" dirty="0" smtClean="0">
                <a:solidFill>
                  <a:srgbClr val="FF0000"/>
                </a:solidFill>
                <a:latin typeface="Courier New" panose="02070309020205020404" pitchFamily="49" charset="0"/>
                <a:cs typeface="Courier New" panose="02070309020205020404" pitchFamily="49" charset="0"/>
                <a:sym typeface="Courier New"/>
              </a:rPr>
              <a:t>	$</a:t>
            </a:r>
            <a:r>
              <a:rPr lang="en-US" dirty="0" smtClean="0">
                <a:latin typeface="Courier New" panose="02070309020205020404" pitchFamily="49" charset="0"/>
                <a:cs typeface="Courier New" panose="02070309020205020404" pitchFamily="49" charset="0"/>
                <a:sym typeface="Courier New"/>
              </a:rPr>
              <a:t>(</a:t>
            </a:r>
            <a:r>
              <a:rPr lang="en-US" dirty="0" smtClean="0">
                <a:solidFill>
                  <a:srgbClr val="0EC07D"/>
                </a:solidFill>
                <a:latin typeface="Courier New" panose="02070309020205020404" pitchFamily="49" charset="0"/>
                <a:cs typeface="Courier New" panose="02070309020205020404" pitchFamily="49" charset="0"/>
                <a:sym typeface="Courier New"/>
              </a:rPr>
              <a:t>MAKE</a:t>
            </a:r>
            <a:r>
              <a:rPr lang="en-US" dirty="0" smtClean="0">
                <a:solidFill>
                  <a:srgbClr val="FF0000"/>
                </a:solidFill>
                <a:latin typeface="Courier New" panose="02070309020205020404" pitchFamily="49" charset="0"/>
                <a:cs typeface="Courier New" panose="02070309020205020404" pitchFamily="49" charset="0"/>
                <a:sym typeface="Courier New"/>
              </a:rPr>
              <a:t>)</a:t>
            </a:r>
            <a:r>
              <a:rPr lang="en-US" dirty="0" smtClean="0">
                <a:latin typeface="Courier New" panose="02070309020205020404" pitchFamily="49" charset="0"/>
                <a:cs typeface="Courier New" panose="02070309020205020404" pitchFamily="49" charset="0"/>
                <a:sym typeface="Courier New"/>
              </a:rPr>
              <a:t> -C ./module1</a:t>
            </a:r>
          </a:p>
          <a:p>
            <a:pPr marL="0" lvl="1" indent="0">
              <a:lnSpc>
                <a:spcPct val="100000"/>
              </a:lnSpc>
              <a:buNone/>
            </a:pPr>
            <a:r>
              <a:rPr lang="en-US" dirty="0" smtClean="0">
                <a:latin typeface="Courier New" panose="02070309020205020404" pitchFamily="49" charset="0"/>
                <a:cs typeface="Courier New" panose="02070309020205020404" pitchFamily="49" charset="0"/>
                <a:sym typeface="Courier New"/>
              </a:rPr>
              <a:t/>
            </a:r>
            <a:br>
              <a:rPr lang="en-US" dirty="0" smtClean="0">
                <a:latin typeface="Courier New" panose="02070309020205020404" pitchFamily="49" charset="0"/>
                <a:cs typeface="Courier New" panose="02070309020205020404" pitchFamily="49" charset="0"/>
                <a:sym typeface="Courier New"/>
              </a:rPr>
            </a:br>
            <a:r>
              <a:rPr lang="en-US" dirty="0" smtClean="0">
                <a:solidFill>
                  <a:srgbClr val="FF0000"/>
                </a:solidFill>
                <a:latin typeface="Courier New" panose="02070309020205020404" pitchFamily="49" charset="0"/>
                <a:cs typeface="Courier New" panose="02070309020205020404" pitchFamily="49" charset="0"/>
                <a:sym typeface="Courier New"/>
              </a:rPr>
              <a:t>module2:</a:t>
            </a:r>
            <a:br>
              <a:rPr lang="en-US" dirty="0" smtClean="0">
                <a:solidFill>
                  <a:srgbClr val="FF0000"/>
                </a:solidFill>
                <a:latin typeface="Courier New" panose="02070309020205020404" pitchFamily="49" charset="0"/>
                <a:cs typeface="Courier New" panose="02070309020205020404" pitchFamily="49" charset="0"/>
                <a:sym typeface="Courier New"/>
              </a:rPr>
            </a:br>
            <a:r>
              <a:rPr lang="en-US" dirty="0" smtClean="0">
                <a:solidFill>
                  <a:srgbClr val="FF0000"/>
                </a:solidFill>
                <a:latin typeface="Courier New" panose="02070309020205020404" pitchFamily="49" charset="0"/>
                <a:cs typeface="Courier New" panose="02070309020205020404" pitchFamily="49" charset="0"/>
                <a:sym typeface="Courier New"/>
              </a:rPr>
              <a:t>	$(</a:t>
            </a:r>
            <a:r>
              <a:rPr lang="en-US" dirty="0" smtClean="0">
                <a:solidFill>
                  <a:srgbClr val="0EC07D"/>
                </a:solidFill>
                <a:latin typeface="Courier New" panose="02070309020205020404" pitchFamily="49" charset="0"/>
                <a:cs typeface="Courier New" panose="02070309020205020404" pitchFamily="49" charset="0"/>
                <a:sym typeface="Courier New"/>
              </a:rPr>
              <a:t>MAKE</a:t>
            </a:r>
            <a:r>
              <a:rPr lang="en-US" dirty="0" smtClean="0">
                <a:solidFill>
                  <a:srgbClr val="FF0000"/>
                </a:solidFill>
                <a:latin typeface="Courier New" panose="02070309020205020404" pitchFamily="49" charset="0"/>
                <a:cs typeface="Courier New" panose="02070309020205020404" pitchFamily="49" charset="0"/>
                <a:sym typeface="Courier New"/>
              </a:rPr>
              <a:t>)</a:t>
            </a:r>
            <a:r>
              <a:rPr lang="en-US" dirty="0" smtClean="0">
                <a:latin typeface="Courier New" panose="02070309020205020404" pitchFamily="49" charset="0"/>
                <a:cs typeface="Courier New" panose="02070309020205020404" pitchFamily="49" charset="0"/>
                <a:sym typeface="Courier New"/>
              </a:rPr>
              <a:t> -C ./module2 </a:t>
            </a:r>
          </a:p>
          <a:p>
            <a:pPr>
              <a:lnSpc>
                <a:spcPct val="100000"/>
              </a:lnSpc>
            </a:pPr>
            <a:endParaRPr lang="en-US"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68011" t="41471" r="21700" b="37224"/>
          <a:stretch/>
        </p:blipFill>
        <p:spPr>
          <a:xfrm>
            <a:off x="8481698" y="2403853"/>
            <a:ext cx="3447836" cy="3921548"/>
          </a:xfrm>
          <a:prstGeom prst="rect">
            <a:avLst/>
          </a:prstGeom>
        </p:spPr>
      </p:pic>
    </p:spTree>
    <p:extLst>
      <p:ext uri="{BB962C8B-B14F-4D97-AF65-F5344CB8AC3E}">
        <p14:creationId xmlns:p14="http://schemas.microsoft.com/office/powerpoint/2010/main" val="1329008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 smtClean="0"/>
              <a:t>What did You Grasp?</a:t>
            </a:r>
            <a:endParaRPr lang="en-US" dirty="0"/>
          </a:p>
        </p:txBody>
      </p:sp>
      <p:sp>
        <p:nvSpPr>
          <p:cNvPr id="19" name="Text Placeholder 18"/>
          <p:cNvSpPr>
            <a:spLocks noGrp="1"/>
          </p:cNvSpPr>
          <p:nvPr>
            <p:ph type="body" sz="quarter" idx="13"/>
          </p:nvPr>
        </p:nvSpPr>
        <p:spPr/>
        <p:txBody>
          <a:bodyPr/>
          <a:lstStyle/>
          <a:p>
            <a:pPr lvl="0"/>
            <a:r>
              <a:rPr lang="en-IN" b="1"/>
              <a:t>Module 5:</a:t>
            </a:r>
            <a:r>
              <a:rPr lang="en-IN"/>
              <a:t> "Make" and “Makefiles”</a:t>
            </a:r>
            <a:endParaRPr lang="en-IN" dirty="0"/>
          </a:p>
        </p:txBody>
      </p:sp>
      <p:sp>
        <p:nvSpPr>
          <p:cNvPr id="7" name="Text Placeholder 6"/>
          <p:cNvSpPr>
            <a:spLocks noGrp="1"/>
          </p:cNvSpPr>
          <p:nvPr>
            <p:ph type="body" sz="quarter" idx="26"/>
          </p:nvPr>
        </p:nvSpPr>
        <p:spPr/>
        <p:txBody>
          <a:bodyPr/>
          <a:lstStyle/>
          <a:p>
            <a:pPr lvl="0"/>
            <a:r>
              <a:rPr lang="en-US" dirty="0" smtClean="0"/>
              <a:t>Which option will ignore all the errors in the rules of a ‘</a:t>
            </a:r>
            <a:r>
              <a:rPr lang="en-US" dirty="0" err="1" smtClean="0"/>
              <a:t>Makefile</a:t>
            </a:r>
            <a:r>
              <a:rPr lang="en-US" dirty="0" smtClean="0"/>
              <a:t>’ on executing the “Make” command?</a:t>
            </a:r>
          </a:p>
          <a:p>
            <a:pPr lvl="1"/>
            <a:r>
              <a:rPr lang="en-US" dirty="0" smtClean="0"/>
              <a:t>-</a:t>
            </a:r>
            <a:r>
              <a:rPr lang="en-US" dirty="0" err="1" smtClean="0"/>
              <a:t>i</a:t>
            </a:r>
            <a:endParaRPr lang="en-US" dirty="0" smtClean="0"/>
          </a:p>
          <a:p>
            <a:pPr lvl="1"/>
            <a:r>
              <a:rPr lang="en-US" dirty="0" smtClean="0"/>
              <a:t>-j</a:t>
            </a:r>
          </a:p>
          <a:p>
            <a:pPr lvl="1"/>
            <a:r>
              <a:rPr lang="en-US" dirty="0" smtClean="0"/>
              <a:t>-k</a:t>
            </a:r>
          </a:p>
          <a:p>
            <a:pPr lvl="1"/>
            <a:r>
              <a:rPr lang="en-US" dirty="0" smtClean="0"/>
              <a:t>–e</a:t>
            </a:r>
          </a:p>
        </p:txBody>
      </p:sp>
    </p:spTree>
    <p:extLst>
      <p:ext uri="{BB962C8B-B14F-4D97-AF65-F5344CB8AC3E}">
        <p14:creationId xmlns:p14="http://schemas.microsoft.com/office/powerpoint/2010/main" val="3631610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 smtClean="0"/>
              <a:t>What did You Grasp?</a:t>
            </a:r>
            <a:endParaRPr lang="en-US" dirty="0"/>
          </a:p>
        </p:txBody>
      </p:sp>
      <p:sp>
        <p:nvSpPr>
          <p:cNvPr id="19" name="Text Placeholder 18"/>
          <p:cNvSpPr>
            <a:spLocks noGrp="1"/>
          </p:cNvSpPr>
          <p:nvPr>
            <p:ph type="body" sz="quarter" idx="13"/>
          </p:nvPr>
        </p:nvSpPr>
        <p:spPr/>
        <p:txBody>
          <a:bodyPr/>
          <a:lstStyle/>
          <a:p>
            <a:pPr lvl="0"/>
            <a:r>
              <a:rPr lang="en-IN" b="1"/>
              <a:t>Module 5:</a:t>
            </a:r>
            <a:r>
              <a:rPr lang="en-IN"/>
              <a:t> "Make" and “Makefiles”</a:t>
            </a:r>
            <a:endParaRPr lang="en-IN" dirty="0"/>
          </a:p>
        </p:txBody>
      </p:sp>
      <p:sp>
        <p:nvSpPr>
          <p:cNvPr id="7" name="Text Placeholder 6"/>
          <p:cNvSpPr>
            <a:spLocks noGrp="1"/>
          </p:cNvSpPr>
          <p:nvPr>
            <p:ph type="body" sz="quarter" idx="26"/>
          </p:nvPr>
        </p:nvSpPr>
        <p:spPr/>
        <p:txBody>
          <a:bodyPr/>
          <a:lstStyle/>
          <a:p>
            <a:pPr lvl="0">
              <a:buFont typeface="+mj-lt"/>
              <a:buAutoNum type="arabicPeriod" startAt="2"/>
            </a:pPr>
            <a:r>
              <a:rPr lang="en-US" dirty="0" smtClean="0"/>
              <a:t>Choose the correct way of passing the “</a:t>
            </a:r>
            <a:r>
              <a:rPr lang="en-US" dirty="0" err="1" smtClean="0"/>
              <a:t>Makefile</a:t>
            </a:r>
            <a:r>
              <a:rPr lang="en-US" dirty="0" smtClean="0"/>
              <a:t>” having the name “mymake.mk” to the “Make” command?</a:t>
            </a:r>
          </a:p>
          <a:p>
            <a:pPr lvl="1"/>
            <a:r>
              <a:rPr lang="en-US" dirty="0" smtClean="0"/>
              <a:t>"Make"–m mymake.mk</a:t>
            </a:r>
          </a:p>
          <a:p>
            <a:pPr lvl="1"/>
            <a:r>
              <a:rPr lang="en-US" dirty="0" smtClean="0"/>
              <a:t>"Make"–f mymake.mk</a:t>
            </a:r>
          </a:p>
          <a:p>
            <a:pPr lvl="1"/>
            <a:r>
              <a:rPr lang="en-US" dirty="0" smtClean="0"/>
              <a:t>make mymake.mk</a:t>
            </a:r>
          </a:p>
          <a:p>
            <a:pPr lvl="1"/>
            <a:r>
              <a:rPr lang="en-US" dirty="0" smtClean="0"/>
              <a:t>make=mymake.mk</a:t>
            </a:r>
          </a:p>
          <a:p>
            <a:pPr lvl="1"/>
            <a:endParaRPr lang="en-US" dirty="0" smtClean="0"/>
          </a:p>
          <a:p>
            <a:pPr>
              <a:buAutoNum type="arabicPeriod" startAt="2"/>
            </a:pPr>
            <a:endParaRPr lang="en-US" dirty="0"/>
          </a:p>
        </p:txBody>
      </p:sp>
    </p:spTree>
    <p:extLst>
      <p:ext uri="{BB962C8B-B14F-4D97-AF65-F5344CB8AC3E}">
        <p14:creationId xmlns:p14="http://schemas.microsoft.com/office/powerpoint/2010/main" val="4013054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3.1 Building Binary from Source Code</a:t>
            </a:r>
            <a:endParaRPr lang="en-US" dirty="0"/>
          </a:p>
        </p:txBody>
      </p:sp>
      <p:sp>
        <p:nvSpPr>
          <p:cNvPr id="7" name="Text Placeholder 6"/>
          <p:cNvSpPr>
            <a:spLocks noGrp="1"/>
          </p:cNvSpPr>
          <p:nvPr>
            <p:ph type="body" sz="quarter" idx="13"/>
          </p:nvPr>
        </p:nvSpPr>
        <p:spPr/>
        <p:txBody>
          <a:bodyPr/>
          <a:lstStyle/>
          <a:p>
            <a:pPr lvl="0"/>
            <a:r>
              <a:rPr lang="en-IN" b="1"/>
              <a:t>Module 5:</a:t>
            </a:r>
            <a:r>
              <a:rPr lang="en-IN"/>
              <a:t> "Make" and “Makefiles”</a:t>
            </a:r>
            <a:endParaRPr lang="en-IN" dirty="0"/>
          </a:p>
        </p:txBody>
      </p:sp>
      <p:sp>
        <p:nvSpPr>
          <p:cNvPr id="4" name="Text Placeholder 3"/>
          <p:cNvSpPr>
            <a:spLocks noGrp="1"/>
          </p:cNvSpPr>
          <p:nvPr>
            <p:ph type="body" sz="quarter" idx="24"/>
          </p:nvPr>
        </p:nvSpPr>
        <p:spPr/>
        <p:txBody>
          <a:bodyPr/>
          <a:lstStyle/>
          <a:p>
            <a:pPr lvl="0"/>
            <a:r>
              <a:rPr lang="en-US" dirty="0" smtClean="0"/>
              <a:t>The following “</a:t>
            </a:r>
            <a:r>
              <a:rPr lang="en-US" dirty="0" err="1" smtClean="0"/>
              <a:t>Makefile</a:t>
            </a:r>
            <a:r>
              <a:rPr lang="en-US" dirty="0" smtClean="0"/>
              <a:t>” fetches the C language source code, compiles them to object and merges the objects together to form a single binary executable file: </a:t>
            </a:r>
          </a:p>
        </p:txBody>
      </p:sp>
      <p:sp>
        <p:nvSpPr>
          <p:cNvPr id="6" name="Rounded Rectangle 5"/>
          <p:cNvSpPr/>
          <p:nvPr/>
        </p:nvSpPr>
        <p:spPr>
          <a:xfrm>
            <a:off x="579126" y="1992263"/>
            <a:ext cx="11093928" cy="4369628"/>
          </a:xfrm>
          <a:prstGeom prst="roundRect">
            <a:avLst>
              <a:gd name="adj" fmla="val 4620"/>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950455" y="2270612"/>
            <a:ext cx="10292377" cy="3800759"/>
          </a:xfrm>
          <a:prstGeom prst="roundRect">
            <a:avLst>
              <a:gd name="adj" fmla="val 4111"/>
            </a:avLst>
          </a:pr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0" bIns="0" numCol="1" spcCol="1270" anchor="t" anchorCtr="0">
            <a:noAutofit/>
          </a:bodyPr>
          <a:lstStyle/>
          <a:p>
            <a:pPr lvl="0">
              <a:lnSpc>
                <a:spcPct val="90000"/>
              </a:lnSpc>
              <a:buClr>
                <a:srgbClr val="000000"/>
              </a:buClr>
              <a:buSzPts val="1100"/>
            </a:pPr>
            <a:r>
              <a:rPr lang="en-US" sz="1800" dirty="0">
                <a:solidFill>
                  <a:srgbClr val="001080"/>
                </a:solidFill>
                <a:latin typeface="Courier New"/>
                <a:ea typeface="Courier New"/>
                <a:cs typeface="Courier New"/>
                <a:sym typeface="Courier New"/>
              </a:rPr>
              <a:t>SHELL</a:t>
            </a:r>
            <a:r>
              <a:rPr lang="en-US" sz="1800" dirty="0">
                <a:solidFill>
                  <a:srgbClr val="000000"/>
                </a:solidFill>
                <a:latin typeface="Courier New"/>
                <a:ea typeface="Courier New"/>
                <a:cs typeface="Courier New"/>
                <a:sym typeface="Courier New"/>
              </a:rPr>
              <a:t> = /bin/bash</a:t>
            </a:r>
          </a:p>
          <a:p>
            <a:pPr lvl="0">
              <a:lnSpc>
                <a:spcPct val="90000"/>
              </a:lnSpc>
              <a:buClr>
                <a:srgbClr val="000000"/>
              </a:buClr>
              <a:buSzPts val="1100"/>
            </a:pPr>
            <a:endParaRPr lang="en-US" sz="1800" dirty="0">
              <a:solidFill>
                <a:srgbClr val="000000"/>
              </a:solidFill>
              <a:latin typeface="Courier New"/>
              <a:ea typeface="Courier New"/>
              <a:cs typeface="Courier New"/>
              <a:sym typeface="Courier New"/>
            </a:endParaRPr>
          </a:p>
          <a:p>
            <a:pPr lvl="0">
              <a:lnSpc>
                <a:spcPct val="90000"/>
              </a:lnSpc>
              <a:buClr>
                <a:srgbClr val="000000"/>
              </a:buClr>
              <a:buSzPts val="1100"/>
            </a:pPr>
            <a:r>
              <a:rPr lang="en-US" sz="1800" dirty="0">
                <a:solidFill>
                  <a:srgbClr val="001080"/>
                </a:solidFill>
                <a:latin typeface="Courier New"/>
                <a:ea typeface="Courier New"/>
                <a:cs typeface="Courier New"/>
                <a:sym typeface="Courier New"/>
              </a:rPr>
              <a:t>CC</a:t>
            </a:r>
            <a:r>
              <a:rPr lang="en-US" sz="1800" dirty="0">
                <a:solidFill>
                  <a:srgbClr val="000000"/>
                </a:solidFill>
                <a:latin typeface="Courier New"/>
                <a:ea typeface="Courier New"/>
                <a:cs typeface="Courier New"/>
                <a:sym typeface="Courier New"/>
              </a:rPr>
              <a:t> = cc</a:t>
            </a:r>
          </a:p>
          <a:p>
            <a:pPr lvl="0">
              <a:lnSpc>
                <a:spcPct val="90000"/>
              </a:lnSpc>
              <a:buClr>
                <a:srgbClr val="000000"/>
              </a:buClr>
              <a:buSzPts val="1100"/>
            </a:pPr>
            <a:r>
              <a:rPr lang="en-US" sz="1800" dirty="0">
                <a:solidFill>
                  <a:srgbClr val="001080"/>
                </a:solidFill>
                <a:latin typeface="Courier New"/>
                <a:ea typeface="Courier New"/>
                <a:cs typeface="Courier New"/>
                <a:sym typeface="Courier New"/>
              </a:rPr>
              <a:t>CCFLAGS</a:t>
            </a:r>
            <a:r>
              <a:rPr lang="en-US" sz="1800" dirty="0">
                <a:solidFill>
                  <a:srgbClr val="000000"/>
                </a:solidFill>
                <a:latin typeface="Courier New"/>
                <a:ea typeface="Courier New"/>
                <a:cs typeface="Courier New"/>
                <a:sym typeface="Courier New"/>
              </a:rPr>
              <a:t> = -Wall -g</a:t>
            </a:r>
          </a:p>
          <a:p>
            <a:pPr lvl="0">
              <a:lnSpc>
                <a:spcPct val="90000"/>
              </a:lnSpc>
              <a:buClr>
                <a:srgbClr val="000000"/>
              </a:buClr>
              <a:buSzPts val="1100"/>
            </a:pPr>
            <a:r>
              <a:rPr lang="en-US" sz="1800" dirty="0">
                <a:solidFill>
                  <a:srgbClr val="001080"/>
                </a:solidFill>
                <a:latin typeface="Courier New"/>
                <a:ea typeface="Courier New"/>
                <a:cs typeface="Courier New"/>
                <a:sym typeface="Courier New"/>
              </a:rPr>
              <a:t>OBJECTS</a:t>
            </a:r>
            <a:r>
              <a:rPr lang="en-US" sz="1800" dirty="0">
                <a:solidFill>
                  <a:srgbClr val="000000"/>
                </a:solidFill>
                <a:latin typeface="Courier New"/>
                <a:ea typeface="Courier New"/>
                <a:cs typeface="Courier New"/>
                <a:sym typeface="Courier New"/>
              </a:rPr>
              <a:t> = </a:t>
            </a:r>
            <a:r>
              <a:rPr lang="en-US" sz="1800" dirty="0" err="1">
                <a:solidFill>
                  <a:srgbClr val="000000"/>
                </a:solidFill>
                <a:latin typeface="Courier New"/>
                <a:ea typeface="Courier New"/>
                <a:cs typeface="Courier New"/>
                <a:sym typeface="Courier New"/>
              </a:rPr>
              <a:t>main.o</a:t>
            </a:r>
            <a:r>
              <a:rPr lang="en-US" sz="1800" dirty="0">
                <a:solidFill>
                  <a:srgbClr val="000000"/>
                </a:solidFill>
                <a:latin typeface="Courier New"/>
                <a:ea typeface="Courier New"/>
                <a:cs typeface="Courier New"/>
                <a:sym typeface="Courier New"/>
              </a:rPr>
              <a:t> </a:t>
            </a:r>
            <a:r>
              <a:rPr lang="en-US" sz="1800" dirty="0" err="1">
                <a:solidFill>
                  <a:srgbClr val="000000"/>
                </a:solidFill>
                <a:latin typeface="Courier New"/>
                <a:ea typeface="Courier New"/>
                <a:cs typeface="Courier New"/>
                <a:sym typeface="Courier New"/>
              </a:rPr>
              <a:t>add.o</a:t>
            </a:r>
            <a:r>
              <a:rPr lang="en-US" sz="1800" dirty="0">
                <a:solidFill>
                  <a:srgbClr val="000000"/>
                </a:solidFill>
                <a:latin typeface="Courier New"/>
                <a:ea typeface="Courier New"/>
                <a:cs typeface="Courier New"/>
                <a:sym typeface="Courier New"/>
              </a:rPr>
              <a:t> </a:t>
            </a:r>
            <a:r>
              <a:rPr lang="en-US" sz="1800" dirty="0" err="1">
                <a:solidFill>
                  <a:srgbClr val="000000"/>
                </a:solidFill>
                <a:latin typeface="Courier New"/>
                <a:ea typeface="Courier New"/>
                <a:cs typeface="Courier New"/>
                <a:sym typeface="Courier New"/>
              </a:rPr>
              <a:t>subtract.o</a:t>
            </a:r>
            <a:r>
              <a:rPr lang="en-US" sz="1800" dirty="0">
                <a:solidFill>
                  <a:srgbClr val="000000"/>
                </a:solidFill>
                <a:latin typeface="Courier New"/>
                <a:ea typeface="Courier New"/>
                <a:cs typeface="Courier New"/>
                <a:sym typeface="Courier New"/>
              </a:rPr>
              <a:t> </a:t>
            </a:r>
            <a:r>
              <a:rPr lang="en-US" sz="1800" dirty="0" err="1">
                <a:solidFill>
                  <a:srgbClr val="000000"/>
                </a:solidFill>
                <a:latin typeface="Courier New"/>
                <a:ea typeface="Courier New"/>
                <a:cs typeface="Courier New"/>
                <a:sym typeface="Courier New"/>
              </a:rPr>
              <a:t>multiply.o</a:t>
            </a:r>
            <a:r>
              <a:rPr lang="en-US" sz="1800" dirty="0">
                <a:solidFill>
                  <a:srgbClr val="000000"/>
                </a:solidFill>
                <a:latin typeface="Courier New"/>
                <a:ea typeface="Courier New"/>
                <a:cs typeface="Courier New"/>
                <a:sym typeface="Courier New"/>
              </a:rPr>
              <a:t> </a:t>
            </a:r>
            <a:r>
              <a:rPr lang="en-US" sz="1800" dirty="0" err="1">
                <a:solidFill>
                  <a:srgbClr val="000000"/>
                </a:solidFill>
                <a:latin typeface="Courier New"/>
                <a:ea typeface="Courier New"/>
                <a:cs typeface="Courier New"/>
                <a:sym typeface="Courier New"/>
              </a:rPr>
              <a:t>divide.o</a:t>
            </a:r>
            <a:endParaRPr lang="en-US" sz="1800" dirty="0">
              <a:solidFill>
                <a:srgbClr val="000000"/>
              </a:solidFill>
              <a:latin typeface="Courier New"/>
              <a:ea typeface="Courier New"/>
              <a:cs typeface="Courier New"/>
              <a:sym typeface="Courier New"/>
            </a:endParaRPr>
          </a:p>
          <a:p>
            <a:pPr lvl="0">
              <a:lnSpc>
                <a:spcPct val="90000"/>
              </a:lnSpc>
              <a:buClr>
                <a:srgbClr val="000000"/>
              </a:buClr>
              <a:buSzPts val="1100"/>
            </a:pPr>
            <a:endParaRPr lang="en-US" sz="1800" dirty="0">
              <a:solidFill>
                <a:srgbClr val="000000"/>
              </a:solidFill>
              <a:latin typeface="Courier New"/>
              <a:ea typeface="Courier New"/>
              <a:cs typeface="Courier New"/>
              <a:sym typeface="Courier New"/>
            </a:endParaRPr>
          </a:p>
          <a:p>
            <a:pPr lvl="0">
              <a:lnSpc>
                <a:spcPct val="90000"/>
              </a:lnSpc>
              <a:buClr>
                <a:srgbClr val="000000"/>
              </a:buClr>
              <a:buSzPts val="1100"/>
            </a:pPr>
            <a:r>
              <a:rPr lang="en-US" sz="1800" dirty="0">
                <a:solidFill>
                  <a:srgbClr val="795E26"/>
                </a:solidFill>
                <a:latin typeface="Courier New"/>
                <a:ea typeface="Courier New"/>
                <a:cs typeface="Courier New"/>
                <a:sym typeface="Courier New"/>
              </a:rPr>
              <a:t>calculator</a:t>
            </a:r>
            <a:r>
              <a:rPr lang="en-US" sz="1800" dirty="0">
                <a:solidFill>
                  <a:srgbClr val="000000"/>
                </a:solidFill>
                <a:latin typeface="Courier New"/>
                <a:ea typeface="Courier New"/>
                <a:cs typeface="Courier New"/>
                <a:sym typeface="Courier New"/>
              </a:rPr>
              <a:t>: </a:t>
            </a:r>
            <a:r>
              <a:rPr lang="en-US" sz="1800" dirty="0">
                <a:solidFill>
                  <a:srgbClr val="0000FF"/>
                </a:solidFill>
                <a:latin typeface="Courier New"/>
                <a:ea typeface="Courier New"/>
                <a:cs typeface="Courier New"/>
                <a:sym typeface="Courier New"/>
              </a:rPr>
              <a:t>${</a:t>
            </a:r>
            <a:r>
              <a:rPr lang="en-US" sz="1800" dirty="0">
                <a:solidFill>
                  <a:srgbClr val="000000"/>
                </a:solidFill>
                <a:latin typeface="Courier New"/>
                <a:ea typeface="Courier New"/>
                <a:cs typeface="Courier New"/>
                <a:sym typeface="Courier New"/>
              </a:rPr>
              <a:t>OBJECTS}</a:t>
            </a:r>
          </a:p>
          <a:p>
            <a:pPr lvl="0">
              <a:lnSpc>
                <a:spcPct val="90000"/>
              </a:lnSpc>
              <a:buClr>
                <a:srgbClr val="000000"/>
              </a:buClr>
              <a:buSzPts val="1100"/>
            </a:pPr>
            <a:r>
              <a:rPr lang="en-US" sz="1800" dirty="0">
                <a:solidFill>
                  <a:srgbClr val="000000"/>
                </a:solidFill>
                <a:latin typeface="Courier New"/>
                <a:ea typeface="Courier New"/>
                <a:cs typeface="Courier New"/>
                <a:sym typeface="Courier New"/>
              </a:rPr>
              <a:t>    </a:t>
            </a:r>
            <a:r>
              <a:rPr lang="en-US" sz="1800" dirty="0">
                <a:solidFill>
                  <a:srgbClr val="0000FF"/>
                </a:solidFill>
                <a:latin typeface="Courier New"/>
                <a:ea typeface="Courier New"/>
                <a:cs typeface="Courier New"/>
                <a:sym typeface="Courier New"/>
              </a:rPr>
              <a:t>${</a:t>
            </a:r>
            <a:r>
              <a:rPr lang="en-US" sz="1800" dirty="0">
                <a:solidFill>
                  <a:srgbClr val="000000"/>
                </a:solidFill>
                <a:latin typeface="Courier New"/>
                <a:ea typeface="Courier New"/>
                <a:cs typeface="Courier New"/>
                <a:sym typeface="Courier New"/>
              </a:rPr>
              <a:t>CC} </a:t>
            </a:r>
            <a:r>
              <a:rPr lang="en-US" sz="1800" dirty="0">
                <a:solidFill>
                  <a:srgbClr val="0000FF"/>
                </a:solidFill>
                <a:latin typeface="Courier New"/>
                <a:ea typeface="Courier New"/>
                <a:cs typeface="Courier New"/>
                <a:sym typeface="Courier New"/>
              </a:rPr>
              <a:t>${</a:t>
            </a:r>
            <a:r>
              <a:rPr lang="en-US" sz="1800" dirty="0">
                <a:solidFill>
                  <a:srgbClr val="000000"/>
                </a:solidFill>
                <a:latin typeface="Courier New"/>
                <a:ea typeface="Courier New"/>
                <a:cs typeface="Courier New"/>
                <a:sym typeface="Courier New"/>
              </a:rPr>
              <a:t>CCFLAGS} -o </a:t>
            </a:r>
            <a:r>
              <a:rPr lang="en-US" sz="1800" dirty="0">
                <a:solidFill>
                  <a:srgbClr val="0000FF"/>
                </a:solidFill>
                <a:latin typeface="Courier New"/>
                <a:ea typeface="Courier New"/>
                <a:cs typeface="Courier New"/>
                <a:sym typeface="Courier New"/>
              </a:rPr>
              <a:t>$@</a:t>
            </a:r>
            <a:r>
              <a:rPr lang="en-US" sz="1800" dirty="0">
                <a:solidFill>
                  <a:srgbClr val="000000"/>
                </a:solidFill>
                <a:latin typeface="Courier New"/>
                <a:ea typeface="Courier New"/>
                <a:cs typeface="Courier New"/>
                <a:sym typeface="Courier New"/>
              </a:rPr>
              <a:t> </a:t>
            </a:r>
            <a:r>
              <a:rPr lang="en-US" sz="1800" dirty="0">
                <a:solidFill>
                  <a:srgbClr val="0000FF"/>
                </a:solidFill>
                <a:latin typeface="Courier New"/>
                <a:ea typeface="Courier New"/>
                <a:cs typeface="Courier New"/>
                <a:sym typeface="Courier New"/>
              </a:rPr>
              <a:t>${</a:t>
            </a:r>
            <a:r>
              <a:rPr lang="en-US" sz="1800" dirty="0">
                <a:solidFill>
                  <a:srgbClr val="000000"/>
                </a:solidFill>
                <a:latin typeface="Courier New"/>
                <a:ea typeface="Courier New"/>
                <a:cs typeface="Courier New"/>
                <a:sym typeface="Courier New"/>
              </a:rPr>
              <a:t>OBJECTS}</a:t>
            </a:r>
          </a:p>
          <a:p>
            <a:pPr lvl="0">
              <a:lnSpc>
                <a:spcPct val="90000"/>
              </a:lnSpc>
              <a:buClr>
                <a:srgbClr val="000000"/>
              </a:buClr>
              <a:buSzPts val="1100"/>
            </a:pPr>
            <a:endParaRPr lang="en-US" sz="1800" dirty="0">
              <a:solidFill>
                <a:srgbClr val="000000"/>
              </a:solidFill>
              <a:latin typeface="Courier New"/>
              <a:ea typeface="Courier New"/>
              <a:cs typeface="Courier New"/>
              <a:sym typeface="Courier New"/>
            </a:endParaRPr>
          </a:p>
          <a:p>
            <a:pPr lvl="0">
              <a:lnSpc>
                <a:spcPct val="90000"/>
              </a:lnSpc>
              <a:buClr>
                <a:srgbClr val="000000"/>
              </a:buClr>
              <a:buSzPts val="1100"/>
            </a:pPr>
            <a:r>
              <a:rPr lang="en-US" sz="1800" dirty="0">
                <a:solidFill>
                  <a:srgbClr val="795E26"/>
                </a:solidFill>
                <a:latin typeface="Courier New"/>
                <a:ea typeface="Courier New"/>
                <a:cs typeface="Courier New"/>
                <a:sym typeface="Courier New"/>
              </a:rPr>
              <a:t>.</a:t>
            </a:r>
            <a:r>
              <a:rPr lang="en-US" sz="1800" dirty="0" err="1">
                <a:solidFill>
                  <a:srgbClr val="795E26"/>
                </a:solidFill>
                <a:latin typeface="Courier New"/>
                <a:ea typeface="Courier New"/>
                <a:cs typeface="Courier New"/>
                <a:sym typeface="Courier New"/>
              </a:rPr>
              <a:t>c.o</a:t>
            </a:r>
            <a:r>
              <a:rPr lang="en-US" sz="1800" dirty="0">
                <a:solidFill>
                  <a:srgbClr val="000000"/>
                </a:solidFill>
                <a:latin typeface="Courier New"/>
                <a:ea typeface="Courier New"/>
                <a:cs typeface="Courier New"/>
                <a:sym typeface="Courier New"/>
              </a:rPr>
              <a:t>:</a:t>
            </a:r>
          </a:p>
          <a:p>
            <a:pPr lvl="0">
              <a:lnSpc>
                <a:spcPct val="90000"/>
              </a:lnSpc>
              <a:buClr>
                <a:srgbClr val="000000"/>
              </a:buClr>
              <a:buSzPts val="1100"/>
            </a:pPr>
            <a:r>
              <a:rPr lang="en-US" sz="1800" dirty="0">
                <a:solidFill>
                  <a:srgbClr val="000000"/>
                </a:solidFill>
                <a:latin typeface="Courier New"/>
                <a:ea typeface="Courier New"/>
                <a:cs typeface="Courier New"/>
                <a:sym typeface="Courier New"/>
              </a:rPr>
              <a:t>    </a:t>
            </a:r>
            <a:r>
              <a:rPr lang="en-US" sz="1800" dirty="0">
                <a:solidFill>
                  <a:srgbClr val="0000FF"/>
                </a:solidFill>
                <a:latin typeface="Courier New"/>
                <a:ea typeface="Courier New"/>
                <a:cs typeface="Courier New"/>
                <a:sym typeface="Courier New"/>
              </a:rPr>
              <a:t>${</a:t>
            </a:r>
            <a:r>
              <a:rPr lang="en-US" sz="1800" dirty="0">
                <a:solidFill>
                  <a:srgbClr val="000000"/>
                </a:solidFill>
                <a:latin typeface="Courier New"/>
                <a:ea typeface="Courier New"/>
                <a:cs typeface="Courier New"/>
                <a:sym typeface="Courier New"/>
              </a:rPr>
              <a:t>CC} </a:t>
            </a:r>
            <a:r>
              <a:rPr lang="en-US" sz="1800" dirty="0">
                <a:solidFill>
                  <a:srgbClr val="0000FF"/>
                </a:solidFill>
                <a:latin typeface="Courier New"/>
                <a:ea typeface="Courier New"/>
                <a:cs typeface="Courier New"/>
                <a:sym typeface="Courier New"/>
              </a:rPr>
              <a:t>${</a:t>
            </a:r>
            <a:r>
              <a:rPr lang="en-US" sz="1800" dirty="0">
                <a:solidFill>
                  <a:srgbClr val="000000"/>
                </a:solidFill>
                <a:latin typeface="Courier New"/>
                <a:ea typeface="Courier New"/>
                <a:cs typeface="Courier New"/>
                <a:sym typeface="Courier New"/>
              </a:rPr>
              <a:t>CCFLAGS} -c </a:t>
            </a:r>
            <a:r>
              <a:rPr lang="en-US" sz="1800" dirty="0">
                <a:solidFill>
                  <a:srgbClr val="0000FF"/>
                </a:solidFill>
                <a:latin typeface="Courier New"/>
                <a:ea typeface="Courier New"/>
                <a:cs typeface="Courier New"/>
                <a:sym typeface="Courier New"/>
              </a:rPr>
              <a:t>$&lt;</a:t>
            </a:r>
          </a:p>
          <a:p>
            <a:pPr lvl="0">
              <a:lnSpc>
                <a:spcPct val="90000"/>
              </a:lnSpc>
              <a:buClr>
                <a:srgbClr val="000000"/>
              </a:buClr>
              <a:buSzPts val="1100"/>
            </a:pPr>
            <a:endParaRPr lang="en-US" sz="1800" dirty="0">
              <a:solidFill>
                <a:srgbClr val="0000FF"/>
              </a:solidFill>
              <a:latin typeface="Courier New"/>
              <a:ea typeface="Courier New"/>
              <a:cs typeface="Courier New"/>
              <a:sym typeface="Courier New"/>
            </a:endParaRPr>
          </a:p>
          <a:p>
            <a:pPr lvl="0">
              <a:lnSpc>
                <a:spcPct val="90000"/>
              </a:lnSpc>
              <a:buClr>
                <a:srgbClr val="000000"/>
              </a:buClr>
              <a:buSzPts val="1100"/>
            </a:pPr>
            <a:r>
              <a:rPr lang="en-US" sz="1800" dirty="0">
                <a:solidFill>
                  <a:srgbClr val="795E26"/>
                </a:solidFill>
                <a:latin typeface="Courier New"/>
                <a:ea typeface="Courier New"/>
                <a:cs typeface="Courier New"/>
                <a:sym typeface="Courier New"/>
              </a:rPr>
              <a:t>clean</a:t>
            </a:r>
            <a:r>
              <a:rPr lang="en-US" sz="1800" dirty="0">
                <a:solidFill>
                  <a:srgbClr val="000000"/>
                </a:solidFill>
                <a:latin typeface="Courier New"/>
                <a:ea typeface="Courier New"/>
                <a:cs typeface="Courier New"/>
                <a:sym typeface="Courier New"/>
              </a:rPr>
              <a:t>:</a:t>
            </a:r>
          </a:p>
          <a:p>
            <a:pPr lvl="0">
              <a:lnSpc>
                <a:spcPct val="90000"/>
              </a:lnSpc>
              <a:buClr>
                <a:srgbClr val="595959"/>
              </a:buClr>
              <a:buSzPts val="1800"/>
            </a:pPr>
            <a:r>
              <a:rPr lang="en-US" sz="1800" dirty="0">
                <a:solidFill>
                  <a:srgbClr val="000000"/>
                </a:solidFill>
                <a:latin typeface="Courier New"/>
                <a:ea typeface="Courier New"/>
                <a:cs typeface="Courier New"/>
                <a:sym typeface="Courier New"/>
              </a:rPr>
              <a:t>    </a:t>
            </a:r>
            <a:r>
              <a:rPr lang="en-US" sz="1800" dirty="0" err="1">
                <a:solidFill>
                  <a:srgbClr val="000000"/>
                </a:solidFill>
                <a:latin typeface="Courier New"/>
                <a:ea typeface="Courier New"/>
                <a:cs typeface="Courier New"/>
                <a:sym typeface="Courier New"/>
              </a:rPr>
              <a:t>rm</a:t>
            </a:r>
            <a:r>
              <a:rPr lang="en-US" sz="1800" dirty="0">
                <a:solidFill>
                  <a:srgbClr val="000000"/>
                </a:solidFill>
                <a:latin typeface="Courier New"/>
                <a:ea typeface="Courier New"/>
                <a:cs typeface="Courier New"/>
                <a:sym typeface="Courier New"/>
              </a:rPr>
              <a:t> -f *.</a:t>
            </a:r>
            <a:r>
              <a:rPr lang="en-US" sz="1800" dirty="0" smtClean="0">
                <a:solidFill>
                  <a:srgbClr val="000000"/>
                </a:solidFill>
                <a:latin typeface="Courier New"/>
                <a:ea typeface="Courier New"/>
                <a:cs typeface="Courier New"/>
                <a:sym typeface="Courier New"/>
              </a:rPr>
              <a:t>o</a:t>
            </a:r>
            <a:endParaRPr lang="en-US" sz="1800" dirty="0">
              <a:solidFill>
                <a:srgbClr val="595959"/>
              </a:solidFill>
              <a:latin typeface="Courier New"/>
              <a:ea typeface="Courier New"/>
              <a:cs typeface="Courier New"/>
              <a:sym typeface="Courier New"/>
            </a:endParaRPr>
          </a:p>
        </p:txBody>
      </p:sp>
    </p:spTree>
    <p:extLst>
      <p:ext uri="{BB962C8B-B14F-4D97-AF65-F5344CB8AC3E}">
        <p14:creationId xmlns:p14="http://schemas.microsoft.com/office/powerpoint/2010/main" val="285446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3.2 Automating Regular Tasks</a:t>
            </a:r>
            <a:endParaRPr lang="en-US" dirty="0"/>
          </a:p>
        </p:txBody>
      </p:sp>
      <p:sp>
        <p:nvSpPr>
          <p:cNvPr id="7" name="Text Placeholder 6"/>
          <p:cNvSpPr>
            <a:spLocks noGrp="1"/>
          </p:cNvSpPr>
          <p:nvPr>
            <p:ph type="body" sz="quarter" idx="13"/>
          </p:nvPr>
        </p:nvSpPr>
        <p:spPr/>
        <p:txBody>
          <a:bodyPr/>
          <a:lstStyle/>
          <a:p>
            <a:pPr lvl="0"/>
            <a:r>
              <a:rPr lang="en-IN" b="1"/>
              <a:t>Module 5:</a:t>
            </a:r>
            <a:r>
              <a:rPr lang="en-IN"/>
              <a:t> "Make" and “Makefiles”</a:t>
            </a:r>
            <a:endParaRPr lang="en-IN" dirty="0"/>
          </a:p>
        </p:txBody>
      </p:sp>
      <p:sp>
        <p:nvSpPr>
          <p:cNvPr id="4" name="Text Placeholder 3"/>
          <p:cNvSpPr>
            <a:spLocks noGrp="1"/>
          </p:cNvSpPr>
          <p:nvPr>
            <p:ph type="body" sz="quarter" idx="24"/>
          </p:nvPr>
        </p:nvSpPr>
        <p:spPr/>
        <p:txBody>
          <a:bodyPr/>
          <a:lstStyle/>
          <a:p>
            <a:pPr lvl="0"/>
            <a:r>
              <a:rPr lang="en-US" dirty="0" smtClean="0"/>
              <a:t>The following “</a:t>
            </a:r>
            <a:r>
              <a:rPr lang="en-US" dirty="0" err="1" smtClean="0"/>
              <a:t>Makefile</a:t>
            </a:r>
            <a:r>
              <a:rPr lang="en-US" dirty="0" smtClean="0"/>
              <a:t>” creates the archive files for the specified log files and deletes the logs once the archives are created: </a:t>
            </a:r>
          </a:p>
        </p:txBody>
      </p:sp>
      <p:grpSp>
        <p:nvGrpSpPr>
          <p:cNvPr id="5" name="Group 4"/>
          <p:cNvGrpSpPr/>
          <p:nvPr/>
        </p:nvGrpSpPr>
        <p:grpSpPr>
          <a:xfrm>
            <a:off x="579126" y="1992263"/>
            <a:ext cx="11093928" cy="4369628"/>
            <a:chOff x="3070474" y="1694778"/>
            <a:chExt cx="5620177" cy="4675658"/>
          </a:xfrm>
        </p:grpSpPr>
        <p:sp>
          <p:nvSpPr>
            <p:cNvPr id="6" name="Rounded Rectangle 5"/>
            <p:cNvSpPr/>
            <p:nvPr/>
          </p:nvSpPr>
          <p:spPr>
            <a:xfrm>
              <a:off x="3070474" y="1694778"/>
              <a:ext cx="5620177" cy="4675658"/>
            </a:xfrm>
            <a:prstGeom prst="roundRect">
              <a:avLst>
                <a:gd name="adj" fmla="val 4620"/>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3258589" y="1992621"/>
              <a:ext cx="5214112" cy="4066948"/>
            </a:xfrm>
            <a:prstGeom prst="roundRect">
              <a:avLst>
                <a:gd name="adj" fmla="val 4111"/>
              </a:avLst>
            </a:pr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0" bIns="0" numCol="1" spcCol="1270" anchor="t" anchorCtr="0">
              <a:noAutofit/>
            </a:bodyPr>
            <a:lstStyle/>
            <a:p>
              <a:pPr lvl="0">
                <a:lnSpc>
                  <a:spcPct val="90000"/>
                </a:lnSpc>
                <a:buClr>
                  <a:srgbClr val="000000"/>
                </a:buClr>
                <a:buSzPts val="1100"/>
              </a:pPr>
              <a:r>
                <a:rPr lang="en-US" dirty="0">
                  <a:solidFill>
                    <a:srgbClr val="001080"/>
                  </a:solidFill>
                  <a:latin typeface="Courier New"/>
                  <a:ea typeface="Courier New"/>
                  <a:cs typeface="Courier New"/>
                  <a:sym typeface="Courier New"/>
                </a:rPr>
                <a:t>SHELL</a:t>
              </a:r>
              <a:r>
                <a:rPr lang="en-US" dirty="0">
                  <a:solidFill>
                    <a:srgbClr val="000000"/>
                  </a:solidFill>
                  <a:latin typeface="Courier New"/>
                  <a:ea typeface="Courier New"/>
                  <a:cs typeface="Courier New"/>
                  <a:sym typeface="Courier New"/>
                </a:rPr>
                <a:t> = /bin/bash</a:t>
              </a:r>
            </a:p>
            <a:p>
              <a:pPr lvl="0">
                <a:lnSpc>
                  <a:spcPct val="90000"/>
                </a:lnSpc>
                <a:buClr>
                  <a:srgbClr val="000000"/>
                </a:buClr>
                <a:buSzPts val="1100"/>
              </a:pPr>
              <a:endParaRPr lang="en-US" dirty="0">
                <a:solidFill>
                  <a:srgbClr val="000000"/>
                </a:solidFill>
                <a:latin typeface="Courier New"/>
                <a:ea typeface="Courier New"/>
                <a:cs typeface="Courier New"/>
                <a:sym typeface="Courier New"/>
              </a:endParaRPr>
            </a:p>
            <a:p>
              <a:pPr lvl="0">
                <a:lnSpc>
                  <a:spcPct val="90000"/>
                </a:lnSpc>
                <a:buClr>
                  <a:srgbClr val="000000"/>
                </a:buClr>
                <a:buSzPts val="1100"/>
              </a:pPr>
              <a:r>
                <a:rPr lang="en-US" dirty="0">
                  <a:solidFill>
                    <a:srgbClr val="001080"/>
                  </a:solidFill>
                  <a:latin typeface="Courier New"/>
                  <a:ea typeface="Courier New"/>
                  <a:cs typeface="Courier New"/>
                  <a:sym typeface="Courier New"/>
                </a:rPr>
                <a:t>LOGDIR</a:t>
              </a:r>
              <a:r>
                <a:rPr lang="en-US" dirty="0">
                  <a:solidFill>
                    <a:srgbClr val="000000"/>
                  </a:solidFill>
                  <a:latin typeface="Courier New"/>
                  <a:ea typeface="Courier New"/>
                  <a:cs typeface="Courier New"/>
                  <a:sym typeface="Courier New"/>
                </a:rPr>
                <a:t> = /</a:t>
              </a:r>
              <a:r>
                <a:rPr lang="en-US" dirty="0" err="1">
                  <a:solidFill>
                    <a:srgbClr val="000000"/>
                  </a:solidFill>
                  <a:latin typeface="Courier New"/>
                  <a:ea typeface="Courier New"/>
                  <a:cs typeface="Courier New"/>
                  <a:sym typeface="Courier New"/>
                </a:rPr>
                <a:t>var</a:t>
              </a:r>
              <a:r>
                <a:rPr lang="en-US" dirty="0">
                  <a:solidFill>
                    <a:srgbClr val="000000"/>
                  </a:solidFill>
                  <a:latin typeface="Courier New"/>
                  <a:ea typeface="Courier New"/>
                  <a:cs typeface="Courier New"/>
                  <a:sym typeface="Courier New"/>
                </a:rPr>
                <a:t>/log</a:t>
              </a:r>
            </a:p>
            <a:p>
              <a:pPr lvl="0">
                <a:lnSpc>
                  <a:spcPct val="90000"/>
                </a:lnSpc>
                <a:buClr>
                  <a:srgbClr val="000000"/>
                </a:buClr>
                <a:buSzPts val="1100"/>
              </a:pPr>
              <a:r>
                <a:rPr lang="en-US" dirty="0">
                  <a:solidFill>
                    <a:srgbClr val="001080"/>
                  </a:solidFill>
                  <a:latin typeface="Courier New"/>
                  <a:ea typeface="Courier New"/>
                  <a:cs typeface="Courier New"/>
                  <a:sym typeface="Courier New"/>
                </a:rPr>
                <a:t>LOGEXT</a:t>
              </a:r>
              <a:r>
                <a:rPr lang="en-US" dirty="0">
                  <a:solidFill>
                    <a:srgbClr val="000000"/>
                  </a:solidFill>
                  <a:latin typeface="Courier New"/>
                  <a:ea typeface="Courier New"/>
                  <a:cs typeface="Courier New"/>
                  <a:sym typeface="Courier New"/>
                </a:rPr>
                <a:t> = log</a:t>
              </a:r>
            </a:p>
            <a:p>
              <a:pPr lvl="0">
                <a:lnSpc>
                  <a:spcPct val="90000"/>
                </a:lnSpc>
                <a:buClr>
                  <a:srgbClr val="000000"/>
                </a:buClr>
                <a:buSzPts val="1100"/>
              </a:pPr>
              <a:r>
                <a:rPr lang="en-US" dirty="0">
                  <a:solidFill>
                    <a:srgbClr val="001080"/>
                  </a:solidFill>
                  <a:latin typeface="Courier New"/>
                  <a:ea typeface="Courier New"/>
                  <a:cs typeface="Courier New"/>
                  <a:sym typeface="Courier New"/>
                </a:rPr>
                <a:t>BACKUPDIR</a:t>
              </a:r>
              <a:r>
                <a:rPr lang="en-US" dirty="0">
                  <a:solidFill>
                    <a:srgbClr val="000000"/>
                  </a:solidFill>
                  <a:latin typeface="Courier New"/>
                  <a:ea typeface="Courier New"/>
                  <a:cs typeface="Courier New"/>
                  <a:sym typeface="Courier New"/>
                </a:rPr>
                <a:t> = /archives</a:t>
              </a:r>
            </a:p>
            <a:p>
              <a:pPr lvl="0">
                <a:lnSpc>
                  <a:spcPct val="90000"/>
                </a:lnSpc>
                <a:buClr>
                  <a:srgbClr val="000000"/>
                </a:buClr>
                <a:buSzPts val="1100"/>
              </a:pPr>
              <a:endParaRPr lang="en-US" dirty="0">
                <a:solidFill>
                  <a:srgbClr val="000000"/>
                </a:solidFill>
                <a:latin typeface="Courier New"/>
                <a:ea typeface="Courier New"/>
                <a:cs typeface="Courier New"/>
                <a:sym typeface="Courier New"/>
              </a:endParaRPr>
            </a:p>
            <a:p>
              <a:pPr lvl="0">
                <a:lnSpc>
                  <a:spcPct val="90000"/>
                </a:lnSpc>
                <a:buClr>
                  <a:srgbClr val="000000"/>
                </a:buClr>
                <a:buSzPts val="1100"/>
              </a:pPr>
              <a:r>
                <a:rPr lang="en-US" dirty="0">
                  <a:solidFill>
                    <a:srgbClr val="795E26"/>
                  </a:solidFill>
                  <a:latin typeface="Courier New"/>
                  <a:ea typeface="Courier New"/>
                  <a:cs typeface="Courier New"/>
                  <a:sym typeface="Courier New"/>
                </a:rPr>
                <a:t>start</a:t>
              </a:r>
              <a:r>
                <a:rPr lang="en-US" dirty="0">
                  <a:solidFill>
                    <a:srgbClr val="000000"/>
                  </a:solidFill>
                  <a:latin typeface="Courier New"/>
                  <a:ea typeface="Courier New"/>
                  <a:cs typeface="Courier New"/>
                  <a:sym typeface="Courier New"/>
                </a:rPr>
                <a:t>: </a:t>
              </a:r>
              <a:r>
                <a:rPr lang="en-US" dirty="0" err="1">
                  <a:solidFill>
                    <a:srgbClr val="000000"/>
                  </a:solidFill>
                  <a:latin typeface="Courier New"/>
                  <a:ea typeface="Courier New"/>
                  <a:cs typeface="Courier New"/>
                  <a:sym typeface="Courier New"/>
                </a:rPr>
                <a:t>createarchive</a:t>
              </a:r>
              <a:r>
                <a:rPr lang="en-US" dirty="0">
                  <a:solidFill>
                    <a:srgbClr val="000000"/>
                  </a:solidFill>
                  <a:latin typeface="Courier New"/>
                  <a:ea typeface="Courier New"/>
                  <a:cs typeface="Courier New"/>
                  <a:sym typeface="Courier New"/>
                </a:rPr>
                <a:t> </a:t>
              </a:r>
              <a:r>
                <a:rPr lang="en-US" dirty="0" err="1">
                  <a:solidFill>
                    <a:srgbClr val="000000"/>
                  </a:solidFill>
                  <a:latin typeface="Courier New"/>
                  <a:ea typeface="Courier New"/>
                  <a:cs typeface="Courier New"/>
                  <a:sym typeface="Courier New"/>
                </a:rPr>
                <a:t>movearchive</a:t>
              </a:r>
              <a:r>
                <a:rPr lang="en-US" dirty="0">
                  <a:solidFill>
                    <a:srgbClr val="000000"/>
                  </a:solidFill>
                  <a:latin typeface="Courier New"/>
                  <a:ea typeface="Courier New"/>
                  <a:cs typeface="Courier New"/>
                  <a:sym typeface="Courier New"/>
                </a:rPr>
                <a:t> </a:t>
              </a:r>
              <a:r>
                <a:rPr lang="en-US" dirty="0" err="1">
                  <a:solidFill>
                    <a:srgbClr val="000000"/>
                  </a:solidFill>
                  <a:latin typeface="Courier New"/>
                  <a:ea typeface="Courier New"/>
                  <a:cs typeface="Courier New"/>
                  <a:sym typeface="Courier New"/>
                </a:rPr>
                <a:t>deletelogs</a:t>
              </a:r>
              <a:endParaRPr lang="en-US" dirty="0">
                <a:solidFill>
                  <a:srgbClr val="000000"/>
                </a:solidFill>
                <a:latin typeface="Courier New"/>
                <a:ea typeface="Courier New"/>
                <a:cs typeface="Courier New"/>
                <a:sym typeface="Courier New"/>
              </a:endParaRPr>
            </a:p>
            <a:p>
              <a:pPr lvl="0">
                <a:lnSpc>
                  <a:spcPct val="90000"/>
                </a:lnSpc>
                <a:buClr>
                  <a:srgbClr val="000000"/>
                </a:buClr>
                <a:buSzPts val="1100"/>
              </a:pPr>
              <a:r>
                <a:rPr lang="en-US" dirty="0">
                  <a:solidFill>
                    <a:srgbClr val="000000"/>
                  </a:solidFill>
                  <a:latin typeface="Courier New"/>
                  <a:ea typeface="Courier New"/>
                  <a:cs typeface="Courier New"/>
                  <a:sym typeface="Courier New"/>
                </a:rPr>
                <a:t>    echo "Logs files are archived and deleted"</a:t>
              </a:r>
            </a:p>
            <a:p>
              <a:pPr lvl="0">
                <a:lnSpc>
                  <a:spcPct val="90000"/>
                </a:lnSpc>
                <a:buClr>
                  <a:srgbClr val="000000"/>
                </a:buClr>
                <a:buSzPts val="1100"/>
              </a:pPr>
              <a:endParaRPr lang="en-US" dirty="0">
                <a:solidFill>
                  <a:srgbClr val="000000"/>
                </a:solidFill>
                <a:latin typeface="Courier New"/>
                <a:ea typeface="Courier New"/>
                <a:cs typeface="Courier New"/>
                <a:sym typeface="Courier New"/>
              </a:endParaRPr>
            </a:p>
            <a:p>
              <a:pPr lvl="0">
                <a:lnSpc>
                  <a:spcPct val="90000"/>
                </a:lnSpc>
                <a:buClr>
                  <a:srgbClr val="000000"/>
                </a:buClr>
                <a:buSzPts val="1100"/>
              </a:pPr>
              <a:r>
                <a:rPr lang="en-US" dirty="0" err="1">
                  <a:solidFill>
                    <a:srgbClr val="795E26"/>
                  </a:solidFill>
                  <a:latin typeface="Courier New"/>
                  <a:ea typeface="Courier New"/>
                  <a:cs typeface="Courier New"/>
                  <a:sym typeface="Courier New"/>
                </a:rPr>
                <a:t>createarchive</a:t>
              </a:r>
              <a:r>
                <a:rPr lang="en-US" dirty="0">
                  <a:solidFill>
                    <a:srgbClr val="000000"/>
                  </a:solidFill>
                  <a:latin typeface="Courier New"/>
                  <a:ea typeface="Courier New"/>
                  <a:cs typeface="Courier New"/>
                  <a:sym typeface="Courier New"/>
                </a:rPr>
                <a:t>:</a:t>
              </a:r>
            </a:p>
            <a:p>
              <a:pPr lvl="0">
                <a:lnSpc>
                  <a:spcPct val="90000"/>
                </a:lnSpc>
                <a:buClr>
                  <a:srgbClr val="000000"/>
                </a:buClr>
                <a:buSzPts val="1100"/>
              </a:pPr>
              <a:r>
                <a:rPr lang="en-US" dirty="0">
                  <a:solidFill>
                    <a:srgbClr val="000000"/>
                  </a:solidFill>
                  <a:latin typeface="Courier New"/>
                  <a:ea typeface="Courier New"/>
                  <a:cs typeface="Courier New"/>
                  <a:sym typeface="Courier New"/>
                </a:rPr>
                <a:t>    tar </a:t>
              </a:r>
              <a:r>
                <a:rPr lang="en-US" dirty="0" err="1">
                  <a:solidFill>
                    <a:srgbClr val="000000"/>
                  </a:solidFill>
                  <a:latin typeface="Courier New"/>
                  <a:ea typeface="Courier New"/>
                  <a:cs typeface="Courier New"/>
                  <a:sym typeface="Courier New"/>
                </a:rPr>
                <a:t>czf</a:t>
              </a:r>
              <a:r>
                <a:rPr lang="en-US" dirty="0">
                  <a:solidFill>
                    <a:srgbClr val="000000"/>
                  </a:solidFill>
                  <a:latin typeface="Courier New"/>
                  <a:ea typeface="Courier New"/>
                  <a:cs typeface="Courier New"/>
                  <a:sym typeface="Courier New"/>
                </a:rPr>
                <a:t> archive.tar.gz </a:t>
              </a:r>
              <a:r>
                <a:rPr lang="en-US" dirty="0">
                  <a:solidFill>
                    <a:srgbClr val="A31515"/>
                  </a:solidFill>
                  <a:latin typeface="Courier New"/>
                  <a:ea typeface="Courier New"/>
                  <a:cs typeface="Courier New"/>
                  <a:sym typeface="Courier New"/>
                </a:rPr>
                <a:t>$(</a:t>
              </a:r>
              <a:r>
                <a:rPr lang="en-US" dirty="0">
                  <a:solidFill>
                    <a:srgbClr val="001080"/>
                  </a:solidFill>
                  <a:latin typeface="Courier New"/>
                  <a:ea typeface="Courier New"/>
                  <a:cs typeface="Courier New"/>
                  <a:sym typeface="Courier New"/>
                </a:rPr>
                <a:t>find </a:t>
              </a:r>
              <a:r>
                <a:rPr lang="en-US" dirty="0">
                  <a:solidFill>
                    <a:srgbClr val="0000FF"/>
                  </a:solidFill>
                  <a:latin typeface="Courier New"/>
                  <a:ea typeface="Courier New"/>
                  <a:cs typeface="Courier New"/>
                  <a:sym typeface="Courier New"/>
                </a:rPr>
                <a:t>${</a:t>
              </a:r>
              <a:r>
                <a:rPr lang="en-US" dirty="0">
                  <a:solidFill>
                    <a:srgbClr val="001080"/>
                  </a:solidFill>
                  <a:latin typeface="Courier New"/>
                  <a:ea typeface="Courier New"/>
                  <a:cs typeface="Courier New"/>
                  <a:sym typeface="Courier New"/>
                </a:rPr>
                <a:t>LOGDIR} -name "*.</a:t>
              </a:r>
              <a:r>
                <a:rPr lang="en-US" dirty="0">
                  <a:solidFill>
                    <a:srgbClr val="0000FF"/>
                  </a:solidFill>
                  <a:latin typeface="Courier New"/>
                  <a:ea typeface="Courier New"/>
                  <a:cs typeface="Courier New"/>
                  <a:sym typeface="Courier New"/>
                </a:rPr>
                <a:t>${</a:t>
              </a:r>
              <a:r>
                <a:rPr lang="en-US" dirty="0">
                  <a:solidFill>
                    <a:srgbClr val="001080"/>
                  </a:solidFill>
                  <a:latin typeface="Courier New"/>
                  <a:ea typeface="Courier New"/>
                  <a:cs typeface="Courier New"/>
                  <a:sym typeface="Courier New"/>
                </a:rPr>
                <a:t>LOGEXT}"</a:t>
              </a:r>
              <a:r>
                <a:rPr lang="en-US" dirty="0">
                  <a:solidFill>
                    <a:srgbClr val="A31515"/>
                  </a:solidFill>
                  <a:latin typeface="Courier New"/>
                  <a:ea typeface="Courier New"/>
                  <a:cs typeface="Courier New"/>
                  <a:sym typeface="Courier New"/>
                </a:rPr>
                <a:t>)</a:t>
              </a:r>
            </a:p>
            <a:p>
              <a:pPr lvl="0">
                <a:lnSpc>
                  <a:spcPct val="90000"/>
                </a:lnSpc>
                <a:buClr>
                  <a:srgbClr val="000000"/>
                </a:buClr>
                <a:buSzPts val="1100"/>
              </a:pPr>
              <a:endParaRPr lang="en-US" dirty="0">
                <a:solidFill>
                  <a:srgbClr val="A31515"/>
                </a:solidFill>
                <a:latin typeface="Courier New"/>
                <a:ea typeface="Courier New"/>
                <a:cs typeface="Courier New"/>
                <a:sym typeface="Courier New"/>
              </a:endParaRPr>
            </a:p>
            <a:p>
              <a:pPr lvl="0">
                <a:lnSpc>
                  <a:spcPct val="90000"/>
                </a:lnSpc>
                <a:buClr>
                  <a:srgbClr val="000000"/>
                </a:buClr>
                <a:buSzPts val="1100"/>
              </a:pPr>
              <a:r>
                <a:rPr lang="en-US" dirty="0" err="1">
                  <a:solidFill>
                    <a:srgbClr val="795E26"/>
                  </a:solidFill>
                  <a:latin typeface="Courier New"/>
                  <a:ea typeface="Courier New"/>
                  <a:cs typeface="Courier New"/>
                  <a:sym typeface="Courier New"/>
                </a:rPr>
                <a:t>movearchive</a:t>
              </a:r>
              <a:r>
                <a:rPr lang="en-US" dirty="0">
                  <a:solidFill>
                    <a:srgbClr val="000000"/>
                  </a:solidFill>
                  <a:latin typeface="Courier New"/>
                  <a:ea typeface="Courier New"/>
                  <a:cs typeface="Courier New"/>
                  <a:sym typeface="Courier New"/>
                </a:rPr>
                <a:t>:</a:t>
              </a:r>
            </a:p>
            <a:p>
              <a:pPr lvl="0">
                <a:lnSpc>
                  <a:spcPct val="90000"/>
                </a:lnSpc>
                <a:buClr>
                  <a:srgbClr val="000000"/>
                </a:buClr>
                <a:buSzPts val="1100"/>
              </a:pPr>
              <a:r>
                <a:rPr lang="en-US" dirty="0">
                  <a:solidFill>
                    <a:srgbClr val="000000"/>
                  </a:solidFill>
                  <a:latin typeface="Courier New"/>
                  <a:ea typeface="Courier New"/>
                  <a:cs typeface="Courier New"/>
                  <a:sym typeface="Courier New"/>
                </a:rPr>
                <a:t>    mv archive.tar.gz </a:t>
              </a:r>
              <a:r>
                <a:rPr lang="en-US" dirty="0">
                  <a:solidFill>
                    <a:srgbClr val="0000FF"/>
                  </a:solidFill>
                  <a:latin typeface="Courier New"/>
                  <a:ea typeface="Courier New"/>
                  <a:cs typeface="Courier New"/>
                  <a:sym typeface="Courier New"/>
                </a:rPr>
                <a:t>${</a:t>
              </a:r>
              <a:r>
                <a:rPr lang="en-US" dirty="0">
                  <a:solidFill>
                    <a:srgbClr val="000000"/>
                  </a:solidFill>
                  <a:latin typeface="Courier New"/>
                  <a:ea typeface="Courier New"/>
                  <a:cs typeface="Courier New"/>
                  <a:sym typeface="Courier New"/>
                </a:rPr>
                <a:t>BACKUPDIR}/</a:t>
              </a:r>
              <a:r>
                <a:rPr lang="en-US" dirty="0">
                  <a:solidFill>
                    <a:srgbClr val="A31515"/>
                  </a:solidFill>
                  <a:latin typeface="Courier New"/>
                  <a:ea typeface="Courier New"/>
                  <a:cs typeface="Courier New"/>
                  <a:sym typeface="Courier New"/>
                </a:rPr>
                <a:t>$(</a:t>
              </a:r>
              <a:r>
                <a:rPr lang="en-US" dirty="0">
                  <a:solidFill>
                    <a:srgbClr val="001080"/>
                  </a:solidFill>
                  <a:latin typeface="Courier New"/>
                  <a:ea typeface="Courier New"/>
                  <a:cs typeface="Courier New"/>
                  <a:sym typeface="Courier New"/>
                </a:rPr>
                <a:t>date +%F</a:t>
              </a:r>
              <a:r>
                <a:rPr lang="en-US" dirty="0">
                  <a:solidFill>
                    <a:srgbClr val="A31515"/>
                  </a:solidFill>
                  <a:latin typeface="Courier New"/>
                  <a:ea typeface="Courier New"/>
                  <a:cs typeface="Courier New"/>
                  <a:sym typeface="Courier New"/>
                </a:rPr>
                <a:t>)</a:t>
              </a:r>
              <a:r>
                <a:rPr lang="en-US" dirty="0">
                  <a:solidFill>
                    <a:srgbClr val="000000"/>
                  </a:solidFill>
                  <a:latin typeface="Courier New"/>
                  <a:ea typeface="Courier New"/>
                  <a:cs typeface="Courier New"/>
                  <a:sym typeface="Courier New"/>
                </a:rPr>
                <a:t>.tar.gz</a:t>
              </a:r>
            </a:p>
            <a:p>
              <a:pPr lvl="0">
                <a:lnSpc>
                  <a:spcPct val="90000"/>
                </a:lnSpc>
                <a:buClr>
                  <a:srgbClr val="000000"/>
                </a:buClr>
                <a:buSzPts val="1100"/>
              </a:pPr>
              <a:endParaRPr lang="en-US" dirty="0">
                <a:solidFill>
                  <a:srgbClr val="000000"/>
                </a:solidFill>
                <a:latin typeface="Courier New"/>
                <a:ea typeface="Courier New"/>
                <a:cs typeface="Courier New"/>
                <a:sym typeface="Courier New"/>
              </a:endParaRPr>
            </a:p>
            <a:p>
              <a:pPr lvl="0">
                <a:lnSpc>
                  <a:spcPct val="90000"/>
                </a:lnSpc>
                <a:buClr>
                  <a:srgbClr val="000000"/>
                </a:buClr>
                <a:buSzPts val="1100"/>
              </a:pPr>
              <a:r>
                <a:rPr lang="en-US" dirty="0" err="1">
                  <a:solidFill>
                    <a:srgbClr val="795E26"/>
                  </a:solidFill>
                  <a:latin typeface="Courier New"/>
                  <a:ea typeface="Courier New"/>
                  <a:cs typeface="Courier New"/>
                  <a:sym typeface="Courier New"/>
                </a:rPr>
                <a:t>deletelogs</a:t>
              </a:r>
              <a:r>
                <a:rPr lang="en-US" dirty="0">
                  <a:solidFill>
                    <a:srgbClr val="000000"/>
                  </a:solidFill>
                  <a:latin typeface="Courier New"/>
                  <a:ea typeface="Courier New"/>
                  <a:cs typeface="Courier New"/>
                  <a:sym typeface="Courier New"/>
                </a:rPr>
                <a:t>:</a:t>
              </a:r>
            </a:p>
            <a:p>
              <a:pPr lvl="0">
                <a:lnSpc>
                  <a:spcPct val="90000"/>
                </a:lnSpc>
                <a:buClr>
                  <a:srgbClr val="595959"/>
                </a:buClr>
                <a:buSzPts val="1800"/>
              </a:pPr>
              <a:r>
                <a:rPr lang="en-US" dirty="0">
                  <a:solidFill>
                    <a:srgbClr val="000000"/>
                  </a:solidFill>
                  <a:latin typeface="Courier New"/>
                  <a:ea typeface="Courier New"/>
                  <a:cs typeface="Courier New"/>
                  <a:sym typeface="Courier New"/>
                </a:rPr>
                <a:t>    </a:t>
              </a:r>
              <a:r>
                <a:rPr lang="en-US" dirty="0" err="1">
                  <a:solidFill>
                    <a:srgbClr val="000000"/>
                  </a:solidFill>
                  <a:latin typeface="Courier New"/>
                  <a:ea typeface="Courier New"/>
                  <a:cs typeface="Courier New"/>
                  <a:sym typeface="Courier New"/>
                </a:rPr>
                <a:t>rm</a:t>
              </a:r>
              <a:r>
                <a:rPr lang="en-US" dirty="0">
                  <a:solidFill>
                    <a:srgbClr val="000000"/>
                  </a:solidFill>
                  <a:latin typeface="Courier New"/>
                  <a:ea typeface="Courier New"/>
                  <a:cs typeface="Courier New"/>
                  <a:sym typeface="Courier New"/>
                </a:rPr>
                <a:t> </a:t>
              </a:r>
              <a:r>
                <a:rPr lang="en-US" dirty="0">
                  <a:solidFill>
                    <a:srgbClr val="A31515"/>
                  </a:solidFill>
                  <a:latin typeface="Courier New"/>
                  <a:ea typeface="Courier New"/>
                  <a:cs typeface="Courier New"/>
                  <a:sym typeface="Courier New"/>
                </a:rPr>
                <a:t>$(</a:t>
              </a:r>
              <a:r>
                <a:rPr lang="en-US" dirty="0">
                  <a:solidFill>
                    <a:srgbClr val="001080"/>
                  </a:solidFill>
                  <a:latin typeface="Courier New"/>
                  <a:ea typeface="Courier New"/>
                  <a:cs typeface="Courier New"/>
                  <a:sym typeface="Courier New"/>
                </a:rPr>
                <a:t>find </a:t>
              </a:r>
              <a:r>
                <a:rPr lang="en-US" dirty="0">
                  <a:solidFill>
                    <a:srgbClr val="0000FF"/>
                  </a:solidFill>
                  <a:latin typeface="Courier New"/>
                  <a:ea typeface="Courier New"/>
                  <a:cs typeface="Courier New"/>
                  <a:sym typeface="Courier New"/>
                </a:rPr>
                <a:t>${</a:t>
              </a:r>
              <a:r>
                <a:rPr lang="en-US" dirty="0">
                  <a:solidFill>
                    <a:srgbClr val="001080"/>
                  </a:solidFill>
                  <a:latin typeface="Courier New"/>
                  <a:ea typeface="Courier New"/>
                  <a:cs typeface="Courier New"/>
                  <a:sym typeface="Courier New"/>
                </a:rPr>
                <a:t>LOGDIR} -name "*.</a:t>
              </a:r>
              <a:r>
                <a:rPr lang="en-US" dirty="0">
                  <a:solidFill>
                    <a:srgbClr val="0000FF"/>
                  </a:solidFill>
                  <a:latin typeface="Courier New"/>
                  <a:ea typeface="Courier New"/>
                  <a:cs typeface="Courier New"/>
                  <a:sym typeface="Courier New"/>
                </a:rPr>
                <a:t>${</a:t>
              </a:r>
              <a:r>
                <a:rPr lang="en-US" dirty="0">
                  <a:solidFill>
                    <a:srgbClr val="001080"/>
                  </a:solidFill>
                  <a:latin typeface="Courier New"/>
                  <a:ea typeface="Courier New"/>
                  <a:cs typeface="Courier New"/>
                  <a:sym typeface="Courier New"/>
                </a:rPr>
                <a:t>LOGEXT</a:t>
              </a:r>
              <a:r>
                <a:rPr lang="en-US" dirty="0" smtClean="0">
                  <a:solidFill>
                    <a:srgbClr val="001080"/>
                  </a:solidFill>
                  <a:latin typeface="Courier New"/>
                  <a:ea typeface="Courier New"/>
                  <a:cs typeface="Courier New"/>
                  <a:sym typeface="Courier New"/>
                </a:rPr>
                <a:t>}"</a:t>
              </a:r>
              <a:r>
                <a:rPr lang="en-US" dirty="0" smtClean="0">
                  <a:solidFill>
                    <a:srgbClr val="A31515"/>
                  </a:solidFill>
                  <a:latin typeface="Courier New"/>
                  <a:ea typeface="Courier New"/>
                  <a:cs typeface="Courier New"/>
                  <a:sym typeface="Courier New"/>
                </a:rPr>
                <a:t>)</a:t>
              </a:r>
              <a:endParaRPr lang="en-US" dirty="0">
                <a:solidFill>
                  <a:srgbClr val="595959"/>
                </a:solidFill>
                <a:latin typeface="Courier New"/>
                <a:ea typeface="Courier New"/>
                <a:cs typeface="Courier New"/>
                <a:sym typeface="Courier New"/>
              </a:endParaRPr>
            </a:p>
          </p:txBody>
        </p:sp>
      </p:grpSp>
    </p:spTree>
    <p:extLst>
      <p:ext uri="{BB962C8B-B14F-4D97-AF65-F5344CB8AC3E}">
        <p14:creationId xmlns:p14="http://schemas.microsoft.com/office/powerpoint/2010/main" val="42330837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3.3 Conditionals in “Makefile”</a:t>
            </a:r>
            <a:endParaRPr lang="en-US" dirty="0"/>
          </a:p>
        </p:txBody>
      </p:sp>
      <p:sp>
        <p:nvSpPr>
          <p:cNvPr id="10" name="Text Placeholder 9"/>
          <p:cNvSpPr>
            <a:spLocks noGrp="1"/>
          </p:cNvSpPr>
          <p:nvPr>
            <p:ph type="body" sz="quarter" idx="13"/>
          </p:nvPr>
        </p:nvSpPr>
        <p:spPr/>
        <p:txBody>
          <a:bodyPr/>
          <a:lstStyle/>
          <a:p>
            <a:pPr lvl="0"/>
            <a:r>
              <a:rPr lang="en-IN" b="1"/>
              <a:t>Module 5:</a:t>
            </a:r>
            <a:r>
              <a:rPr lang="en-IN"/>
              <a:t> "Make" and “Makefiles”</a:t>
            </a:r>
            <a:endParaRPr lang="en-IN" dirty="0"/>
          </a:p>
        </p:txBody>
      </p:sp>
      <p:sp>
        <p:nvSpPr>
          <p:cNvPr id="4" name="Text Placeholder 3"/>
          <p:cNvSpPr>
            <a:spLocks noGrp="1"/>
          </p:cNvSpPr>
          <p:nvPr>
            <p:ph type="body" sz="quarter" idx="24"/>
          </p:nvPr>
        </p:nvSpPr>
        <p:spPr>
          <a:xfrm>
            <a:off x="514350" y="1304995"/>
            <a:ext cx="11158704" cy="4840828"/>
          </a:xfrm>
        </p:spPr>
        <p:txBody>
          <a:bodyPr/>
          <a:lstStyle/>
          <a:p>
            <a:pPr lvl="0"/>
            <a:r>
              <a:rPr lang="en-US" dirty="0" smtClean="0"/>
              <a:t>The following “</a:t>
            </a:r>
            <a:r>
              <a:rPr lang="en-US" dirty="0" err="1" smtClean="0"/>
              <a:t>Makefile</a:t>
            </a:r>
            <a:r>
              <a:rPr lang="en-US" dirty="0" smtClean="0"/>
              <a:t>” dynamically defines a new macro based on the value of a already defined macro: </a:t>
            </a:r>
            <a:endParaRPr lang="en-US" dirty="0"/>
          </a:p>
        </p:txBody>
      </p:sp>
      <p:grpSp>
        <p:nvGrpSpPr>
          <p:cNvPr id="5" name="Group 4"/>
          <p:cNvGrpSpPr/>
          <p:nvPr/>
        </p:nvGrpSpPr>
        <p:grpSpPr>
          <a:xfrm>
            <a:off x="579126" y="1992263"/>
            <a:ext cx="11093928" cy="4369628"/>
            <a:chOff x="3070474" y="1694778"/>
            <a:chExt cx="5620177" cy="4675658"/>
          </a:xfrm>
        </p:grpSpPr>
        <p:sp>
          <p:nvSpPr>
            <p:cNvPr id="6" name="Rounded Rectangle 5"/>
            <p:cNvSpPr/>
            <p:nvPr/>
          </p:nvSpPr>
          <p:spPr>
            <a:xfrm>
              <a:off x="3070474" y="1694778"/>
              <a:ext cx="5620177" cy="4675658"/>
            </a:xfrm>
            <a:prstGeom prst="roundRect">
              <a:avLst>
                <a:gd name="adj" fmla="val 4620"/>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258589" y="1992621"/>
              <a:ext cx="5214112" cy="4066948"/>
            </a:xfrm>
            <a:prstGeom prst="roundRect">
              <a:avLst>
                <a:gd name="adj" fmla="val 4111"/>
              </a:avLst>
            </a:pr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0" bIns="0" numCol="1" spcCol="1270" anchor="t" anchorCtr="0">
              <a:noAutofit/>
            </a:bodyPr>
            <a:lstStyle/>
            <a:p>
              <a:pPr lvl="0">
                <a:lnSpc>
                  <a:spcPct val="90000"/>
                </a:lnSpc>
                <a:buClr>
                  <a:srgbClr val="000000"/>
                </a:buClr>
                <a:buSzPts val="1100"/>
              </a:pPr>
              <a:r>
                <a:rPr lang="en-US" sz="1600" dirty="0">
                  <a:solidFill>
                    <a:srgbClr val="001080"/>
                  </a:solidFill>
                  <a:latin typeface="Courier New"/>
                  <a:ea typeface="Courier New"/>
                  <a:cs typeface="Courier New"/>
                  <a:sym typeface="Courier New"/>
                </a:rPr>
                <a:t>SHELL</a:t>
              </a:r>
              <a:r>
                <a:rPr lang="en-US" sz="1600" dirty="0">
                  <a:solidFill>
                    <a:srgbClr val="000000"/>
                  </a:solidFill>
                  <a:latin typeface="Courier New"/>
                  <a:ea typeface="Courier New"/>
                  <a:cs typeface="Courier New"/>
                  <a:sym typeface="Courier New"/>
                </a:rPr>
                <a:t> = /bin/bash</a:t>
              </a:r>
            </a:p>
            <a:p>
              <a:pPr lvl="0">
                <a:lnSpc>
                  <a:spcPct val="90000"/>
                </a:lnSpc>
                <a:buClr>
                  <a:srgbClr val="000000"/>
                </a:buClr>
                <a:buSzPts val="1100"/>
              </a:pPr>
              <a:r>
                <a:rPr lang="en-US" sz="1600" dirty="0">
                  <a:solidFill>
                    <a:srgbClr val="001080"/>
                  </a:solidFill>
                  <a:latin typeface="Courier New"/>
                  <a:ea typeface="Courier New"/>
                  <a:cs typeface="Courier New"/>
                  <a:sym typeface="Courier New"/>
                </a:rPr>
                <a:t>DEBUG</a:t>
              </a:r>
              <a:r>
                <a:rPr lang="en-US" sz="1600" dirty="0">
                  <a:solidFill>
                    <a:srgbClr val="000000"/>
                  </a:solidFill>
                  <a:latin typeface="Courier New"/>
                  <a:ea typeface="Courier New"/>
                  <a:cs typeface="Courier New"/>
                  <a:sym typeface="Courier New"/>
                </a:rPr>
                <a:t> = True</a:t>
              </a:r>
            </a:p>
            <a:p>
              <a:pPr lvl="0">
                <a:lnSpc>
                  <a:spcPct val="90000"/>
                </a:lnSpc>
                <a:buClr>
                  <a:srgbClr val="000000"/>
                </a:buClr>
                <a:buSzPts val="1100"/>
              </a:pPr>
              <a:r>
                <a:rPr lang="en-US" sz="1600" dirty="0">
                  <a:solidFill>
                    <a:srgbClr val="001080"/>
                  </a:solidFill>
                  <a:latin typeface="Courier New"/>
                  <a:ea typeface="Courier New"/>
                  <a:cs typeface="Courier New"/>
                  <a:sym typeface="Courier New"/>
                </a:rPr>
                <a:t>CC</a:t>
              </a:r>
              <a:r>
                <a:rPr lang="en-US" sz="1600" dirty="0">
                  <a:solidFill>
                    <a:srgbClr val="000000"/>
                  </a:solidFill>
                  <a:latin typeface="Courier New"/>
                  <a:ea typeface="Courier New"/>
                  <a:cs typeface="Courier New"/>
                  <a:sym typeface="Courier New"/>
                </a:rPr>
                <a:t> = cc</a:t>
              </a:r>
            </a:p>
            <a:p>
              <a:pPr lvl="0">
                <a:lnSpc>
                  <a:spcPct val="90000"/>
                </a:lnSpc>
                <a:buClr>
                  <a:srgbClr val="000000"/>
                </a:buClr>
                <a:buSzPts val="1100"/>
              </a:pPr>
              <a:r>
                <a:rPr lang="en-US" sz="1600" dirty="0">
                  <a:solidFill>
                    <a:srgbClr val="001080"/>
                  </a:solidFill>
                  <a:latin typeface="Courier New"/>
                  <a:ea typeface="Courier New"/>
                  <a:cs typeface="Courier New"/>
                  <a:sym typeface="Courier New"/>
                </a:rPr>
                <a:t>OBJECTS</a:t>
              </a:r>
              <a:r>
                <a:rPr lang="en-US" sz="1600" dirty="0">
                  <a:solidFill>
                    <a:srgbClr val="000000"/>
                  </a:solidFill>
                  <a:latin typeface="Courier New"/>
                  <a:ea typeface="Courier New"/>
                  <a:cs typeface="Courier New"/>
                  <a:sym typeface="Courier New"/>
                </a:rPr>
                <a:t> = </a:t>
              </a:r>
              <a:r>
                <a:rPr lang="en-US" sz="1600" dirty="0" err="1">
                  <a:solidFill>
                    <a:srgbClr val="000000"/>
                  </a:solidFill>
                  <a:latin typeface="Courier New"/>
                  <a:ea typeface="Courier New"/>
                  <a:cs typeface="Courier New"/>
                  <a:sym typeface="Courier New"/>
                </a:rPr>
                <a:t>main.o</a:t>
              </a:r>
              <a:r>
                <a:rPr lang="en-US" sz="1600" dirty="0">
                  <a:solidFill>
                    <a:srgbClr val="000000"/>
                  </a:solidFill>
                  <a:latin typeface="Courier New"/>
                  <a:ea typeface="Courier New"/>
                  <a:cs typeface="Courier New"/>
                  <a:sym typeface="Courier New"/>
                </a:rPr>
                <a:t> </a:t>
              </a:r>
              <a:r>
                <a:rPr lang="en-US" sz="1600" dirty="0" err="1">
                  <a:solidFill>
                    <a:srgbClr val="000000"/>
                  </a:solidFill>
                  <a:latin typeface="Courier New"/>
                  <a:ea typeface="Courier New"/>
                  <a:cs typeface="Courier New"/>
                  <a:sym typeface="Courier New"/>
                </a:rPr>
                <a:t>add.o</a:t>
              </a:r>
              <a:r>
                <a:rPr lang="en-US" sz="1600" dirty="0">
                  <a:solidFill>
                    <a:srgbClr val="000000"/>
                  </a:solidFill>
                  <a:latin typeface="Courier New"/>
                  <a:ea typeface="Courier New"/>
                  <a:cs typeface="Courier New"/>
                  <a:sym typeface="Courier New"/>
                </a:rPr>
                <a:t> </a:t>
              </a:r>
              <a:r>
                <a:rPr lang="en-US" sz="1600" dirty="0" err="1">
                  <a:solidFill>
                    <a:srgbClr val="000000"/>
                  </a:solidFill>
                  <a:latin typeface="Courier New"/>
                  <a:ea typeface="Courier New"/>
                  <a:cs typeface="Courier New"/>
                  <a:sym typeface="Courier New"/>
                </a:rPr>
                <a:t>subtract.o</a:t>
              </a:r>
              <a:r>
                <a:rPr lang="en-US" sz="1600" dirty="0">
                  <a:solidFill>
                    <a:srgbClr val="000000"/>
                  </a:solidFill>
                  <a:latin typeface="Courier New"/>
                  <a:ea typeface="Courier New"/>
                  <a:cs typeface="Courier New"/>
                  <a:sym typeface="Courier New"/>
                </a:rPr>
                <a:t> </a:t>
              </a:r>
              <a:r>
                <a:rPr lang="en-US" sz="1600" dirty="0" err="1">
                  <a:solidFill>
                    <a:srgbClr val="000000"/>
                  </a:solidFill>
                  <a:latin typeface="Courier New"/>
                  <a:ea typeface="Courier New"/>
                  <a:cs typeface="Courier New"/>
                  <a:sym typeface="Courier New"/>
                </a:rPr>
                <a:t>multiply.o</a:t>
              </a:r>
              <a:r>
                <a:rPr lang="en-US" sz="1600" dirty="0">
                  <a:solidFill>
                    <a:srgbClr val="000000"/>
                  </a:solidFill>
                  <a:latin typeface="Courier New"/>
                  <a:ea typeface="Courier New"/>
                  <a:cs typeface="Courier New"/>
                  <a:sym typeface="Courier New"/>
                </a:rPr>
                <a:t> </a:t>
              </a:r>
              <a:r>
                <a:rPr lang="en-US" sz="1600" dirty="0" err="1">
                  <a:solidFill>
                    <a:srgbClr val="000000"/>
                  </a:solidFill>
                  <a:latin typeface="Courier New"/>
                  <a:ea typeface="Courier New"/>
                  <a:cs typeface="Courier New"/>
                  <a:sym typeface="Courier New"/>
                </a:rPr>
                <a:t>divide.o</a:t>
              </a:r>
              <a:endParaRPr lang="en-US" sz="1600" dirty="0">
                <a:solidFill>
                  <a:srgbClr val="000000"/>
                </a:solidFill>
                <a:latin typeface="Courier New"/>
                <a:ea typeface="Courier New"/>
                <a:cs typeface="Courier New"/>
                <a:sym typeface="Courier New"/>
              </a:endParaRPr>
            </a:p>
            <a:p>
              <a:pPr lvl="0">
                <a:lnSpc>
                  <a:spcPct val="90000"/>
                </a:lnSpc>
                <a:buClr>
                  <a:srgbClr val="000000"/>
                </a:buClr>
                <a:buSzPts val="1100"/>
              </a:pPr>
              <a:endParaRPr lang="en-US" sz="1600" dirty="0">
                <a:solidFill>
                  <a:srgbClr val="000000"/>
                </a:solidFill>
                <a:latin typeface="Courier New"/>
                <a:ea typeface="Courier New"/>
                <a:cs typeface="Courier New"/>
                <a:sym typeface="Courier New"/>
              </a:endParaRPr>
            </a:p>
            <a:p>
              <a:pPr lvl="0">
                <a:lnSpc>
                  <a:spcPct val="90000"/>
                </a:lnSpc>
                <a:buClr>
                  <a:srgbClr val="000000"/>
                </a:buClr>
                <a:buSzPts val="1100"/>
              </a:pPr>
              <a:r>
                <a:rPr lang="en-US" sz="1600" dirty="0" err="1">
                  <a:solidFill>
                    <a:srgbClr val="AF00DB"/>
                  </a:solidFill>
                  <a:latin typeface="Courier New"/>
                  <a:ea typeface="Courier New"/>
                  <a:cs typeface="Courier New"/>
                  <a:sym typeface="Courier New"/>
                </a:rPr>
                <a:t>ifeq</a:t>
              </a:r>
              <a:r>
                <a:rPr lang="en-US" sz="1600" dirty="0">
                  <a:solidFill>
                    <a:srgbClr val="000000"/>
                  </a:solidFill>
                  <a:latin typeface="Courier New"/>
                  <a:ea typeface="Courier New"/>
                  <a:cs typeface="Courier New"/>
                  <a:sym typeface="Courier New"/>
                </a:rPr>
                <a:t> (</a:t>
              </a:r>
              <a:r>
                <a:rPr lang="en-US" sz="1600" dirty="0">
                  <a:solidFill>
                    <a:srgbClr val="A31515"/>
                  </a:solidFill>
                  <a:latin typeface="Courier New"/>
                  <a:ea typeface="Courier New"/>
                  <a:cs typeface="Courier New"/>
                  <a:sym typeface="Courier New"/>
                </a:rPr>
                <a:t>$(</a:t>
              </a:r>
              <a:r>
                <a:rPr lang="en-US" sz="1600" dirty="0">
                  <a:solidFill>
                    <a:srgbClr val="001080"/>
                  </a:solidFill>
                  <a:latin typeface="Courier New"/>
                  <a:ea typeface="Courier New"/>
                  <a:cs typeface="Courier New"/>
                  <a:sym typeface="Courier New"/>
                </a:rPr>
                <a:t>DEBUG</a:t>
              </a:r>
              <a:r>
                <a:rPr lang="en-US" sz="1600" dirty="0">
                  <a:solidFill>
                    <a:srgbClr val="A31515"/>
                  </a:solidFill>
                  <a:latin typeface="Courier New"/>
                  <a:ea typeface="Courier New"/>
                  <a:cs typeface="Courier New"/>
                  <a:sym typeface="Courier New"/>
                </a:rPr>
                <a:t>)</a:t>
              </a:r>
              <a:r>
                <a:rPr lang="en-US" sz="1600" dirty="0">
                  <a:solidFill>
                    <a:srgbClr val="000000"/>
                  </a:solidFill>
                  <a:latin typeface="Courier New"/>
                  <a:ea typeface="Courier New"/>
                  <a:cs typeface="Courier New"/>
                  <a:sym typeface="Courier New"/>
                </a:rPr>
                <a:t>,True)</a:t>
              </a:r>
            </a:p>
            <a:p>
              <a:pPr lvl="0">
                <a:lnSpc>
                  <a:spcPct val="90000"/>
                </a:lnSpc>
                <a:buClr>
                  <a:srgbClr val="000000"/>
                </a:buClr>
                <a:buSzPts val="1100"/>
              </a:pPr>
              <a:r>
                <a:rPr lang="en-US" sz="1600" dirty="0">
                  <a:solidFill>
                    <a:srgbClr val="000000"/>
                  </a:solidFill>
                  <a:latin typeface="Courier New"/>
                  <a:ea typeface="Courier New"/>
                  <a:cs typeface="Courier New"/>
                  <a:sym typeface="Courier New"/>
                </a:rPr>
                <a:t>    CFLAG = -Wall -g</a:t>
              </a:r>
            </a:p>
            <a:p>
              <a:pPr lvl="0">
                <a:lnSpc>
                  <a:spcPct val="90000"/>
                </a:lnSpc>
                <a:buClr>
                  <a:srgbClr val="000000"/>
                </a:buClr>
                <a:buSzPts val="1100"/>
              </a:pPr>
              <a:r>
                <a:rPr lang="en-US" sz="1600" dirty="0">
                  <a:solidFill>
                    <a:srgbClr val="AF00DB"/>
                  </a:solidFill>
                  <a:latin typeface="Courier New"/>
                  <a:ea typeface="Courier New"/>
                  <a:cs typeface="Courier New"/>
                  <a:sym typeface="Courier New"/>
                </a:rPr>
                <a:t>else</a:t>
              </a:r>
            </a:p>
            <a:p>
              <a:pPr lvl="0">
                <a:lnSpc>
                  <a:spcPct val="90000"/>
                </a:lnSpc>
                <a:buClr>
                  <a:srgbClr val="000000"/>
                </a:buClr>
                <a:buSzPts val="1100"/>
              </a:pPr>
              <a:r>
                <a:rPr lang="en-US" sz="1600" dirty="0">
                  <a:solidFill>
                    <a:srgbClr val="000000"/>
                  </a:solidFill>
                  <a:latin typeface="Courier New"/>
                  <a:ea typeface="Courier New"/>
                  <a:cs typeface="Courier New"/>
                  <a:sym typeface="Courier New"/>
                </a:rPr>
                <a:t>    CFLAG = ""</a:t>
              </a:r>
            </a:p>
            <a:p>
              <a:pPr lvl="0">
                <a:lnSpc>
                  <a:spcPct val="90000"/>
                </a:lnSpc>
                <a:buClr>
                  <a:srgbClr val="000000"/>
                </a:buClr>
                <a:buSzPts val="1100"/>
              </a:pPr>
              <a:r>
                <a:rPr lang="en-US" sz="1600" dirty="0" err="1">
                  <a:solidFill>
                    <a:srgbClr val="AF00DB"/>
                  </a:solidFill>
                  <a:latin typeface="Courier New"/>
                  <a:ea typeface="Courier New"/>
                  <a:cs typeface="Courier New"/>
                  <a:sym typeface="Courier New"/>
                </a:rPr>
                <a:t>endif</a:t>
              </a:r>
              <a:endParaRPr lang="en-US" sz="1600" dirty="0">
                <a:solidFill>
                  <a:srgbClr val="AF00DB"/>
                </a:solidFill>
                <a:latin typeface="Courier New"/>
                <a:ea typeface="Courier New"/>
                <a:cs typeface="Courier New"/>
                <a:sym typeface="Courier New"/>
              </a:endParaRPr>
            </a:p>
            <a:p>
              <a:pPr lvl="0">
                <a:lnSpc>
                  <a:spcPct val="90000"/>
                </a:lnSpc>
                <a:buClr>
                  <a:srgbClr val="000000"/>
                </a:buClr>
                <a:buSzPts val="1100"/>
              </a:pPr>
              <a:endParaRPr lang="en-US" sz="1600" dirty="0">
                <a:solidFill>
                  <a:srgbClr val="AF00DB"/>
                </a:solidFill>
                <a:latin typeface="Courier New"/>
                <a:ea typeface="Courier New"/>
                <a:cs typeface="Courier New"/>
                <a:sym typeface="Courier New"/>
              </a:endParaRPr>
            </a:p>
            <a:p>
              <a:pPr lvl="0">
                <a:lnSpc>
                  <a:spcPct val="90000"/>
                </a:lnSpc>
                <a:buClr>
                  <a:srgbClr val="000000"/>
                </a:buClr>
                <a:buSzPts val="1100"/>
              </a:pPr>
              <a:r>
                <a:rPr lang="en-US" sz="1600" dirty="0">
                  <a:solidFill>
                    <a:srgbClr val="795E26"/>
                  </a:solidFill>
                  <a:latin typeface="Courier New"/>
                  <a:ea typeface="Courier New"/>
                  <a:cs typeface="Courier New"/>
                  <a:sym typeface="Courier New"/>
                </a:rPr>
                <a:t>calculator</a:t>
              </a:r>
              <a:r>
                <a:rPr lang="en-US" sz="1600" dirty="0">
                  <a:solidFill>
                    <a:srgbClr val="000000"/>
                  </a:solidFill>
                  <a:latin typeface="Courier New"/>
                  <a:ea typeface="Courier New"/>
                  <a:cs typeface="Courier New"/>
                  <a:sym typeface="Courier New"/>
                </a:rPr>
                <a:t>: </a:t>
              </a:r>
              <a:r>
                <a:rPr lang="en-US" sz="1600" dirty="0">
                  <a:solidFill>
                    <a:srgbClr val="0000FF"/>
                  </a:solidFill>
                  <a:latin typeface="Courier New"/>
                  <a:ea typeface="Courier New"/>
                  <a:cs typeface="Courier New"/>
                  <a:sym typeface="Courier New"/>
                </a:rPr>
                <a:t>${</a:t>
              </a:r>
              <a:r>
                <a:rPr lang="en-US" sz="1600" dirty="0">
                  <a:solidFill>
                    <a:srgbClr val="000000"/>
                  </a:solidFill>
                  <a:latin typeface="Courier New"/>
                  <a:ea typeface="Courier New"/>
                  <a:cs typeface="Courier New"/>
                  <a:sym typeface="Courier New"/>
                </a:rPr>
                <a:t>OBJECTS}</a:t>
              </a:r>
            </a:p>
            <a:p>
              <a:pPr lvl="0">
                <a:lnSpc>
                  <a:spcPct val="90000"/>
                </a:lnSpc>
                <a:buClr>
                  <a:srgbClr val="000000"/>
                </a:buClr>
                <a:buSzPts val="1100"/>
              </a:pPr>
              <a:r>
                <a:rPr lang="en-US" sz="1600" dirty="0">
                  <a:solidFill>
                    <a:srgbClr val="000000"/>
                  </a:solidFill>
                  <a:latin typeface="Courier New"/>
                  <a:ea typeface="Courier New"/>
                  <a:cs typeface="Courier New"/>
                  <a:sym typeface="Courier New"/>
                </a:rPr>
                <a:t>    </a:t>
              </a:r>
              <a:r>
                <a:rPr lang="en-US" sz="1600" dirty="0">
                  <a:solidFill>
                    <a:srgbClr val="0000FF"/>
                  </a:solidFill>
                  <a:latin typeface="Courier New"/>
                  <a:ea typeface="Courier New"/>
                  <a:cs typeface="Courier New"/>
                  <a:sym typeface="Courier New"/>
                </a:rPr>
                <a:t>${</a:t>
              </a:r>
              <a:r>
                <a:rPr lang="en-US" sz="1600" dirty="0">
                  <a:solidFill>
                    <a:srgbClr val="000000"/>
                  </a:solidFill>
                  <a:latin typeface="Courier New"/>
                  <a:ea typeface="Courier New"/>
                  <a:cs typeface="Courier New"/>
                  <a:sym typeface="Courier New"/>
                </a:rPr>
                <a:t>CC} </a:t>
              </a:r>
              <a:r>
                <a:rPr lang="en-US" sz="1600" dirty="0">
                  <a:solidFill>
                    <a:srgbClr val="0000FF"/>
                  </a:solidFill>
                  <a:latin typeface="Courier New"/>
                  <a:ea typeface="Courier New"/>
                  <a:cs typeface="Courier New"/>
                  <a:sym typeface="Courier New"/>
                </a:rPr>
                <a:t>${</a:t>
              </a:r>
              <a:r>
                <a:rPr lang="en-US" sz="1600" dirty="0">
                  <a:solidFill>
                    <a:srgbClr val="000000"/>
                  </a:solidFill>
                  <a:latin typeface="Courier New"/>
                  <a:ea typeface="Courier New"/>
                  <a:cs typeface="Courier New"/>
                  <a:sym typeface="Courier New"/>
                </a:rPr>
                <a:t>CFLAGS} -o </a:t>
              </a:r>
              <a:r>
                <a:rPr lang="en-US" sz="1600" dirty="0">
                  <a:solidFill>
                    <a:srgbClr val="0000FF"/>
                  </a:solidFill>
                  <a:latin typeface="Courier New"/>
                  <a:ea typeface="Courier New"/>
                  <a:cs typeface="Courier New"/>
                  <a:sym typeface="Courier New"/>
                </a:rPr>
                <a:t>$@</a:t>
              </a:r>
              <a:r>
                <a:rPr lang="en-US" sz="1600" dirty="0">
                  <a:solidFill>
                    <a:srgbClr val="000000"/>
                  </a:solidFill>
                  <a:latin typeface="Courier New"/>
                  <a:ea typeface="Courier New"/>
                  <a:cs typeface="Courier New"/>
                  <a:sym typeface="Courier New"/>
                </a:rPr>
                <a:t> </a:t>
              </a:r>
              <a:r>
                <a:rPr lang="en-US" sz="1600" dirty="0">
                  <a:solidFill>
                    <a:srgbClr val="0000FF"/>
                  </a:solidFill>
                  <a:latin typeface="Courier New"/>
                  <a:ea typeface="Courier New"/>
                  <a:cs typeface="Courier New"/>
                  <a:sym typeface="Courier New"/>
                </a:rPr>
                <a:t>${</a:t>
              </a:r>
              <a:r>
                <a:rPr lang="en-US" sz="1600" dirty="0">
                  <a:solidFill>
                    <a:srgbClr val="000000"/>
                  </a:solidFill>
                  <a:latin typeface="Courier New"/>
                  <a:ea typeface="Courier New"/>
                  <a:cs typeface="Courier New"/>
                  <a:sym typeface="Courier New"/>
                </a:rPr>
                <a:t>OBJECTS}</a:t>
              </a:r>
            </a:p>
            <a:p>
              <a:pPr lvl="0">
                <a:lnSpc>
                  <a:spcPct val="90000"/>
                </a:lnSpc>
                <a:buClr>
                  <a:srgbClr val="000000"/>
                </a:buClr>
                <a:buSzPts val="1100"/>
              </a:pPr>
              <a:endParaRPr lang="en-US" sz="1600" dirty="0">
                <a:solidFill>
                  <a:srgbClr val="000000"/>
                </a:solidFill>
                <a:latin typeface="Courier New"/>
                <a:ea typeface="Courier New"/>
                <a:cs typeface="Courier New"/>
                <a:sym typeface="Courier New"/>
              </a:endParaRPr>
            </a:p>
            <a:p>
              <a:pPr lvl="0">
                <a:lnSpc>
                  <a:spcPct val="90000"/>
                </a:lnSpc>
                <a:buClr>
                  <a:srgbClr val="000000"/>
                </a:buClr>
                <a:buSzPts val="1100"/>
              </a:pPr>
              <a:r>
                <a:rPr lang="en-US" sz="1600" dirty="0">
                  <a:solidFill>
                    <a:srgbClr val="795E26"/>
                  </a:solidFill>
                  <a:latin typeface="Courier New"/>
                  <a:ea typeface="Courier New"/>
                  <a:cs typeface="Courier New"/>
                  <a:sym typeface="Courier New"/>
                </a:rPr>
                <a:t>%.o</a:t>
              </a:r>
              <a:r>
                <a:rPr lang="en-US" sz="1600" dirty="0">
                  <a:solidFill>
                    <a:srgbClr val="000000"/>
                  </a:solidFill>
                  <a:latin typeface="Courier New"/>
                  <a:ea typeface="Courier New"/>
                  <a:cs typeface="Courier New"/>
                  <a:sym typeface="Courier New"/>
                </a:rPr>
                <a:t> : %.c</a:t>
              </a:r>
            </a:p>
            <a:p>
              <a:pPr lvl="0">
                <a:lnSpc>
                  <a:spcPct val="90000"/>
                </a:lnSpc>
                <a:buClr>
                  <a:srgbClr val="595959"/>
                </a:buClr>
                <a:buSzPts val="1800"/>
              </a:pPr>
              <a:r>
                <a:rPr lang="en-US" sz="1600" dirty="0">
                  <a:solidFill>
                    <a:srgbClr val="000000"/>
                  </a:solidFill>
                  <a:latin typeface="Courier New"/>
                  <a:ea typeface="Courier New"/>
                  <a:cs typeface="Courier New"/>
                  <a:sym typeface="Courier New"/>
                </a:rPr>
                <a:t>    </a:t>
              </a:r>
              <a:r>
                <a:rPr lang="en-US" sz="1600" dirty="0">
                  <a:solidFill>
                    <a:srgbClr val="0000FF"/>
                  </a:solidFill>
                  <a:latin typeface="Courier New"/>
                  <a:ea typeface="Courier New"/>
                  <a:cs typeface="Courier New"/>
                  <a:sym typeface="Courier New"/>
                </a:rPr>
                <a:t>${</a:t>
              </a:r>
              <a:r>
                <a:rPr lang="en-US" sz="1600" dirty="0">
                  <a:solidFill>
                    <a:srgbClr val="000000"/>
                  </a:solidFill>
                  <a:latin typeface="Courier New"/>
                  <a:ea typeface="Courier New"/>
                  <a:cs typeface="Courier New"/>
                  <a:sym typeface="Courier New"/>
                </a:rPr>
                <a:t>CC} </a:t>
              </a:r>
              <a:r>
                <a:rPr lang="en-US" sz="1600" dirty="0">
                  <a:solidFill>
                    <a:srgbClr val="0000FF"/>
                  </a:solidFill>
                  <a:latin typeface="Courier New"/>
                  <a:ea typeface="Courier New"/>
                  <a:cs typeface="Courier New"/>
                  <a:sym typeface="Courier New"/>
                </a:rPr>
                <a:t>${</a:t>
              </a:r>
              <a:r>
                <a:rPr lang="en-US" sz="1600" dirty="0">
                  <a:solidFill>
                    <a:srgbClr val="000000"/>
                  </a:solidFill>
                  <a:latin typeface="Courier New"/>
                  <a:ea typeface="Courier New"/>
                  <a:cs typeface="Courier New"/>
                  <a:sym typeface="Courier New"/>
                </a:rPr>
                <a:t>CFLAGS} -o </a:t>
              </a:r>
              <a:r>
                <a:rPr lang="en-US" sz="1600" dirty="0">
                  <a:solidFill>
                    <a:srgbClr val="0000FF"/>
                  </a:solidFill>
                  <a:latin typeface="Courier New"/>
                  <a:ea typeface="Courier New"/>
                  <a:cs typeface="Courier New"/>
                  <a:sym typeface="Courier New"/>
                </a:rPr>
                <a:t>$@</a:t>
              </a:r>
              <a:r>
                <a:rPr lang="en-US" sz="1600" dirty="0">
                  <a:solidFill>
                    <a:srgbClr val="000000"/>
                  </a:solidFill>
                  <a:latin typeface="Courier New"/>
                  <a:ea typeface="Courier New"/>
                  <a:cs typeface="Courier New"/>
                  <a:sym typeface="Courier New"/>
                </a:rPr>
                <a:t> -c </a:t>
              </a:r>
              <a:r>
                <a:rPr lang="en-US" sz="1600" dirty="0" smtClean="0">
                  <a:solidFill>
                    <a:srgbClr val="0000FF"/>
                  </a:solidFill>
                  <a:latin typeface="Courier New"/>
                  <a:ea typeface="Courier New"/>
                  <a:cs typeface="Courier New"/>
                  <a:sym typeface="Courier New"/>
                </a:rPr>
                <a:t>$&lt;</a:t>
              </a:r>
              <a:endParaRPr lang="en-US" sz="1600" dirty="0">
                <a:solidFill>
                  <a:srgbClr val="595959"/>
                </a:solidFill>
                <a:latin typeface="Courier New"/>
                <a:ea typeface="Courier New"/>
                <a:cs typeface="Courier New"/>
                <a:sym typeface="Courier New"/>
              </a:endParaRPr>
            </a:p>
          </p:txBody>
        </p:sp>
      </p:grpSp>
    </p:spTree>
    <p:extLst>
      <p:ext uri="{BB962C8B-B14F-4D97-AF65-F5344CB8AC3E}">
        <p14:creationId xmlns:p14="http://schemas.microsoft.com/office/powerpoint/2010/main" val="452452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E1CEBDEF-EAEE-4883-B1B7-A8CA14B0F3AA}"/>
              </a:ext>
            </a:extLst>
          </p:cNvPr>
          <p:cNvSpPr>
            <a:spLocks noGrp="1"/>
          </p:cNvSpPr>
          <p:nvPr>
            <p:ph type="title"/>
          </p:nvPr>
        </p:nvSpPr>
        <p:spPr/>
        <p:txBody>
          <a:bodyPr/>
          <a:lstStyle/>
          <a:p>
            <a:r>
              <a:rPr lang="en-IN"/>
              <a:t>Module </a:t>
            </a:r>
            <a:r>
              <a:rPr lang="en-IN" smtClean="0"/>
              <a:t>Topics</a:t>
            </a:r>
            <a:endParaRPr lang="en-IN" dirty="0"/>
          </a:p>
        </p:txBody>
      </p:sp>
      <p:sp>
        <p:nvSpPr>
          <p:cNvPr id="12" name="Text Placeholder 11">
            <a:extLst>
              <a:ext uri="{FF2B5EF4-FFF2-40B4-BE49-F238E27FC236}">
                <a16:creationId xmlns="" xmlns:a16="http://schemas.microsoft.com/office/drawing/2014/main" id="{6A54B649-F5A9-4D1F-B5B6-856197DCDE76}"/>
              </a:ext>
            </a:extLst>
          </p:cNvPr>
          <p:cNvSpPr>
            <a:spLocks noGrp="1"/>
          </p:cNvSpPr>
          <p:nvPr>
            <p:ph type="body" sz="quarter" idx="13"/>
          </p:nvPr>
        </p:nvSpPr>
        <p:spPr/>
        <p:txBody>
          <a:bodyPr/>
          <a:lstStyle/>
          <a:p>
            <a:pPr lvl="0"/>
            <a:r>
              <a:rPr lang="en-IN" b="1"/>
              <a:t>Module 5:</a:t>
            </a:r>
            <a:r>
              <a:rPr lang="en-IN"/>
              <a:t> "Make" and “Makefiles”</a:t>
            </a:r>
          </a:p>
          <a:p>
            <a:pPr lvl="0"/>
            <a:endParaRPr lang="en-IN" dirty="0"/>
          </a:p>
        </p:txBody>
      </p:sp>
      <p:sp>
        <p:nvSpPr>
          <p:cNvPr id="13" name="Text Placeholder 12">
            <a:extLst>
              <a:ext uri="{FF2B5EF4-FFF2-40B4-BE49-F238E27FC236}">
                <a16:creationId xmlns="" xmlns:a16="http://schemas.microsoft.com/office/drawing/2014/main" id="{DF51EBD0-1BDE-443E-8BE7-5DF43F67B97B}"/>
              </a:ext>
            </a:extLst>
          </p:cNvPr>
          <p:cNvSpPr>
            <a:spLocks noGrp="1"/>
          </p:cNvSpPr>
          <p:nvPr>
            <p:ph type="body" sz="quarter" idx="24"/>
          </p:nvPr>
        </p:nvSpPr>
        <p:spPr>
          <a:xfrm>
            <a:off x="514350" y="1304995"/>
            <a:ext cx="6881061" cy="4840828"/>
          </a:xfrm>
        </p:spPr>
        <p:txBody>
          <a:bodyPr/>
          <a:lstStyle/>
          <a:p>
            <a:r>
              <a:rPr lang="en-US" dirty="0"/>
              <a:t>Let us take a quick look at the topics we will cover in this module:</a:t>
            </a:r>
          </a:p>
          <a:p>
            <a:pPr marL="342900" indent="-342900">
              <a:buFont typeface="+mj-lt"/>
              <a:buAutoNum type="arabicPeriod"/>
            </a:pPr>
            <a:r>
              <a:rPr lang="en-US" dirty="0"/>
              <a:t>Structure of a “</a:t>
            </a:r>
            <a:r>
              <a:rPr lang="en-US" dirty="0" err="1"/>
              <a:t>Makefile</a:t>
            </a:r>
            <a:r>
              <a:rPr lang="en-US" dirty="0"/>
              <a:t>”</a:t>
            </a:r>
          </a:p>
          <a:p>
            <a:pPr marL="342900" indent="-342900">
              <a:buFont typeface="+mj-lt"/>
              <a:buAutoNum type="arabicPeriod"/>
            </a:pPr>
            <a:r>
              <a:rPr lang="en-US" dirty="0"/>
              <a:t>The “Make” command</a:t>
            </a:r>
          </a:p>
          <a:p>
            <a:pPr marL="342900" indent="-342900">
              <a:buFont typeface="+mj-lt"/>
              <a:buAutoNum type="arabicPeriod"/>
            </a:pPr>
            <a:r>
              <a:rPr lang="en-US" dirty="0"/>
              <a:t>Examples with explanation</a:t>
            </a:r>
          </a:p>
          <a:p>
            <a:pPr marL="342900" indent="-342900">
              <a:buFont typeface="+mj-lt"/>
              <a:buAutoNum type="arabicPeriod"/>
            </a:pPr>
            <a:r>
              <a:rPr lang="en-US" dirty="0"/>
              <a:t>Best Practices in writing “</a:t>
            </a:r>
            <a:r>
              <a:rPr lang="en-US" dirty="0" err="1"/>
              <a:t>Makefiles</a:t>
            </a:r>
            <a:r>
              <a:rPr lang="en-US" dirty="0"/>
              <a:t>”</a:t>
            </a:r>
          </a:p>
        </p:txBody>
      </p:sp>
      <p:pic>
        <p:nvPicPr>
          <p:cNvPr id="2" name="Picture 1">
            <a:extLst>
              <a:ext uri="{FF2B5EF4-FFF2-40B4-BE49-F238E27FC236}">
                <a16:creationId xmlns="" xmlns:a16="http://schemas.microsoft.com/office/drawing/2014/main" id="{71B936D1-0957-4038-AD1C-9B3E58791E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7750" y="2653748"/>
            <a:ext cx="3712675" cy="3571007"/>
          </a:xfrm>
          <a:prstGeom prst="rect">
            <a:avLst/>
          </a:prstGeom>
        </p:spPr>
      </p:pic>
    </p:spTree>
    <p:custDataLst>
      <p:tags r:id="rId1"/>
    </p:custDataLst>
    <p:extLst>
      <p:ext uri="{BB962C8B-B14F-4D97-AF65-F5344CB8AC3E}">
        <p14:creationId xmlns:p14="http://schemas.microsoft.com/office/powerpoint/2010/main" val="29235384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3.4 Recursive "Make" in “Makefile”</a:t>
            </a:r>
            <a:endParaRPr lang="en-US" dirty="0"/>
          </a:p>
        </p:txBody>
      </p:sp>
      <p:sp>
        <p:nvSpPr>
          <p:cNvPr id="3" name="Text Placeholder 2"/>
          <p:cNvSpPr>
            <a:spLocks noGrp="1"/>
          </p:cNvSpPr>
          <p:nvPr>
            <p:ph type="body" sz="quarter" idx="13"/>
          </p:nvPr>
        </p:nvSpPr>
        <p:spPr/>
        <p:txBody>
          <a:bodyPr/>
          <a:lstStyle/>
          <a:p>
            <a:pPr lvl="0"/>
            <a:r>
              <a:rPr lang="en-IN" b="1"/>
              <a:t>Module 5:</a:t>
            </a:r>
            <a:r>
              <a:rPr lang="en-IN"/>
              <a:t> "Make" and “Makefiles”</a:t>
            </a:r>
            <a:endParaRPr lang="en-IN" dirty="0"/>
          </a:p>
        </p:txBody>
      </p:sp>
      <p:sp>
        <p:nvSpPr>
          <p:cNvPr id="4" name="Text Placeholder 3"/>
          <p:cNvSpPr>
            <a:spLocks noGrp="1"/>
          </p:cNvSpPr>
          <p:nvPr>
            <p:ph type="body" sz="quarter" idx="24"/>
          </p:nvPr>
        </p:nvSpPr>
        <p:spPr/>
        <p:txBody>
          <a:bodyPr/>
          <a:lstStyle/>
          <a:p>
            <a:pPr lvl="0">
              <a:lnSpc>
                <a:spcPct val="150000"/>
              </a:lnSpc>
              <a:spcAft>
                <a:spcPts val="0"/>
              </a:spcAft>
              <a:buClr>
                <a:schemeClr val="dk1"/>
              </a:buClr>
              <a:buSzPts val="1100"/>
            </a:pPr>
            <a:r>
              <a:rPr lang="en-US" dirty="0"/>
              <a:t>This following “</a:t>
            </a:r>
            <a:r>
              <a:rPr lang="en-US" dirty="0" err="1"/>
              <a:t>Makefile</a:t>
            </a:r>
            <a:r>
              <a:rPr lang="en-US" dirty="0"/>
              <a:t>” demonstrates the methods to use the recursive “Make”: </a:t>
            </a:r>
          </a:p>
        </p:txBody>
      </p:sp>
      <p:grpSp>
        <p:nvGrpSpPr>
          <p:cNvPr id="5" name="Group 4"/>
          <p:cNvGrpSpPr/>
          <p:nvPr/>
        </p:nvGrpSpPr>
        <p:grpSpPr>
          <a:xfrm>
            <a:off x="579126" y="1992263"/>
            <a:ext cx="11093928" cy="4369628"/>
            <a:chOff x="3070474" y="1694778"/>
            <a:chExt cx="5620177" cy="4675658"/>
          </a:xfrm>
        </p:grpSpPr>
        <p:sp>
          <p:nvSpPr>
            <p:cNvPr id="6" name="Rounded Rectangle 5"/>
            <p:cNvSpPr/>
            <p:nvPr/>
          </p:nvSpPr>
          <p:spPr>
            <a:xfrm>
              <a:off x="3070474" y="1694778"/>
              <a:ext cx="5620177" cy="4675658"/>
            </a:xfrm>
            <a:prstGeom prst="roundRect">
              <a:avLst>
                <a:gd name="adj" fmla="val 4620"/>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258589" y="1992621"/>
              <a:ext cx="5214112" cy="4066948"/>
            </a:xfrm>
            <a:prstGeom prst="roundRect">
              <a:avLst>
                <a:gd name="adj" fmla="val 4111"/>
              </a:avLst>
            </a:prstGeom>
            <a:solidFill>
              <a:schemeClr val="bg1"/>
            </a:solidFill>
            <a:ln>
              <a:no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91440" rIns="0" bIns="0" numCol="1" spcCol="1270" anchor="t" anchorCtr="0">
              <a:noAutofit/>
            </a:bodyPr>
            <a:lstStyle/>
            <a:p>
              <a:pPr lvl="0">
                <a:lnSpc>
                  <a:spcPct val="150000"/>
                </a:lnSpc>
                <a:buClr>
                  <a:srgbClr val="000000"/>
                </a:buClr>
                <a:buSzPts val="1100"/>
              </a:pPr>
              <a:r>
                <a:rPr lang="en-US" sz="1600" b="1" dirty="0">
                  <a:solidFill>
                    <a:srgbClr val="595959"/>
                  </a:solidFill>
                  <a:latin typeface="Arial"/>
                  <a:cs typeface="Arial"/>
                </a:rPr>
                <a:t>Method 1:</a:t>
              </a:r>
            </a:p>
            <a:p>
              <a:pPr lvl="0">
                <a:lnSpc>
                  <a:spcPct val="90000"/>
                </a:lnSpc>
                <a:buClr>
                  <a:srgbClr val="000000"/>
                </a:buClr>
                <a:buSzPts val="1100"/>
              </a:pPr>
              <a:r>
                <a:rPr lang="en-US" sz="1600" dirty="0">
                  <a:solidFill>
                    <a:srgbClr val="001080"/>
                  </a:solidFill>
                  <a:latin typeface="Courier New"/>
                  <a:ea typeface="Courier New"/>
                  <a:cs typeface="Courier New"/>
                  <a:sym typeface="Courier New"/>
                </a:rPr>
                <a:t>SUBDIRS</a:t>
              </a:r>
              <a:r>
                <a:rPr lang="en-US" sz="1600" dirty="0">
                  <a:solidFill>
                    <a:srgbClr val="000000"/>
                  </a:solidFill>
                  <a:latin typeface="Courier New"/>
                  <a:ea typeface="Courier New"/>
                  <a:cs typeface="Courier New"/>
                  <a:sym typeface="Courier New"/>
                </a:rPr>
                <a:t> = module1 module2 module3</a:t>
              </a:r>
            </a:p>
            <a:p>
              <a:pPr lvl="0">
                <a:lnSpc>
                  <a:spcPct val="90000"/>
                </a:lnSpc>
                <a:buClr>
                  <a:srgbClr val="000000"/>
                </a:buClr>
                <a:buSzPts val="1100"/>
              </a:pPr>
              <a:endParaRPr lang="en-US" sz="1600" dirty="0">
                <a:solidFill>
                  <a:srgbClr val="000000"/>
                </a:solidFill>
                <a:latin typeface="Courier New"/>
                <a:ea typeface="Courier New"/>
                <a:cs typeface="Courier New"/>
                <a:sym typeface="Courier New"/>
              </a:endParaRPr>
            </a:p>
            <a:p>
              <a:pPr lvl="0">
                <a:lnSpc>
                  <a:spcPct val="90000"/>
                </a:lnSpc>
                <a:buClr>
                  <a:srgbClr val="000000"/>
                </a:buClr>
                <a:buSzPts val="1100"/>
              </a:pPr>
              <a:r>
                <a:rPr lang="en-US" sz="1600" dirty="0" err="1">
                  <a:solidFill>
                    <a:srgbClr val="795E26"/>
                  </a:solidFill>
                  <a:latin typeface="Courier New"/>
                  <a:ea typeface="Courier New"/>
                  <a:cs typeface="Courier New"/>
                  <a:sym typeface="Courier New"/>
                </a:rPr>
                <a:t>subdirs</a:t>
              </a:r>
              <a:r>
                <a:rPr lang="en-US" sz="1600" dirty="0">
                  <a:solidFill>
                    <a:srgbClr val="000000"/>
                  </a:solidFill>
                  <a:latin typeface="Courier New"/>
                  <a:ea typeface="Courier New"/>
                  <a:cs typeface="Courier New"/>
                  <a:sym typeface="Courier New"/>
                </a:rPr>
                <a:t>:</a:t>
              </a:r>
            </a:p>
            <a:p>
              <a:pPr lvl="0">
                <a:lnSpc>
                  <a:spcPct val="90000"/>
                </a:lnSpc>
                <a:buClr>
                  <a:srgbClr val="000000"/>
                </a:buClr>
                <a:buSzPts val="1100"/>
              </a:pPr>
              <a:r>
                <a:rPr lang="en-US" sz="1600" dirty="0">
                  <a:solidFill>
                    <a:srgbClr val="000000"/>
                  </a:solidFill>
                  <a:latin typeface="Courier New"/>
                  <a:ea typeface="Courier New"/>
                  <a:cs typeface="Courier New"/>
                  <a:sym typeface="Courier New"/>
                </a:rPr>
                <a:t>    for </a:t>
              </a:r>
              <a:r>
                <a:rPr lang="en-US" sz="1600" dirty="0" err="1">
                  <a:solidFill>
                    <a:srgbClr val="000000"/>
                  </a:solidFill>
                  <a:latin typeface="Courier New"/>
                  <a:ea typeface="Courier New"/>
                  <a:cs typeface="Courier New"/>
                  <a:sym typeface="Courier New"/>
                </a:rPr>
                <a:t>dir</a:t>
              </a:r>
              <a:r>
                <a:rPr lang="en-US" sz="1600" dirty="0">
                  <a:solidFill>
                    <a:srgbClr val="000000"/>
                  </a:solidFill>
                  <a:latin typeface="Courier New"/>
                  <a:ea typeface="Courier New"/>
                  <a:cs typeface="Courier New"/>
                  <a:sym typeface="Courier New"/>
                </a:rPr>
                <a:t> in </a:t>
              </a:r>
              <a:r>
                <a:rPr lang="en-US" sz="1600" dirty="0">
                  <a:solidFill>
                    <a:srgbClr val="A31515"/>
                  </a:solidFill>
                  <a:latin typeface="Courier New"/>
                  <a:ea typeface="Courier New"/>
                  <a:cs typeface="Courier New"/>
                  <a:sym typeface="Courier New"/>
                </a:rPr>
                <a:t>$(</a:t>
              </a:r>
              <a:r>
                <a:rPr lang="en-US" sz="1600" dirty="0">
                  <a:solidFill>
                    <a:srgbClr val="001080"/>
                  </a:solidFill>
                  <a:latin typeface="Courier New"/>
                  <a:ea typeface="Courier New"/>
                  <a:cs typeface="Courier New"/>
                  <a:sym typeface="Courier New"/>
                </a:rPr>
                <a:t>SUBDIRS</a:t>
              </a:r>
              <a:r>
                <a:rPr lang="en-US" sz="1600" dirty="0">
                  <a:solidFill>
                    <a:srgbClr val="A31515"/>
                  </a:solidFill>
                  <a:latin typeface="Courier New"/>
                  <a:ea typeface="Courier New"/>
                  <a:cs typeface="Courier New"/>
                  <a:sym typeface="Courier New"/>
                </a:rPr>
                <a:t>)</a:t>
              </a:r>
              <a:r>
                <a:rPr lang="en-US" sz="1600" dirty="0">
                  <a:solidFill>
                    <a:srgbClr val="000000"/>
                  </a:solidFill>
                  <a:latin typeface="Courier New"/>
                  <a:ea typeface="Courier New"/>
                  <a:cs typeface="Courier New"/>
                  <a:sym typeface="Courier New"/>
                </a:rPr>
                <a:t>; do \</a:t>
              </a:r>
            </a:p>
            <a:p>
              <a:pPr lvl="0">
                <a:lnSpc>
                  <a:spcPct val="90000"/>
                </a:lnSpc>
                <a:buClr>
                  <a:srgbClr val="000000"/>
                </a:buClr>
                <a:buSzPts val="1100"/>
              </a:pPr>
              <a:r>
                <a:rPr lang="en-US" sz="1600" dirty="0">
                  <a:solidFill>
                    <a:srgbClr val="000000"/>
                  </a:solidFill>
                  <a:latin typeface="Courier New"/>
                  <a:ea typeface="Courier New"/>
                  <a:cs typeface="Courier New"/>
                  <a:sym typeface="Courier New"/>
                </a:rPr>
                <a:t>    </a:t>
              </a:r>
              <a:r>
                <a:rPr lang="en-US" sz="1600" dirty="0">
                  <a:solidFill>
                    <a:srgbClr val="A31515"/>
                  </a:solidFill>
                  <a:latin typeface="Courier New"/>
                  <a:ea typeface="Courier New"/>
                  <a:cs typeface="Courier New"/>
                  <a:sym typeface="Courier New"/>
                </a:rPr>
                <a:t>$(</a:t>
              </a:r>
              <a:r>
                <a:rPr lang="en-US" sz="1600" dirty="0">
                  <a:solidFill>
                    <a:srgbClr val="0000FF"/>
                  </a:solidFill>
                  <a:latin typeface="Courier New"/>
                  <a:ea typeface="Courier New"/>
                  <a:cs typeface="Courier New"/>
                  <a:sym typeface="Courier New"/>
                </a:rPr>
                <a:t>MAKE</a:t>
              </a:r>
              <a:r>
                <a:rPr lang="en-US" sz="1600" dirty="0">
                  <a:solidFill>
                    <a:srgbClr val="A31515"/>
                  </a:solidFill>
                  <a:latin typeface="Courier New"/>
                  <a:ea typeface="Courier New"/>
                  <a:cs typeface="Courier New"/>
                  <a:sym typeface="Courier New"/>
                </a:rPr>
                <a:t>)</a:t>
              </a:r>
              <a:r>
                <a:rPr lang="en-US" sz="1600" dirty="0">
                  <a:solidFill>
                    <a:srgbClr val="000000"/>
                  </a:solidFill>
                  <a:latin typeface="Courier New"/>
                  <a:ea typeface="Courier New"/>
                  <a:cs typeface="Courier New"/>
                  <a:sym typeface="Courier New"/>
                </a:rPr>
                <a:t> -C </a:t>
              </a:r>
              <a:r>
                <a:rPr lang="en-US" sz="1600" dirty="0">
                  <a:solidFill>
                    <a:srgbClr val="0000FF"/>
                  </a:solidFill>
                  <a:latin typeface="Courier New"/>
                  <a:ea typeface="Courier New"/>
                  <a:cs typeface="Courier New"/>
                  <a:sym typeface="Courier New"/>
                </a:rPr>
                <a:t>$$</a:t>
              </a:r>
              <a:r>
                <a:rPr lang="en-US" sz="1600" dirty="0" err="1">
                  <a:solidFill>
                    <a:srgbClr val="000000"/>
                  </a:solidFill>
                  <a:latin typeface="Courier New"/>
                  <a:ea typeface="Courier New"/>
                  <a:cs typeface="Courier New"/>
                  <a:sym typeface="Courier New"/>
                </a:rPr>
                <a:t>dir</a:t>
              </a:r>
              <a:r>
                <a:rPr lang="en-US" sz="1600" dirty="0">
                  <a:solidFill>
                    <a:srgbClr val="000000"/>
                  </a:solidFill>
                  <a:latin typeface="Courier New"/>
                  <a:ea typeface="Courier New"/>
                  <a:cs typeface="Courier New"/>
                  <a:sym typeface="Courier New"/>
                </a:rPr>
                <a:t>; \</a:t>
              </a:r>
            </a:p>
            <a:p>
              <a:pPr lvl="0">
                <a:lnSpc>
                  <a:spcPct val="90000"/>
                </a:lnSpc>
                <a:buClr>
                  <a:srgbClr val="000000"/>
                </a:buClr>
                <a:buSzPts val="1100"/>
              </a:pPr>
              <a:r>
                <a:rPr lang="en-US" sz="1600" dirty="0">
                  <a:solidFill>
                    <a:srgbClr val="000000"/>
                  </a:solidFill>
                  <a:latin typeface="Courier New"/>
                  <a:ea typeface="Courier New"/>
                  <a:cs typeface="Courier New"/>
                  <a:sym typeface="Courier New"/>
                </a:rPr>
                <a:t>    Done</a:t>
              </a:r>
            </a:p>
            <a:p>
              <a:pPr lvl="0">
                <a:lnSpc>
                  <a:spcPct val="90000"/>
                </a:lnSpc>
                <a:buClr>
                  <a:srgbClr val="000000"/>
                </a:buClr>
                <a:buSzPts val="1100"/>
              </a:pPr>
              <a:endParaRPr lang="en-US" sz="1600" dirty="0">
                <a:solidFill>
                  <a:srgbClr val="000000"/>
                </a:solidFill>
                <a:latin typeface="Courier New"/>
                <a:ea typeface="Courier New"/>
                <a:cs typeface="Courier New"/>
                <a:sym typeface="Courier New"/>
              </a:endParaRPr>
            </a:p>
            <a:p>
              <a:pPr lvl="0">
                <a:lnSpc>
                  <a:spcPct val="90000"/>
                </a:lnSpc>
                <a:buClr>
                  <a:srgbClr val="000000"/>
                </a:buClr>
                <a:buSzPts val="1100"/>
              </a:pPr>
              <a:r>
                <a:rPr lang="en-US" sz="1600" b="1" dirty="0">
                  <a:solidFill>
                    <a:srgbClr val="595959"/>
                  </a:solidFill>
                  <a:latin typeface="Arial"/>
                  <a:cs typeface="Arial"/>
                </a:rPr>
                <a:t>Method 2:</a:t>
              </a:r>
            </a:p>
            <a:p>
              <a:pPr lvl="0">
                <a:lnSpc>
                  <a:spcPct val="90000"/>
                </a:lnSpc>
                <a:buClr>
                  <a:srgbClr val="000000"/>
                </a:buClr>
                <a:buSzPts val="1100"/>
              </a:pPr>
              <a:r>
                <a:rPr lang="en-US" sz="1600" dirty="0">
                  <a:solidFill>
                    <a:srgbClr val="001080"/>
                  </a:solidFill>
                  <a:latin typeface="Courier New"/>
                  <a:ea typeface="Courier New"/>
                  <a:cs typeface="Courier New"/>
                  <a:sym typeface="Courier New"/>
                </a:rPr>
                <a:t>SUBDIRS</a:t>
              </a:r>
              <a:r>
                <a:rPr lang="en-US" sz="1600" dirty="0">
                  <a:solidFill>
                    <a:srgbClr val="000000"/>
                  </a:solidFill>
                  <a:latin typeface="Courier New"/>
                  <a:ea typeface="Courier New"/>
                  <a:cs typeface="Courier New"/>
                  <a:sym typeface="Courier New"/>
                </a:rPr>
                <a:t> = module1 module2 module3</a:t>
              </a:r>
            </a:p>
            <a:p>
              <a:pPr lvl="0">
                <a:lnSpc>
                  <a:spcPct val="90000"/>
                </a:lnSpc>
                <a:buClr>
                  <a:srgbClr val="000000"/>
                </a:buClr>
                <a:buSzPts val="1100"/>
              </a:pPr>
              <a:endParaRPr lang="en-US" sz="1600" dirty="0">
                <a:solidFill>
                  <a:srgbClr val="000000"/>
                </a:solidFill>
                <a:latin typeface="Courier New"/>
                <a:ea typeface="Courier New"/>
                <a:cs typeface="Courier New"/>
                <a:sym typeface="Courier New"/>
              </a:endParaRPr>
            </a:p>
            <a:p>
              <a:pPr lvl="0">
                <a:lnSpc>
                  <a:spcPct val="90000"/>
                </a:lnSpc>
                <a:buClr>
                  <a:srgbClr val="000000"/>
                </a:buClr>
                <a:buSzPts val="1100"/>
              </a:pPr>
              <a:r>
                <a:rPr lang="en-US" sz="1600" dirty="0">
                  <a:solidFill>
                    <a:srgbClr val="795E26"/>
                  </a:solidFill>
                  <a:latin typeface="Courier New"/>
                  <a:ea typeface="Courier New"/>
                  <a:cs typeface="Courier New"/>
                  <a:sym typeface="Courier New"/>
                </a:rPr>
                <a:t>.PHONY</a:t>
              </a:r>
              <a:r>
                <a:rPr lang="en-US" sz="1600" dirty="0">
                  <a:solidFill>
                    <a:srgbClr val="000000"/>
                  </a:solidFill>
                  <a:latin typeface="Courier New"/>
                  <a:ea typeface="Courier New"/>
                  <a:cs typeface="Courier New"/>
                  <a:sym typeface="Courier New"/>
                </a:rPr>
                <a:t>: </a:t>
              </a:r>
              <a:r>
                <a:rPr lang="en-US" sz="1600" dirty="0" err="1">
                  <a:solidFill>
                    <a:srgbClr val="000000"/>
                  </a:solidFill>
                  <a:latin typeface="Courier New"/>
                  <a:ea typeface="Courier New"/>
                  <a:cs typeface="Courier New"/>
                  <a:sym typeface="Courier New"/>
                </a:rPr>
                <a:t>subdirs</a:t>
              </a:r>
              <a:r>
                <a:rPr lang="en-US" sz="1600" dirty="0">
                  <a:solidFill>
                    <a:srgbClr val="000000"/>
                  </a:solidFill>
                  <a:latin typeface="Courier New"/>
                  <a:ea typeface="Courier New"/>
                  <a:cs typeface="Courier New"/>
                  <a:sym typeface="Courier New"/>
                </a:rPr>
                <a:t> </a:t>
              </a:r>
              <a:r>
                <a:rPr lang="en-US" sz="1600" dirty="0">
                  <a:solidFill>
                    <a:srgbClr val="A31515"/>
                  </a:solidFill>
                  <a:latin typeface="Courier New"/>
                  <a:ea typeface="Courier New"/>
                  <a:cs typeface="Courier New"/>
                  <a:sym typeface="Courier New"/>
                </a:rPr>
                <a:t>$(</a:t>
              </a:r>
              <a:r>
                <a:rPr lang="en-US" sz="1600" dirty="0">
                  <a:solidFill>
                    <a:srgbClr val="001080"/>
                  </a:solidFill>
                  <a:latin typeface="Courier New"/>
                  <a:ea typeface="Courier New"/>
                  <a:cs typeface="Courier New"/>
                  <a:sym typeface="Courier New"/>
                </a:rPr>
                <a:t>SUBDIRS</a:t>
              </a:r>
              <a:r>
                <a:rPr lang="en-US" sz="1600" dirty="0">
                  <a:solidFill>
                    <a:srgbClr val="A31515"/>
                  </a:solidFill>
                  <a:latin typeface="Courier New"/>
                  <a:ea typeface="Courier New"/>
                  <a:cs typeface="Courier New"/>
                  <a:sym typeface="Courier New"/>
                </a:rPr>
                <a:t>)</a:t>
              </a:r>
            </a:p>
            <a:p>
              <a:pPr lvl="0">
                <a:lnSpc>
                  <a:spcPct val="90000"/>
                </a:lnSpc>
                <a:buClr>
                  <a:srgbClr val="000000"/>
                </a:buClr>
                <a:buSzPts val="1100"/>
              </a:pPr>
              <a:endParaRPr lang="en-US" sz="1600" dirty="0">
                <a:solidFill>
                  <a:srgbClr val="A31515"/>
                </a:solidFill>
                <a:latin typeface="Courier New"/>
                <a:ea typeface="Courier New"/>
                <a:cs typeface="Courier New"/>
                <a:sym typeface="Courier New"/>
              </a:endParaRPr>
            </a:p>
            <a:p>
              <a:pPr lvl="0">
                <a:lnSpc>
                  <a:spcPct val="90000"/>
                </a:lnSpc>
                <a:buClr>
                  <a:srgbClr val="000000"/>
                </a:buClr>
                <a:buSzPts val="1100"/>
              </a:pPr>
              <a:r>
                <a:rPr lang="en-US" sz="1600" dirty="0" err="1">
                  <a:solidFill>
                    <a:srgbClr val="795E26"/>
                  </a:solidFill>
                  <a:latin typeface="Courier New"/>
                  <a:ea typeface="Courier New"/>
                  <a:cs typeface="Courier New"/>
                  <a:sym typeface="Courier New"/>
                </a:rPr>
                <a:t>subdirs</a:t>
              </a:r>
              <a:r>
                <a:rPr lang="en-US" sz="1600" dirty="0">
                  <a:solidFill>
                    <a:srgbClr val="000000"/>
                  </a:solidFill>
                  <a:latin typeface="Courier New"/>
                  <a:ea typeface="Courier New"/>
                  <a:cs typeface="Courier New"/>
                  <a:sym typeface="Courier New"/>
                </a:rPr>
                <a:t>: </a:t>
              </a:r>
              <a:r>
                <a:rPr lang="en-US" sz="1600" dirty="0">
                  <a:solidFill>
                    <a:srgbClr val="A31515"/>
                  </a:solidFill>
                  <a:latin typeface="Courier New"/>
                  <a:ea typeface="Courier New"/>
                  <a:cs typeface="Courier New"/>
                  <a:sym typeface="Courier New"/>
                </a:rPr>
                <a:t>$(</a:t>
              </a:r>
              <a:r>
                <a:rPr lang="en-US" sz="1600" dirty="0">
                  <a:solidFill>
                    <a:srgbClr val="001080"/>
                  </a:solidFill>
                  <a:latin typeface="Courier New"/>
                  <a:ea typeface="Courier New"/>
                  <a:cs typeface="Courier New"/>
                  <a:sym typeface="Courier New"/>
                </a:rPr>
                <a:t>SUBDIRS</a:t>
              </a:r>
              <a:r>
                <a:rPr lang="en-US" sz="1600" dirty="0">
                  <a:solidFill>
                    <a:srgbClr val="A31515"/>
                  </a:solidFill>
                  <a:latin typeface="Courier New"/>
                  <a:ea typeface="Courier New"/>
                  <a:cs typeface="Courier New"/>
                  <a:sym typeface="Courier New"/>
                </a:rPr>
                <a:t>)</a:t>
              </a:r>
            </a:p>
            <a:p>
              <a:pPr lvl="0">
                <a:lnSpc>
                  <a:spcPct val="90000"/>
                </a:lnSpc>
                <a:buClr>
                  <a:srgbClr val="000000"/>
                </a:buClr>
                <a:buSzPts val="1100"/>
              </a:pPr>
              <a:r>
                <a:rPr lang="en-US" sz="1600" dirty="0">
                  <a:solidFill>
                    <a:srgbClr val="A31515"/>
                  </a:solidFill>
                  <a:latin typeface="Courier New"/>
                  <a:ea typeface="Courier New"/>
                  <a:cs typeface="Courier New"/>
                  <a:sym typeface="Courier New"/>
                </a:rPr>
                <a:t>$(</a:t>
              </a:r>
              <a:r>
                <a:rPr lang="en-US" sz="1600" dirty="0">
                  <a:solidFill>
                    <a:srgbClr val="001080"/>
                  </a:solidFill>
                  <a:latin typeface="Courier New"/>
                  <a:ea typeface="Courier New"/>
                  <a:cs typeface="Courier New"/>
                  <a:sym typeface="Courier New"/>
                </a:rPr>
                <a:t>SUBDIRS</a:t>
              </a:r>
              <a:r>
                <a:rPr lang="en-US" sz="1600" dirty="0">
                  <a:solidFill>
                    <a:srgbClr val="A31515"/>
                  </a:solidFill>
                  <a:latin typeface="Courier New"/>
                  <a:ea typeface="Courier New"/>
                  <a:cs typeface="Courier New"/>
                  <a:sym typeface="Courier New"/>
                </a:rPr>
                <a:t>)</a:t>
              </a:r>
              <a:r>
                <a:rPr lang="en-US" sz="1600" dirty="0">
                  <a:solidFill>
                    <a:srgbClr val="000000"/>
                  </a:solidFill>
                  <a:latin typeface="Courier New"/>
                  <a:ea typeface="Courier New"/>
                  <a:cs typeface="Courier New"/>
                  <a:sym typeface="Courier New"/>
                </a:rPr>
                <a:t>:</a:t>
              </a:r>
            </a:p>
            <a:p>
              <a:pPr lvl="0">
                <a:lnSpc>
                  <a:spcPct val="90000"/>
                </a:lnSpc>
                <a:buClr>
                  <a:srgbClr val="595959"/>
                </a:buClr>
                <a:buSzPts val="1800"/>
              </a:pPr>
              <a:r>
                <a:rPr lang="en-US" sz="1600" dirty="0">
                  <a:solidFill>
                    <a:srgbClr val="000000"/>
                  </a:solidFill>
                  <a:latin typeface="Courier New"/>
                  <a:ea typeface="Courier New"/>
                  <a:cs typeface="Courier New"/>
                  <a:sym typeface="Courier New"/>
                </a:rPr>
                <a:t>    </a:t>
              </a:r>
              <a:r>
                <a:rPr lang="en-US" sz="1600" dirty="0">
                  <a:solidFill>
                    <a:srgbClr val="A31515"/>
                  </a:solidFill>
                  <a:latin typeface="Courier New"/>
                  <a:ea typeface="Courier New"/>
                  <a:cs typeface="Courier New"/>
                  <a:sym typeface="Courier New"/>
                </a:rPr>
                <a:t>$(</a:t>
              </a:r>
              <a:r>
                <a:rPr lang="en-US" sz="1600" dirty="0">
                  <a:solidFill>
                    <a:srgbClr val="0000FF"/>
                  </a:solidFill>
                  <a:latin typeface="Courier New"/>
                  <a:ea typeface="Courier New"/>
                  <a:cs typeface="Courier New"/>
                  <a:sym typeface="Courier New"/>
                </a:rPr>
                <a:t>MAKE</a:t>
              </a:r>
              <a:r>
                <a:rPr lang="en-US" sz="1600" dirty="0">
                  <a:solidFill>
                    <a:srgbClr val="A31515"/>
                  </a:solidFill>
                  <a:latin typeface="Courier New"/>
                  <a:ea typeface="Courier New"/>
                  <a:cs typeface="Courier New"/>
                  <a:sym typeface="Courier New"/>
                </a:rPr>
                <a:t>)</a:t>
              </a:r>
              <a:r>
                <a:rPr lang="en-US" sz="1600" dirty="0">
                  <a:solidFill>
                    <a:srgbClr val="000000"/>
                  </a:solidFill>
                  <a:latin typeface="Courier New"/>
                  <a:ea typeface="Courier New"/>
                  <a:cs typeface="Courier New"/>
                  <a:sym typeface="Courier New"/>
                </a:rPr>
                <a:t> -C </a:t>
              </a:r>
              <a:r>
                <a:rPr lang="en-US" sz="1600" dirty="0" smtClean="0">
                  <a:solidFill>
                    <a:srgbClr val="0000FF"/>
                  </a:solidFill>
                  <a:latin typeface="Courier New"/>
                  <a:ea typeface="Courier New"/>
                  <a:cs typeface="Courier New"/>
                  <a:sym typeface="Courier New"/>
                </a:rPr>
                <a:t>$@</a:t>
              </a:r>
              <a:endParaRPr lang="en-US" sz="1600" dirty="0">
                <a:solidFill>
                  <a:srgbClr val="595959"/>
                </a:solidFill>
                <a:latin typeface="Courier New"/>
                <a:ea typeface="Courier New"/>
                <a:cs typeface="Courier New"/>
                <a:sym typeface="Courier New"/>
              </a:endParaRPr>
            </a:p>
          </p:txBody>
        </p:sp>
      </p:grpSp>
    </p:spTree>
    <p:extLst>
      <p:ext uri="{BB962C8B-B14F-4D97-AF65-F5344CB8AC3E}">
        <p14:creationId xmlns:p14="http://schemas.microsoft.com/office/powerpoint/2010/main" val="9543565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 smtClean="0"/>
              <a:t>What did You Grasp? </a:t>
            </a:r>
            <a:endParaRPr lang="en-US" dirty="0"/>
          </a:p>
        </p:txBody>
      </p:sp>
      <p:sp>
        <p:nvSpPr>
          <p:cNvPr id="10" name="Text Placeholder 9"/>
          <p:cNvSpPr>
            <a:spLocks noGrp="1"/>
          </p:cNvSpPr>
          <p:nvPr>
            <p:ph type="body" sz="quarter" idx="13"/>
          </p:nvPr>
        </p:nvSpPr>
        <p:spPr/>
        <p:txBody>
          <a:bodyPr/>
          <a:lstStyle/>
          <a:p>
            <a:pPr lvl="0"/>
            <a:r>
              <a:rPr lang="en-IN" b="1"/>
              <a:t>Module 5:</a:t>
            </a:r>
            <a:r>
              <a:rPr lang="en-IN"/>
              <a:t> "Make" and “Makefiles”</a:t>
            </a:r>
            <a:endParaRPr lang="en-IN" dirty="0"/>
          </a:p>
        </p:txBody>
      </p:sp>
      <p:sp>
        <p:nvSpPr>
          <p:cNvPr id="7" name="Text Placeholder 6"/>
          <p:cNvSpPr>
            <a:spLocks noGrp="1"/>
          </p:cNvSpPr>
          <p:nvPr>
            <p:ph type="body" sz="quarter" idx="26"/>
          </p:nvPr>
        </p:nvSpPr>
        <p:spPr/>
        <p:txBody>
          <a:bodyPr/>
          <a:lstStyle/>
          <a:p>
            <a:pPr lvl="0"/>
            <a:r>
              <a:rPr lang="en-US" dirty="0" smtClean="0"/>
              <a:t>Why is it not recommended to execute recursive make by looping through the subdirectories?</a:t>
            </a:r>
          </a:p>
          <a:p>
            <a:pPr lvl="1"/>
            <a:r>
              <a:rPr lang="en-US" dirty="0" smtClean="0"/>
              <a:t>It is not a straightforward way</a:t>
            </a:r>
          </a:p>
          <a:p>
            <a:pPr lvl="1"/>
            <a:r>
              <a:rPr lang="en-US" dirty="0" smtClean="0"/>
              <a:t>It names the sub-directories as phony targets</a:t>
            </a:r>
          </a:p>
          <a:p>
            <a:pPr lvl="1"/>
            <a:r>
              <a:rPr lang="en-US" dirty="0" smtClean="0"/>
              <a:t>It does not work in edge cases</a:t>
            </a:r>
          </a:p>
          <a:p>
            <a:pPr lvl="1"/>
            <a:r>
              <a:rPr lang="en-US" dirty="0" smtClean="0"/>
              <a:t>Subdirectories will not be executed </a:t>
            </a:r>
          </a:p>
          <a:p>
            <a:endParaRPr lang="en-US" dirty="0"/>
          </a:p>
        </p:txBody>
      </p:sp>
    </p:spTree>
    <p:extLst>
      <p:ext uri="{BB962C8B-B14F-4D97-AF65-F5344CB8AC3E}">
        <p14:creationId xmlns:p14="http://schemas.microsoft.com/office/powerpoint/2010/main" val="2278245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4.1 Best Practices</a:t>
            </a:r>
            <a:endParaRPr lang="en-US" dirty="0"/>
          </a:p>
        </p:txBody>
      </p:sp>
      <p:sp>
        <p:nvSpPr>
          <p:cNvPr id="10" name="Text Placeholder 9"/>
          <p:cNvSpPr>
            <a:spLocks noGrp="1"/>
          </p:cNvSpPr>
          <p:nvPr>
            <p:ph type="body" sz="quarter" idx="13"/>
          </p:nvPr>
        </p:nvSpPr>
        <p:spPr/>
        <p:txBody>
          <a:bodyPr/>
          <a:lstStyle/>
          <a:p>
            <a:pPr lvl="0"/>
            <a:r>
              <a:rPr lang="en-IN" b="1"/>
              <a:t>Module 5:</a:t>
            </a:r>
            <a:r>
              <a:rPr lang="en-IN"/>
              <a:t> "Make" and “Makefiles”</a:t>
            </a:r>
            <a:endParaRPr lang="en-IN" dirty="0"/>
          </a:p>
        </p:txBody>
      </p:sp>
      <p:sp>
        <p:nvSpPr>
          <p:cNvPr id="4" name="Text Placeholder 3"/>
          <p:cNvSpPr>
            <a:spLocks noGrp="1"/>
          </p:cNvSpPr>
          <p:nvPr>
            <p:ph type="body" sz="quarter" idx="24"/>
          </p:nvPr>
        </p:nvSpPr>
        <p:spPr/>
        <p:txBody>
          <a:bodyPr/>
          <a:lstStyle/>
          <a:p>
            <a:r>
              <a:rPr lang="en-US" dirty="0" smtClean="0"/>
              <a:t>The following best practices should be followed while writing the “</a:t>
            </a:r>
            <a:r>
              <a:rPr lang="en-US" dirty="0" err="1" smtClean="0"/>
              <a:t>Makefiles</a:t>
            </a:r>
            <a:r>
              <a:rPr lang="en-US" dirty="0" smtClean="0"/>
              <a:t>”: </a:t>
            </a:r>
          </a:p>
          <a:p>
            <a:pPr lvl="1"/>
            <a:r>
              <a:rPr lang="en-US" dirty="0" smtClean="0"/>
              <a:t>Avoid manual user intervention as much as possible.</a:t>
            </a:r>
          </a:p>
          <a:p>
            <a:pPr lvl="1"/>
            <a:r>
              <a:rPr lang="en-US" dirty="0" smtClean="0"/>
              <a:t>Be portable across most of the common operating systems.</a:t>
            </a:r>
          </a:p>
          <a:p>
            <a:pPr lvl="1"/>
            <a:r>
              <a:rPr lang="en-US" dirty="0" smtClean="0"/>
              <a:t>Do not hardcode anything especially inside the recipes of the rules.</a:t>
            </a:r>
          </a:p>
          <a:p>
            <a:pPr lvl="1"/>
            <a:r>
              <a:rPr lang="en-US" dirty="0" smtClean="0"/>
              <a:t>Any static values must be kept as Macros and these macros should be used everywhere.</a:t>
            </a:r>
          </a:p>
          <a:p>
            <a:pPr lvl="1"/>
            <a:r>
              <a:rPr lang="en-US" dirty="0" smtClean="0"/>
              <a:t>Have a separate rule “Install” as a phony target to setup the build environment</a:t>
            </a:r>
          </a:p>
          <a:p>
            <a:pPr lvl="1"/>
            <a:r>
              <a:rPr lang="en-US" dirty="0" smtClean="0"/>
              <a:t>Never assume that the libraries will exist in the system path. Instead, define macros and provide complete path to the libraries.</a:t>
            </a:r>
          </a:p>
          <a:p>
            <a:pPr lvl="1"/>
            <a:r>
              <a:rPr lang="en-US" dirty="0" smtClean="0"/>
              <a:t>Avoid compiler assumptions as much as possible. </a:t>
            </a:r>
          </a:p>
          <a:p>
            <a:pPr lvl="1"/>
            <a:r>
              <a:rPr lang="en-US" dirty="0" smtClean="0"/>
              <a:t>Prevent overloading of variables. Instead, have all of them defined in macros.</a:t>
            </a:r>
          </a:p>
          <a:p>
            <a:pPr lvl="1"/>
            <a:r>
              <a:rPr lang="en-US" dirty="0" smtClean="0"/>
              <a:t>The “</a:t>
            </a:r>
            <a:r>
              <a:rPr lang="en-US" dirty="0" err="1" smtClean="0"/>
              <a:t>Makefile</a:t>
            </a:r>
            <a:r>
              <a:rPr lang="en-US" dirty="0" smtClean="0"/>
              <a:t>” should clean the temporary file it creates.</a:t>
            </a:r>
          </a:p>
          <a:p>
            <a:pPr lvl="1"/>
            <a:r>
              <a:rPr lang="en-US" dirty="0" smtClean="0"/>
              <a:t>Avoid platform specific rules as much as possible.</a:t>
            </a:r>
          </a:p>
          <a:p>
            <a:pPr lvl="1"/>
            <a:r>
              <a:rPr lang="en-US" dirty="0" smtClean="0"/>
              <a:t>Reduce using file directories as the target names.</a:t>
            </a:r>
          </a:p>
          <a:p>
            <a:pPr lvl="1"/>
            <a:r>
              <a:rPr lang="en-US" dirty="0" smtClean="0"/>
              <a:t>The tests should be always added in conditionals so that they can be easily controlled.</a:t>
            </a:r>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5423443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 smtClean="0"/>
              <a:t>What did You Grasp?</a:t>
            </a:r>
            <a:endParaRPr lang="en-US" dirty="0"/>
          </a:p>
        </p:txBody>
      </p:sp>
      <p:sp>
        <p:nvSpPr>
          <p:cNvPr id="10" name="Text Placeholder 9"/>
          <p:cNvSpPr>
            <a:spLocks noGrp="1"/>
          </p:cNvSpPr>
          <p:nvPr>
            <p:ph type="body" sz="quarter" idx="13"/>
          </p:nvPr>
        </p:nvSpPr>
        <p:spPr/>
        <p:txBody>
          <a:bodyPr/>
          <a:lstStyle/>
          <a:p>
            <a:pPr lvl="0"/>
            <a:r>
              <a:rPr lang="en-IN" b="1"/>
              <a:t>Module 5:</a:t>
            </a:r>
            <a:r>
              <a:rPr lang="en-IN"/>
              <a:t> "Make" and “Makefiles”</a:t>
            </a:r>
            <a:endParaRPr lang="en-IN" dirty="0"/>
          </a:p>
        </p:txBody>
      </p:sp>
      <p:sp>
        <p:nvSpPr>
          <p:cNvPr id="7" name="Text Placeholder 6"/>
          <p:cNvSpPr>
            <a:spLocks noGrp="1"/>
          </p:cNvSpPr>
          <p:nvPr>
            <p:ph type="body" sz="quarter" idx="26"/>
          </p:nvPr>
        </p:nvSpPr>
        <p:spPr/>
        <p:txBody>
          <a:bodyPr/>
          <a:lstStyle/>
          <a:p>
            <a:pPr lvl="0"/>
            <a:r>
              <a:rPr lang="en-US" smtClean="0"/>
              <a:t>Why any static configurations should not be hardcoded inside the rules?</a:t>
            </a:r>
          </a:p>
          <a:p>
            <a:pPr lvl="1"/>
            <a:r>
              <a:rPr lang="en-US" smtClean="0"/>
              <a:t>Change in the configuration should be done in all locations and is error-prone.</a:t>
            </a:r>
          </a:p>
          <a:p>
            <a:pPr lvl="1"/>
            <a:r>
              <a:rPr lang="en-US" smtClean="0"/>
              <a:t>"Make" file doesn’t support hardcoding at all.</a:t>
            </a:r>
          </a:p>
          <a:p>
            <a:pPr lvl="1"/>
            <a:r>
              <a:rPr lang="en-US" smtClean="0"/>
              <a:t>Configuration values become vulnerable.</a:t>
            </a:r>
          </a:p>
          <a:p>
            <a:pPr lvl="1"/>
            <a:r>
              <a:rPr lang="en-US" smtClean="0"/>
              <a:t>For security concerns.</a:t>
            </a:r>
          </a:p>
          <a:p>
            <a:pPr lvl="1"/>
            <a:endParaRPr lang="en-US" smtClean="0"/>
          </a:p>
          <a:p>
            <a:pPr lvl="0"/>
            <a:endParaRPr lang="en-US" smtClean="0"/>
          </a:p>
          <a:p>
            <a:endParaRPr lang="en-US" dirty="0"/>
          </a:p>
        </p:txBody>
      </p:sp>
    </p:spTree>
    <p:extLst>
      <p:ext uri="{BB962C8B-B14F-4D97-AF65-F5344CB8AC3E}">
        <p14:creationId xmlns:p14="http://schemas.microsoft.com/office/powerpoint/2010/main" val="29597985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 smtClean="0"/>
              <a:t>What did You Grasp?</a:t>
            </a:r>
            <a:endParaRPr lang="en-US" dirty="0"/>
          </a:p>
        </p:txBody>
      </p:sp>
      <p:sp>
        <p:nvSpPr>
          <p:cNvPr id="13" name="Text Placeholder 12"/>
          <p:cNvSpPr>
            <a:spLocks noGrp="1"/>
          </p:cNvSpPr>
          <p:nvPr>
            <p:ph type="body" sz="quarter" idx="13"/>
          </p:nvPr>
        </p:nvSpPr>
        <p:spPr/>
        <p:txBody>
          <a:bodyPr/>
          <a:lstStyle/>
          <a:p>
            <a:pPr lvl="0"/>
            <a:r>
              <a:rPr lang="en-IN" b="1"/>
              <a:t>Module 5:</a:t>
            </a:r>
            <a:r>
              <a:rPr lang="en-IN"/>
              <a:t> "Make" and “Makefiles”</a:t>
            </a:r>
            <a:endParaRPr lang="en-IN" dirty="0"/>
          </a:p>
        </p:txBody>
      </p:sp>
      <p:sp>
        <p:nvSpPr>
          <p:cNvPr id="7" name="Text Placeholder 6"/>
          <p:cNvSpPr>
            <a:spLocks noGrp="1"/>
          </p:cNvSpPr>
          <p:nvPr>
            <p:ph type="body" sz="quarter" idx="26"/>
          </p:nvPr>
        </p:nvSpPr>
        <p:spPr/>
        <p:txBody>
          <a:bodyPr/>
          <a:lstStyle/>
          <a:p>
            <a:pPr lvl="0">
              <a:buFont typeface="+mj-lt"/>
              <a:buAutoNum type="arabicPeriod" startAt="2"/>
            </a:pPr>
            <a:r>
              <a:rPr lang="en-US" dirty="0" smtClean="0"/>
              <a:t>What is the right way to use system libraries in </a:t>
            </a:r>
            <a:r>
              <a:rPr lang="en-US" dirty="0" err="1" smtClean="0"/>
              <a:t>Makefiles</a:t>
            </a:r>
            <a:r>
              <a:rPr lang="en-US" dirty="0" smtClean="0"/>
              <a:t>?</a:t>
            </a:r>
          </a:p>
          <a:p>
            <a:pPr lvl="1"/>
            <a:r>
              <a:rPr lang="en-US" dirty="0" smtClean="0"/>
              <a:t>Use the name of the library like we do in shell.</a:t>
            </a:r>
          </a:p>
          <a:p>
            <a:pPr lvl="1"/>
            <a:r>
              <a:rPr lang="en-US" dirty="0" smtClean="0"/>
              <a:t>Write a separate rule for the library and use everywhere..</a:t>
            </a:r>
          </a:p>
          <a:p>
            <a:pPr lvl="1"/>
            <a:r>
              <a:rPr lang="en-US" dirty="0" smtClean="0"/>
              <a:t>Create macro with the path of the library and use the macro everywhere.</a:t>
            </a:r>
          </a:p>
          <a:p>
            <a:pPr lvl="1"/>
            <a:r>
              <a:rPr lang="en-US" dirty="0" smtClean="0"/>
              <a:t>Do not use the system libraries at all in </a:t>
            </a:r>
            <a:r>
              <a:rPr lang="en-US" dirty="0" err="1" smtClean="0"/>
              <a:t>makefiles</a:t>
            </a:r>
            <a:r>
              <a:rPr lang="en-US" dirty="0" smtClean="0"/>
              <a:t>.</a:t>
            </a:r>
          </a:p>
          <a:p>
            <a:pPr>
              <a:buAutoNum type="arabicPeriod" startAt="2"/>
            </a:pPr>
            <a:endParaRPr lang="en-US" dirty="0"/>
          </a:p>
        </p:txBody>
      </p:sp>
    </p:spTree>
    <p:extLst>
      <p:ext uri="{BB962C8B-B14F-4D97-AF65-F5344CB8AC3E}">
        <p14:creationId xmlns:p14="http://schemas.microsoft.com/office/powerpoint/2010/main" val="29483858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29A845-E406-4D73-B0FD-B6CA75DB5CAC}"/>
              </a:ext>
            </a:extLst>
          </p:cNvPr>
          <p:cNvSpPr>
            <a:spLocks noGrp="1"/>
          </p:cNvSpPr>
          <p:nvPr>
            <p:ph type="title"/>
          </p:nvPr>
        </p:nvSpPr>
        <p:spPr/>
        <p:txBody>
          <a:bodyPr/>
          <a:lstStyle/>
          <a:p>
            <a:r>
              <a:rPr lang="en-US" smtClean="0"/>
              <a:t>In a nutshell, we learnt:</a:t>
            </a:r>
            <a:endParaRPr lang="en-IN" dirty="0"/>
          </a:p>
        </p:txBody>
      </p:sp>
      <p:sp>
        <p:nvSpPr>
          <p:cNvPr id="3" name="Text Placeholder 2">
            <a:extLst>
              <a:ext uri="{FF2B5EF4-FFF2-40B4-BE49-F238E27FC236}">
                <a16:creationId xmlns="" xmlns:a16="http://schemas.microsoft.com/office/drawing/2014/main" id="{548D673D-952A-4790-81A0-B302586FA647}"/>
              </a:ext>
            </a:extLst>
          </p:cNvPr>
          <p:cNvSpPr>
            <a:spLocks noGrp="1"/>
          </p:cNvSpPr>
          <p:nvPr>
            <p:ph type="body" sz="quarter" idx="13"/>
          </p:nvPr>
        </p:nvSpPr>
        <p:spPr/>
        <p:txBody>
          <a:bodyPr/>
          <a:lstStyle/>
          <a:p>
            <a:pPr lvl="0">
              <a:lnSpc>
                <a:spcPct val="90000"/>
              </a:lnSpc>
              <a:spcBef>
                <a:spcPts val="1000"/>
              </a:spcBef>
            </a:pPr>
            <a:r>
              <a:rPr lang="en-IN" b="1"/>
              <a:t>Module 5:</a:t>
            </a:r>
            <a:r>
              <a:rPr lang="en-IN"/>
              <a:t> "Make" and “Makefiles”</a:t>
            </a:r>
            <a:endParaRPr lang="en-IN" dirty="0"/>
          </a:p>
        </p:txBody>
      </p:sp>
      <p:sp>
        <p:nvSpPr>
          <p:cNvPr id="4" name="Text Placeholder 3">
            <a:extLst>
              <a:ext uri="{FF2B5EF4-FFF2-40B4-BE49-F238E27FC236}">
                <a16:creationId xmlns="" xmlns:a16="http://schemas.microsoft.com/office/drawing/2014/main" id="{BFEB3B60-23F1-4568-8061-07C596B89DC9}"/>
              </a:ext>
            </a:extLst>
          </p:cNvPr>
          <p:cNvSpPr>
            <a:spLocks noGrp="1"/>
          </p:cNvSpPr>
          <p:nvPr>
            <p:ph type="body" sz="quarter" idx="24"/>
          </p:nvPr>
        </p:nvSpPr>
        <p:spPr>
          <a:xfrm>
            <a:off x="6213746" y="1967241"/>
            <a:ext cx="5787754" cy="3749409"/>
          </a:xfrm>
        </p:spPr>
        <p:txBody>
          <a:bodyPr/>
          <a:lstStyle/>
          <a:p>
            <a:pPr marL="342900" indent="-342900">
              <a:lnSpc>
                <a:spcPct val="90000"/>
              </a:lnSpc>
              <a:spcAft>
                <a:spcPts val="838"/>
              </a:spcAft>
              <a:buFont typeface="+mj-lt"/>
              <a:buAutoNum type="arabicPeriod"/>
            </a:pPr>
            <a:r>
              <a:rPr lang="en-US" smtClean="0"/>
              <a:t>“Make” is a tool used to build binaries from source code that involves multiple tedious steps.</a:t>
            </a:r>
          </a:p>
          <a:p>
            <a:pPr marL="342900" indent="-342900">
              <a:lnSpc>
                <a:spcPct val="90000"/>
              </a:lnSpc>
              <a:spcAft>
                <a:spcPts val="838"/>
              </a:spcAft>
              <a:buFont typeface="+mj-lt"/>
              <a:buAutoNum type="arabicPeriod"/>
            </a:pPr>
            <a:r>
              <a:rPr lang="en-US" smtClean="0"/>
              <a:t>“Makefile” is just a text file that is used by the “Make” command to build.</a:t>
            </a:r>
          </a:p>
          <a:p>
            <a:pPr marL="342900" indent="-342900">
              <a:lnSpc>
                <a:spcPct val="90000"/>
              </a:lnSpc>
              <a:spcAft>
                <a:spcPts val="838"/>
              </a:spcAft>
              <a:buFont typeface="+mj-lt"/>
              <a:buAutoNum type="arabicPeriod"/>
            </a:pPr>
            <a:r>
              <a:rPr lang="en-US" smtClean="0"/>
              <a:t>A “Makefile” contains a series of rules that has targets, dependencies and the actions to be performed.</a:t>
            </a:r>
          </a:p>
          <a:p>
            <a:pPr marL="342900" indent="-342900">
              <a:lnSpc>
                <a:spcPct val="90000"/>
              </a:lnSpc>
              <a:spcAft>
                <a:spcPts val="838"/>
              </a:spcAft>
              <a:buFont typeface="+mj-lt"/>
              <a:buAutoNum type="arabicPeriod"/>
            </a:pPr>
            <a:r>
              <a:rPr lang="en-US" smtClean="0"/>
              <a:t>The target is the file to be created, the dependency is a file that a target depends on, and the action is a set of command that gets executed to create the target file.</a:t>
            </a:r>
            <a:endParaRPr lang="en-US" dirty="0"/>
          </a:p>
        </p:txBody>
      </p:sp>
      <p:pic>
        <p:nvPicPr>
          <p:cNvPr id="6" name="Picture 5">
            <a:extLst>
              <a:ext uri="{FF2B5EF4-FFF2-40B4-BE49-F238E27FC236}">
                <a16:creationId xmlns="" xmlns:a16="http://schemas.microsoft.com/office/drawing/2014/main" id="{21C712A5-36F3-41AE-A768-5919378AE7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986" y="2388341"/>
            <a:ext cx="2408642" cy="2493524"/>
          </a:xfrm>
          <a:prstGeom prst="rect">
            <a:avLst/>
          </a:prstGeom>
        </p:spPr>
      </p:pic>
    </p:spTree>
    <p:custDataLst>
      <p:tags r:id="rId1"/>
    </p:custDataLst>
    <p:extLst>
      <p:ext uri="{BB962C8B-B14F-4D97-AF65-F5344CB8AC3E}">
        <p14:creationId xmlns:p14="http://schemas.microsoft.com/office/powerpoint/2010/main" val="15535760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9F7C3B0D-37CD-4787-8F2F-2A26CAEA8312}"/>
              </a:ext>
            </a:extLst>
          </p:cNvPr>
          <p:cNvSpPr>
            <a:spLocks noGrp="1"/>
          </p:cNvSpPr>
          <p:nvPr>
            <p:ph type="body" sz="quarter" idx="10"/>
          </p:nvPr>
        </p:nvSpPr>
        <p:spPr/>
        <p:txBody>
          <a:bodyPr/>
          <a:lstStyle/>
          <a:p>
            <a:r>
              <a:rPr lang="en-IN" sz="1600" dirty="0" smtClean="0"/>
              <a:t> </a:t>
            </a:r>
            <a:endParaRPr lang="en-IN" sz="1600" dirty="0"/>
          </a:p>
        </p:txBody>
      </p:sp>
    </p:spTree>
    <p:custDataLst>
      <p:tags r:id="rId1"/>
    </p:custDataLst>
    <p:extLst>
      <p:ext uri="{BB962C8B-B14F-4D97-AF65-F5344CB8AC3E}">
        <p14:creationId xmlns:p14="http://schemas.microsoft.com/office/powerpoint/2010/main" val="2791390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 xmlns:a16="http://schemas.microsoft.com/office/drawing/2014/main" id="{3D99C12F-FC5B-434E-A120-293B5CD56EB4}"/>
              </a:ext>
            </a:extLst>
          </p:cNvPr>
          <p:cNvSpPr>
            <a:spLocks noGrp="1"/>
          </p:cNvSpPr>
          <p:nvPr>
            <p:ph type="title"/>
          </p:nvPr>
        </p:nvSpPr>
        <p:spPr/>
        <p:txBody>
          <a:bodyPr/>
          <a:lstStyle/>
          <a:p>
            <a:r>
              <a:rPr lang="en-US" smtClean="0"/>
              <a:t>Introduction to"Make"and Makefile</a:t>
            </a:r>
            <a:endParaRPr lang="en-IN" dirty="0"/>
          </a:p>
        </p:txBody>
      </p:sp>
      <p:sp>
        <p:nvSpPr>
          <p:cNvPr id="23" name="Text Placeholder 22">
            <a:extLst>
              <a:ext uri="{FF2B5EF4-FFF2-40B4-BE49-F238E27FC236}">
                <a16:creationId xmlns="" xmlns:a16="http://schemas.microsoft.com/office/drawing/2014/main" id="{8EDA9CFE-ADDC-4583-8994-47725B1B3E5E}"/>
              </a:ext>
            </a:extLst>
          </p:cNvPr>
          <p:cNvSpPr>
            <a:spLocks noGrp="1"/>
          </p:cNvSpPr>
          <p:nvPr>
            <p:ph type="body" sz="quarter" idx="13"/>
          </p:nvPr>
        </p:nvSpPr>
        <p:spPr/>
        <p:txBody>
          <a:bodyPr/>
          <a:lstStyle/>
          <a:p>
            <a:pPr lvl="0"/>
            <a:r>
              <a:rPr lang="en-IN" b="1"/>
              <a:t>Module 5:</a:t>
            </a:r>
            <a:r>
              <a:rPr lang="en-IN"/>
              <a:t> "Make" and “Makefiles”</a:t>
            </a:r>
          </a:p>
          <a:p>
            <a:pPr lvl="0"/>
            <a:endParaRPr lang="en-IN" dirty="0"/>
          </a:p>
        </p:txBody>
      </p:sp>
      <p:sp>
        <p:nvSpPr>
          <p:cNvPr id="11" name="Text Placeholder 10"/>
          <p:cNvSpPr>
            <a:spLocks noGrp="1"/>
          </p:cNvSpPr>
          <p:nvPr>
            <p:ph type="body" sz="quarter" idx="24"/>
          </p:nvPr>
        </p:nvSpPr>
        <p:spPr>
          <a:xfrm>
            <a:off x="514351" y="1304995"/>
            <a:ext cx="5609723" cy="4840828"/>
          </a:xfrm>
        </p:spPr>
        <p:txBody>
          <a:bodyPr/>
          <a:lstStyle/>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r>
              <a:rPr lang="en-US" dirty="0" smtClean="0"/>
              <a:t>The “Make” command uses this “</a:t>
            </a:r>
            <a:r>
              <a:rPr lang="en-US" dirty="0" err="1" smtClean="0"/>
              <a:t>Makefile</a:t>
            </a:r>
            <a:r>
              <a:rPr lang="en-US" dirty="0" smtClean="0"/>
              <a:t>” to know the steps to build the binaries from the source code.</a:t>
            </a:r>
          </a:p>
          <a:p>
            <a:pPr lvl="1"/>
            <a:r>
              <a:rPr lang="en-US" dirty="0" smtClean="0"/>
              <a:t>By default, the “Make” command searches for a file named “</a:t>
            </a:r>
            <a:r>
              <a:rPr lang="en-US" dirty="0" err="1" smtClean="0"/>
              <a:t>Makefile</a:t>
            </a:r>
            <a:r>
              <a:rPr lang="en-US" dirty="0" smtClean="0"/>
              <a:t>” if the “</a:t>
            </a:r>
            <a:r>
              <a:rPr lang="en-US" dirty="0" err="1" smtClean="0"/>
              <a:t>Makefile</a:t>
            </a:r>
            <a:r>
              <a:rPr lang="en-US" dirty="0" smtClean="0"/>
              <a:t>” is not explicitly specified. At most places, the “</a:t>
            </a:r>
            <a:r>
              <a:rPr lang="en-US" dirty="0" err="1" smtClean="0"/>
              <a:t>Makefile</a:t>
            </a:r>
            <a:r>
              <a:rPr lang="en-US" dirty="0" smtClean="0"/>
              <a:t>” will be given the same name.</a:t>
            </a:r>
            <a:endParaRPr lang="en-US" dirty="0"/>
          </a:p>
        </p:txBody>
      </p:sp>
      <p:sp>
        <p:nvSpPr>
          <p:cNvPr id="6" name="Shape 76"/>
          <p:cNvSpPr/>
          <p:nvPr/>
        </p:nvSpPr>
        <p:spPr>
          <a:xfrm>
            <a:off x="514350" y="1304995"/>
            <a:ext cx="5609724" cy="1642742"/>
          </a:xfrm>
          <a:prstGeom prst="roundRect">
            <a:avLst>
              <a:gd name="adj" fmla="val 4975"/>
            </a:avLst>
          </a:prstGeom>
          <a:solidFill>
            <a:srgbClr val="0EC07D"/>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1200"/>
              </a:spcAft>
              <a:buNone/>
            </a:pPr>
            <a:r>
              <a:rPr lang="en" sz="2000" b="1" dirty="0" smtClean="0">
                <a:solidFill>
                  <a:schemeClr val="bg1"/>
                </a:solidFill>
              </a:rPr>
              <a:t>“</a:t>
            </a:r>
            <a:r>
              <a:rPr lang="en" sz="2000" b="1" dirty="0">
                <a:solidFill>
                  <a:schemeClr val="bg1"/>
                </a:solidFill>
              </a:rPr>
              <a:t>Make</a:t>
            </a:r>
            <a:r>
              <a:rPr lang="en" sz="2000" b="1" dirty="0" smtClean="0">
                <a:solidFill>
                  <a:schemeClr val="bg1"/>
                </a:solidFill>
              </a:rPr>
              <a:t>”</a:t>
            </a:r>
            <a:endParaRPr sz="2000" b="1" dirty="0" smtClean="0">
              <a:solidFill>
                <a:schemeClr val="bg1"/>
              </a:solidFill>
            </a:endParaRPr>
          </a:p>
          <a:p>
            <a:pPr marL="139700" lvl="0" rtl="0">
              <a:lnSpc>
                <a:spcPct val="115000"/>
              </a:lnSpc>
              <a:spcBef>
                <a:spcPts val="0"/>
              </a:spcBef>
              <a:spcAft>
                <a:spcPts val="0"/>
              </a:spcAft>
              <a:buClr>
                <a:schemeClr val="dk2"/>
              </a:buClr>
              <a:buSzPts val="1400"/>
            </a:pPr>
            <a:r>
              <a:rPr lang="en" sz="1600" dirty="0" smtClean="0">
                <a:solidFill>
                  <a:schemeClr val="bg1"/>
                </a:solidFill>
              </a:rPr>
              <a:t>An automation tool predominantly used to compile and construct the binary executable files from a complex source code involving multiple imports and libraries.</a:t>
            </a:r>
            <a:endParaRPr sz="1600" dirty="0">
              <a:solidFill>
                <a:schemeClr val="bg1"/>
              </a:solidFill>
            </a:endParaRPr>
          </a:p>
        </p:txBody>
      </p:sp>
      <p:sp>
        <p:nvSpPr>
          <p:cNvPr id="7" name="Shape 77"/>
          <p:cNvSpPr/>
          <p:nvPr/>
        </p:nvSpPr>
        <p:spPr>
          <a:xfrm>
            <a:off x="6313569" y="1299012"/>
            <a:ext cx="5609725" cy="1647422"/>
          </a:xfrm>
          <a:prstGeom prst="roundRect">
            <a:avLst>
              <a:gd name="adj" fmla="val 4627"/>
            </a:avLst>
          </a:prstGeom>
          <a:solidFill>
            <a:srgbClr val="0EC07D"/>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chemeClr val="bg1"/>
                </a:solidFill>
              </a:rPr>
              <a:t>“</a:t>
            </a:r>
            <a:r>
              <a:rPr lang="en" sz="2000" b="1" dirty="0">
                <a:solidFill>
                  <a:schemeClr val="bg1"/>
                </a:solidFill>
              </a:rPr>
              <a:t>Makefile</a:t>
            </a:r>
            <a:r>
              <a:rPr lang="en" sz="2000" b="1" dirty="0" smtClean="0">
                <a:solidFill>
                  <a:schemeClr val="bg1"/>
                </a:solidFill>
              </a:rPr>
              <a:t>”</a:t>
            </a:r>
            <a:endParaRPr sz="2800" b="1" dirty="0">
              <a:solidFill>
                <a:schemeClr val="bg1"/>
              </a:solidFill>
            </a:endParaRPr>
          </a:p>
          <a:p>
            <a:pPr marL="0" lvl="0" indent="0" rtl="0">
              <a:lnSpc>
                <a:spcPct val="115000"/>
              </a:lnSpc>
              <a:spcBef>
                <a:spcPts val="1600"/>
              </a:spcBef>
              <a:spcAft>
                <a:spcPts val="1600"/>
              </a:spcAft>
              <a:buNone/>
            </a:pPr>
            <a:r>
              <a:rPr lang="en" sz="1600" dirty="0">
                <a:solidFill>
                  <a:schemeClr val="bg1"/>
                </a:solidFill>
              </a:rPr>
              <a:t>“Makefile” is just a plain text file containing a series of steps that conforms to a pre-defined syntax created by the community.</a:t>
            </a:r>
            <a:endParaRPr sz="1600" dirty="0">
              <a:solidFill>
                <a:schemeClr val="bg1"/>
              </a:solidFill>
            </a:endParaRPr>
          </a:p>
        </p:txBody>
      </p:sp>
      <p:pic>
        <p:nvPicPr>
          <p:cNvPr id="9" name="Shape 79"/>
          <p:cNvPicPr preferRelativeResize="0"/>
          <p:nvPr/>
        </p:nvPicPr>
        <p:blipFill>
          <a:blip r:embed="rId4"/>
          <a:stretch>
            <a:fillRect/>
          </a:stretch>
        </p:blipFill>
        <p:spPr>
          <a:xfrm>
            <a:off x="6313569" y="3120028"/>
            <a:ext cx="5609725" cy="3458329"/>
          </a:xfrm>
          <a:prstGeom prst="rect">
            <a:avLst/>
          </a:prstGeom>
          <a:noFill/>
          <a:ln>
            <a:noFill/>
          </a:ln>
        </p:spPr>
      </p:pic>
    </p:spTree>
    <p:custDataLst>
      <p:tags r:id="rId1"/>
    </p:custDataLst>
    <p:extLst>
      <p:ext uri="{BB962C8B-B14F-4D97-AF65-F5344CB8AC3E}">
        <p14:creationId xmlns:p14="http://schemas.microsoft.com/office/powerpoint/2010/main" val="23479940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Why “Make”? Why not Others?</a:t>
            </a:r>
            <a:endParaRPr lang="en-US" dirty="0"/>
          </a:p>
        </p:txBody>
      </p:sp>
      <p:sp>
        <p:nvSpPr>
          <p:cNvPr id="10" name="Text Placeholder 9"/>
          <p:cNvSpPr>
            <a:spLocks noGrp="1"/>
          </p:cNvSpPr>
          <p:nvPr>
            <p:ph type="body" sz="quarter" idx="13"/>
          </p:nvPr>
        </p:nvSpPr>
        <p:spPr/>
        <p:txBody>
          <a:bodyPr/>
          <a:lstStyle/>
          <a:p>
            <a:pPr lvl="0"/>
            <a:r>
              <a:rPr lang="en-IN" b="1" dirty="0"/>
              <a:t>Module 5:</a:t>
            </a:r>
            <a:r>
              <a:rPr lang="en-IN" dirty="0"/>
              <a:t> "Make" and “</a:t>
            </a:r>
            <a:r>
              <a:rPr lang="en-IN" dirty="0" err="1"/>
              <a:t>Makefiles</a:t>
            </a:r>
            <a:r>
              <a:rPr lang="en-IN" dirty="0"/>
              <a:t>”</a:t>
            </a:r>
          </a:p>
          <a:p>
            <a:pPr lvl="0"/>
            <a:endParaRPr lang="en-IN" dirty="0"/>
          </a:p>
        </p:txBody>
      </p:sp>
      <p:sp>
        <p:nvSpPr>
          <p:cNvPr id="7" name="Text Placeholder 6"/>
          <p:cNvSpPr>
            <a:spLocks noGrp="1"/>
          </p:cNvSpPr>
          <p:nvPr>
            <p:ph type="body" sz="quarter" idx="24"/>
          </p:nvPr>
        </p:nvSpPr>
        <p:spPr>
          <a:xfrm>
            <a:off x="514351" y="1304995"/>
            <a:ext cx="6231224" cy="4840828"/>
          </a:xfrm>
        </p:spPr>
        <p:txBody>
          <a:bodyPr/>
          <a:lstStyle/>
          <a:p>
            <a:pPr lvl="0"/>
            <a:r>
              <a:rPr lang="en-US" dirty="0" smtClean="0"/>
              <a:t>The following are some points in </a:t>
            </a:r>
            <a:r>
              <a:rPr lang="en-US" dirty="0" err="1" smtClean="0"/>
              <a:t>favour</a:t>
            </a:r>
            <a:r>
              <a:rPr lang="en-US" dirty="0" smtClean="0"/>
              <a:t> of “Make”. It is: </a:t>
            </a:r>
          </a:p>
          <a:p>
            <a:pPr lvl="1"/>
            <a:r>
              <a:rPr lang="en-US" dirty="0" smtClean="0"/>
              <a:t>Not just a tool to build large binaries. </a:t>
            </a:r>
          </a:p>
          <a:p>
            <a:pPr lvl="1"/>
            <a:r>
              <a:rPr lang="en-US" dirty="0" smtClean="0"/>
              <a:t>Essential in compiling the code written in “C” or “C++” language. </a:t>
            </a:r>
          </a:p>
          <a:p>
            <a:pPr lvl="1"/>
            <a:r>
              <a:rPr lang="en-US" dirty="0" smtClean="0"/>
              <a:t>A built-in tool natively available in all the distributions of ‘Linux’ and ‘Unix’ Operating Systems except the ones that need to be small in size (Like alpine </a:t>
            </a:r>
            <a:r>
              <a:rPr lang="en-US" dirty="0" err="1" smtClean="0"/>
              <a:t>linux</a:t>
            </a:r>
            <a:r>
              <a:rPr lang="en-US" dirty="0" smtClean="0"/>
              <a:t>, etc.) as much as possible.</a:t>
            </a:r>
          </a:p>
          <a:p>
            <a:pPr lvl="1"/>
            <a:r>
              <a:rPr lang="en-US" dirty="0" smtClean="0"/>
              <a:t>It is a multi-purpose tool and not specific to any languages. It can be used to compile java files, run a couple of shell commands, etc.</a:t>
            </a:r>
          </a:p>
          <a:p>
            <a:pPr lvl="0"/>
            <a:endParaRPr lang="en-US" dirty="0" smtClean="0"/>
          </a:p>
          <a:p>
            <a:endParaRPr lang="en-US" dirty="0"/>
          </a:p>
        </p:txBody>
      </p:sp>
      <p:grpSp>
        <p:nvGrpSpPr>
          <p:cNvPr id="13" name="Group 12"/>
          <p:cNvGrpSpPr/>
          <p:nvPr/>
        </p:nvGrpSpPr>
        <p:grpSpPr>
          <a:xfrm>
            <a:off x="7524965" y="1304995"/>
            <a:ext cx="3816491" cy="4099829"/>
            <a:chOff x="7644983" y="1394598"/>
            <a:chExt cx="3816491" cy="4099829"/>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68405" t="80268" r="22748" b="2430"/>
            <a:stretch/>
          </p:blipFill>
          <p:spPr>
            <a:xfrm>
              <a:off x="7644983" y="1394598"/>
              <a:ext cx="3816491" cy="4099829"/>
            </a:xfrm>
            <a:prstGeom prst="rect">
              <a:avLst/>
            </a:prstGeom>
          </p:spPr>
        </p:pic>
        <p:sp>
          <p:nvSpPr>
            <p:cNvPr id="12" name="TextBox 11"/>
            <p:cNvSpPr txBox="1"/>
            <p:nvPr/>
          </p:nvSpPr>
          <p:spPr>
            <a:xfrm>
              <a:off x="8966664" y="2607879"/>
              <a:ext cx="1214203" cy="1200329"/>
            </a:xfrm>
            <a:prstGeom prst="rect">
              <a:avLst/>
            </a:prstGeom>
            <a:noFill/>
          </p:spPr>
          <p:txBody>
            <a:bodyPr wrap="square" rtlCol="0">
              <a:spAutoFit/>
            </a:bodyPr>
            <a:lstStyle/>
            <a:p>
              <a:pPr algn="ctr"/>
              <a:r>
                <a:rPr lang="en-US" sz="7200" b="1" dirty="0" smtClean="0">
                  <a:solidFill>
                    <a:srgbClr val="0EC07D"/>
                  </a:solidFill>
                </a:rPr>
                <a:t>?</a:t>
              </a:r>
              <a:endParaRPr lang="en-US" sz="7200" b="1" dirty="0">
                <a:solidFill>
                  <a:srgbClr val="0EC07D"/>
                </a:solidFill>
              </a:endParaRPr>
            </a:p>
          </p:txBody>
        </p:sp>
      </p:grpSp>
    </p:spTree>
    <p:extLst>
      <p:ext uri="{BB962C8B-B14F-4D97-AF65-F5344CB8AC3E}">
        <p14:creationId xmlns:p14="http://schemas.microsoft.com/office/powerpoint/2010/main" val="3715888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Why not use “Bash Script” instead of “Makefile”?</a:t>
            </a:r>
            <a:endParaRPr lang="en-US" dirty="0"/>
          </a:p>
        </p:txBody>
      </p:sp>
      <p:sp>
        <p:nvSpPr>
          <p:cNvPr id="14" name="Text Placeholder 13"/>
          <p:cNvSpPr>
            <a:spLocks noGrp="1"/>
          </p:cNvSpPr>
          <p:nvPr>
            <p:ph type="body" sz="quarter" idx="13"/>
          </p:nvPr>
        </p:nvSpPr>
        <p:spPr/>
        <p:txBody>
          <a:bodyPr/>
          <a:lstStyle/>
          <a:p>
            <a:pPr lvl="0"/>
            <a:r>
              <a:rPr lang="en-IN" b="1" dirty="0"/>
              <a:t>Module 5:</a:t>
            </a:r>
            <a:r>
              <a:rPr lang="en-IN" dirty="0"/>
              <a:t> "Make" and “</a:t>
            </a:r>
            <a:r>
              <a:rPr lang="en-IN" dirty="0" err="1"/>
              <a:t>Makefiles</a:t>
            </a:r>
            <a:r>
              <a:rPr lang="en-IN" dirty="0"/>
              <a:t>”</a:t>
            </a:r>
          </a:p>
          <a:p>
            <a:pPr lvl="0"/>
            <a:endParaRPr lang="en-IN" dirty="0"/>
          </a:p>
        </p:txBody>
      </p:sp>
      <p:sp>
        <p:nvSpPr>
          <p:cNvPr id="7" name="Text Placeholder 6"/>
          <p:cNvSpPr>
            <a:spLocks noGrp="1"/>
          </p:cNvSpPr>
          <p:nvPr>
            <p:ph type="body" sz="quarter" idx="24"/>
          </p:nvPr>
        </p:nvSpPr>
        <p:spPr>
          <a:xfrm>
            <a:off x="514350" y="1304995"/>
            <a:ext cx="10953750" cy="4840828"/>
          </a:xfrm>
        </p:spPr>
        <p:txBody>
          <a:bodyPr/>
          <a:lstStyle/>
          <a:p>
            <a:pPr lvl="0"/>
            <a:r>
              <a:rPr lang="en-US" dirty="0" smtClean="0"/>
              <a:t>“</a:t>
            </a:r>
            <a:r>
              <a:rPr lang="en-US" dirty="0" err="1" smtClean="0"/>
              <a:t>Makefile</a:t>
            </a:r>
            <a:r>
              <a:rPr lang="en-US" dirty="0" smtClean="0"/>
              <a:t>” is better than ‘Bash Script” due to following reasons: </a:t>
            </a:r>
          </a:p>
          <a:p>
            <a:pPr lvl="1"/>
            <a:r>
              <a:rPr lang="en-US" dirty="0" smtClean="0"/>
              <a:t>Functionality that the “Make” offers is far superior to a regular Bash script.</a:t>
            </a:r>
          </a:p>
          <a:p>
            <a:pPr lvl="1"/>
            <a:r>
              <a:rPr lang="en-US" dirty="0" smtClean="0"/>
              <a:t>It can find out and map the dependencies using topological sorting with the given “</a:t>
            </a:r>
            <a:r>
              <a:rPr lang="en-US" dirty="0" err="1" smtClean="0"/>
              <a:t>Makefile</a:t>
            </a:r>
            <a:r>
              <a:rPr lang="en-US" dirty="0" smtClean="0"/>
              <a:t>” whereas Bash script lacks this feature.</a:t>
            </a:r>
          </a:p>
          <a:p>
            <a:pPr lvl="1"/>
            <a:r>
              <a:rPr lang="en-US" dirty="0" smtClean="0"/>
              <a:t>Bash script follows a procedural paradigm, “</a:t>
            </a:r>
            <a:r>
              <a:rPr lang="en-US" dirty="0" err="1" smtClean="0"/>
              <a:t>Makefile</a:t>
            </a:r>
            <a:r>
              <a:rPr lang="en-US" dirty="0" smtClean="0"/>
              <a:t>” follows declarative paradigm.</a:t>
            </a:r>
          </a:p>
          <a:p>
            <a:pPr lvl="1"/>
            <a:r>
              <a:rPr lang="en-US" dirty="0" smtClean="0"/>
              <a:t>"Make" deals with the code in an idempotent way.</a:t>
            </a:r>
          </a:p>
          <a:p>
            <a:pPr lvl="1"/>
            <a:r>
              <a:rPr lang="en-US" dirty="0" smtClean="0"/>
              <a:t>“Make” checks the already built files and it can decide whether to rebuild or use the existing ones.</a:t>
            </a:r>
          </a:p>
          <a:p>
            <a:endParaRPr lang="en-US" dirty="0"/>
          </a:p>
        </p:txBody>
      </p:sp>
      <p:sp>
        <p:nvSpPr>
          <p:cNvPr id="15" name="Isosceles Triangle 14"/>
          <p:cNvSpPr/>
          <p:nvPr/>
        </p:nvSpPr>
        <p:spPr>
          <a:xfrm>
            <a:off x="5540375" y="5553697"/>
            <a:ext cx="901700" cy="777328"/>
          </a:xfrm>
          <a:prstGeom prst="triangle">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400" b="1" dirty="0" smtClean="0"/>
              <a:t>vs</a:t>
            </a:r>
            <a:endParaRPr lang="en-US" sz="2400" b="1" dirty="0"/>
          </a:p>
        </p:txBody>
      </p:sp>
      <p:sp>
        <p:nvSpPr>
          <p:cNvPr id="16" name="Rectangle 15"/>
          <p:cNvSpPr/>
          <p:nvPr/>
        </p:nvSpPr>
        <p:spPr>
          <a:xfrm rot="241805">
            <a:off x="2987675" y="5502008"/>
            <a:ext cx="6007100" cy="50800"/>
          </a:xfrm>
          <a:prstGeom prst="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Single Corner Rectangle 16"/>
          <p:cNvSpPr/>
          <p:nvPr/>
        </p:nvSpPr>
        <p:spPr>
          <a:xfrm rot="251148">
            <a:off x="3002842" y="5117423"/>
            <a:ext cx="778584" cy="203720"/>
          </a:xfrm>
          <a:prstGeom prst="round1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 Single Corner Rectangle 17"/>
          <p:cNvSpPr/>
          <p:nvPr/>
        </p:nvSpPr>
        <p:spPr>
          <a:xfrm rot="251148">
            <a:off x="8219394" y="5487318"/>
            <a:ext cx="778584" cy="203720"/>
          </a:xfrm>
          <a:prstGeom prst="round1Rect">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exagon 18"/>
          <p:cNvSpPr/>
          <p:nvPr/>
        </p:nvSpPr>
        <p:spPr>
          <a:xfrm rot="282943">
            <a:off x="2799995" y="3993022"/>
            <a:ext cx="1285876" cy="1108514"/>
          </a:xfrm>
          <a:prstGeom prst="hexagon">
            <a:avLst/>
          </a:prstGeom>
          <a:solidFill>
            <a:schemeClr val="bg1"/>
          </a:solid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lumMod val="25000"/>
                  </a:schemeClr>
                </a:solidFill>
                <a:latin typeface="Arial" panose="020B0604020202020204" pitchFamily="34" charset="0"/>
                <a:cs typeface="Arial" panose="020B0604020202020204" pitchFamily="34" charset="0"/>
              </a:rPr>
              <a:t>Base Script</a:t>
            </a:r>
            <a:endParaRPr lang="en-US" b="1" dirty="0">
              <a:solidFill>
                <a:schemeClr val="bg2">
                  <a:lumMod val="25000"/>
                </a:schemeClr>
              </a:solidFill>
              <a:latin typeface="Arial" panose="020B0604020202020204" pitchFamily="34" charset="0"/>
              <a:cs typeface="Arial" panose="020B0604020202020204" pitchFamily="34" charset="0"/>
            </a:endParaRPr>
          </a:p>
        </p:txBody>
      </p:sp>
      <p:sp>
        <p:nvSpPr>
          <p:cNvPr id="20" name="Hexagon 19"/>
          <p:cNvSpPr/>
          <p:nvPr/>
        </p:nvSpPr>
        <p:spPr>
          <a:xfrm rot="282943">
            <a:off x="8016548" y="4394202"/>
            <a:ext cx="1285876" cy="1108514"/>
          </a:xfrm>
          <a:prstGeom prst="hexagon">
            <a:avLst/>
          </a:prstGeom>
          <a:solidFill>
            <a:schemeClr val="bg1"/>
          </a:solid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bg2">
                    <a:lumMod val="25000"/>
                  </a:schemeClr>
                </a:solidFill>
                <a:latin typeface="Arial" panose="020B0604020202020204" pitchFamily="34" charset="0"/>
                <a:cs typeface="Arial" panose="020B0604020202020204" pitchFamily="34" charset="0"/>
              </a:rPr>
              <a:t>Makefile</a:t>
            </a:r>
            <a:endParaRPr lang="en-US" b="1" dirty="0">
              <a:solidFill>
                <a:schemeClr val="bg2">
                  <a:lumMod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4821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Features of “Make”</a:t>
            </a:r>
            <a:endParaRPr lang="en-US" dirty="0"/>
          </a:p>
        </p:txBody>
      </p:sp>
      <p:sp>
        <p:nvSpPr>
          <p:cNvPr id="10" name="Text Placeholder 9"/>
          <p:cNvSpPr>
            <a:spLocks noGrp="1"/>
          </p:cNvSpPr>
          <p:nvPr>
            <p:ph type="body" sz="quarter" idx="13"/>
          </p:nvPr>
        </p:nvSpPr>
        <p:spPr/>
        <p:txBody>
          <a:bodyPr/>
          <a:lstStyle/>
          <a:p>
            <a:pPr lvl="0"/>
            <a:r>
              <a:rPr lang="en-IN" b="1"/>
              <a:t>Module 5:</a:t>
            </a:r>
            <a:r>
              <a:rPr lang="en-IN"/>
              <a:t> "Make" and “Makefiles”</a:t>
            </a:r>
          </a:p>
          <a:p>
            <a:pPr lvl="0"/>
            <a:endParaRPr lang="en-IN" dirty="0"/>
          </a:p>
        </p:txBody>
      </p:sp>
      <p:sp>
        <p:nvSpPr>
          <p:cNvPr id="7" name="Text Placeholder 6"/>
          <p:cNvSpPr>
            <a:spLocks noGrp="1"/>
          </p:cNvSpPr>
          <p:nvPr>
            <p:ph type="body" sz="quarter" idx="24"/>
          </p:nvPr>
        </p:nvSpPr>
        <p:spPr/>
        <p:txBody>
          <a:bodyPr/>
          <a:lstStyle/>
          <a:p>
            <a:pPr lvl="0"/>
            <a:r>
              <a:rPr lang="en-US" smtClean="0"/>
              <a:t>The following are the features of “Make”: </a:t>
            </a:r>
          </a:p>
          <a:p>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1163629484"/>
              </p:ext>
            </p:extLst>
          </p:nvPr>
        </p:nvGraphicFramePr>
        <p:xfrm>
          <a:off x="974272" y="1711601"/>
          <a:ext cx="7937499" cy="4613800"/>
        </p:xfrm>
        <a:graphic>
          <a:graphicData uri="http://schemas.openxmlformats.org/drawingml/2006/table">
            <a:tbl>
              <a:tblPr firstRow="1" bandRow="1">
                <a:tableStyleId>{5C22544A-7EE6-4342-B048-85BDC9FD1C3A}</a:tableStyleId>
              </a:tblPr>
              <a:tblGrid>
                <a:gridCol w="7937499"/>
              </a:tblGrid>
              <a:tr h="576725">
                <a:tc>
                  <a:txBody>
                    <a:bodyPr/>
                    <a:lstStyle/>
                    <a:p>
                      <a:pPr marL="457200"/>
                      <a:r>
                        <a:rPr lang="en-US" b="0" dirty="0" smtClean="0">
                          <a:solidFill>
                            <a:schemeClr val="bg1"/>
                          </a:solidFill>
                          <a:latin typeface="Arial" panose="020B0604020202020204" pitchFamily="34" charset="0"/>
                          <a:cs typeface="Arial" panose="020B0604020202020204" pitchFamily="34" charset="0"/>
                        </a:rPr>
                        <a:t>Topological</a:t>
                      </a:r>
                      <a:r>
                        <a:rPr lang="en-US" b="0" baseline="0" dirty="0" smtClean="0">
                          <a:solidFill>
                            <a:schemeClr val="bg1"/>
                          </a:solidFill>
                          <a:latin typeface="Arial" panose="020B0604020202020204" pitchFamily="34" charset="0"/>
                          <a:cs typeface="Arial" panose="020B0604020202020204" pitchFamily="34" charset="0"/>
                        </a:rPr>
                        <a:t> ordering of the generated dependency graph.</a:t>
                      </a:r>
                      <a:endParaRPr lang="en-US" b="0" dirty="0">
                        <a:solidFill>
                          <a:schemeClr val="bg1"/>
                        </a:solidFill>
                        <a:latin typeface="Arial" panose="020B0604020202020204" pitchFamily="34" charset="0"/>
                        <a:cs typeface="Arial" panose="020B0604020202020204"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EC07D"/>
                    </a:solidFill>
                  </a:tcPr>
                </a:tc>
              </a:tr>
              <a:tr h="576725">
                <a:tc>
                  <a:txBody>
                    <a:bodyPr/>
                    <a:lstStyle/>
                    <a:p>
                      <a:pPr marL="45720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bg1"/>
                          </a:solidFill>
                          <a:latin typeface="Arial" panose="020B0604020202020204" pitchFamily="34" charset="0"/>
                          <a:cs typeface="Arial" panose="020B0604020202020204" pitchFamily="34" charset="0"/>
                        </a:rPr>
                        <a:t>Recompiling only if the source files are changed.`</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EC07D"/>
                    </a:solidFill>
                  </a:tcPr>
                </a:tc>
              </a:tr>
              <a:tr h="576725">
                <a:tc>
                  <a:txBody>
                    <a:bodyPr/>
                    <a:lstStyle/>
                    <a:p>
                      <a:pPr marL="45720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bg1"/>
                          </a:solidFill>
                          <a:latin typeface="Arial" panose="020B0604020202020204" pitchFamily="34" charset="0"/>
                          <a:cs typeface="Arial" panose="020B0604020202020204" pitchFamily="34" charset="0"/>
                        </a:rPr>
                        <a:t>Executes system commands as its action that can even be a script.</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EC07D"/>
                    </a:solidFill>
                  </a:tcPr>
                </a:tc>
              </a:tr>
              <a:tr h="576725">
                <a:tc>
                  <a:txBody>
                    <a:bodyPr/>
                    <a:lstStyle/>
                    <a:p>
                      <a:pPr marL="45720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bg1"/>
                          </a:solidFill>
                          <a:latin typeface="Arial" panose="020B0604020202020204" pitchFamily="34" charset="0"/>
                          <a:cs typeface="Arial" panose="020B0604020202020204" pitchFamily="34" charset="0"/>
                        </a:rPr>
                        <a:t>Available as native tool. Hence no additional installation is required.</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EC07D"/>
                    </a:solidFill>
                  </a:tcPr>
                </a:tc>
              </a:tr>
              <a:tr h="576725">
                <a:tc>
                  <a:txBody>
                    <a:bodyPr/>
                    <a:lstStyle/>
                    <a:p>
                      <a:pPr marL="45720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bg1"/>
                          </a:solidFill>
                          <a:latin typeface="Arial" panose="020B0604020202020204" pitchFamily="34" charset="0"/>
                          <a:cs typeface="Arial" panose="020B0604020202020204" pitchFamily="34" charset="0"/>
                        </a:rPr>
                        <a:t>Supports Macros and macros aren’t much different from bash variables.</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EC07D"/>
                    </a:solidFill>
                  </a:tcPr>
                </a:tc>
              </a:tr>
              <a:tr h="576725">
                <a:tc>
                  <a:txBody>
                    <a:bodyPr/>
                    <a:lstStyle/>
                    <a:p>
                      <a:pPr marL="45720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bg1"/>
                          </a:solidFill>
                          <a:latin typeface="Arial" panose="020B0604020202020204" pitchFamily="34" charset="0"/>
                          <a:cs typeface="Arial" panose="020B0604020202020204" pitchFamily="34" charset="0"/>
                        </a:rPr>
                        <a:t>Supports Suffix rules and Pattern rules.</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EC07D"/>
                    </a:solidFill>
                  </a:tcPr>
                </a:tc>
              </a:tr>
              <a:tr h="576725">
                <a:tc>
                  <a:txBody>
                    <a:bodyPr/>
                    <a:lstStyle/>
                    <a:p>
                      <a:pPr marL="45720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bg1"/>
                          </a:solidFill>
                          <a:latin typeface="Arial" panose="020B0604020202020204" pitchFamily="34" charset="0"/>
                          <a:cs typeface="Arial" panose="020B0604020202020204" pitchFamily="34" charset="0"/>
                        </a:rPr>
                        <a:t>Phony targets are allowed.</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EC07D"/>
                    </a:solidFill>
                  </a:tcPr>
                </a:tc>
              </a:tr>
              <a:tr h="576725">
                <a:tc>
                  <a:txBody>
                    <a:bodyPr/>
                    <a:lstStyle/>
                    <a:p>
                      <a:pPr marL="45720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bg1"/>
                          </a:solidFill>
                          <a:latin typeface="Arial" panose="020B0604020202020204" pitchFamily="34" charset="0"/>
                          <a:cs typeface="Arial" panose="020B0604020202020204" pitchFamily="34" charset="0"/>
                        </a:rPr>
                        <a:t>Simple and elegant syntax.</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EC07D"/>
                    </a:solidFill>
                  </a:tcPr>
                </a:tc>
              </a:tr>
            </a:tbl>
          </a:graphicData>
        </a:graphic>
      </p:graphicFrame>
      <p:sp>
        <p:nvSpPr>
          <p:cNvPr id="21" name="Right Arrow 20"/>
          <p:cNvSpPr/>
          <p:nvPr/>
        </p:nvSpPr>
        <p:spPr>
          <a:xfrm>
            <a:off x="1080860" y="1859118"/>
            <a:ext cx="333216" cy="274101"/>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1080860" y="2440751"/>
            <a:ext cx="333216" cy="274101"/>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1080860" y="3022384"/>
            <a:ext cx="333216" cy="274101"/>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a:off x="1080860" y="3604017"/>
            <a:ext cx="333216" cy="274101"/>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1080860" y="4185650"/>
            <a:ext cx="333216" cy="274101"/>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1080860" y="4767283"/>
            <a:ext cx="333216" cy="274101"/>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1080860" y="5348916"/>
            <a:ext cx="333216" cy="274101"/>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1080860" y="5930549"/>
            <a:ext cx="333216" cy="274101"/>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3634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Various versions and Variants of “Make”</a:t>
            </a:r>
            <a:endParaRPr lang="en-US" dirty="0"/>
          </a:p>
        </p:txBody>
      </p:sp>
      <p:sp>
        <p:nvSpPr>
          <p:cNvPr id="11" name="Text Placeholder 10"/>
          <p:cNvSpPr>
            <a:spLocks noGrp="1"/>
          </p:cNvSpPr>
          <p:nvPr>
            <p:ph type="body" sz="quarter" idx="13"/>
          </p:nvPr>
        </p:nvSpPr>
        <p:spPr/>
        <p:txBody>
          <a:bodyPr/>
          <a:lstStyle/>
          <a:p>
            <a:pPr lvl="0"/>
            <a:r>
              <a:rPr lang="en-IN" b="1"/>
              <a:t>Module 5:</a:t>
            </a:r>
            <a:r>
              <a:rPr lang="en-IN"/>
              <a:t> "Make" and “Makefiles”</a:t>
            </a:r>
          </a:p>
          <a:p>
            <a:pPr lvl="0"/>
            <a:endParaRPr lang="en-IN" dirty="0"/>
          </a:p>
        </p:txBody>
      </p:sp>
      <p:sp>
        <p:nvSpPr>
          <p:cNvPr id="7" name="Text Placeholder 6"/>
          <p:cNvSpPr>
            <a:spLocks noGrp="1"/>
          </p:cNvSpPr>
          <p:nvPr>
            <p:ph type="body" sz="quarter" idx="24"/>
          </p:nvPr>
        </p:nvSpPr>
        <p:spPr/>
        <p:txBody>
          <a:bodyPr/>
          <a:lstStyle/>
          <a:p>
            <a:pPr lvl="0"/>
            <a:r>
              <a:rPr lang="en-US" dirty="0" err="1" smtClean="0"/>
              <a:t>Th</a:t>
            </a:r>
            <a:r>
              <a:rPr lang="en-US" dirty="0" smtClean="0"/>
              <a:t> POSIX has defined the standards for “Make” as well to ensure that it is developed ensuring portability and consistency.</a:t>
            </a:r>
          </a:p>
          <a:p>
            <a:pPr lvl="0"/>
            <a:r>
              <a:rPr lang="en-US" dirty="0" smtClean="0"/>
              <a:t>Some popular versions of “Make” are listed below: </a:t>
            </a:r>
          </a:p>
          <a:p>
            <a:pPr lvl="0"/>
            <a:endParaRPr lang="en-US" dirty="0"/>
          </a:p>
          <a:p>
            <a:pPr lvl="0"/>
            <a:endParaRPr lang="en-US" dirty="0" smtClean="0"/>
          </a:p>
          <a:p>
            <a:pPr lvl="0"/>
            <a:endParaRPr lang="en-US" dirty="0"/>
          </a:p>
          <a:p>
            <a:pPr lvl="0"/>
            <a:endParaRPr lang="en-US" dirty="0" smtClean="0"/>
          </a:p>
          <a:p>
            <a:pPr lvl="0"/>
            <a:endParaRPr lang="en-US" dirty="0" smtClean="0"/>
          </a:p>
          <a:p>
            <a:pPr lvl="0"/>
            <a:endParaRPr lang="en-US" dirty="0" smtClean="0"/>
          </a:p>
          <a:p>
            <a:pPr lvl="0"/>
            <a:endParaRPr lang="en-US" dirty="0" smtClean="0"/>
          </a:p>
          <a:p>
            <a:pPr lvl="0"/>
            <a:endParaRPr lang="en-US" b="1" dirty="0" smtClean="0"/>
          </a:p>
          <a:p>
            <a:pPr lvl="0"/>
            <a:r>
              <a:rPr lang="en-US" b="1" dirty="0" smtClean="0"/>
              <a:t>Note: </a:t>
            </a:r>
            <a:r>
              <a:rPr lang="en-US" dirty="0" smtClean="0"/>
              <a:t>“</a:t>
            </a:r>
            <a:r>
              <a:rPr lang="en-US" dirty="0" err="1" smtClean="0"/>
              <a:t>Cmake</a:t>
            </a:r>
            <a:r>
              <a:rPr lang="en-US" dirty="0" smtClean="0"/>
              <a:t>” should not be confused with the “Make” tools discussed here. </a:t>
            </a:r>
          </a:p>
          <a:p>
            <a:pPr lvl="0"/>
            <a:endParaRPr lang="en-US" dirty="0" smtClean="0"/>
          </a:p>
          <a:p>
            <a:pPr lvl="0"/>
            <a:endParaRPr lang="en-US" dirty="0" smtClean="0"/>
          </a:p>
          <a:p>
            <a:endParaRPr lang="en-US" dirty="0"/>
          </a:p>
        </p:txBody>
      </p:sp>
      <p:graphicFrame>
        <p:nvGraphicFramePr>
          <p:cNvPr id="8" name="Shape 108"/>
          <p:cNvGraphicFramePr/>
          <p:nvPr>
            <p:extLst>
              <p:ext uri="{D42A27DB-BD31-4B8C-83A1-F6EECF244321}">
                <p14:modId xmlns:p14="http://schemas.microsoft.com/office/powerpoint/2010/main" val="958841368"/>
              </p:ext>
            </p:extLst>
          </p:nvPr>
        </p:nvGraphicFramePr>
        <p:xfrm>
          <a:off x="642568" y="2561354"/>
          <a:ext cx="9212632" cy="2126760"/>
        </p:xfrm>
        <a:graphic>
          <a:graphicData uri="http://schemas.openxmlformats.org/drawingml/2006/table">
            <a:tbl>
              <a:tblPr>
                <a:noFill/>
              </a:tblPr>
              <a:tblGrid>
                <a:gridCol w="3095654"/>
                <a:gridCol w="6116978"/>
              </a:tblGrid>
              <a:tr h="708920">
                <a:tc>
                  <a:txBody>
                    <a:bodyPr/>
                    <a:lstStyle/>
                    <a:p>
                      <a:pPr marL="182880" lvl="0" indent="0" rtl="0">
                        <a:spcBef>
                          <a:spcPts val="0"/>
                        </a:spcBef>
                        <a:spcAft>
                          <a:spcPts val="0"/>
                        </a:spcAft>
                        <a:buNone/>
                      </a:pPr>
                      <a:r>
                        <a:rPr lang="en" b="1" dirty="0">
                          <a:solidFill>
                            <a:schemeClr val="bg1"/>
                          </a:solidFill>
                          <a:latin typeface="Arial" panose="020B0604020202020204" pitchFamily="34" charset="0"/>
                          <a:cs typeface="Arial" panose="020B0604020202020204" pitchFamily="34" charset="0"/>
                        </a:rPr>
                        <a:t>GNU “Make”</a:t>
                      </a:r>
                      <a:endParaRPr b="1" dirty="0">
                        <a:solidFill>
                          <a:schemeClr val="bg1"/>
                        </a:solidFill>
                        <a:latin typeface="Arial" panose="020B0604020202020204" pitchFamily="34" charset="0"/>
                        <a:cs typeface="Arial" panose="020B0604020202020204" pitchFamily="34" charset="0"/>
                      </a:endParaRPr>
                    </a:p>
                  </a:txBody>
                  <a:tcPr marL="91425" marR="91425" marT="91425" marB="91425" anchor="ctr">
                    <a:lnL w="76200" cap="flat" cmpd="sng" algn="ctr">
                      <a:solidFill>
                        <a:srgbClr val="0EC07D"/>
                      </a:solidFill>
                      <a:prstDash val="solid"/>
                      <a:round/>
                      <a:headEnd type="none" w="med" len="med"/>
                      <a:tailEnd type="none" w="med" len="med"/>
                    </a:lnL>
                    <a:lnR w="76200" cap="flat" cmpd="sng" algn="ctr">
                      <a:solidFill>
                        <a:srgbClr val="0EC07D"/>
                      </a:solidFill>
                      <a:prstDash val="solid"/>
                      <a:round/>
                      <a:headEnd type="none" w="med" len="med"/>
                      <a:tailEnd type="none" w="med" len="med"/>
                    </a:lnR>
                    <a:lnT w="76200" cap="flat" cmpd="sng" algn="ctr">
                      <a:solidFill>
                        <a:srgbClr val="0EC07D"/>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0EC07D"/>
                    </a:solidFill>
                  </a:tcPr>
                </a:tc>
                <a:tc>
                  <a:txBody>
                    <a:bodyPr/>
                    <a:lstStyle/>
                    <a:p>
                      <a:pPr marL="274320" lvl="0" indent="0" rtl="0">
                        <a:spcBef>
                          <a:spcPts val="0"/>
                        </a:spcBef>
                        <a:spcAft>
                          <a:spcPts val="0"/>
                        </a:spcAft>
                        <a:buNone/>
                      </a:pPr>
                      <a:r>
                        <a:rPr lang="en" dirty="0">
                          <a:latin typeface="Arial" panose="020B0604020202020204" pitchFamily="34" charset="0"/>
                          <a:cs typeface="Arial" panose="020B0604020202020204" pitchFamily="34" charset="0"/>
                        </a:rPr>
                        <a:t>Highly portable and POSIX Compliant</a:t>
                      </a:r>
                      <a:endParaRPr dirty="0">
                        <a:latin typeface="Arial" panose="020B0604020202020204" pitchFamily="34" charset="0"/>
                        <a:cs typeface="Arial" panose="020B0604020202020204" pitchFamily="34" charset="0"/>
                      </a:endParaRPr>
                    </a:p>
                  </a:txBody>
                  <a:tcPr marL="91425" marR="91425" marT="91425" marB="91425" anchor="ctr">
                    <a:lnL w="76200" cap="flat" cmpd="sng" algn="ctr">
                      <a:solidFill>
                        <a:srgbClr val="0EC07D"/>
                      </a:solidFill>
                      <a:prstDash val="solid"/>
                      <a:round/>
                      <a:headEnd type="none" w="med" len="med"/>
                      <a:tailEnd type="none" w="med" len="med"/>
                    </a:lnL>
                    <a:lnR w="76200" cap="flat" cmpd="sng" algn="ctr">
                      <a:solidFill>
                        <a:schemeClr val="bg2">
                          <a:lumMod val="90000"/>
                        </a:schemeClr>
                      </a:solidFill>
                      <a:prstDash val="solid"/>
                      <a:round/>
                      <a:headEnd type="none" w="med" len="med"/>
                      <a:tailEnd type="none" w="med" len="med"/>
                    </a:lnR>
                    <a:lnT w="76200" cap="flat" cmpd="sng" algn="ctr">
                      <a:solidFill>
                        <a:schemeClr val="bg2">
                          <a:lumMod val="90000"/>
                        </a:schemeClr>
                      </a:solidFill>
                      <a:prstDash val="solid"/>
                      <a:round/>
                      <a:headEnd type="none" w="med" len="med"/>
                      <a:tailEnd type="none" w="med" len="med"/>
                    </a:lnT>
                    <a:lnB w="76200" cap="flat" cmpd="sng" algn="ctr">
                      <a:solidFill>
                        <a:schemeClr val="bg2">
                          <a:lumMod val="90000"/>
                        </a:schemeClr>
                      </a:solidFill>
                      <a:prstDash val="solid"/>
                      <a:round/>
                      <a:headEnd type="none" w="med" len="med"/>
                      <a:tailEnd type="none" w="med" len="med"/>
                    </a:lnB>
                  </a:tcPr>
                </a:tc>
              </a:tr>
              <a:tr h="708920">
                <a:tc>
                  <a:txBody>
                    <a:bodyPr/>
                    <a:lstStyle/>
                    <a:p>
                      <a:pPr marL="182880" lvl="0" indent="0" rtl="0">
                        <a:spcBef>
                          <a:spcPts val="0"/>
                        </a:spcBef>
                        <a:spcAft>
                          <a:spcPts val="0"/>
                        </a:spcAft>
                        <a:buNone/>
                      </a:pPr>
                      <a:r>
                        <a:rPr lang="en" b="1" dirty="0">
                          <a:solidFill>
                            <a:schemeClr val="bg1"/>
                          </a:solidFill>
                          <a:latin typeface="Arial" panose="020B0604020202020204" pitchFamily="34" charset="0"/>
                          <a:cs typeface="Arial" panose="020B0604020202020204" pitchFamily="34" charset="0"/>
                        </a:rPr>
                        <a:t>BSD &amp; Solaris “Make”</a:t>
                      </a:r>
                      <a:endParaRPr b="1" dirty="0">
                        <a:solidFill>
                          <a:schemeClr val="bg1"/>
                        </a:solidFill>
                        <a:latin typeface="Arial" panose="020B0604020202020204" pitchFamily="34" charset="0"/>
                        <a:cs typeface="Arial" panose="020B0604020202020204" pitchFamily="34" charset="0"/>
                      </a:endParaRPr>
                    </a:p>
                  </a:txBody>
                  <a:tcPr marL="91425" marR="91425" marT="91425" marB="91425" anchor="ctr">
                    <a:lnL w="76200" cap="flat" cmpd="sng" algn="ctr">
                      <a:solidFill>
                        <a:srgbClr val="0EC07D"/>
                      </a:solidFill>
                      <a:prstDash val="solid"/>
                      <a:round/>
                      <a:headEnd type="none" w="med" len="med"/>
                      <a:tailEnd type="none" w="med" len="med"/>
                    </a:lnL>
                    <a:lnR w="76200" cap="flat" cmpd="sng" algn="ctr">
                      <a:solidFill>
                        <a:srgbClr val="0EC07D"/>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0EC07D"/>
                    </a:solidFill>
                  </a:tcPr>
                </a:tc>
                <a:tc>
                  <a:txBody>
                    <a:bodyPr/>
                    <a:lstStyle/>
                    <a:p>
                      <a:pPr marL="274320" lvl="0" indent="0" rtl="0">
                        <a:spcBef>
                          <a:spcPts val="0"/>
                        </a:spcBef>
                        <a:spcAft>
                          <a:spcPts val="0"/>
                        </a:spcAft>
                        <a:buNone/>
                      </a:pPr>
                      <a:r>
                        <a:rPr lang="en" dirty="0">
                          <a:latin typeface="Arial" panose="020B0604020202020204" pitchFamily="34" charset="0"/>
                          <a:cs typeface="Arial" panose="020B0604020202020204" pitchFamily="34" charset="0"/>
                        </a:rPr>
                        <a:t>POSIX compliant but specific for some UNIX system</a:t>
                      </a:r>
                      <a:endParaRPr dirty="0">
                        <a:latin typeface="Arial" panose="020B0604020202020204" pitchFamily="34" charset="0"/>
                        <a:cs typeface="Arial" panose="020B0604020202020204" pitchFamily="34" charset="0"/>
                      </a:endParaRPr>
                    </a:p>
                  </a:txBody>
                  <a:tcPr marL="91425" marR="91425" marT="91425" marB="91425" anchor="ctr">
                    <a:lnL w="76200" cap="flat" cmpd="sng" algn="ctr">
                      <a:solidFill>
                        <a:srgbClr val="0EC07D"/>
                      </a:solidFill>
                      <a:prstDash val="solid"/>
                      <a:round/>
                      <a:headEnd type="none" w="med" len="med"/>
                      <a:tailEnd type="none" w="med" len="med"/>
                    </a:lnL>
                    <a:lnR w="76200" cap="flat" cmpd="sng" algn="ctr">
                      <a:solidFill>
                        <a:schemeClr val="bg2">
                          <a:lumMod val="90000"/>
                        </a:schemeClr>
                      </a:solidFill>
                      <a:prstDash val="solid"/>
                      <a:round/>
                      <a:headEnd type="none" w="med" len="med"/>
                      <a:tailEnd type="none" w="med" len="med"/>
                    </a:lnR>
                    <a:lnT w="76200" cap="flat" cmpd="sng" algn="ctr">
                      <a:solidFill>
                        <a:schemeClr val="bg2">
                          <a:lumMod val="90000"/>
                        </a:schemeClr>
                      </a:solidFill>
                      <a:prstDash val="solid"/>
                      <a:round/>
                      <a:headEnd type="none" w="med" len="med"/>
                      <a:tailEnd type="none" w="med" len="med"/>
                    </a:lnT>
                    <a:lnB w="76200" cap="flat" cmpd="sng" algn="ctr">
                      <a:solidFill>
                        <a:schemeClr val="bg2">
                          <a:lumMod val="90000"/>
                        </a:schemeClr>
                      </a:solidFill>
                      <a:prstDash val="solid"/>
                      <a:round/>
                      <a:headEnd type="none" w="med" len="med"/>
                      <a:tailEnd type="none" w="med" len="med"/>
                    </a:lnB>
                  </a:tcPr>
                </a:tc>
              </a:tr>
              <a:tr h="708920">
                <a:tc>
                  <a:txBody>
                    <a:bodyPr/>
                    <a:lstStyle/>
                    <a:p>
                      <a:pPr marL="182880" lvl="0" indent="0" rtl="0">
                        <a:spcBef>
                          <a:spcPts val="0"/>
                        </a:spcBef>
                        <a:spcAft>
                          <a:spcPts val="0"/>
                        </a:spcAft>
                        <a:buNone/>
                      </a:pPr>
                      <a:r>
                        <a:rPr lang="en" b="1" dirty="0">
                          <a:solidFill>
                            <a:schemeClr val="bg1"/>
                          </a:solidFill>
                          <a:latin typeface="Arial" panose="020B0604020202020204" pitchFamily="34" charset="0"/>
                          <a:cs typeface="Arial" panose="020B0604020202020204" pitchFamily="34" charset="0"/>
                        </a:rPr>
                        <a:t>Nmake</a:t>
                      </a:r>
                      <a:endParaRPr b="1" dirty="0">
                        <a:solidFill>
                          <a:schemeClr val="bg1"/>
                        </a:solidFill>
                        <a:latin typeface="Arial" panose="020B0604020202020204" pitchFamily="34" charset="0"/>
                        <a:cs typeface="Arial" panose="020B0604020202020204" pitchFamily="34" charset="0"/>
                      </a:endParaRPr>
                    </a:p>
                  </a:txBody>
                  <a:tcPr marL="91425" marR="91425" marT="91425" marB="91425" anchor="ctr">
                    <a:lnL w="76200" cap="flat" cmpd="sng" algn="ctr">
                      <a:solidFill>
                        <a:srgbClr val="0EC07D"/>
                      </a:solidFill>
                      <a:prstDash val="solid"/>
                      <a:round/>
                      <a:headEnd type="none" w="med" len="med"/>
                      <a:tailEnd type="none" w="med" len="med"/>
                    </a:lnL>
                    <a:lnR w="76200" cap="flat" cmpd="sng" algn="ctr">
                      <a:solidFill>
                        <a:srgbClr val="0EC07D"/>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rgbClr val="0EC07D"/>
                      </a:solidFill>
                      <a:prstDash val="solid"/>
                      <a:round/>
                      <a:headEnd type="none" w="med" len="med"/>
                      <a:tailEnd type="none" w="med" len="med"/>
                    </a:lnB>
                    <a:solidFill>
                      <a:srgbClr val="0EC07D"/>
                    </a:solidFill>
                  </a:tcPr>
                </a:tc>
                <a:tc>
                  <a:txBody>
                    <a:bodyPr/>
                    <a:lstStyle/>
                    <a:p>
                      <a:pPr marL="274320" lvl="0" indent="0" rtl="0">
                        <a:spcBef>
                          <a:spcPts val="0"/>
                        </a:spcBef>
                        <a:spcAft>
                          <a:spcPts val="0"/>
                        </a:spcAft>
                        <a:buNone/>
                      </a:pPr>
                      <a:r>
                        <a:rPr lang="en" dirty="0">
                          <a:latin typeface="Arial" panose="020B0604020202020204" pitchFamily="34" charset="0"/>
                          <a:cs typeface="Arial" panose="020B0604020202020204" pitchFamily="34" charset="0"/>
                        </a:rPr>
                        <a:t>Designed for windows and least POSIX compliant</a:t>
                      </a:r>
                      <a:endParaRPr dirty="0">
                        <a:latin typeface="Arial" panose="020B0604020202020204" pitchFamily="34" charset="0"/>
                        <a:cs typeface="Arial" panose="020B0604020202020204" pitchFamily="34" charset="0"/>
                      </a:endParaRPr>
                    </a:p>
                  </a:txBody>
                  <a:tcPr marL="91425" marR="91425" marT="91425" marB="91425" anchor="ctr">
                    <a:lnL w="76200" cap="flat" cmpd="sng" algn="ctr">
                      <a:solidFill>
                        <a:srgbClr val="0EC07D"/>
                      </a:solidFill>
                      <a:prstDash val="solid"/>
                      <a:round/>
                      <a:headEnd type="none" w="med" len="med"/>
                      <a:tailEnd type="none" w="med" len="med"/>
                    </a:lnL>
                    <a:lnR w="76200" cap="flat" cmpd="sng" algn="ctr">
                      <a:solidFill>
                        <a:schemeClr val="bg2">
                          <a:lumMod val="90000"/>
                        </a:schemeClr>
                      </a:solidFill>
                      <a:prstDash val="solid"/>
                      <a:round/>
                      <a:headEnd type="none" w="med" len="med"/>
                      <a:tailEnd type="none" w="med" len="med"/>
                    </a:lnR>
                    <a:lnT w="76200" cap="flat" cmpd="sng" algn="ctr">
                      <a:solidFill>
                        <a:schemeClr val="bg2">
                          <a:lumMod val="90000"/>
                        </a:schemeClr>
                      </a:solidFill>
                      <a:prstDash val="solid"/>
                      <a:round/>
                      <a:headEnd type="none" w="med" len="med"/>
                      <a:tailEnd type="none" w="med" len="med"/>
                    </a:lnT>
                    <a:lnB w="76200" cap="flat" cmpd="sng" algn="ctr">
                      <a:solidFill>
                        <a:schemeClr val="bg2">
                          <a:lumMod val="9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34706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mtClean="0"/>
              <a:t>1.1 “Makefile” – Workflow</a:t>
            </a:r>
            <a:endParaRPr lang="en-US" dirty="0"/>
          </a:p>
        </p:txBody>
      </p:sp>
      <p:sp>
        <p:nvSpPr>
          <p:cNvPr id="10" name="Text Placeholder 9"/>
          <p:cNvSpPr>
            <a:spLocks noGrp="1"/>
          </p:cNvSpPr>
          <p:nvPr>
            <p:ph type="body" sz="quarter" idx="13"/>
          </p:nvPr>
        </p:nvSpPr>
        <p:spPr/>
        <p:txBody>
          <a:bodyPr/>
          <a:lstStyle/>
          <a:p>
            <a:pPr lvl="0"/>
            <a:r>
              <a:rPr lang="en-IN" b="1"/>
              <a:t>Module 5:</a:t>
            </a:r>
            <a:r>
              <a:rPr lang="en-IN"/>
              <a:t> "Make" and “Makefiles”</a:t>
            </a:r>
          </a:p>
          <a:p>
            <a:pPr lvl="0"/>
            <a:endParaRPr lang="en-IN" dirty="0"/>
          </a:p>
        </p:txBody>
      </p:sp>
      <p:sp>
        <p:nvSpPr>
          <p:cNvPr id="7" name="Text Placeholder 6"/>
          <p:cNvSpPr>
            <a:spLocks noGrp="1"/>
          </p:cNvSpPr>
          <p:nvPr>
            <p:ph type="body" sz="quarter" idx="24"/>
          </p:nvPr>
        </p:nvSpPr>
        <p:spPr>
          <a:xfrm>
            <a:off x="514350" y="1304995"/>
            <a:ext cx="7486650" cy="4840828"/>
          </a:xfrm>
        </p:spPr>
        <p:txBody>
          <a:bodyPr/>
          <a:lstStyle/>
          <a:p>
            <a:pPr lvl="0">
              <a:lnSpc>
                <a:spcPct val="100000"/>
              </a:lnSpc>
            </a:pPr>
            <a:r>
              <a:rPr lang="en-US" dirty="0" smtClean="0"/>
              <a:t>The following steps describe the workflow of “</a:t>
            </a:r>
            <a:r>
              <a:rPr lang="en-US" dirty="0" err="1" smtClean="0"/>
              <a:t>Makefile</a:t>
            </a:r>
            <a:r>
              <a:rPr lang="en-US" dirty="0" smtClean="0"/>
              <a:t>”: </a:t>
            </a:r>
          </a:p>
          <a:p>
            <a:pPr marL="342900" lvl="0" indent="-342900">
              <a:lnSpc>
                <a:spcPct val="100000"/>
              </a:lnSpc>
              <a:buFont typeface="+mj-lt"/>
              <a:buAutoNum type="arabicPeriod"/>
            </a:pPr>
            <a:r>
              <a:rPr lang="en-US" dirty="0" smtClean="0"/>
              <a:t>Specify a target, which is commonly a file generated by building the source files.</a:t>
            </a:r>
          </a:p>
          <a:p>
            <a:pPr marL="342900" lvl="0" indent="-342900">
              <a:lnSpc>
                <a:spcPct val="100000"/>
              </a:lnSpc>
              <a:buFont typeface="+mj-lt"/>
              <a:buAutoNum type="arabicPeriod"/>
            </a:pPr>
            <a:r>
              <a:rPr lang="en-US" dirty="0" smtClean="0"/>
              <a:t>Each target should be specified with its dependencies so that the “make” command can generate the topological order of the dependency tree.</a:t>
            </a:r>
          </a:p>
          <a:p>
            <a:pPr marL="342900" lvl="0" indent="-342900">
              <a:lnSpc>
                <a:spcPct val="100000"/>
              </a:lnSpc>
              <a:buFont typeface="+mj-lt"/>
              <a:buAutoNum type="arabicPeriod"/>
            </a:pPr>
            <a:r>
              <a:rPr lang="en-US" dirty="0" smtClean="0"/>
              <a:t>Provide the set of commands to be executed that generates the target files.</a:t>
            </a:r>
          </a:p>
          <a:p>
            <a:pPr marL="342900" lvl="0" indent="-342900">
              <a:lnSpc>
                <a:spcPct val="100000"/>
              </a:lnSpc>
              <a:buFont typeface="+mj-lt"/>
              <a:buAutoNum type="arabicPeriod"/>
            </a:pPr>
            <a:r>
              <a:rPr lang="en-US" dirty="0" smtClean="0"/>
              <a:t>If a target A is used as a dependency in more than one target (say target B, target C, etc.,), then the commands in target A will be executed only once unless it is a phony target.</a:t>
            </a:r>
          </a:p>
          <a:p>
            <a:pPr lvl="0">
              <a:lnSpc>
                <a:spcPct val="100000"/>
              </a:lnSpc>
            </a:pPr>
            <a:endParaRPr lang="en-US" dirty="0" smtClean="0"/>
          </a:p>
          <a:p>
            <a:pPr>
              <a:lnSpc>
                <a:spcPct val="100000"/>
              </a:lnSpc>
            </a:pPr>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2595" t="-592" r="67116" b="79287"/>
          <a:stretch/>
        </p:blipFill>
        <p:spPr>
          <a:xfrm>
            <a:off x="8382215" y="2525502"/>
            <a:ext cx="3447836" cy="3921548"/>
          </a:xfrm>
          <a:prstGeom prst="rect">
            <a:avLst/>
          </a:prstGeom>
        </p:spPr>
      </p:pic>
    </p:spTree>
    <p:extLst>
      <p:ext uri="{BB962C8B-B14F-4D97-AF65-F5344CB8AC3E}">
        <p14:creationId xmlns:p14="http://schemas.microsoft.com/office/powerpoint/2010/main" val="35205776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DESIGN_ID_OFFICE THEME" val="LUa8deFw"/>
  <p:tag name="ARTICULATE_DESIGN_ID_CUSTOM DESIGN" val="OCTyE9Qu"/>
  <p:tag name="ARTICULATE_SLIDE_COUNT" val="3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Digital_Mint">
      <a:dk1>
        <a:srgbClr val="000000"/>
      </a:dk1>
      <a:lt1>
        <a:srgbClr val="FFFFFF"/>
      </a:lt1>
      <a:dk2>
        <a:srgbClr val="44546A"/>
      </a:dk2>
      <a:lt2>
        <a:srgbClr val="E7E6E6"/>
      </a:lt2>
      <a:accent1>
        <a:srgbClr val="1CC083"/>
      </a:accent1>
      <a:accent2>
        <a:srgbClr val="96E2C0"/>
      </a:accent2>
      <a:accent3>
        <a:srgbClr val="56687C"/>
      </a:accent3>
      <a:accent4>
        <a:srgbClr val="44546A"/>
      </a:accent4>
      <a:accent5>
        <a:srgbClr val="1CC083"/>
      </a:accent5>
      <a:accent6>
        <a:srgbClr val="96E2C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7080</TotalTime>
  <Words>7743</Words>
  <Application>Microsoft Office PowerPoint</Application>
  <PresentationFormat>Widescreen</PresentationFormat>
  <Paragraphs>696</Paragraphs>
  <Slides>36</Slides>
  <Notes>36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36</vt:i4>
      </vt:variant>
    </vt:vector>
  </HeadingPairs>
  <TitlesOfParts>
    <vt:vector size="47" baseType="lpstr">
      <vt:lpstr>Roboto</vt:lpstr>
      <vt:lpstr>Wingdings 3</vt:lpstr>
      <vt:lpstr>MS PGothic</vt:lpstr>
      <vt:lpstr>Open Sans</vt:lpstr>
      <vt:lpstr>Calibri</vt:lpstr>
      <vt:lpstr>Courier New</vt:lpstr>
      <vt:lpstr>Source Sans Pro</vt:lpstr>
      <vt:lpstr>Source Sans Pro Light</vt:lpstr>
      <vt:lpstr>Arial</vt:lpstr>
      <vt:lpstr>Office Theme</vt:lpstr>
      <vt:lpstr>Custom Design</vt:lpstr>
      <vt:lpstr>PowerPoint Presentation</vt:lpstr>
      <vt:lpstr>Module Learning Objectives</vt:lpstr>
      <vt:lpstr>Module Topics</vt:lpstr>
      <vt:lpstr>Introduction to"Make"and Makefile</vt:lpstr>
      <vt:lpstr>Why “Make”? Why not Others?</vt:lpstr>
      <vt:lpstr>Why not use “Bash Script” instead of “Makefile”?</vt:lpstr>
      <vt:lpstr>Features of “Make”</vt:lpstr>
      <vt:lpstr>Various versions and Variants of “Make”</vt:lpstr>
      <vt:lpstr>1.1 “Makefile” – Workflow</vt:lpstr>
      <vt:lpstr>1.2 What is a Rule? </vt:lpstr>
      <vt:lpstr>1.3 Structure of a “Makefile” Rule</vt:lpstr>
      <vt:lpstr>1.4 Targets</vt:lpstr>
      <vt:lpstr>1.5 Phony Targets</vt:lpstr>
      <vt:lpstr>1.6 Some Special Built-in Target Names</vt:lpstr>
      <vt:lpstr>1.7 Macros</vt:lpstr>
      <vt:lpstr>1.8 Automatic Variables</vt:lpstr>
      <vt:lpstr>1.9 Some Common Automatic Variables</vt:lpstr>
      <vt:lpstr>1.10 Support from Editors</vt:lpstr>
      <vt:lpstr>1.11 Suffix Rules</vt:lpstr>
      <vt:lpstr>1.12 Pattern Rules</vt:lpstr>
      <vt:lpstr>What did You Grasp?</vt:lpstr>
      <vt:lpstr>2.1 The “Make” Command </vt:lpstr>
      <vt:lpstr>2.2 Some Important “Make” Arguments</vt:lpstr>
      <vt:lpstr>2.3 Recursive “Makes”</vt:lpstr>
      <vt:lpstr>What did You Grasp?</vt:lpstr>
      <vt:lpstr>What did You Grasp?</vt:lpstr>
      <vt:lpstr>3.1 Building Binary from Source Code</vt:lpstr>
      <vt:lpstr>3.2 Automating Regular Tasks</vt:lpstr>
      <vt:lpstr>3.3 Conditionals in “Makefile”</vt:lpstr>
      <vt:lpstr>3.4 Recursive "Make" in “Makefile”</vt:lpstr>
      <vt:lpstr>What did You Grasp? </vt:lpstr>
      <vt:lpstr>4.1 Best Practices</vt:lpstr>
      <vt:lpstr>What did You Grasp?</vt:lpstr>
      <vt:lpstr>What did You Grasp?</vt:lpstr>
      <vt:lpstr>In a nutshell, we learnt: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Kalyan Gali</dc:creator>
  <cp:lastModifiedBy>Aparna Chugh</cp:lastModifiedBy>
  <cp:revision>275</cp:revision>
  <dcterms:modified xsi:type="dcterms:W3CDTF">2018-07-09T15:10:50Z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09957EC0-0A04-428C-A8CC-5F941940D72B</vt:lpwstr>
  </property>
  <property fmtid="{D5CDD505-2E9C-101B-9397-08002B2CF9AE}" pid="3" name="ArticulatePath">
    <vt:lpwstr>Digital - Color Mint.pptx</vt:lpwstr>
  </property>
</Properties>
</file>