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0"/>
  </p:notesMasterIdLst>
  <p:sldIdLst>
    <p:sldId id="292" r:id="rId2"/>
    <p:sldId id="356" r:id="rId3"/>
    <p:sldId id="358" r:id="rId4"/>
    <p:sldId id="361" r:id="rId5"/>
    <p:sldId id="360" r:id="rId6"/>
    <p:sldId id="359" r:id="rId7"/>
    <p:sldId id="363" r:id="rId8"/>
    <p:sldId id="366" r:id="rId9"/>
    <p:sldId id="362" r:id="rId10"/>
    <p:sldId id="364" r:id="rId11"/>
    <p:sldId id="367" r:id="rId12"/>
    <p:sldId id="368" r:id="rId13"/>
    <p:sldId id="365" r:id="rId14"/>
    <p:sldId id="370" r:id="rId15"/>
    <p:sldId id="369" r:id="rId16"/>
    <p:sldId id="372" r:id="rId17"/>
    <p:sldId id="373" r:id="rId18"/>
    <p:sldId id="371" r:id="rId19"/>
    <p:sldId id="374" r:id="rId20"/>
    <p:sldId id="376" r:id="rId21"/>
    <p:sldId id="375" r:id="rId22"/>
    <p:sldId id="377" r:id="rId23"/>
    <p:sldId id="378" r:id="rId24"/>
    <p:sldId id="380" r:id="rId25"/>
    <p:sldId id="379" r:id="rId26"/>
    <p:sldId id="381" r:id="rId27"/>
    <p:sldId id="382" r:id="rId28"/>
    <p:sldId id="383" r:id="rId29"/>
  </p:sldIdLst>
  <p:sldSz cx="9144000" cy="6858000" type="screen4x3"/>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880"/>
    <a:srgbClr val="4C1904"/>
    <a:srgbClr val="FF9966"/>
    <a:srgbClr val="342E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60"/>
  </p:normalViewPr>
  <p:slideViewPr>
    <p:cSldViewPr>
      <p:cViewPr varScale="1">
        <p:scale>
          <a:sx n="65" d="100"/>
          <a:sy n="65" d="100"/>
        </p:scale>
        <p:origin x="150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E739E-D72A-4E0A-81FB-89064C5235A2}" type="datetimeFigureOut">
              <a:rPr lang="en-US" smtClean="0"/>
              <a:pPr/>
              <a:t>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AD7C-9915-466C-95B5-A0B0A38BE2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2/20/2020</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6538689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2/20/2020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12539397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571500" y="427039"/>
            <a:ext cx="8229600" cy="1143000"/>
          </a:xfrm>
          <a:prstGeom prst="rect">
            <a:avLst/>
          </a:prstGeom>
        </p:spPr>
        <p:txBody>
          <a:bodyPr vert="horz" lIns="91438" tIns="45719" rIns="91438" bIns="45719" rtlCol="0" anchor="ctr">
            <a:normAutofit/>
          </a:bodyPr>
          <a:lstStyle/>
          <a:p>
            <a:r>
              <a:rPr lang="en-US" smtClean="0"/>
              <a:t>Click to edit Master title style</a:t>
            </a:r>
            <a:endParaRPr lang="en-US" dirty="0"/>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571500" y="1752602"/>
            <a:ext cx="82296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p:nvSpPr>
        <p:spPr>
          <a:xfrm>
            <a:off x="6667500" y="6508753"/>
            <a:ext cx="2133600" cy="365125"/>
          </a:xfrm>
          <a:prstGeom prst="rect">
            <a:avLst/>
          </a:prstGeom>
        </p:spPr>
        <p:txBody>
          <a:bodyPr vert="horz" lIns="68579" tIns="34289" rIns="68579" bIns="3428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z="900" smtClean="0"/>
              <a:pPr/>
              <a:t>‹#›</a:t>
            </a:fld>
            <a:endParaRPr lang="en-US" sz="900"/>
          </a:p>
        </p:txBody>
      </p:sp>
    </p:spTree>
    <p:extLst>
      <p:ext uri="{BB962C8B-B14F-4D97-AF65-F5344CB8AC3E}">
        <p14:creationId xmlns:p14="http://schemas.microsoft.com/office/powerpoint/2010/main" val="99771709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2/20/2020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2010227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18412415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1248770" y="6356351"/>
            <a:ext cx="2057400" cy="365125"/>
          </a:xfrm>
          <a:prstGeom prst="rect">
            <a:avLst/>
          </a:prstGeom>
        </p:spPr>
        <p:txBody>
          <a:bodyPr/>
          <a:lstStyle/>
          <a:p>
            <a:fld id="{0F2B13DC-FB39-4F31-A490-10D00A2E24A0}" type="datetime1">
              <a:rPr lang="en-US" smtClean="0"/>
              <a:pPr/>
              <a:t>2/20/2020</a:t>
            </a:fld>
            <a:endParaRPr lang="en-US"/>
          </a:p>
        </p:txBody>
      </p:sp>
      <p:sp>
        <p:nvSpPr>
          <p:cNvPr id="5" name="Footer Placeholder 4"/>
          <p:cNvSpPr>
            <a:spLocks noGrp="1"/>
          </p:cNvSpPr>
          <p:nvPr>
            <p:ph type="ftr" sz="quarter" idx="11"/>
          </p:nvPr>
        </p:nvSpPr>
        <p:spPr>
          <a:xfrm>
            <a:off x="8512628" y="6490050"/>
            <a:ext cx="642257" cy="365125"/>
          </a:xfrm>
          <a:prstGeom prst="rect">
            <a:avLst/>
          </a:prstGeom>
        </p:spPr>
        <p:txBody>
          <a:bodyPr/>
          <a:lstStyle/>
          <a:p>
            <a:r>
              <a:rPr lang="en-US" smtClean="0"/>
              <a:t>Pushpendra Kumar Rajput</a:t>
            </a:r>
            <a:endParaRPr lang="en-US"/>
          </a:p>
        </p:txBody>
      </p:sp>
      <p:sp>
        <p:nvSpPr>
          <p:cNvPr id="6" name="Slide Number Placeholder 5"/>
          <p:cNvSpPr>
            <a:spLocks noGrp="1"/>
          </p:cNvSpPr>
          <p:nvPr>
            <p:ph type="sldNum" sz="quarter" idx="12"/>
          </p:nvPr>
        </p:nvSpPr>
        <p:spPr>
          <a:xfrm>
            <a:off x="6704463" y="6356351"/>
            <a:ext cx="1810887" cy="365125"/>
          </a:xfrm>
          <a:prstGeom prst="rect">
            <a:avLst/>
          </a:prstGeom>
        </p:spPr>
        <p:txBody>
          <a:bodyPr/>
          <a:lstStyle/>
          <a:p>
            <a:fld id="{8F9C9FB9-567C-4AD0-B46C-1876F0EA8CB5}" type="slidenum">
              <a:rPr lang="en-US" smtClean="0"/>
              <a:pPr/>
              <a:t>‹#›</a:t>
            </a:fld>
            <a:endParaRPr lang="en-US"/>
          </a:p>
        </p:txBody>
      </p:sp>
    </p:spTree>
    <p:extLst>
      <p:ext uri="{BB962C8B-B14F-4D97-AF65-F5344CB8AC3E}">
        <p14:creationId xmlns:p14="http://schemas.microsoft.com/office/powerpoint/2010/main" val="411148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38" tIns="45719" rIns="91438" bIns="4571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38" tIns="45719" rIns="91438" bIns="4571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3"/>
            <a:ext cx="2133600" cy="365125"/>
          </a:xfrm>
          <a:prstGeom prst="rect">
            <a:avLst/>
          </a:prstGeom>
        </p:spPr>
        <p:txBody>
          <a:bodyPr vert="horz" lIns="91438" tIns="45719" rIns="91438" bIns="45719" rtlCol="0" anchor="ctr"/>
          <a:lstStyle>
            <a:lvl1pPr algn="l">
              <a:defRPr sz="900">
                <a:solidFill>
                  <a:schemeClr val="tx1">
                    <a:tint val="75000"/>
                  </a:schemeClr>
                </a:solidFill>
              </a:defRPr>
            </a:lvl1pPr>
          </a:lstStyle>
          <a:p>
            <a:fld id="{AD5D2152-08A9-004F-BE32-52A9C6BDFCAD}" type="datetimeFigureOut">
              <a:rPr lang="en-US" smtClean="0"/>
              <a:pPr/>
              <a:t>2/20/2020</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38" tIns="45719" rIns="91438" bIns="4571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38" tIns="45719" rIns="91438" bIns="45719" rtlCol="0" anchor="ctr"/>
          <a:lstStyle>
            <a:lvl1pPr algn="r">
              <a:defRPr sz="9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224205112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Lst>
  <p:hf hdr="0" dt="0"/>
  <p:txStyles>
    <p:titleStyle>
      <a:lvl1pPr algn="ctr" defTabSz="342892"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25" kern="1200">
          <a:solidFill>
            <a:schemeClr val="tx1"/>
          </a:solidFill>
          <a:latin typeface="+mn-lt"/>
          <a:ea typeface="+mn-ea"/>
          <a:cs typeface="+mn-cs"/>
        </a:defRPr>
      </a:lvl1pPr>
      <a:lvl2pPr marL="342892" algn="l" defTabSz="342892" rtl="0" eaLnBrk="1" latinLnBrk="0" hangingPunct="1">
        <a:defRPr sz="1425" kern="1200">
          <a:solidFill>
            <a:schemeClr val="tx1"/>
          </a:solidFill>
          <a:latin typeface="+mn-lt"/>
          <a:ea typeface="+mn-ea"/>
          <a:cs typeface="+mn-cs"/>
        </a:defRPr>
      </a:lvl2pPr>
      <a:lvl3pPr marL="685783" algn="l" defTabSz="342892" rtl="0" eaLnBrk="1" latinLnBrk="0" hangingPunct="1">
        <a:defRPr sz="1425" kern="1200">
          <a:solidFill>
            <a:schemeClr val="tx1"/>
          </a:solidFill>
          <a:latin typeface="+mn-lt"/>
          <a:ea typeface="+mn-ea"/>
          <a:cs typeface="+mn-cs"/>
        </a:defRPr>
      </a:lvl3pPr>
      <a:lvl4pPr marL="1028675" algn="l" defTabSz="342892" rtl="0" eaLnBrk="1" latinLnBrk="0" hangingPunct="1">
        <a:defRPr sz="1425" kern="1200">
          <a:solidFill>
            <a:schemeClr val="tx1"/>
          </a:solidFill>
          <a:latin typeface="+mn-lt"/>
          <a:ea typeface="+mn-ea"/>
          <a:cs typeface="+mn-cs"/>
        </a:defRPr>
      </a:lvl4pPr>
      <a:lvl5pPr marL="1371566" algn="l" defTabSz="342892" rtl="0" eaLnBrk="1" latinLnBrk="0" hangingPunct="1">
        <a:defRPr sz="1425" kern="1200">
          <a:solidFill>
            <a:schemeClr val="tx1"/>
          </a:solidFill>
          <a:latin typeface="+mn-lt"/>
          <a:ea typeface="+mn-ea"/>
          <a:cs typeface="+mn-cs"/>
        </a:defRPr>
      </a:lvl5pPr>
      <a:lvl6pPr marL="1714457" algn="l" defTabSz="342892" rtl="0" eaLnBrk="1" latinLnBrk="0" hangingPunct="1">
        <a:defRPr sz="1425" kern="1200">
          <a:solidFill>
            <a:schemeClr val="tx1"/>
          </a:solidFill>
          <a:latin typeface="+mn-lt"/>
          <a:ea typeface="+mn-ea"/>
          <a:cs typeface="+mn-cs"/>
        </a:defRPr>
      </a:lvl6pPr>
      <a:lvl7pPr marL="2057348" algn="l" defTabSz="342892" rtl="0" eaLnBrk="1" latinLnBrk="0" hangingPunct="1">
        <a:defRPr sz="1425" kern="1200">
          <a:solidFill>
            <a:schemeClr val="tx1"/>
          </a:solidFill>
          <a:latin typeface="+mn-lt"/>
          <a:ea typeface="+mn-ea"/>
          <a:cs typeface="+mn-cs"/>
        </a:defRPr>
      </a:lvl7pPr>
      <a:lvl8pPr marL="2400240" algn="l" defTabSz="342892" rtl="0" eaLnBrk="1" latinLnBrk="0" hangingPunct="1">
        <a:defRPr sz="1425" kern="1200">
          <a:solidFill>
            <a:schemeClr val="tx1"/>
          </a:solidFill>
          <a:latin typeface="+mn-lt"/>
          <a:ea typeface="+mn-ea"/>
          <a:cs typeface="+mn-cs"/>
        </a:defRPr>
      </a:lvl8pPr>
      <a:lvl9pPr marL="2743132" algn="l" defTabSz="342892"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a:t>
            </a:fld>
            <a:endParaRPr lang="en-US" dirty="0"/>
          </a:p>
        </p:txBody>
      </p:sp>
      <p:sp>
        <p:nvSpPr>
          <p:cNvPr id="29" name="Rounded Rectangle 28"/>
          <p:cNvSpPr>
            <a:spLocks noChangeArrowheads="1"/>
          </p:cNvSpPr>
          <p:nvPr/>
        </p:nvSpPr>
        <p:spPr bwMode="blackGray">
          <a:xfrm>
            <a:off x="1676400" y="4114800"/>
            <a:ext cx="6248400" cy="1524000"/>
          </a:xfrm>
          <a:prstGeom prst="roundRect">
            <a:avLst>
              <a:gd name="adj" fmla="val 1666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365760" anchor="ctr"/>
          <a:lstStyle/>
          <a:p>
            <a:pPr algn="ctr"/>
            <a:r>
              <a:rPr lang="en-US" sz="2000" b="1" kern="400" dirty="0" smtClean="0">
                <a:latin typeface="Times New Roman" pitchFamily="18" charset="0"/>
                <a:cs typeface="Times New Roman" pitchFamily="18" charset="0"/>
              </a:rPr>
              <a:t>Presented By:	             </a:t>
            </a:r>
          </a:p>
          <a:p>
            <a:pPr algn="ctr"/>
            <a:r>
              <a:rPr lang="en-US" sz="2000" b="1" kern="400" dirty="0" err="1" smtClean="0">
                <a:latin typeface="Times New Roman" pitchFamily="18" charset="0"/>
                <a:cs typeface="Times New Roman" pitchFamily="18" charset="0"/>
              </a:rPr>
              <a:t>Pushpendra</a:t>
            </a:r>
            <a:r>
              <a:rPr lang="en-US" sz="2000" b="1" kern="400" dirty="0" smtClean="0">
                <a:latin typeface="Times New Roman" pitchFamily="18" charset="0"/>
                <a:cs typeface="Times New Roman" pitchFamily="18" charset="0"/>
              </a:rPr>
              <a:t> K. </a:t>
            </a:r>
            <a:r>
              <a:rPr lang="en-US" sz="2000" b="1" kern="400" dirty="0" err="1" smtClean="0">
                <a:latin typeface="Times New Roman" pitchFamily="18" charset="0"/>
                <a:cs typeface="Times New Roman" pitchFamily="18" charset="0"/>
              </a:rPr>
              <a:t>Rajput</a:t>
            </a:r>
            <a:endParaRPr lang="en-US" sz="2000" b="1" kern="400" dirty="0" smtClean="0">
              <a:latin typeface="Times New Roman" pitchFamily="18" charset="0"/>
              <a:cs typeface="Times New Roman" pitchFamily="18" charset="0"/>
            </a:endParaRPr>
          </a:p>
          <a:p>
            <a:pPr algn="ctr"/>
            <a:r>
              <a:rPr lang="en-US" sz="2000" b="1" kern="400" dirty="0" smtClean="0">
                <a:latin typeface="Times New Roman" pitchFamily="18" charset="0"/>
                <a:cs typeface="Times New Roman" pitchFamily="18" charset="0"/>
              </a:rPr>
              <a:t>Assistant  Professor,</a:t>
            </a:r>
          </a:p>
          <a:p>
            <a:pPr algn="ctr"/>
            <a:r>
              <a:rPr lang="en-US" kern="400" dirty="0" smtClean="0">
                <a:latin typeface="Times New Roman" pitchFamily="18" charset="0"/>
                <a:cs typeface="Times New Roman" pitchFamily="18" charset="0"/>
              </a:rPr>
              <a:t>Department of Computer Science &amp; Engineering</a:t>
            </a:r>
          </a:p>
          <a:p>
            <a:pPr algn="ctr"/>
            <a:endParaRPr lang="en-US" sz="2000" b="1" kern="400" dirty="0" smtClean="0">
              <a:latin typeface="Times New Roman" pitchFamily="18" charset="0"/>
              <a:cs typeface="Times New Roman" pitchFamily="18" charset="0"/>
            </a:endParaRPr>
          </a:p>
        </p:txBody>
      </p:sp>
      <p:sp>
        <p:nvSpPr>
          <p:cNvPr id="30" name="Rounded Rectangle 29"/>
          <p:cNvSpPr>
            <a:spLocks noChangeArrowheads="1"/>
          </p:cNvSpPr>
          <p:nvPr/>
        </p:nvSpPr>
        <p:spPr bwMode="blackGray">
          <a:xfrm>
            <a:off x="853440" y="1981200"/>
            <a:ext cx="7680960" cy="1524000"/>
          </a:xfrm>
          <a:prstGeom prst="roundRect">
            <a:avLst>
              <a:gd name="adj" fmla="val 1666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365760" anchor="ctr"/>
          <a:lstStyle/>
          <a:p>
            <a:pPr algn="ctr"/>
            <a:r>
              <a:rPr lang="en-US" sz="5400" dirty="0" smtClean="0">
                <a:latin typeface="Times New Roman" pitchFamily="18" charset="0"/>
                <a:cs typeface="Times New Roman" pitchFamily="18" charset="0"/>
              </a:rPr>
              <a:t>Introduction to Java</a:t>
            </a:r>
            <a:endParaRPr lang="en-US" sz="5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lide(fromRight)">
                                      <p:cBhvr>
                                        <p:cTn id="7" dur="500"/>
                                        <p:tgtEl>
                                          <p:spTgt spid="29"/>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slide(fromRigh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Double Selection Statement</a:t>
            </a:r>
            <a:endParaRPr lang="en-US" sz="2800" b="1" dirty="0">
              <a:latin typeface="Times New Roman" pitchFamily="18" charset="0"/>
              <a:cs typeface="Times New Roman" pitchFamily="18" charset="0"/>
            </a:endParaRPr>
          </a:p>
        </p:txBody>
      </p:sp>
      <p:sp>
        <p:nvSpPr>
          <p:cNvPr id="12" name="Rectangle 3"/>
          <p:cNvSpPr txBox="1">
            <a:spLocks noChangeArrowheads="1"/>
          </p:cNvSpPr>
          <p:nvPr/>
        </p:nvSpPr>
        <p:spPr>
          <a:xfrm>
            <a:off x="1066800" y="1905000"/>
            <a:ext cx="76962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if (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dayOfTheWeek</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&gt; 5 )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“Weekend.”);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“Time to relax…”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else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“Workday.”);</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“Go to work!”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Nested if/else Statement </a:t>
            </a:r>
            <a:endParaRPr lang="en-US" sz="2800" b="1" dirty="0">
              <a:latin typeface="Times New Roman" pitchFamily="18" charset="0"/>
              <a:cs typeface="Times New Roman" pitchFamily="18" charset="0"/>
            </a:endParaRPr>
          </a:p>
        </p:txBody>
      </p:sp>
      <p:sp>
        <p:nvSpPr>
          <p:cNvPr id="12" name="Rectangle 3"/>
          <p:cNvSpPr txBox="1">
            <a:spLocks noChangeArrowheads="1"/>
          </p:cNvSpPr>
          <p:nvPr/>
        </p:nvSpPr>
        <p:spPr>
          <a:xfrm>
            <a:off x="1066800" y="1600200"/>
            <a:ext cx="7620000" cy="54102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20000"/>
              </a:lnSpc>
              <a:spcAft>
                <a:spcPts val="0"/>
              </a:spcAft>
              <a:buClrTx/>
              <a:buSzTx/>
              <a:buFontTx/>
              <a:buNone/>
              <a:tabLst/>
              <a:defRPr/>
            </a:pPr>
            <a:r>
              <a:rPr lang="en-GB" sz="1900" b="1" dirty="0" err="1" smtClean="0">
                <a:latin typeface="Courier New" pitchFamily="49" charset="0"/>
              </a:rPr>
              <a:t>int</a:t>
            </a:r>
            <a:r>
              <a:rPr lang="en-GB" sz="1900" b="1" dirty="0" smtClean="0">
                <a:latin typeface="Courier New" pitchFamily="49" charset="0"/>
              </a:rPr>
              <a:t> a=325, b=712, c=478</a:t>
            </a: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20000"/>
              </a:lnSpc>
              <a:spcAft>
                <a:spcPts val="0"/>
              </a:spcAft>
              <a:buClrTx/>
              <a:buSzTx/>
              <a:buFontTx/>
              <a:buNone/>
              <a:tabLst/>
              <a:defRPr/>
            </a:pP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if ( a</a:t>
            </a:r>
            <a:r>
              <a:rPr kumimoji="0" lang="en-GB" sz="1900" b="1" i="0" u="none" strike="noStrike" kern="1200" cap="none" spc="0" normalizeH="0" noProof="0" dirty="0" smtClean="0">
                <a:ln>
                  <a:noFill/>
                </a:ln>
                <a:solidFill>
                  <a:schemeClr val="tx1"/>
                </a:solidFill>
                <a:effectLst/>
                <a:uLnTx/>
                <a:uFillTx/>
                <a:latin typeface="Courier New" pitchFamily="49" charset="0"/>
                <a:ea typeface="+mn-ea"/>
                <a:cs typeface="+mn-cs"/>
              </a:rPr>
              <a:t> &gt; b</a:t>
            </a: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20000"/>
              </a:lnSpc>
              <a:spcAft>
                <a:spcPts val="0"/>
              </a:spcAft>
              <a:buClrTx/>
              <a:buSzTx/>
              <a:buFontTx/>
              <a:buNone/>
              <a:tabLst/>
              <a:defRPr/>
            </a:pPr>
            <a:r>
              <a:rPr lang="en-GB" sz="1900" b="1" dirty="0" smtClean="0">
                <a:latin typeface="Courier New" pitchFamily="49" charset="0"/>
              </a:rPr>
              <a:t>{</a:t>
            </a: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120000"/>
              </a:lnSpc>
              <a:spcAft>
                <a:spcPts val="0"/>
              </a:spcAft>
              <a:buClrTx/>
              <a:buSzTx/>
              <a:buFontTx/>
              <a:buNone/>
              <a:tabLst/>
              <a:defRPr/>
            </a:pP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	if ( a</a:t>
            </a:r>
            <a:r>
              <a:rPr kumimoji="0" lang="en-GB" sz="1900" b="1" i="0" u="none" strike="noStrike" kern="1200" cap="none" spc="0" normalizeH="0" noProof="0" dirty="0" smtClean="0">
                <a:ln>
                  <a:noFill/>
                </a:ln>
                <a:solidFill>
                  <a:schemeClr val="tx1"/>
                </a:solidFill>
                <a:effectLst/>
                <a:uLnTx/>
                <a:uFillTx/>
                <a:latin typeface="Courier New" pitchFamily="49" charset="0"/>
                <a:ea typeface="+mn-ea"/>
                <a:cs typeface="+mn-cs"/>
              </a:rPr>
              <a:t> &gt; c</a:t>
            </a: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 ) </a:t>
            </a:r>
          </a:p>
          <a:p>
            <a:pPr marL="342900" marR="0" lvl="0" indent="-342900" algn="l" defTabSz="914400" rtl="0" eaLnBrk="1" fontAlgn="auto" latinLnBrk="0" hangingPunct="1">
              <a:lnSpc>
                <a:spcPct val="120000"/>
              </a:lnSpc>
              <a:spcAft>
                <a:spcPts val="0"/>
              </a:spcAft>
              <a:buClrTx/>
              <a:buSzTx/>
              <a:buFontTx/>
              <a:buNone/>
              <a:tabLst/>
              <a:defRPr/>
            </a:pPr>
            <a:r>
              <a:rPr lang="en-GB" sz="1900" b="1" dirty="0" smtClean="0">
                <a:latin typeface="Courier New" pitchFamily="49" charset="0"/>
              </a:rPr>
              <a:t>	{</a:t>
            </a:r>
            <a:endPar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auto" latinLnBrk="0" hangingPunct="1">
              <a:lnSpc>
                <a:spcPct val="120000"/>
              </a:lnSpc>
              <a:spcAft>
                <a:spcPts val="0"/>
              </a:spcAft>
              <a:buClrTx/>
              <a:buSzTx/>
              <a:buFontTx/>
              <a:buNone/>
              <a:tabLst/>
              <a:defRPr/>
            </a:pP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9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(a);</a:t>
            </a:r>
          </a:p>
          <a:p>
            <a:pPr marL="342900" marR="0" lvl="0" indent="-342900" algn="l" defTabSz="914400" rtl="0" eaLnBrk="1" fontAlgn="auto" latinLnBrk="0" hangingPunct="1">
              <a:lnSpc>
                <a:spcPct val="120000"/>
              </a:lnSpc>
              <a:spcAft>
                <a:spcPts val="0"/>
              </a:spcAft>
              <a:buClrTx/>
              <a:buSzTx/>
              <a:buFontTx/>
              <a:buNone/>
              <a:tabLst/>
              <a:defRPr/>
            </a:pPr>
            <a:r>
              <a:rPr lang="en-GB" sz="1900" b="1" dirty="0" smtClean="0">
                <a:latin typeface="Courier New" pitchFamily="49" charset="0"/>
              </a:rPr>
              <a:t>	}</a:t>
            </a:r>
            <a:endPar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auto" latinLnBrk="0" hangingPunct="1">
              <a:lnSpc>
                <a:spcPct val="120000"/>
              </a:lnSpc>
              <a:spcAft>
                <a:spcPts val="0"/>
              </a:spcAft>
              <a:buClrTx/>
              <a:buSzTx/>
              <a:buFontTx/>
              <a:buNone/>
              <a:tabLst/>
              <a:defRPr/>
            </a:pP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   else</a:t>
            </a:r>
          </a:p>
          <a:p>
            <a:pPr marL="342900" marR="0" lvl="0" indent="-342900" algn="l" defTabSz="914400" rtl="0" eaLnBrk="1" fontAlgn="auto" latinLnBrk="0" hangingPunct="1">
              <a:lnSpc>
                <a:spcPct val="120000"/>
              </a:lnSpc>
              <a:spcAft>
                <a:spcPts val="0"/>
              </a:spcAft>
              <a:buClrTx/>
              <a:buSzTx/>
              <a:buFontTx/>
              <a:buNone/>
              <a:tabLst/>
              <a:defRPr/>
            </a:pPr>
            <a:r>
              <a:rPr lang="en-GB" sz="1900" b="1" dirty="0" smtClean="0">
                <a:latin typeface="Courier New" pitchFamily="49" charset="0"/>
              </a:rPr>
              <a:t>	{</a:t>
            </a:r>
          </a:p>
          <a:p>
            <a:pPr marL="342900" lvl="0" indent="-342900">
              <a:lnSpc>
                <a:spcPct val="120000"/>
              </a:lnSpc>
            </a:pPr>
            <a:r>
              <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lang="en-GB" sz="1900" b="1" dirty="0" smtClean="0">
                <a:latin typeface="Courier New" pitchFamily="49" charset="0"/>
              </a:rPr>
              <a:t>	 </a:t>
            </a:r>
            <a:r>
              <a:rPr lang="en-GB" sz="1900" b="1" dirty="0" err="1" smtClean="0">
                <a:latin typeface="Courier New" pitchFamily="49" charset="0"/>
              </a:rPr>
              <a:t>System.out.println</a:t>
            </a:r>
            <a:r>
              <a:rPr lang="en-GB" sz="1900" b="1" dirty="0" smtClean="0">
                <a:latin typeface="Courier New" pitchFamily="49" charset="0"/>
              </a:rPr>
              <a:t>(c);</a:t>
            </a:r>
          </a:p>
          <a:p>
            <a:pPr marL="342900" lvl="0" indent="-342900">
              <a:lnSpc>
                <a:spcPct val="120000"/>
              </a:lnSpc>
            </a:pPr>
            <a:r>
              <a:rPr lang="en-GB" sz="1900" b="1" dirty="0" smtClean="0">
                <a:latin typeface="Courier New" pitchFamily="49" charset="0"/>
              </a:rPr>
              <a:t>	}</a:t>
            </a:r>
          </a:p>
          <a:p>
            <a:pPr marL="342900" lvl="0" indent="-342900">
              <a:lnSpc>
                <a:spcPct val="120000"/>
              </a:lnSpc>
            </a:pPr>
            <a:r>
              <a:rPr lang="en-GB" sz="1900" b="1" dirty="0" smtClean="0">
                <a:latin typeface="Courier New" pitchFamily="49" charset="0"/>
              </a:rPr>
              <a:t>}</a:t>
            </a:r>
          </a:p>
          <a:p>
            <a:pPr marL="342900" lvl="0" indent="-342900">
              <a:lnSpc>
                <a:spcPct val="120000"/>
              </a:lnSpc>
            </a:pPr>
            <a:r>
              <a:rPr lang="en-GB" sz="1900" b="1" dirty="0" smtClean="0">
                <a:latin typeface="Courier New" pitchFamily="49" charset="0"/>
              </a:rPr>
              <a:t>else</a:t>
            </a:r>
          </a:p>
          <a:p>
            <a:pPr marL="342900" lvl="0" indent="-342900">
              <a:lnSpc>
                <a:spcPct val="120000"/>
              </a:lnSpc>
            </a:pPr>
            <a:r>
              <a:rPr lang="en-GB" sz="1900" b="1" dirty="0" smtClean="0">
                <a:latin typeface="Courier New" pitchFamily="49" charset="0"/>
              </a:rPr>
              <a:t>{</a:t>
            </a:r>
          </a:p>
          <a:p>
            <a:pPr marL="342900" lvl="0" indent="-342900">
              <a:lnSpc>
                <a:spcPct val="120000"/>
              </a:lnSpc>
            </a:pPr>
            <a:r>
              <a:rPr lang="en-GB" sz="1900" b="1" dirty="0" smtClean="0">
                <a:latin typeface="Courier New" pitchFamily="49" charset="0"/>
              </a:rPr>
              <a:t>	if( c &gt; b)</a:t>
            </a:r>
          </a:p>
          <a:p>
            <a:pPr marL="342900" lvl="0" indent="-342900">
              <a:lnSpc>
                <a:spcPct val="120000"/>
              </a:lnSpc>
            </a:pPr>
            <a:r>
              <a:rPr lang="en-GB" sz="1900" b="1" dirty="0" smtClean="0">
                <a:latin typeface="Courier New" pitchFamily="49" charset="0"/>
              </a:rPr>
              <a:t>	{</a:t>
            </a:r>
          </a:p>
          <a:p>
            <a:pPr marL="342900" lvl="0" indent="-342900">
              <a:lnSpc>
                <a:spcPct val="120000"/>
              </a:lnSpc>
            </a:pPr>
            <a:r>
              <a:rPr lang="en-GB" sz="1900" b="1" dirty="0" smtClean="0">
                <a:latin typeface="Courier New" pitchFamily="49" charset="0"/>
              </a:rPr>
              <a:t>		 </a:t>
            </a:r>
            <a:r>
              <a:rPr lang="en-GB" sz="1900" b="1" dirty="0" err="1" smtClean="0">
                <a:latin typeface="Courier New" pitchFamily="49" charset="0"/>
              </a:rPr>
              <a:t>System.out.println</a:t>
            </a:r>
            <a:r>
              <a:rPr lang="en-GB" sz="1900" b="1" dirty="0" smtClean="0">
                <a:latin typeface="Courier New" pitchFamily="49" charset="0"/>
              </a:rPr>
              <a:t>(c);</a:t>
            </a:r>
          </a:p>
          <a:p>
            <a:pPr marL="342900" lvl="0" indent="-342900">
              <a:lnSpc>
                <a:spcPct val="120000"/>
              </a:lnSpc>
            </a:pPr>
            <a:r>
              <a:rPr lang="en-GB" sz="1900" b="1" dirty="0" smtClean="0">
                <a:latin typeface="Courier New" pitchFamily="49" charset="0"/>
              </a:rPr>
              <a:t>	}</a:t>
            </a:r>
          </a:p>
          <a:p>
            <a:pPr marL="342900" lvl="0" indent="-342900">
              <a:lnSpc>
                <a:spcPct val="120000"/>
              </a:lnSpc>
            </a:pPr>
            <a:r>
              <a:rPr lang="en-GB" sz="1900" b="1" dirty="0" smtClean="0">
                <a:latin typeface="Courier New" pitchFamily="49" charset="0"/>
              </a:rPr>
              <a:t>	else</a:t>
            </a:r>
          </a:p>
          <a:p>
            <a:pPr marL="342900" lvl="0" indent="-342900">
              <a:lnSpc>
                <a:spcPct val="120000"/>
              </a:lnSpc>
            </a:pPr>
            <a:r>
              <a:rPr lang="en-GB" sz="1900" b="1" dirty="0" smtClean="0">
                <a:latin typeface="Courier New" pitchFamily="49" charset="0"/>
              </a:rPr>
              <a:t>	{</a:t>
            </a:r>
          </a:p>
          <a:p>
            <a:pPr marL="342900" lvl="0" indent="-342900">
              <a:lnSpc>
                <a:spcPct val="120000"/>
              </a:lnSpc>
            </a:pPr>
            <a:r>
              <a:rPr lang="en-GB" sz="1900" b="1" dirty="0" smtClean="0">
                <a:latin typeface="Courier New" pitchFamily="49" charset="0"/>
              </a:rPr>
              <a:t>		 </a:t>
            </a:r>
            <a:r>
              <a:rPr lang="en-GB" sz="1900" b="1" dirty="0" err="1" smtClean="0">
                <a:latin typeface="Courier New" pitchFamily="49" charset="0"/>
              </a:rPr>
              <a:t>System.out.println</a:t>
            </a:r>
            <a:r>
              <a:rPr lang="en-GB" sz="1900" b="1" dirty="0" smtClean="0">
                <a:latin typeface="Courier New" pitchFamily="49" charset="0"/>
              </a:rPr>
              <a:t>(b);</a:t>
            </a:r>
          </a:p>
          <a:p>
            <a:pPr marL="342900" lvl="0" indent="-342900">
              <a:lnSpc>
                <a:spcPct val="120000"/>
              </a:lnSpc>
            </a:pPr>
            <a:r>
              <a:rPr lang="en-GB" sz="1900" b="1" dirty="0" smtClean="0">
                <a:latin typeface="Courier New" pitchFamily="49" charset="0"/>
              </a:rPr>
              <a:t>	}</a:t>
            </a:r>
          </a:p>
          <a:p>
            <a:pPr marL="342900" lvl="0" indent="-342900">
              <a:lnSpc>
                <a:spcPct val="120000"/>
              </a:lnSpc>
            </a:pPr>
            <a:r>
              <a:rPr lang="en-GB" sz="1900" b="1" dirty="0" smtClean="0">
                <a:latin typeface="Courier New" pitchFamily="49" charset="0"/>
              </a:rPr>
              <a:t>}</a:t>
            </a:r>
            <a:endParaRPr kumimoji="0" lang="en-GB" sz="19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12</a:t>
            </a:fld>
            <a:endParaRPr lang="en-US"/>
          </a:p>
        </p:txBody>
      </p:sp>
      <p:sp>
        <p:nvSpPr>
          <p:cNvPr id="11" name="Rectangle 1027"/>
          <p:cNvSpPr>
            <a:spLocks noChangeArrowheads="1"/>
          </p:cNvSpPr>
          <p:nvPr/>
        </p:nvSpPr>
        <p:spPr bwMode="auto">
          <a:xfrm>
            <a:off x="1371600" y="1066800"/>
            <a:ext cx="72390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Multiple Selection Statement(if-else-if ladder)</a:t>
            </a:r>
          </a:p>
          <a:p>
            <a:pPr algn="ctr">
              <a:lnSpc>
                <a:spcPct val="110000"/>
              </a:lnSpc>
              <a:spcBef>
                <a:spcPct val="20000"/>
              </a:spcBef>
              <a:buClr>
                <a:schemeClr val="tx2"/>
              </a:buClr>
              <a:buSzPct val="75000"/>
            </a:pPr>
            <a:endParaRPr lang="en-US" sz="2800" b="1" dirty="0">
              <a:latin typeface="Times New Roman" pitchFamily="18" charset="0"/>
              <a:cs typeface="Times New Roman" pitchFamily="18" charset="0"/>
            </a:endParaRPr>
          </a:p>
        </p:txBody>
      </p:sp>
      <p:sp>
        <p:nvSpPr>
          <p:cNvPr id="12" name="Rectangle 3"/>
          <p:cNvSpPr txBox="1">
            <a:spLocks noChangeArrowheads="1"/>
          </p:cNvSpPr>
          <p:nvPr/>
        </p:nvSpPr>
        <p:spPr>
          <a:xfrm>
            <a:off x="914400" y="2057400"/>
            <a:ext cx="82296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Aft>
                <a:spcPts val="0"/>
              </a:spcAft>
              <a:buClrTx/>
              <a:buSzTx/>
              <a:tabLst/>
              <a:defRPr/>
            </a:pP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a:t>
            </a: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booleanExpr1 </a:t>
            </a: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Aft>
                <a:spcPts val="0"/>
              </a:spcAft>
              <a:buClrTx/>
              <a:buSzTx/>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statement1</a:t>
            </a: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342900" lvl="0" indent="-342900">
              <a:defRPr/>
            </a:pPr>
            <a:r>
              <a:rPr lang="en-GB" sz="2200" b="1" dirty="0" smtClean="0">
                <a:latin typeface="Times New Roman" pitchFamily="18" charset="0"/>
                <a:cs typeface="Times New Roman" pitchFamily="18" charset="0"/>
              </a:rPr>
              <a:t>else if ( </a:t>
            </a:r>
            <a:r>
              <a:rPr lang="en-GB" sz="2200" dirty="0" smtClean="0">
                <a:latin typeface="Times New Roman" pitchFamily="18" charset="0"/>
                <a:cs typeface="Times New Roman" pitchFamily="18" charset="0"/>
              </a:rPr>
              <a:t>booleanExpr2 </a:t>
            </a:r>
            <a:r>
              <a:rPr lang="en-GB" sz="2200" b="1" dirty="0" smtClean="0">
                <a:latin typeface="Times New Roman" pitchFamily="18" charset="0"/>
                <a:cs typeface="Times New Roman" pitchFamily="18" charset="0"/>
              </a:rPr>
              <a:t>)</a:t>
            </a:r>
            <a:endPar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Aft>
                <a:spcPts val="0"/>
              </a:spcAft>
              <a:buClrTx/>
              <a:buSzTx/>
              <a:tabLst/>
              <a:defRPr/>
            </a:pPr>
            <a:r>
              <a:rPr lang="en-GB" sz="2200" b="1" dirty="0" smtClean="0">
                <a:latin typeface="Times New Roman" pitchFamily="18" charset="0"/>
                <a:cs typeface="Times New Roman" pitchFamily="18" charset="0"/>
              </a:rPr>
              <a:t>	</a:t>
            </a: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statement2;</a:t>
            </a:r>
          </a:p>
          <a:p>
            <a:pPr marL="342900" lvl="0" indent="-342900">
              <a:defRPr/>
            </a:pPr>
            <a:r>
              <a:rPr lang="en-GB" sz="2200" b="1" dirty="0" smtClean="0">
                <a:latin typeface="Times New Roman" pitchFamily="18" charset="0"/>
                <a:cs typeface="Times New Roman" pitchFamily="18" charset="0"/>
              </a:rPr>
              <a:t>else if ( </a:t>
            </a:r>
            <a:r>
              <a:rPr lang="en-GB" sz="2200" dirty="0" smtClean="0">
                <a:latin typeface="Times New Roman" pitchFamily="18" charset="0"/>
                <a:cs typeface="Times New Roman" pitchFamily="18" charset="0"/>
              </a:rPr>
              <a:t>booleanExpr3 </a:t>
            </a:r>
            <a:r>
              <a:rPr lang="en-GB" sz="2200" b="1" dirty="0" smtClean="0">
                <a:latin typeface="Times New Roman" pitchFamily="18" charset="0"/>
                <a:cs typeface="Times New Roman" pitchFamily="18" charset="0"/>
              </a:rPr>
              <a:t>)</a:t>
            </a:r>
          </a:p>
          <a:p>
            <a:pPr marL="342900" lvl="0" indent="-342900">
              <a:defRPr/>
            </a:pPr>
            <a:r>
              <a:rPr lang="en-GB" sz="2200" b="1" dirty="0" smtClean="0">
                <a:latin typeface="Times New Roman" pitchFamily="18" charset="0"/>
                <a:cs typeface="Times New Roman" pitchFamily="18" charset="0"/>
              </a:rPr>
              <a:t>	</a:t>
            </a:r>
            <a:r>
              <a:rPr lang="en-GB" sz="2200" dirty="0" smtClean="0">
                <a:latin typeface="Times New Roman" pitchFamily="18" charset="0"/>
                <a:cs typeface="Times New Roman" pitchFamily="18" charset="0"/>
              </a:rPr>
              <a:t>statement3;</a:t>
            </a:r>
          </a:p>
          <a:p>
            <a:pPr marL="1258888" marR="0" lvl="0" indent="-449263" algn="l" defTabSz="914400" rtl="0" eaLnBrk="1" fontAlgn="auto" latinLnBrk="0" hangingPunct="1">
              <a:lnSpc>
                <a:spcPct val="100000"/>
              </a:lnSpc>
              <a:spcAft>
                <a:spcPts val="0"/>
              </a:spcAft>
              <a:buClrTx/>
              <a:buSzTx/>
              <a:buFont typeface="Arial" pitchFamily="34" charset="0"/>
              <a:buChar char="•"/>
              <a:tabLst/>
              <a:defRPr/>
            </a:pPr>
            <a:r>
              <a:rPr lang="en-GB" sz="2200" dirty="0" smtClean="0">
                <a:latin typeface="Times New Roman" pitchFamily="18" charset="0"/>
                <a:cs typeface="Times New Roman" pitchFamily="18" charset="0"/>
              </a:rPr>
              <a:t> </a:t>
            </a:r>
          </a:p>
          <a:p>
            <a:pPr marL="1258888" marR="0" lvl="0" indent="-449263" algn="l" defTabSz="914400" rtl="0" eaLnBrk="1" fontAlgn="auto" latinLnBrk="0" hangingPunct="1">
              <a:lnSpc>
                <a:spcPct val="100000"/>
              </a:lnSpc>
              <a:spcAft>
                <a:spcPts val="0"/>
              </a:spcAft>
              <a:buClrTx/>
              <a:buSzTx/>
              <a:buFont typeface="Arial" pitchFamily="34" charset="0"/>
              <a:buChar char="•"/>
              <a:tabLst/>
              <a:defRPr/>
            </a:pPr>
            <a:r>
              <a:rPr lang="en-GB" sz="2200" dirty="0" smtClean="0">
                <a:latin typeface="Times New Roman" pitchFamily="18" charset="0"/>
                <a:cs typeface="Times New Roman" pitchFamily="18" charset="0"/>
              </a:rPr>
              <a:t> </a:t>
            </a:r>
          </a:p>
          <a:p>
            <a:pPr marL="1258888" marR="0" lvl="0" indent="-449263" algn="l" defTabSz="914400" rtl="0" eaLnBrk="1" fontAlgn="auto" latinLnBrk="0" hangingPunct="1">
              <a:lnSpc>
                <a:spcPct val="100000"/>
              </a:lnSpc>
              <a:spcAft>
                <a:spcPts val="0"/>
              </a:spcAft>
              <a:buClrTx/>
              <a:buSzTx/>
              <a:buFont typeface="Arial" pitchFamily="34" charset="0"/>
              <a:buChar char="•"/>
              <a:tabLst/>
              <a:defRPr/>
            </a:pPr>
            <a:r>
              <a:rPr lang="en-GB" sz="2200" dirty="0" smtClean="0">
                <a:latin typeface="Times New Roman" pitchFamily="18" charset="0"/>
                <a:cs typeface="Times New Roman" pitchFamily="18" charset="0"/>
              </a:rPr>
              <a:t> </a:t>
            </a:r>
          </a:p>
          <a:p>
            <a:pPr marL="342900" lvl="0" indent="-342900">
              <a:defRPr/>
            </a:pPr>
            <a:r>
              <a:rPr lang="en-GB" sz="2200" b="1" dirty="0" smtClean="0">
                <a:latin typeface="Times New Roman" pitchFamily="18" charset="0"/>
                <a:cs typeface="Times New Roman" pitchFamily="18" charset="0"/>
              </a:rPr>
              <a:t>else </a:t>
            </a:r>
          </a:p>
          <a:p>
            <a:pPr marL="342900" lvl="0" indent="-342900">
              <a:defRPr/>
            </a:pPr>
            <a:r>
              <a:rPr lang="en-GB" sz="2200" b="1" dirty="0" smtClean="0">
                <a:latin typeface="Times New Roman" pitchFamily="18" charset="0"/>
                <a:cs typeface="Times New Roman" pitchFamily="18" charset="0"/>
              </a:rPr>
              <a:t>	</a:t>
            </a:r>
            <a:r>
              <a:rPr lang="en-GB" sz="2200" dirty="0" smtClean="0">
                <a:latin typeface="Times New Roman" pitchFamily="18" charset="0"/>
                <a:cs typeface="Times New Roman" pitchFamily="18" charset="0"/>
              </a:rPr>
              <a:t>statement;</a:t>
            </a:r>
            <a:endParaRPr lang="en-GB" sz="2200" b="1" dirty="0" smtClean="0">
              <a:latin typeface="Times New Roman" pitchFamily="18" charset="0"/>
              <a:cs typeface="Times New Roman" pitchFamily="18" charset="0"/>
            </a:endParaRPr>
          </a:p>
          <a:p>
            <a:pPr marL="1258888" marR="0" lvl="0" indent="-1258888" algn="l" defTabSz="914400" rtl="0" eaLnBrk="1" fontAlgn="auto" latinLnBrk="0" hangingPunct="1">
              <a:lnSpc>
                <a:spcPct val="100000"/>
              </a:lnSpc>
              <a:spcAft>
                <a:spcPts val="0"/>
              </a:spcAft>
              <a:buClrTx/>
              <a:buSzTx/>
              <a:tabLst/>
              <a:defRPr/>
            </a:pPr>
            <a:r>
              <a:rPr lang="en-GB" sz="2200" dirty="0" smtClean="0">
                <a:latin typeface="Times New Roman" pitchFamily="18" charset="0"/>
                <a:cs typeface="Times New Roman" pitchFamily="18" charset="0"/>
              </a:rPr>
              <a:t>		</a:t>
            </a:r>
            <a:endPar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grpSp>
        <p:nvGrpSpPr>
          <p:cNvPr id="26" name="Group 25"/>
          <p:cNvGrpSpPr/>
          <p:nvPr/>
        </p:nvGrpSpPr>
        <p:grpSpPr>
          <a:xfrm>
            <a:off x="2667000" y="2362200"/>
            <a:ext cx="5257800" cy="1143000"/>
            <a:chOff x="2667000" y="1981200"/>
            <a:chExt cx="5257800" cy="1143000"/>
          </a:xfrm>
        </p:grpSpPr>
        <p:grpSp>
          <p:nvGrpSpPr>
            <p:cNvPr id="13" name="Group 50"/>
            <p:cNvGrpSpPr>
              <a:grpSpLocks/>
            </p:cNvGrpSpPr>
            <p:nvPr/>
          </p:nvGrpSpPr>
          <p:grpSpPr bwMode="auto">
            <a:xfrm>
              <a:off x="2667000" y="1981200"/>
              <a:ext cx="5257800" cy="838200"/>
              <a:chOff x="1584" y="1248"/>
              <a:chExt cx="3312" cy="528"/>
            </a:xfrm>
          </p:grpSpPr>
          <p:grpSp>
            <p:nvGrpSpPr>
              <p:cNvPr id="14" name="Group 48"/>
              <p:cNvGrpSpPr>
                <a:grpSpLocks/>
              </p:cNvGrpSpPr>
              <p:nvPr/>
            </p:nvGrpSpPr>
            <p:grpSpPr bwMode="auto">
              <a:xfrm>
                <a:off x="2976" y="1476"/>
                <a:ext cx="1920" cy="300"/>
                <a:chOff x="2976" y="1476"/>
                <a:chExt cx="1920" cy="300"/>
              </a:xfrm>
            </p:grpSpPr>
            <p:sp>
              <p:nvSpPr>
                <p:cNvPr id="16" name="Rectangle 37"/>
                <p:cNvSpPr>
                  <a:spLocks noChangeArrowheads="1"/>
                </p:cNvSpPr>
                <p:nvPr/>
              </p:nvSpPr>
              <p:spPr bwMode="auto">
                <a:xfrm>
                  <a:off x="3840" y="1488"/>
                  <a:ext cx="1056" cy="2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17" name="Text Box 38"/>
                <p:cNvSpPr txBox="1">
                  <a:spLocks noChangeArrowheads="1"/>
                </p:cNvSpPr>
                <p:nvPr/>
              </p:nvSpPr>
              <p:spPr bwMode="auto">
                <a:xfrm>
                  <a:off x="3998" y="1476"/>
                  <a:ext cx="840" cy="288"/>
                </a:xfrm>
                <a:prstGeom prst="rect">
                  <a:avLst/>
                </a:prstGeom>
                <a:noFill/>
                <a:ln w="9525">
                  <a:noFill/>
                  <a:miter lim="800000"/>
                  <a:headEnd/>
                  <a:tailEnd/>
                </a:ln>
                <a:effectLst/>
              </p:spPr>
              <p:txBody>
                <a:bodyPr anchor="ctr">
                  <a:spAutoFit/>
                </a:bodyPr>
                <a:lstStyle/>
                <a:p>
                  <a:pPr>
                    <a:spcBef>
                      <a:spcPct val="50000"/>
                    </a:spcBef>
                  </a:pPr>
                  <a:r>
                    <a:rPr lang="en-GB" i="1">
                      <a:solidFill>
                        <a:schemeClr val="bg1"/>
                      </a:solidFill>
                    </a:rPr>
                    <a:t>condition</a:t>
                  </a:r>
                  <a:endParaRPr lang="en-GB" i="1">
                    <a:solidFill>
                      <a:schemeClr val="accent2"/>
                    </a:solidFill>
                  </a:endParaRPr>
                </a:p>
              </p:txBody>
            </p:sp>
            <p:sp>
              <p:nvSpPr>
                <p:cNvPr id="18" name="Line 39"/>
                <p:cNvSpPr>
                  <a:spLocks noChangeShapeType="1"/>
                </p:cNvSpPr>
                <p:nvPr/>
              </p:nvSpPr>
              <p:spPr bwMode="auto">
                <a:xfrm flipH="1">
                  <a:off x="2976" y="1632"/>
                  <a:ext cx="864" cy="0"/>
                </a:xfrm>
                <a:prstGeom prst="line">
                  <a:avLst/>
                </a:prstGeom>
                <a:noFill/>
                <a:ln w="9525">
                  <a:solidFill>
                    <a:schemeClr val="tx1"/>
                  </a:solidFill>
                  <a:round/>
                  <a:headEnd/>
                  <a:tailEnd/>
                </a:ln>
                <a:effectLst/>
              </p:spPr>
              <p:txBody>
                <a:bodyPr wrap="none" anchor="ctr"/>
                <a:lstStyle/>
                <a:p>
                  <a:endParaRPr lang="en-IN"/>
                </a:p>
              </p:txBody>
            </p:sp>
          </p:grpSp>
          <p:sp>
            <p:nvSpPr>
              <p:cNvPr id="15" name="Line 46"/>
              <p:cNvSpPr>
                <a:spLocks noChangeShapeType="1"/>
              </p:cNvSpPr>
              <p:nvPr/>
            </p:nvSpPr>
            <p:spPr bwMode="auto">
              <a:xfrm flipH="1" flipV="1">
                <a:off x="1584" y="1248"/>
                <a:ext cx="1392" cy="384"/>
              </a:xfrm>
              <a:prstGeom prst="line">
                <a:avLst/>
              </a:prstGeom>
              <a:noFill/>
              <a:ln w="12700">
                <a:solidFill>
                  <a:schemeClr val="tx1"/>
                </a:solidFill>
                <a:round/>
                <a:headEnd type="none" w="sm" len="sm"/>
                <a:tailEnd type="triangle" w="sm" len="sm"/>
              </a:ln>
              <a:effectLst/>
            </p:spPr>
            <p:txBody>
              <a:bodyPr wrap="none" anchor="ctr"/>
              <a:lstStyle/>
              <a:p>
                <a:endParaRPr lang="en-IN"/>
              </a:p>
            </p:txBody>
          </p:sp>
        </p:grpSp>
        <p:sp>
          <p:nvSpPr>
            <p:cNvPr id="19" name="Line 46"/>
            <p:cNvSpPr>
              <a:spLocks noChangeShapeType="1"/>
            </p:cNvSpPr>
            <p:nvPr/>
          </p:nvSpPr>
          <p:spPr bwMode="auto">
            <a:xfrm flipH="1">
              <a:off x="2743200" y="2590800"/>
              <a:ext cx="2133600" cy="533400"/>
            </a:xfrm>
            <a:prstGeom prst="line">
              <a:avLst/>
            </a:prstGeom>
            <a:noFill/>
            <a:ln w="12700">
              <a:solidFill>
                <a:schemeClr val="tx1"/>
              </a:solidFill>
              <a:round/>
              <a:headEnd type="none" w="sm" len="sm"/>
              <a:tailEnd type="triangle" w="sm" len="sm"/>
            </a:ln>
            <a:effectLst/>
          </p:spPr>
          <p:txBody>
            <a:bodyPr wrap="none" anchor="ctr"/>
            <a:lstStyle/>
            <a:p>
              <a:endParaRPr lang="en-IN"/>
            </a:p>
          </p:txBody>
        </p:sp>
        <p:cxnSp>
          <p:nvCxnSpPr>
            <p:cNvPr id="25" name="Straight Arrow Connector 24"/>
            <p:cNvCxnSpPr>
              <a:stCxn id="19" idx="0"/>
            </p:cNvCxnSpPr>
            <p:nvPr/>
          </p:nvCxnSpPr>
          <p:spPr>
            <a:xfrm rot="5400000">
              <a:off x="4305300" y="2019300"/>
              <a:ext cx="1588"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371600" y="1066800"/>
            <a:ext cx="72390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Multiple Selection Statement</a:t>
            </a:r>
            <a:endParaRPr lang="en-US" sz="2800" b="1" dirty="0">
              <a:latin typeface="Times New Roman" pitchFamily="18" charset="0"/>
              <a:cs typeface="Times New Roman" pitchFamily="18" charset="0"/>
            </a:endParaRPr>
          </a:p>
        </p:txBody>
      </p:sp>
      <p:sp>
        <p:nvSpPr>
          <p:cNvPr id="12" name="Rectangle 3"/>
          <p:cNvSpPr txBox="1">
            <a:spLocks noChangeArrowheads="1"/>
          </p:cNvSpPr>
          <p:nvPr/>
        </p:nvSpPr>
        <p:spPr>
          <a:xfrm>
            <a:off x="1143000" y="2057400"/>
            <a:ext cx="73152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char grade = ‘A’;</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if ( grade == ‘A’)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“Excellent student”);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else if ( grade == ‘B’ )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“Good student”);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else if ( grade == ‘C’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“Average student”);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else if ( grade == ‘D’ )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“Bad student”);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else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GB" b="1" dirty="0" smtClean="0">
                <a:latin typeface="Courier New" pitchFamily="49" charset="0"/>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(“Failed student”);</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Multiple Selection Statement</a:t>
            </a:r>
            <a:endParaRPr lang="en-US" sz="2800" b="1" dirty="0">
              <a:latin typeface="Times New Roman" pitchFamily="18" charset="0"/>
              <a:cs typeface="Times New Roman" pitchFamily="18" charset="0"/>
            </a:endParaRPr>
          </a:p>
        </p:txBody>
      </p:sp>
      <p:grpSp>
        <p:nvGrpSpPr>
          <p:cNvPr id="146" name="Group 145"/>
          <p:cNvGrpSpPr/>
          <p:nvPr/>
        </p:nvGrpSpPr>
        <p:grpSpPr>
          <a:xfrm>
            <a:off x="1066800" y="1600200"/>
            <a:ext cx="7477041" cy="4115076"/>
            <a:chOff x="1066800" y="1600200"/>
            <a:chExt cx="7477041" cy="4115076"/>
          </a:xfrm>
        </p:grpSpPr>
        <p:grpSp>
          <p:nvGrpSpPr>
            <p:cNvPr id="14" name="Group 105"/>
            <p:cNvGrpSpPr>
              <a:grpSpLocks/>
            </p:cNvGrpSpPr>
            <p:nvPr/>
          </p:nvGrpSpPr>
          <p:grpSpPr bwMode="auto">
            <a:xfrm>
              <a:off x="1066800" y="1600200"/>
              <a:ext cx="7477041" cy="4115076"/>
              <a:chOff x="96" y="624"/>
              <a:chExt cx="5376" cy="2710"/>
            </a:xfrm>
          </p:grpSpPr>
          <p:sp>
            <p:nvSpPr>
              <p:cNvPr id="16" name="Line 24"/>
              <p:cNvSpPr>
                <a:spLocks noChangeShapeType="1"/>
              </p:cNvSpPr>
              <p:nvPr/>
            </p:nvSpPr>
            <p:spPr bwMode="auto">
              <a:xfrm>
                <a:off x="1056" y="1488"/>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17" name="Line 27"/>
              <p:cNvSpPr>
                <a:spLocks noChangeShapeType="1"/>
              </p:cNvSpPr>
              <p:nvPr/>
            </p:nvSpPr>
            <p:spPr bwMode="auto">
              <a:xfrm>
                <a:off x="2592" y="1488"/>
                <a:ext cx="240" cy="0"/>
              </a:xfrm>
              <a:prstGeom prst="line">
                <a:avLst/>
              </a:prstGeom>
              <a:noFill/>
              <a:ln w="9525">
                <a:solidFill>
                  <a:schemeClr val="tx1"/>
                </a:solidFill>
                <a:prstDash val="sysDot"/>
                <a:round/>
                <a:headEnd/>
                <a:tailEnd/>
              </a:ln>
            </p:spPr>
            <p:txBody>
              <a:bodyPr wrap="none" anchor="ctr"/>
              <a:lstStyle/>
              <a:p>
                <a:endParaRPr lang="en-IN"/>
              </a:p>
            </p:txBody>
          </p:sp>
          <p:sp>
            <p:nvSpPr>
              <p:cNvPr id="19" name="Line 56"/>
              <p:cNvSpPr>
                <a:spLocks noChangeShapeType="1"/>
              </p:cNvSpPr>
              <p:nvPr/>
            </p:nvSpPr>
            <p:spPr bwMode="auto">
              <a:xfrm>
                <a:off x="576" y="3046"/>
                <a:ext cx="4368" cy="0"/>
              </a:xfrm>
              <a:prstGeom prst="line">
                <a:avLst/>
              </a:prstGeom>
              <a:noFill/>
              <a:ln w="9525">
                <a:solidFill>
                  <a:schemeClr val="tx1"/>
                </a:solidFill>
                <a:round/>
                <a:headEnd/>
                <a:tailEnd/>
              </a:ln>
            </p:spPr>
            <p:txBody>
              <a:bodyPr wrap="none" anchor="ctr"/>
              <a:lstStyle/>
              <a:p>
                <a:endParaRPr lang="en-IN"/>
              </a:p>
            </p:txBody>
          </p:sp>
          <p:grpSp>
            <p:nvGrpSpPr>
              <p:cNvPr id="20" name="Group 104"/>
              <p:cNvGrpSpPr>
                <a:grpSpLocks/>
              </p:cNvGrpSpPr>
              <p:nvPr/>
            </p:nvGrpSpPr>
            <p:grpSpPr bwMode="auto">
              <a:xfrm>
                <a:off x="96" y="624"/>
                <a:ext cx="5376" cy="2710"/>
                <a:chOff x="96" y="624"/>
                <a:chExt cx="5376" cy="2710"/>
              </a:xfrm>
            </p:grpSpPr>
            <p:sp>
              <p:nvSpPr>
                <p:cNvPr id="25" name="Line 25"/>
                <p:cNvSpPr>
                  <a:spLocks noChangeShapeType="1"/>
                </p:cNvSpPr>
                <p:nvPr/>
              </p:nvSpPr>
              <p:spPr bwMode="auto">
                <a:xfrm>
                  <a:off x="2448" y="1488"/>
                  <a:ext cx="144" cy="0"/>
                </a:xfrm>
                <a:prstGeom prst="line">
                  <a:avLst/>
                </a:prstGeom>
                <a:noFill/>
                <a:ln w="9525">
                  <a:solidFill>
                    <a:schemeClr val="tx1"/>
                  </a:solidFill>
                  <a:round/>
                  <a:headEnd/>
                  <a:tailEnd/>
                </a:ln>
              </p:spPr>
              <p:txBody>
                <a:bodyPr wrap="none" anchor="ctr"/>
                <a:lstStyle/>
                <a:p>
                  <a:endParaRPr lang="en-IN"/>
                </a:p>
              </p:txBody>
            </p:sp>
            <p:sp>
              <p:nvSpPr>
                <p:cNvPr id="28" name="Text Box 31"/>
                <p:cNvSpPr txBox="1">
                  <a:spLocks noChangeArrowheads="1"/>
                </p:cNvSpPr>
                <p:nvPr/>
              </p:nvSpPr>
              <p:spPr bwMode="auto">
                <a:xfrm>
                  <a:off x="1008" y="1200"/>
                  <a:ext cx="478" cy="288"/>
                </a:xfrm>
                <a:prstGeom prst="rect">
                  <a:avLst/>
                </a:prstGeom>
                <a:noFill/>
                <a:ln w="9525">
                  <a:noFill/>
                  <a:miter lim="800000"/>
                  <a:headEnd/>
                  <a:tailEnd/>
                </a:ln>
              </p:spPr>
              <p:txBody>
                <a:bodyPr wrap="none" anchor="ctr">
                  <a:spAutoFit/>
                </a:bodyPr>
                <a:lstStyle/>
                <a:p>
                  <a:pPr>
                    <a:spcBef>
                      <a:spcPct val="50000"/>
                    </a:spcBef>
                  </a:pPr>
                  <a:r>
                    <a:rPr lang="en-GB" i="1"/>
                    <a:t>false</a:t>
                  </a:r>
                </a:p>
              </p:txBody>
            </p:sp>
            <p:sp>
              <p:nvSpPr>
                <p:cNvPr id="29" name="Text Box 33"/>
                <p:cNvSpPr txBox="1">
                  <a:spLocks noChangeArrowheads="1"/>
                </p:cNvSpPr>
                <p:nvPr/>
              </p:nvSpPr>
              <p:spPr bwMode="auto">
                <a:xfrm>
                  <a:off x="4220" y="1239"/>
                  <a:ext cx="478" cy="288"/>
                </a:xfrm>
                <a:prstGeom prst="rect">
                  <a:avLst/>
                </a:prstGeom>
                <a:noFill/>
                <a:ln w="9525">
                  <a:noFill/>
                  <a:miter lim="800000"/>
                  <a:headEnd/>
                  <a:tailEnd/>
                </a:ln>
              </p:spPr>
              <p:txBody>
                <a:bodyPr wrap="none" anchor="ctr">
                  <a:spAutoFit/>
                </a:bodyPr>
                <a:lstStyle/>
                <a:p>
                  <a:pPr>
                    <a:spcBef>
                      <a:spcPct val="50000"/>
                    </a:spcBef>
                  </a:pPr>
                  <a:r>
                    <a:rPr lang="en-GB" i="1" dirty="0"/>
                    <a:t>false</a:t>
                  </a:r>
                </a:p>
              </p:txBody>
            </p:sp>
            <p:sp>
              <p:nvSpPr>
                <p:cNvPr id="30" name="Line 42"/>
                <p:cNvSpPr>
                  <a:spLocks noChangeShapeType="1"/>
                </p:cNvSpPr>
                <p:nvPr/>
              </p:nvSpPr>
              <p:spPr bwMode="auto">
                <a:xfrm rot="5400000">
                  <a:off x="3384" y="2184"/>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31" name="Line 57"/>
                <p:cNvSpPr>
                  <a:spLocks noChangeShapeType="1"/>
                </p:cNvSpPr>
                <p:nvPr/>
              </p:nvSpPr>
              <p:spPr bwMode="auto">
                <a:xfrm>
                  <a:off x="2928" y="3046"/>
                  <a:ext cx="0" cy="288"/>
                </a:xfrm>
                <a:prstGeom prst="line">
                  <a:avLst/>
                </a:prstGeom>
                <a:noFill/>
                <a:ln w="9525">
                  <a:solidFill>
                    <a:schemeClr val="tx1"/>
                  </a:solidFill>
                  <a:round/>
                  <a:headEnd/>
                  <a:tailEnd type="triangle" w="med" len="med"/>
                </a:ln>
              </p:spPr>
              <p:txBody>
                <a:bodyPr wrap="none" anchor="ctr"/>
                <a:lstStyle/>
                <a:p>
                  <a:endParaRPr lang="en-IN"/>
                </a:p>
              </p:txBody>
            </p:sp>
            <p:grpSp>
              <p:nvGrpSpPr>
                <p:cNvPr id="32" name="Group 13"/>
                <p:cNvGrpSpPr>
                  <a:grpSpLocks/>
                </p:cNvGrpSpPr>
                <p:nvPr/>
              </p:nvGrpSpPr>
              <p:grpSpPr bwMode="auto">
                <a:xfrm>
                  <a:off x="96" y="1008"/>
                  <a:ext cx="960" cy="960"/>
                  <a:chOff x="672" y="960"/>
                  <a:chExt cx="960" cy="960"/>
                </a:xfrm>
              </p:grpSpPr>
              <p:sp>
                <p:nvSpPr>
                  <p:cNvPr id="76" name="Text Box 9"/>
                  <p:cNvSpPr txBox="1">
                    <a:spLocks noChangeArrowheads="1"/>
                  </p:cNvSpPr>
                  <p:nvPr/>
                </p:nvSpPr>
                <p:spPr bwMode="auto">
                  <a:xfrm>
                    <a:off x="727" y="1365"/>
                    <a:ext cx="877" cy="157"/>
                  </a:xfrm>
                  <a:prstGeom prst="rect">
                    <a:avLst/>
                  </a:prstGeom>
                  <a:noFill/>
                  <a:ln w="9525">
                    <a:noFill/>
                    <a:miter lim="800000"/>
                    <a:headEnd/>
                    <a:tailEnd/>
                  </a:ln>
                </p:spPr>
                <p:txBody>
                  <a:bodyPr wrap="square" anchor="ctr">
                    <a:spAutoFit/>
                  </a:bodyPr>
                  <a:lstStyle/>
                  <a:p>
                    <a:pPr>
                      <a:lnSpc>
                        <a:spcPct val="50000"/>
                      </a:lnSpc>
                      <a:spcBef>
                        <a:spcPct val="50000"/>
                      </a:spcBef>
                    </a:pPr>
                    <a:r>
                      <a:rPr lang="en-GB" sz="1600" dirty="0" smtClean="0"/>
                      <a:t>Expression1</a:t>
                    </a:r>
                    <a:endParaRPr lang="en-GB" sz="1600" dirty="0"/>
                  </a:p>
                </p:txBody>
              </p:sp>
              <p:sp>
                <p:nvSpPr>
                  <p:cNvPr id="77" name="AutoShape 12"/>
                  <p:cNvSpPr>
                    <a:spLocks noChangeArrowheads="1"/>
                  </p:cNvSpPr>
                  <p:nvPr/>
                </p:nvSpPr>
                <p:spPr bwMode="auto">
                  <a:xfrm>
                    <a:off x="672" y="960"/>
                    <a:ext cx="960" cy="960"/>
                  </a:xfrm>
                  <a:prstGeom prst="flowChartDecision">
                    <a:avLst/>
                  </a:prstGeom>
                  <a:noFill/>
                  <a:ln w="25400">
                    <a:solidFill>
                      <a:srgbClr val="FF0000"/>
                    </a:solidFill>
                    <a:miter lim="800000"/>
                    <a:headEnd/>
                    <a:tailEnd/>
                  </a:ln>
                </p:spPr>
                <p:txBody>
                  <a:bodyPr wrap="none" anchor="ctr"/>
                  <a:lstStyle/>
                  <a:p>
                    <a:endParaRPr lang="en-IN"/>
                  </a:p>
                </p:txBody>
              </p:sp>
            </p:grpSp>
            <p:sp>
              <p:nvSpPr>
                <p:cNvPr id="75" name="AutoShape 16"/>
                <p:cNvSpPr>
                  <a:spLocks noChangeArrowheads="1"/>
                </p:cNvSpPr>
                <p:nvPr/>
              </p:nvSpPr>
              <p:spPr bwMode="auto">
                <a:xfrm>
                  <a:off x="1488" y="1008"/>
                  <a:ext cx="960" cy="960"/>
                </a:xfrm>
                <a:prstGeom prst="flowChartDecision">
                  <a:avLst/>
                </a:prstGeom>
                <a:noFill/>
                <a:ln w="25400">
                  <a:solidFill>
                    <a:srgbClr val="FF0000"/>
                  </a:solidFill>
                  <a:miter lim="800000"/>
                  <a:headEnd/>
                  <a:tailEnd/>
                </a:ln>
              </p:spPr>
              <p:txBody>
                <a:bodyPr wrap="none" anchor="ctr"/>
                <a:lstStyle/>
                <a:p>
                  <a:endParaRPr lang="en-IN"/>
                </a:p>
              </p:txBody>
            </p:sp>
            <p:sp>
              <p:nvSpPr>
                <p:cNvPr id="73" name="AutoShape 19"/>
                <p:cNvSpPr>
                  <a:spLocks noChangeArrowheads="1"/>
                </p:cNvSpPr>
                <p:nvPr/>
              </p:nvSpPr>
              <p:spPr bwMode="auto">
                <a:xfrm>
                  <a:off x="3120" y="1008"/>
                  <a:ext cx="960" cy="960"/>
                </a:xfrm>
                <a:prstGeom prst="flowChartDecision">
                  <a:avLst/>
                </a:prstGeom>
                <a:noFill/>
                <a:ln w="25400">
                  <a:solidFill>
                    <a:srgbClr val="FF0000"/>
                  </a:solidFill>
                  <a:miter lim="800000"/>
                  <a:headEnd/>
                  <a:tailEnd/>
                </a:ln>
              </p:spPr>
              <p:txBody>
                <a:bodyPr wrap="none" anchor="ctr"/>
                <a:lstStyle/>
                <a:p>
                  <a:endParaRPr lang="en-IN"/>
                </a:p>
              </p:txBody>
            </p:sp>
            <p:sp>
              <p:nvSpPr>
                <p:cNvPr id="70" name="Text Box 21"/>
                <p:cNvSpPr txBox="1">
                  <a:spLocks noChangeArrowheads="1"/>
                </p:cNvSpPr>
                <p:nvPr/>
              </p:nvSpPr>
              <p:spPr bwMode="auto">
                <a:xfrm>
                  <a:off x="4464" y="1509"/>
                  <a:ext cx="996" cy="154"/>
                </a:xfrm>
                <a:prstGeom prst="rect">
                  <a:avLst/>
                </a:prstGeom>
                <a:noFill/>
                <a:ln w="9525">
                  <a:noFill/>
                  <a:miter lim="800000"/>
                  <a:headEnd/>
                  <a:tailEnd/>
                </a:ln>
              </p:spPr>
              <p:txBody>
                <a:bodyPr anchor="ctr">
                  <a:spAutoFit/>
                </a:bodyPr>
                <a:lstStyle/>
                <a:p>
                  <a:pPr>
                    <a:lnSpc>
                      <a:spcPct val="50000"/>
                    </a:lnSpc>
                    <a:spcBef>
                      <a:spcPct val="50000"/>
                    </a:spcBef>
                  </a:pPr>
                  <a:endParaRPr lang="en-US" sz="2000" b="1">
                    <a:latin typeface="Courier New" pitchFamily="49" charset="0"/>
                  </a:endParaRPr>
                </a:p>
              </p:txBody>
            </p:sp>
            <p:sp>
              <p:nvSpPr>
                <p:cNvPr id="36" name="Line 26"/>
                <p:cNvSpPr>
                  <a:spLocks noChangeShapeType="1"/>
                </p:cNvSpPr>
                <p:nvPr/>
              </p:nvSpPr>
              <p:spPr bwMode="auto">
                <a:xfrm>
                  <a:off x="2832" y="1488"/>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37" name="Line 29"/>
                <p:cNvSpPr>
                  <a:spLocks noChangeShapeType="1"/>
                </p:cNvSpPr>
                <p:nvPr/>
              </p:nvSpPr>
              <p:spPr bwMode="auto">
                <a:xfrm rot="5400000">
                  <a:off x="360" y="2184"/>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38" name="Text Box 32"/>
                <p:cNvSpPr txBox="1">
                  <a:spLocks noChangeArrowheads="1"/>
                </p:cNvSpPr>
                <p:nvPr/>
              </p:nvSpPr>
              <p:spPr bwMode="auto">
                <a:xfrm>
                  <a:off x="2544" y="1200"/>
                  <a:ext cx="478" cy="288"/>
                </a:xfrm>
                <a:prstGeom prst="rect">
                  <a:avLst/>
                </a:prstGeom>
                <a:noFill/>
                <a:ln w="9525">
                  <a:noFill/>
                  <a:miter lim="800000"/>
                  <a:headEnd/>
                  <a:tailEnd/>
                </a:ln>
              </p:spPr>
              <p:txBody>
                <a:bodyPr wrap="none" anchor="ctr">
                  <a:spAutoFit/>
                </a:bodyPr>
                <a:lstStyle/>
                <a:p>
                  <a:pPr>
                    <a:spcBef>
                      <a:spcPct val="50000"/>
                    </a:spcBef>
                  </a:pPr>
                  <a:r>
                    <a:rPr lang="en-GB" i="1"/>
                    <a:t>false</a:t>
                  </a:r>
                </a:p>
              </p:txBody>
            </p:sp>
            <p:sp>
              <p:nvSpPr>
                <p:cNvPr id="39" name="Text Box 34"/>
                <p:cNvSpPr txBox="1">
                  <a:spLocks noChangeArrowheads="1"/>
                </p:cNvSpPr>
                <p:nvPr/>
              </p:nvSpPr>
              <p:spPr bwMode="auto">
                <a:xfrm>
                  <a:off x="576" y="2016"/>
                  <a:ext cx="425" cy="288"/>
                </a:xfrm>
                <a:prstGeom prst="rect">
                  <a:avLst/>
                </a:prstGeom>
                <a:noFill/>
                <a:ln w="9525">
                  <a:noFill/>
                  <a:miter lim="800000"/>
                  <a:headEnd/>
                  <a:tailEnd/>
                </a:ln>
              </p:spPr>
              <p:txBody>
                <a:bodyPr wrap="none" anchor="ctr">
                  <a:spAutoFit/>
                </a:bodyPr>
                <a:lstStyle/>
                <a:p>
                  <a:pPr>
                    <a:spcBef>
                      <a:spcPct val="50000"/>
                    </a:spcBef>
                  </a:pPr>
                  <a:r>
                    <a:rPr lang="en-GB" i="1"/>
                    <a:t>true</a:t>
                  </a:r>
                </a:p>
              </p:txBody>
            </p:sp>
            <p:sp>
              <p:nvSpPr>
                <p:cNvPr id="41" name="Text Box 36"/>
                <p:cNvSpPr txBox="1">
                  <a:spLocks noChangeArrowheads="1"/>
                </p:cNvSpPr>
                <p:nvPr/>
              </p:nvSpPr>
              <p:spPr bwMode="auto">
                <a:xfrm>
                  <a:off x="3648" y="2016"/>
                  <a:ext cx="425" cy="288"/>
                </a:xfrm>
                <a:prstGeom prst="rect">
                  <a:avLst/>
                </a:prstGeom>
                <a:noFill/>
                <a:ln w="9525">
                  <a:noFill/>
                  <a:miter lim="800000"/>
                  <a:headEnd/>
                  <a:tailEnd/>
                </a:ln>
              </p:spPr>
              <p:txBody>
                <a:bodyPr wrap="none" anchor="ctr">
                  <a:spAutoFit/>
                </a:bodyPr>
                <a:lstStyle/>
                <a:p>
                  <a:pPr>
                    <a:spcBef>
                      <a:spcPct val="50000"/>
                    </a:spcBef>
                  </a:pPr>
                  <a:r>
                    <a:rPr lang="en-GB" i="1"/>
                    <a:t>true</a:t>
                  </a:r>
                </a:p>
              </p:txBody>
            </p:sp>
            <p:sp>
              <p:nvSpPr>
                <p:cNvPr id="42" name="Text Box 37"/>
                <p:cNvSpPr txBox="1">
                  <a:spLocks noChangeArrowheads="1"/>
                </p:cNvSpPr>
                <p:nvPr/>
              </p:nvSpPr>
              <p:spPr bwMode="auto">
                <a:xfrm>
                  <a:off x="1968" y="2016"/>
                  <a:ext cx="425" cy="288"/>
                </a:xfrm>
                <a:prstGeom prst="rect">
                  <a:avLst/>
                </a:prstGeom>
                <a:noFill/>
                <a:ln w="9525">
                  <a:noFill/>
                  <a:miter lim="800000"/>
                  <a:headEnd/>
                  <a:tailEnd/>
                </a:ln>
              </p:spPr>
              <p:txBody>
                <a:bodyPr wrap="none" anchor="ctr">
                  <a:spAutoFit/>
                </a:bodyPr>
                <a:lstStyle/>
                <a:p>
                  <a:pPr>
                    <a:spcBef>
                      <a:spcPct val="50000"/>
                    </a:spcBef>
                  </a:pPr>
                  <a:r>
                    <a:rPr lang="en-GB" i="1"/>
                    <a:t>true</a:t>
                  </a:r>
                </a:p>
              </p:txBody>
            </p:sp>
            <p:sp>
              <p:nvSpPr>
                <p:cNvPr id="43" name="Rectangle 38"/>
                <p:cNvSpPr>
                  <a:spLocks noChangeArrowheads="1"/>
                </p:cNvSpPr>
                <p:nvPr/>
              </p:nvSpPr>
              <p:spPr bwMode="auto">
                <a:xfrm>
                  <a:off x="4464" y="2400"/>
                  <a:ext cx="1008" cy="384"/>
                </a:xfrm>
                <a:prstGeom prst="rect">
                  <a:avLst/>
                </a:prstGeom>
                <a:noFill/>
                <a:ln w="9525">
                  <a:solidFill>
                    <a:schemeClr val="tx1"/>
                  </a:solidFill>
                  <a:miter lim="800000"/>
                  <a:headEnd/>
                  <a:tailEnd/>
                </a:ln>
              </p:spPr>
              <p:txBody>
                <a:bodyPr wrap="none" anchor="ctr"/>
                <a:lstStyle/>
                <a:p>
                  <a:endParaRPr lang="en-IN"/>
                </a:p>
              </p:txBody>
            </p:sp>
            <p:sp>
              <p:nvSpPr>
                <p:cNvPr id="44" name="Text Box 39"/>
                <p:cNvSpPr txBox="1">
                  <a:spLocks noChangeArrowheads="1"/>
                </p:cNvSpPr>
                <p:nvPr/>
              </p:nvSpPr>
              <p:spPr bwMode="auto">
                <a:xfrm>
                  <a:off x="151" y="2467"/>
                  <a:ext cx="807" cy="250"/>
                </a:xfrm>
                <a:prstGeom prst="rect">
                  <a:avLst/>
                </a:prstGeom>
                <a:noFill/>
                <a:ln w="9525">
                  <a:noFill/>
                  <a:miter lim="800000"/>
                  <a:headEnd/>
                  <a:tailEnd/>
                </a:ln>
              </p:spPr>
              <p:txBody>
                <a:bodyPr wrap="none" anchor="ctr">
                  <a:spAutoFit/>
                </a:bodyPr>
                <a:lstStyle/>
                <a:p>
                  <a:pPr>
                    <a:spcBef>
                      <a:spcPct val="50000"/>
                    </a:spcBef>
                  </a:pPr>
                  <a:r>
                    <a:rPr lang="en-GB" sz="2000" dirty="0"/>
                    <a:t>statement1</a:t>
                  </a:r>
                  <a:endParaRPr lang="en-GB" dirty="0"/>
                </a:p>
              </p:txBody>
            </p:sp>
            <p:sp>
              <p:nvSpPr>
                <p:cNvPr id="45" name="Line 40"/>
                <p:cNvSpPr>
                  <a:spLocks noChangeShapeType="1"/>
                </p:cNvSpPr>
                <p:nvPr/>
              </p:nvSpPr>
              <p:spPr bwMode="auto">
                <a:xfrm rot="5400000">
                  <a:off x="1752" y="2184"/>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46" name="Line 41"/>
                <p:cNvSpPr>
                  <a:spLocks noChangeShapeType="1"/>
                </p:cNvSpPr>
                <p:nvPr/>
              </p:nvSpPr>
              <p:spPr bwMode="auto">
                <a:xfrm rot="5400000" flipV="1">
                  <a:off x="4466" y="1922"/>
                  <a:ext cx="923" cy="33"/>
                </a:xfrm>
                <a:prstGeom prst="line">
                  <a:avLst/>
                </a:prstGeom>
                <a:noFill/>
                <a:ln w="9525">
                  <a:solidFill>
                    <a:schemeClr val="tx1"/>
                  </a:solidFill>
                  <a:round/>
                  <a:headEnd/>
                  <a:tailEnd type="triangle" w="med" len="med"/>
                </a:ln>
              </p:spPr>
              <p:txBody>
                <a:bodyPr wrap="none" anchor="ctr"/>
                <a:lstStyle/>
                <a:p>
                  <a:endParaRPr lang="en-IN"/>
                </a:p>
              </p:txBody>
            </p:sp>
            <p:sp>
              <p:nvSpPr>
                <p:cNvPr id="47" name="Rectangle 43"/>
                <p:cNvSpPr>
                  <a:spLocks noChangeArrowheads="1"/>
                </p:cNvSpPr>
                <p:nvPr/>
              </p:nvSpPr>
              <p:spPr bwMode="auto">
                <a:xfrm>
                  <a:off x="1488" y="2400"/>
                  <a:ext cx="1008" cy="384"/>
                </a:xfrm>
                <a:prstGeom prst="rect">
                  <a:avLst/>
                </a:prstGeom>
                <a:noFill/>
                <a:ln w="9525">
                  <a:solidFill>
                    <a:schemeClr val="tx1"/>
                  </a:solidFill>
                  <a:miter lim="800000"/>
                  <a:headEnd/>
                  <a:tailEnd/>
                </a:ln>
              </p:spPr>
              <p:txBody>
                <a:bodyPr wrap="none" anchor="ctr"/>
                <a:lstStyle/>
                <a:p>
                  <a:endParaRPr lang="en-IN"/>
                </a:p>
              </p:txBody>
            </p:sp>
            <p:sp>
              <p:nvSpPr>
                <p:cNvPr id="48" name="Text Box 44"/>
                <p:cNvSpPr txBox="1">
                  <a:spLocks noChangeArrowheads="1"/>
                </p:cNvSpPr>
                <p:nvPr/>
              </p:nvSpPr>
              <p:spPr bwMode="auto">
                <a:xfrm>
                  <a:off x="1520" y="2448"/>
                  <a:ext cx="807" cy="250"/>
                </a:xfrm>
                <a:prstGeom prst="rect">
                  <a:avLst/>
                </a:prstGeom>
                <a:noFill/>
                <a:ln w="9525">
                  <a:noFill/>
                  <a:miter lim="800000"/>
                  <a:headEnd/>
                  <a:tailEnd/>
                </a:ln>
              </p:spPr>
              <p:txBody>
                <a:bodyPr wrap="none" anchor="ctr">
                  <a:spAutoFit/>
                </a:bodyPr>
                <a:lstStyle/>
                <a:p>
                  <a:pPr>
                    <a:spcBef>
                      <a:spcPct val="50000"/>
                    </a:spcBef>
                  </a:pPr>
                  <a:r>
                    <a:rPr lang="en-GB" sz="2000" dirty="0"/>
                    <a:t>statement2</a:t>
                  </a:r>
                  <a:endParaRPr lang="en-GB" dirty="0"/>
                </a:p>
              </p:txBody>
            </p:sp>
            <p:sp>
              <p:nvSpPr>
                <p:cNvPr id="49" name="Text Box 45"/>
                <p:cNvSpPr txBox="1">
                  <a:spLocks noChangeArrowheads="1"/>
                </p:cNvSpPr>
                <p:nvPr/>
              </p:nvSpPr>
              <p:spPr bwMode="auto">
                <a:xfrm>
                  <a:off x="3109" y="2448"/>
                  <a:ext cx="843" cy="250"/>
                </a:xfrm>
                <a:prstGeom prst="rect">
                  <a:avLst/>
                </a:prstGeom>
                <a:noFill/>
                <a:ln w="9525">
                  <a:noFill/>
                  <a:miter lim="800000"/>
                  <a:headEnd/>
                  <a:tailEnd/>
                </a:ln>
              </p:spPr>
              <p:txBody>
                <a:bodyPr wrap="none" anchor="ctr">
                  <a:spAutoFit/>
                </a:bodyPr>
                <a:lstStyle/>
                <a:p>
                  <a:pPr>
                    <a:spcBef>
                      <a:spcPct val="50000"/>
                    </a:spcBef>
                  </a:pPr>
                  <a:r>
                    <a:rPr lang="en-GB" sz="2000" dirty="0" err="1"/>
                    <a:t>statementN</a:t>
                  </a:r>
                  <a:endParaRPr lang="en-GB" dirty="0"/>
                </a:p>
              </p:txBody>
            </p:sp>
            <p:sp>
              <p:nvSpPr>
                <p:cNvPr id="50" name="Text Box 46"/>
                <p:cNvSpPr txBox="1">
                  <a:spLocks noChangeArrowheads="1"/>
                </p:cNvSpPr>
                <p:nvPr/>
              </p:nvSpPr>
              <p:spPr bwMode="auto">
                <a:xfrm>
                  <a:off x="4479" y="2448"/>
                  <a:ext cx="900" cy="263"/>
                </a:xfrm>
                <a:prstGeom prst="rect">
                  <a:avLst/>
                </a:prstGeom>
                <a:noFill/>
                <a:ln w="9525">
                  <a:noFill/>
                  <a:miter lim="800000"/>
                  <a:headEnd/>
                  <a:tailEnd/>
                </a:ln>
              </p:spPr>
              <p:txBody>
                <a:bodyPr wrap="none" anchor="ctr">
                  <a:spAutoFit/>
                </a:bodyPr>
                <a:lstStyle/>
                <a:p>
                  <a:pPr>
                    <a:spcBef>
                      <a:spcPct val="50000"/>
                    </a:spcBef>
                  </a:pPr>
                  <a:r>
                    <a:rPr lang="en-GB" sz="2000" dirty="0" smtClean="0"/>
                    <a:t>statement</a:t>
                  </a:r>
                  <a:endParaRPr lang="en-GB" dirty="0"/>
                </a:p>
              </p:txBody>
            </p:sp>
            <p:sp>
              <p:nvSpPr>
                <p:cNvPr id="51" name="Rectangle 47"/>
                <p:cNvSpPr>
                  <a:spLocks noChangeArrowheads="1"/>
                </p:cNvSpPr>
                <p:nvPr/>
              </p:nvSpPr>
              <p:spPr bwMode="auto">
                <a:xfrm>
                  <a:off x="3120" y="2400"/>
                  <a:ext cx="1008" cy="384"/>
                </a:xfrm>
                <a:prstGeom prst="rect">
                  <a:avLst/>
                </a:prstGeom>
                <a:noFill/>
                <a:ln w="9525">
                  <a:solidFill>
                    <a:schemeClr val="tx1"/>
                  </a:solidFill>
                  <a:miter lim="800000"/>
                  <a:headEnd/>
                  <a:tailEnd/>
                </a:ln>
              </p:spPr>
              <p:txBody>
                <a:bodyPr wrap="none" anchor="ctr"/>
                <a:lstStyle/>
                <a:p>
                  <a:endParaRPr lang="en-IN"/>
                </a:p>
              </p:txBody>
            </p:sp>
            <p:sp>
              <p:nvSpPr>
                <p:cNvPr id="52" name="Rectangle 55"/>
                <p:cNvSpPr>
                  <a:spLocks noChangeArrowheads="1"/>
                </p:cNvSpPr>
                <p:nvPr/>
              </p:nvSpPr>
              <p:spPr bwMode="auto">
                <a:xfrm>
                  <a:off x="96" y="2400"/>
                  <a:ext cx="1008" cy="384"/>
                </a:xfrm>
                <a:prstGeom prst="rect">
                  <a:avLst/>
                </a:prstGeom>
                <a:noFill/>
                <a:ln w="9525">
                  <a:solidFill>
                    <a:schemeClr val="tx1"/>
                  </a:solidFill>
                  <a:miter lim="800000"/>
                  <a:headEnd/>
                  <a:tailEnd/>
                </a:ln>
              </p:spPr>
              <p:txBody>
                <a:bodyPr wrap="none" anchor="ctr"/>
                <a:lstStyle/>
                <a:p>
                  <a:endParaRPr lang="en-IN"/>
                </a:p>
              </p:txBody>
            </p:sp>
            <p:sp>
              <p:nvSpPr>
                <p:cNvPr id="61" name="Line 94"/>
                <p:cNvSpPr>
                  <a:spLocks noChangeShapeType="1"/>
                </p:cNvSpPr>
                <p:nvPr/>
              </p:nvSpPr>
              <p:spPr bwMode="auto">
                <a:xfrm>
                  <a:off x="3648" y="2784"/>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3" name="Line 96"/>
                <p:cNvSpPr>
                  <a:spLocks noChangeShapeType="1"/>
                </p:cNvSpPr>
                <p:nvPr/>
              </p:nvSpPr>
              <p:spPr bwMode="auto">
                <a:xfrm>
                  <a:off x="1968" y="2784"/>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5" name="Line 98"/>
                <p:cNvSpPr>
                  <a:spLocks noChangeShapeType="1"/>
                </p:cNvSpPr>
                <p:nvPr/>
              </p:nvSpPr>
              <p:spPr bwMode="auto">
                <a:xfrm>
                  <a:off x="576" y="2784"/>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8" name="Line 101"/>
                <p:cNvSpPr>
                  <a:spLocks noChangeShapeType="1"/>
                </p:cNvSpPr>
                <p:nvPr/>
              </p:nvSpPr>
              <p:spPr bwMode="auto">
                <a:xfrm>
                  <a:off x="4944" y="2784"/>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9" name="Line 103"/>
                <p:cNvSpPr>
                  <a:spLocks noChangeShapeType="1"/>
                </p:cNvSpPr>
                <p:nvPr/>
              </p:nvSpPr>
              <p:spPr bwMode="auto">
                <a:xfrm>
                  <a:off x="576" y="624"/>
                  <a:ext cx="0" cy="384"/>
                </a:xfrm>
                <a:prstGeom prst="line">
                  <a:avLst/>
                </a:prstGeom>
                <a:noFill/>
                <a:ln w="9525">
                  <a:solidFill>
                    <a:srgbClr val="000000"/>
                  </a:solidFill>
                  <a:round/>
                  <a:headEnd/>
                  <a:tailEnd type="triangle" w="med" len="med"/>
                </a:ln>
              </p:spPr>
              <p:txBody>
                <a:bodyPr wrap="none" anchor="ctr"/>
                <a:lstStyle/>
                <a:p>
                  <a:endParaRPr lang="en-IN"/>
                </a:p>
              </p:txBody>
            </p:sp>
          </p:grpSp>
        </p:grpSp>
        <p:sp>
          <p:nvSpPr>
            <p:cNvPr id="15" name="Line 106"/>
            <p:cNvSpPr>
              <a:spLocks noChangeShapeType="1"/>
            </p:cNvSpPr>
            <p:nvPr/>
          </p:nvSpPr>
          <p:spPr bwMode="auto">
            <a:xfrm>
              <a:off x="1734393" y="1818861"/>
              <a:ext cx="0" cy="364435"/>
            </a:xfrm>
            <a:prstGeom prst="line">
              <a:avLst/>
            </a:prstGeom>
            <a:noFill/>
            <a:ln w="12700">
              <a:solidFill>
                <a:schemeClr val="tx1"/>
              </a:solidFill>
              <a:round/>
              <a:headEnd type="none" w="sm" len="sm"/>
              <a:tailEnd type="triangle" w="sm" len="sm"/>
            </a:ln>
          </p:spPr>
          <p:txBody>
            <a:bodyPr wrap="none" anchor="ctr"/>
            <a:lstStyle/>
            <a:p>
              <a:endParaRPr lang="en-IN"/>
            </a:p>
          </p:txBody>
        </p:sp>
        <p:grpSp>
          <p:nvGrpSpPr>
            <p:cNvPr id="145" name="Group 144"/>
            <p:cNvGrpSpPr/>
            <p:nvPr/>
          </p:nvGrpSpPr>
          <p:grpSpPr>
            <a:xfrm>
              <a:off x="3048000" y="2819400"/>
              <a:ext cx="3581400" cy="238783"/>
              <a:chOff x="3048000" y="2819400"/>
              <a:chExt cx="3581400" cy="238783"/>
            </a:xfrm>
          </p:grpSpPr>
          <p:sp>
            <p:nvSpPr>
              <p:cNvPr id="138" name="Text Box 9"/>
              <p:cNvSpPr txBox="1">
                <a:spLocks noChangeArrowheads="1"/>
              </p:cNvSpPr>
              <p:nvPr/>
            </p:nvSpPr>
            <p:spPr bwMode="auto">
              <a:xfrm>
                <a:off x="3048000" y="2819400"/>
                <a:ext cx="1219200" cy="238783"/>
              </a:xfrm>
              <a:prstGeom prst="rect">
                <a:avLst/>
              </a:prstGeom>
              <a:noFill/>
              <a:ln w="9525">
                <a:noFill/>
                <a:miter lim="800000"/>
                <a:headEnd/>
                <a:tailEnd/>
              </a:ln>
            </p:spPr>
            <p:txBody>
              <a:bodyPr wrap="square" anchor="ctr">
                <a:spAutoFit/>
              </a:bodyPr>
              <a:lstStyle/>
              <a:p>
                <a:pPr>
                  <a:lnSpc>
                    <a:spcPct val="50000"/>
                  </a:lnSpc>
                  <a:spcBef>
                    <a:spcPct val="50000"/>
                  </a:spcBef>
                </a:pPr>
                <a:r>
                  <a:rPr lang="en-GB" sz="1600" dirty="0" smtClean="0"/>
                  <a:t>Expression2</a:t>
                </a:r>
                <a:endParaRPr lang="en-GB" sz="1600" dirty="0"/>
              </a:p>
            </p:txBody>
          </p:sp>
          <p:sp>
            <p:nvSpPr>
              <p:cNvPr id="139" name="Text Box 9"/>
              <p:cNvSpPr txBox="1">
                <a:spLocks noChangeArrowheads="1"/>
              </p:cNvSpPr>
              <p:nvPr/>
            </p:nvSpPr>
            <p:spPr bwMode="auto">
              <a:xfrm>
                <a:off x="5334000" y="2819400"/>
                <a:ext cx="1295400" cy="215444"/>
              </a:xfrm>
              <a:prstGeom prst="rect">
                <a:avLst/>
              </a:prstGeom>
              <a:noFill/>
              <a:ln w="9525">
                <a:noFill/>
                <a:miter lim="800000"/>
                <a:headEnd/>
                <a:tailEnd/>
              </a:ln>
            </p:spPr>
            <p:txBody>
              <a:bodyPr wrap="square" anchor="ctr">
                <a:spAutoFit/>
              </a:bodyPr>
              <a:lstStyle/>
              <a:p>
                <a:pPr>
                  <a:lnSpc>
                    <a:spcPct val="50000"/>
                  </a:lnSpc>
                  <a:spcBef>
                    <a:spcPct val="50000"/>
                  </a:spcBef>
                </a:pPr>
                <a:r>
                  <a:rPr lang="en-GB" sz="1600" dirty="0" smtClean="0"/>
                  <a:t>Expression N</a:t>
                </a:r>
                <a:endParaRPr lang="en-GB" sz="1600" dirty="0"/>
              </a:p>
            </p:txBody>
          </p:sp>
        </p:grpSp>
        <p:cxnSp>
          <p:nvCxnSpPr>
            <p:cNvPr id="141" name="Straight Connector 140"/>
            <p:cNvCxnSpPr/>
            <p:nvPr/>
          </p:nvCxnSpPr>
          <p:spPr>
            <a:xfrm flipV="1">
              <a:off x="6629400" y="2895600"/>
              <a:ext cx="1143000" cy="3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p:cTn id="7" dur="1000" fill="hold"/>
                                        <p:tgtEl>
                                          <p:spTgt spid="146"/>
                                        </p:tgtEl>
                                        <p:attrNameLst>
                                          <p:attrName>ppt_w</p:attrName>
                                        </p:attrNameLst>
                                      </p:cBhvr>
                                      <p:tavLst>
                                        <p:tav tm="0">
                                          <p:val>
                                            <p:strVal val="#ppt_w*0.70"/>
                                          </p:val>
                                        </p:tav>
                                        <p:tav tm="100000">
                                          <p:val>
                                            <p:strVal val="#ppt_w"/>
                                          </p:val>
                                        </p:tav>
                                      </p:tavLst>
                                    </p:anim>
                                    <p:anim calcmode="lin" valueType="num">
                                      <p:cBhvr>
                                        <p:cTn id="8" dur="1000" fill="hold"/>
                                        <p:tgtEl>
                                          <p:spTgt spid="146"/>
                                        </p:tgtEl>
                                        <p:attrNameLst>
                                          <p:attrName>ppt_h</p:attrName>
                                        </p:attrNameLst>
                                      </p:cBhvr>
                                      <p:tavLst>
                                        <p:tav tm="0">
                                          <p:val>
                                            <p:strVal val="#ppt_h"/>
                                          </p:val>
                                        </p:tav>
                                        <p:tav tm="100000">
                                          <p:val>
                                            <p:strVal val="#ppt_h"/>
                                          </p:val>
                                        </p:tav>
                                      </p:tavLst>
                                    </p:anim>
                                    <p:animEffect transition="in" filter="fade">
                                      <p:cBhvr>
                                        <p:cTn id="9"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Multiple Selection Statement (switch)</a:t>
            </a:r>
            <a:endParaRPr lang="en-US" sz="2800" b="1" dirty="0">
              <a:latin typeface="Times New Roman" pitchFamily="18" charset="0"/>
              <a:cs typeface="Times New Roman" pitchFamily="18" charset="0"/>
            </a:endParaRPr>
          </a:p>
        </p:txBody>
      </p:sp>
      <p:sp>
        <p:nvSpPr>
          <p:cNvPr id="12" name="Rectangle 3"/>
          <p:cNvSpPr txBox="1">
            <a:spLocks noChangeArrowheads="1"/>
          </p:cNvSpPr>
          <p:nvPr/>
        </p:nvSpPr>
        <p:spPr>
          <a:xfrm>
            <a:off x="1143000" y="1981200"/>
            <a:ext cx="7772400" cy="48768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Aft>
                <a:spcPts val="0"/>
              </a:spcAft>
              <a:buClrTx/>
              <a:buSzTx/>
              <a:tabLst/>
              <a:defRPr/>
            </a:pPr>
            <a:r>
              <a:rPr lang="en-GB" sz="2200" b="1" dirty="0" smtClean="0">
                <a:latin typeface="Times New Roman" pitchFamily="18" charset="0"/>
                <a:cs typeface="Times New Roman" pitchFamily="18" charset="0"/>
              </a:rPr>
              <a:t>switch</a:t>
            </a: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GB" sz="22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booleanExpr</a:t>
            </a: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Aft>
                <a:spcPts val="0"/>
              </a:spcAft>
              <a:buClrTx/>
              <a:buSzTx/>
              <a:tabLst/>
              <a:defRPr/>
            </a:pPr>
            <a:r>
              <a:rPr lang="en-GB" sz="2200" b="1" dirty="0" smtClean="0">
                <a:latin typeface="Times New Roman" pitchFamily="18" charset="0"/>
                <a:cs typeface="Times New Roman" pitchFamily="18" charset="0"/>
              </a:rPr>
              <a:t>{</a:t>
            </a:r>
          </a:p>
          <a:p>
            <a:pPr marL="342900" marR="0" lvl="0" indent="-342900" algn="l" defTabSz="914400" rtl="0" eaLnBrk="1" fontAlgn="auto" latinLnBrk="0" hangingPunct="1">
              <a:lnSpc>
                <a:spcPct val="100000"/>
              </a:lnSpc>
              <a:spcAft>
                <a:spcPts val="0"/>
              </a:spcAft>
              <a:buClrTx/>
              <a:buSzTx/>
              <a:tabLst/>
              <a:defRPr/>
            </a:pP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case value1:</a:t>
            </a:r>
          </a:p>
          <a:p>
            <a:pPr marL="342900" marR="0" lvl="0" indent="-342900" algn="l" defTabSz="914400" rtl="0" eaLnBrk="1" fontAlgn="auto" latinLnBrk="0" hangingPunct="1">
              <a:lnSpc>
                <a:spcPct val="100000"/>
              </a:lnSpc>
              <a:spcAft>
                <a:spcPts val="0"/>
              </a:spcAft>
              <a:buClrTx/>
              <a:buSzTx/>
              <a:tabLst/>
              <a:defRPr/>
            </a:pPr>
            <a:r>
              <a:rPr lang="en-GB" sz="2200" b="1" dirty="0" smtClean="0">
                <a:latin typeface="Times New Roman" pitchFamily="18" charset="0"/>
                <a:cs typeface="Times New Roman" pitchFamily="18" charset="0"/>
              </a:rPr>
              <a:t>		</a:t>
            </a: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statement1</a:t>
            </a: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Aft>
                <a:spcPts val="0"/>
              </a:spcAft>
              <a:buClrTx/>
              <a:buSzTx/>
              <a:tabLst/>
              <a:defRPr/>
            </a:pPr>
            <a:r>
              <a:rPr lang="en-GB" sz="2200" b="1" dirty="0" smtClean="0">
                <a:latin typeface="Times New Roman" pitchFamily="18" charset="0"/>
                <a:cs typeface="Times New Roman" pitchFamily="18" charset="0"/>
              </a:rPr>
              <a:t>	break;</a:t>
            </a:r>
          </a:p>
          <a:p>
            <a:pPr marL="342900" lvl="0" indent="-342900">
              <a:defRPr/>
            </a:pPr>
            <a:r>
              <a:rPr lang="en-GB" sz="2200" b="1" dirty="0" smtClean="0">
                <a:latin typeface="Times New Roman" pitchFamily="18" charset="0"/>
                <a:cs typeface="Times New Roman" pitchFamily="18" charset="0"/>
              </a:rPr>
              <a:t>	case value2:</a:t>
            </a:r>
          </a:p>
          <a:p>
            <a:pPr marL="342900" lvl="0" indent="-342900">
              <a:defRPr/>
            </a:pPr>
            <a:r>
              <a:rPr lang="en-GB" sz="2200" b="1" dirty="0" smtClean="0">
                <a:latin typeface="Times New Roman" pitchFamily="18" charset="0"/>
                <a:cs typeface="Times New Roman" pitchFamily="18" charset="0"/>
              </a:rPr>
              <a:t>		</a:t>
            </a:r>
            <a:r>
              <a:rPr lang="en-GB" sz="2200" dirty="0" smtClean="0">
                <a:latin typeface="Times New Roman" pitchFamily="18" charset="0"/>
                <a:cs typeface="Times New Roman" pitchFamily="18" charset="0"/>
              </a:rPr>
              <a:t>statement2</a:t>
            </a:r>
            <a:r>
              <a:rPr lang="en-GB" sz="2200" b="1" dirty="0" smtClean="0">
                <a:latin typeface="Times New Roman" pitchFamily="18" charset="0"/>
                <a:cs typeface="Times New Roman" pitchFamily="18" charset="0"/>
              </a:rPr>
              <a:t>; </a:t>
            </a:r>
          </a:p>
          <a:p>
            <a:pPr marL="342900" lvl="0" indent="-342900">
              <a:defRPr/>
            </a:pPr>
            <a:r>
              <a:rPr lang="en-GB" sz="2200" b="1" dirty="0" smtClean="0">
                <a:latin typeface="Times New Roman" pitchFamily="18" charset="0"/>
                <a:cs typeface="Times New Roman" pitchFamily="18" charset="0"/>
              </a:rPr>
              <a:t>	break;</a:t>
            </a:r>
          </a:p>
          <a:p>
            <a:pPr marL="1371600" lvl="2" indent="-457200">
              <a:buFont typeface="Arial" pitchFamily="34" charset="0"/>
              <a:buChar char="•"/>
              <a:defRPr/>
            </a:pPr>
            <a:r>
              <a:rPr lang="en-GB" sz="2200" b="1" dirty="0" smtClean="0">
                <a:latin typeface="Times New Roman" pitchFamily="18" charset="0"/>
                <a:cs typeface="Times New Roman" pitchFamily="18" charset="0"/>
              </a:rPr>
              <a:t> </a:t>
            </a:r>
          </a:p>
          <a:p>
            <a:pPr marL="1371600" lvl="2" indent="-457200">
              <a:buFont typeface="Arial" pitchFamily="34" charset="0"/>
              <a:buChar char="•"/>
              <a:defRPr/>
            </a:pPr>
            <a:r>
              <a:rPr lang="en-GB" sz="2200" b="1" dirty="0" smtClean="0">
                <a:latin typeface="Times New Roman" pitchFamily="18" charset="0"/>
                <a:cs typeface="Times New Roman" pitchFamily="18" charset="0"/>
              </a:rPr>
              <a:t> </a:t>
            </a:r>
          </a:p>
          <a:p>
            <a:pPr marL="1371600" lvl="2" indent="-457200">
              <a:buFont typeface="Arial" pitchFamily="34" charset="0"/>
              <a:buChar char="•"/>
              <a:defRPr/>
            </a:pPr>
            <a:r>
              <a:rPr lang="en-GB" sz="2200" b="1" dirty="0" smtClean="0">
                <a:latin typeface="Times New Roman" pitchFamily="18" charset="0"/>
                <a:cs typeface="Times New Roman" pitchFamily="18" charset="0"/>
              </a:rPr>
              <a:t> </a:t>
            </a:r>
          </a:p>
          <a:p>
            <a:pPr marL="342900" lvl="0" indent="-342900">
              <a:defRPr/>
            </a:pPr>
            <a:r>
              <a:rPr lang="en-GB" sz="2200" b="1" dirty="0" smtClean="0">
                <a:latin typeface="Times New Roman" pitchFamily="18" charset="0"/>
                <a:cs typeface="Times New Roman" pitchFamily="18" charset="0"/>
              </a:rPr>
              <a:t>	case value N;</a:t>
            </a:r>
          </a:p>
          <a:p>
            <a:pPr marL="342900" lvl="0" indent="-342900">
              <a:defRPr/>
            </a:pPr>
            <a:r>
              <a:rPr lang="en-GB" sz="2200" b="1" dirty="0" smtClean="0">
                <a:latin typeface="Times New Roman" pitchFamily="18" charset="0"/>
                <a:cs typeface="Times New Roman" pitchFamily="18" charset="0"/>
              </a:rPr>
              <a:t>		</a:t>
            </a:r>
            <a:r>
              <a:rPr lang="en-GB" sz="2200" dirty="0" err="1" smtClean="0">
                <a:latin typeface="Times New Roman" pitchFamily="18" charset="0"/>
                <a:cs typeface="Times New Roman" pitchFamily="18" charset="0"/>
              </a:rPr>
              <a:t>statementN</a:t>
            </a:r>
            <a:r>
              <a:rPr lang="en-GB" sz="2200" b="1" dirty="0" smtClean="0">
                <a:latin typeface="Times New Roman" pitchFamily="18" charset="0"/>
                <a:cs typeface="Times New Roman" pitchFamily="18" charset="0"/>
              </a:rPr>
              <a:t>; </a:t>
            </a:r>
          </a:p>
          <a:p>
            <a:pPr marL="342900" lvl="0" indent="-342900">
              <a:defRPr/>
            </a:pPr>
            <a:r>
              <a:rPr lang="en-GB" sz="2200" b="1" dirty="0" smtClean="0">
                <a:latin typeface="Times New Roman" pitchFamily="18" charset="0"/>
                <a:cs typeface="Times New Roman" pitchFamily="18" charset="0"/>
              </a:rPr>
              <a:t>	break;</a:t>
            </a:r>
          </a:p>
          <a:p>
            <a:pPr marL="342900" lvl="0" indent="-342900">
              <a:defRPr/>
            </a:pPr>
            <a:r>
              <a:rPr lang="en-GB" sz="2200" b="1" dirty="0" smtClean="0">
                <a:latin typeface="Times New Roman" pitchFamily="18" charset="0"/>
                <a:cs typeface="Times New Roman" pitchFamily="18" charset="0"/>
              </a:rPr>
              <a:t>	default:</a:t>
            </a:r>
          </a:p>
          <a:p>
            <a:pPr marL="342900" lvl="0" indent="-342900">
              <a:defRPr/>
            </a:pPr>
            <a:r>
              <a:rPr lang="en-GB" sz="2200" b="1" dirty="0" smtClean="0">
                <a:latin typeface="Times New Roman" pitchFamily="18" charset="0"/>
                <a:cs typeface="Times New Roman" pitchFamily="18" charset="0"/>
              </a:rPr>
              <a:t>		</a:t>
            </a:r>
            <a:r>
              <a:rPr lang="en-GB" sz="2200" dirty="0" smtClean="0">
                <a:latin typeface="Times New Roman" pitchFamily="18" charset="0"/>
                <a:cs typeface="Times New Roman" pitchFamily="18" charset="0"/>
              </a:rPr>
              <a:t>statement;</a:t>
            </a:r>
          </a:p>
          <a:p>
            <a:pPr marL="342900" lvl="0" indent="-342900">
              <a:defRPr/>
            </a:pPr>
            <a:r>
              <a:rPr lang="en-GB" sz="2200" b="1" dirty="0" smtClean="0">
                <a:latin typeface="Times New Roman" pitchFamily="18" charset="0"/>
                <a:cs typeface="Times New Roman" pitchFamily="18" charset="0"/>
              </a:rPr>
              <a:t>}</a:t>
            </a:r>
            <a:r>
              <a:rPr lang="en-GB" sz="2200" dirty="0" smtClean="0">
                <a:latin typeface="Times New Roman" pitchFamily="18" charset="0"/>
                <a:cs typeface="Times New Roman" pitchFamily="18" charset="0"/>
              </a:rPr>
              <a:t>		</a:t>
            </a:r>
            <a:endPar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grpSp>
        <p:nvGrpSpPr>
          <p:cNvPr id="13" name="Group 50"/>
          <p:cNvGrpSpPr>
            <a:grpSpLocks/>
          </p:cNvGrpSpPr>
          <p:nvPr/>
        </p:nvGrpSpPr>
        <p:grpSpPr bwMode="auto">
          <a:xfrm>
            <a:off x="2438400" y="2286000"/>
            <a:ext cx="4191000" cy="476250"/>
            <a:chOff x="2256" y="1476"/>
            <a:chExt cx="2640" cy="300"/>
          </a:xfrm>
        </p:grpSpPr>
        <p:grpSp>
          <p:nvGrpSpPr>
            <p:cNvPr id="14" name="Group 48"/>
            <p:cNvGrpSpPr>
              <a:grpSpLocks/>
            </p:cNvGrpSpPr>
            <p:nvPr/>
          </p:nvGrpSpPr>
          <p:grpSpPr bwMode="auto">
            <a:xfrm>
              <a:off x="2976" y="1476"/>
              <a:ext cx="1920" cy="300"/>
              <a:chOff x="2976" y="1476"/>
              <a:chExt cx="1920" cy="300"/>
            </a:xfrm>
          </p:grpSpPr>
          <p:sp>
            <p:nvSpPr>
              <p:cNvPr id="16" name="Rectangle 37"/>
              <p:cNvSpPr>
                <a:spLocks noChangeArrowheads="1"/>
              </p:cNvSpPr>
              <p:nvPr/>
            </p:nvSpPr>
            <p:spPr bwMode="auto">
              <a:xfrm>
                <a:off x="3840" y="1488"/>
                <a:ext cx="1056" cy="2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17" name="Text Box 38"/>
              <p:cNvSpPr txBox="1">
                <a:spLocks noChangeArrowheads="1"/>
              </p:cNvSpPr>
              <p:nvPr/>
            </p:nvSpPr>
            <p:spPr bwMode="auto">
              <a:xfrm>
                <a:off x="3998" y="1476"/>
                <a:ext cx="840" cy="288"/>
              </a:xfrm>
              <a:prstGeom prst="rect">
                <a:avLst/>
              </a:prstGeom>
              <a:noFill/>
              <a:ln w="9525">
                <a:noFill/>
                <a:miter lim="800000"/>
                <a:headEnd/>
                <a:tailEnd/>
              </a:ln>
              <a:effectLst/>
            </p:spPr>
            <p:txBody>
              <a:bodyPr anchor="ctr">
                <a:spAutoFit/>
              </a:bodyPr>
              <a:lstStyle/>
              <a:p>
                <a:pPr>
                  <a:spcBef>
                    <a:spcPct val="50000"/>
                  </a:spcBef>
                </a:pPr>
                <a:r>
                  <a:rPr lang="en-GB" i="1">
                    <a:solidFill>
                      <a:schemeClr val="bg1"/>
                    </a:solidFill>
                  </a:rPr>
                  <a:t>condition</a:t>
                </a:r>
                <a:endParaRPr lang="en-GB" i="1">
                  <a:solidFill>
                    <a:schemeClr val="accent2"/>
                  </a:solidFill>
                </a:endParaRPr>
              </a:p>
            </p:txBody>
          </p:sp>
          <p:sp>
            <p:nvSpPr>
              <p:cNvPr id="18" name="Line 39"/>
              <p:cNvSpPr>
                <a:spLocks noChangeShapeType="1"/>
              </p:cNvSpPr>
              <p:nvPr/>
            </p:nvSpPr>
            <p:spPr bwMode="auto">
              <a:xfrm flipH="1">
                <a:off x="2976" y="1632"/>
                <a:ext cx="864" cy="0"/>
              </a:xfrm>
              <a:prstGeom prst="line">
                <a:avLst/>
              </a:prstGeom>
              <a:noFill/>
              <a:ln w="9525">
                <a:solidFill>
                  <a:schemeClr val="tx1"/>
                </a:solidFill>
                <a:round/>
                <a:headEnd/>
                <a:tailEnd/>
              </a:ln>
              <a:effectLst/>
            </p:spPr>
            <p:txBody>
              <a:bodyPr wrap="none" anchor="ctr"/>
              <a:lstStyle/>
              <a:p>
                <a:endParaRPr lang="en-IN"/>
              </a:p>
            </p:txBody>
          </p:sp>
        </p:grpSp>
        <p:sp>
          <p:nvSpPr>
            <p:cNvPr id="15" name="Line 46"/>
            <p:cNvSpPr>
              <a:spLocks noChangeShapeType="1"/>
            </p:cNvSpPr>
            <p:nvPr/>
          </p:nvSpPr>
          <p:spPr bwMode="auto">
            <a:xfrm flipH="1" flipV="1">
              <a:off x="2256" y="1488"/>
              <a:ext cx="720" cy="144"/>
            </a:xfrm>
            <a:prstGeom prst="line">
              <a:avLst/>
            </a:prstGeom>
            <a:noFill/>
            <a:ln w="12700">
              <a:solidFill>
                <a:schemeClr val="tx1"/>
              </a:solidFill>
              <a:round/>
              <a:headEnd type="none" w="sm" len="sm"/>
              <a:tailEnd type="triangle" w="sm" len="sm"/>
            </a:ln>
            <a:effec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strVal val="2/3*#ppt_w"/>
                                          </p:val>
                                        </p:tav>
                                        <p:tav tm="100000">
                                          <p:val>
                                            <p:strVal val="#ppt_w"/>
                                          </p:val>
                                        </p:tav>
                                      </p:tavLst>
                                    </p:anim>
                                    <p:anim calcmode="lin" valueType="num">
                                      <p:cBhvr>
                                        <p:cTn id="14" dur="500" fill="hold"/>
                                        <p:tgtEl>
                                          <p:spTgt spid="1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Switch Statement Execution</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4114800"/>
          </a:xfrm>
          <a:prstGeom prst="rect">
            <a:avLst/>
          </a:prstGeom>
          <a:noFill/>
          <a:ln w="9525">
            <a:noFill/>
            <a:miter lim="800000"/>
            <a:headEnd/>
            <a:tailEnd/>
          </a:ln>
          <a:effectLst/>
        </p:spPr>
        <p:txBody>
          <a:bodyPr lIns="92075" tIns="46038" rIns="92075" bIns="46038"/>
          <a:lstStyle/>
          <a:p>
            <a:pPr marL="179388" indent="-179388" algn="just">
              <a:spcBef>
                <a:spcPct val="20000"/>
              </a:spcBef>
              <a:buClr>
                <a:schemeClr val="tx2"/>
              </a:buClr>
              <a:buSzPct val="100000"/>
              <a:buFont typeface="Arial" pitchFamily="34" charset="0"/>
              <a:buChar char="•"/>
            </a:pPr>
            <a:r>
              <a:rPr lang="en-IN" sz="2400" dirty="0" smtClean="0">
                <a:latin typeface="Times New Roman" pitchFamily="18" charset="0"/>
                <a:cs typeface="Times New Roman" pitchFamily="18" charset="0"/>
              </a:rPr>
              <a:t>First the expression is evaluated.</a:t>
            </a:r>
          </a:p>
          <a:p>
            <a:pPr marL="179388" indent="-179388" algn="just">
              <a:spcBef>
                <a:spcPct val="20000"/>
              </a:spcBef>
              <a:buClr>
                <a:schemeClr val="tx2"/>
              </a:buClr>
              <a:buSzPct val="100000"/>
              <a:buFont typeface="Arial" pitchFamily="34" charset="0"/>
              <a:buChar char="•"/>
            </a:pPr>
            <a:r>
              <a:rPr lang="en-IN" sz="2400" dirty="0" smtClean="0">
                <a:latin typeface="Times New Roman" pitchFamily="18" charset="0"/>
                <a:cs typeface="Times New Roman" pitchFamily="18" charset="0"/>
              </a:rPr>
              <a:t>The value of the expression is compared with the value in the first case (value1). If they are equal, the statement1 is executed.</a:t>
            </a:r>
          </a:p>
          <a:p>
            <a:pPr marL="179388" indent="-179388" algn="just">
              <a:spcBef>
                <a:spcPct val="20000"/>
              </a:spcBef>
              <a:buClr>
                <a:schemeClr val="tx2"/>
              </a:buClr>
              <a:buSzPct val="100000"/>
              <a:buFont typeface="Arial" pitchFamily="34" charset="0"/>
              <a:buChar char="•"/>
            </a:pPr>
            <a:r>
              <a:rPr lang="en-IN" sz="2400" dirty="0" smtClean="0">
                <a:latin typeface="Times New Roman" pitchFamily="18" charset="0"/>
                <a:cs typeface="Times New Roman" pitchFamily="18" charset="0"/>
              </a:rPr>
              <a:t>If  they are not equal than the value of the expression is compared with the value in the second case (value2). If they are equal, the statement2 is executed and so on.</a:t>
            </a:r>
          </a:p>
          <a:p>
            <a:pPr marL="179388" indent="-179388" algn="just">
              <a:spcBef>
                <a:spcPct val="20000"/>
              </a:spcBef>
              <a:buClr>
                <a:schemeClr val="tx2"/>
              </a:buClr>
              <a:buSzPct val="100000"/>
              <a:buFont typeface="Arial" pitchFamily="34" charset="0"/>
              <a:buChar char="•"/>
            </a:pPr>
            <a:r>
              <a:rPr lang="en-IN" sz="2400" dirty="0" smtClean="0">
                <a:latin typeface="Times New Roman" pitchFamily="18" charset="0"/>
                <a:cs typeface="Times New Roman" pitchFamily="18" charset="0"/>
              </a:rPr>
              <a:t>If the value of the expression is not equal to any of the values (in cases) the statement (the default case) is executed.</a:t>
            </a:r>
          </a:p>
          <a:p>
            <a:pPr marL="179388" indent="-179388" algn="just">
              <a:spcBef>
                <a:spcPct val="20000"/>
              </a:spcBef>
              <a:buClr>
                <a:schemeClr val="tx2"/>
              </a:buClr>
              <a:buSzPct val="100000"/>
              <a:buFont typeface="Arial" pitchFamily="34" charset="0"/>
              <a:buChar char="•"/>
            </a:pPr>
            <a:r>
              <a:rPr lang="en-IN" sz="2400" dirty="0" smtClean="0">
                <a:latin typeface="Times New Roman" pitchFamily="18" charset="0"/>
                <a:cs typeface="Times New Roman" pitchFamily="18" charset="0"/>
              </a:rPr>
              <a:t>The next statement after the switch is executed.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Switch Statement Execution</a:t>
            </a:r>
            <a:endParaRPr lang="en-US" sz="2800" b="1" dirty="0">
              <a:latin typeface="Times New Roman" pitchFamily="18" charset="0"/>
              <a:cs typeface="Times New Roman" pitchFamily="18" charset="0"/>
            </a:endParaRPr>
          </a:p>
        </p:txBody>
      </p:sp>
      <p:grpSp>
        <p:nvGrpSpPr>
          <p:cNvPr id="12" name="Group 107"/>
          <p:cNvGrpSpPr>
            <a:grpSpLocks/>
          </p:cNvGrpSpPr>
          <p:nvPr/>
        </p:nvGrpSpPr>
        <p:grpSpPr bwMode="auto">
          <a:xfrm>
            <a:off x="838200" y="1600200"/>
            <a:ext cx="7924800" cy="5029200"/>
            <a:chOff x="96" y="864"/>
            <a:chExt cx="5424" cy="3312"/>
          </a:xfrm>
        </p:grpSpPr>
        <p:grpSp>
          <p:nvGrpSpPr>
            <p:cNvPr id="13" name="Group 105"/>
            <p:cNvGrpSpPr>
              <a:grpSpLocks/>
            </p:cNvGrpSpPr>
            <p:nvPr/>
          </p:nvGrpSpPr>
          <p:grpSpPr bwMode="auto">
            <a:xfrm>
              <a:off x="96" y="864"/>
              <a:ext cx="5424" cy="3312"/>
              <a:chOff x="96" y="624"/>
              <a:chExt cx="5424" cy="3312"/>
            </a:xfrm>
          </p:grpSpPr>
          <p:sp>
            <p:nvSpPr>
              <p:cNvPr id="15" name="Line 24"/>
              <p:cNvSpPr>
                <a:spLocks noChangeShapeType="1"/>
              </p:cNvSpPr>
              <p:nvPr/>
            </p:nvSpPr>
            <p:spPr bwMode="auto">
              <a:xfrm>
                <a:off x="1056" y="1488"/>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16" name="Line 27"/>
              <p:cNvSpPr>
                <a:spLocks noChangeShapeType="1"/>
              </p:cNvSpPr>
              <p:nvPr/>
            </p:nvSpPr>
            <p:spPr bwMode="auto">
              <a:xfrm>
                <a:off x="2592" y="1488"/>
                <a:ext cx="240" cy="0"/>
              </a:xfrm>
              <a:prstGeom prst="line">
                <a:avLst/>
              </a:prstGeom>
              <a:noFill/>
              <a:ln w="9525">
                <a:solidFill>
                  <a:schemeClr val="tx1"/>
                </a:solidFill>
                <a:prstDash val="sysDot"/>
                <a:round/>
                <a:headEnd/>
                <a:tailEnd/>
              </a:ln>
            </p:spPr>
            <p:txBody>
              <a:bodyPr wrap="none" anchor="ctr"/>
              <a:lstStyle/>
              <a:p>
                <a:endParaRPr lang="en-IN"/>
              </a:p>
            </p:txBody>
          </p:sp>
          <p:sp>
            <p:nvSpPr>
              <p:cNvPr id="17" name="Text Box 64"/>
              <p:cNvSpPr txBox="1">
                <a:spLocks noChangeArrowheads="1"/>
              </p:cNvSpPr>
              <p:nvPr/>
            </p:nvSpPr>
            <p:spPr bwMode="auto">
              <a:xfrm>
                <a:off x="4560" y="1344"/>
                <a:ext cx="788" cy="250"/>
              </a:xfrm>
              <a:prstGeom prst="rect">
                <a:avLst/>
              </a:prstGeom>
              <a:noFill/>
              <a:ln w="9525">
                <a:noFill/>
                <a:miter lim="800000"/>
                <a:headEnd/>
                <a:tailEnd/>
              </a:ln>
            </p:spPr>
            <p:txBody>
              <a:bodyPr wrap="none" anchor="ctr">
                <a:spAutoFit/>
              </a:bodyPr>
              <a:lstStyle/>
              <a:p>
                <a:pPr>
                  <a:spcBef>
                    <a:spcPct val="50000"/>
                  </a:spcBef>
                </a:pPr>
                <a:r>
                  <a:rPr lang="en-GB" sz="2000" b="1">
                    <a:latin typeface="Courier New" pitchFamily="49" charset="0"/>
                  </a:rPr>
                  <a:t>default</a:t>
                </a:r>
                <a:endParaRPr lang="en-GB" sz="2000">
                  <a:latin typeface="Courier New" pitchFamily="49" charset="0"/>
                </a:endParaRPr>
              </a:p>
            </p:txBody>
          </p:sp>
          <p:sp>
            <p:nvSpPr>
              <p:cNvPr id="18" name="Line 56"/>
              <p:cNvSpPr>
                <a:spLocks noChangeShapeType="1"/>
              </p:cNvSpPr>
              <p:nvPr/>
            </p:nvSpPr>
            <p:spPr bwMode="auto">
              <a:xfrm>
                <a:off x="576" y="3648"/>
                <a:ext cx="4368" cy="0"/>
              </a:xfrm>
              <a:prstGeom prst="line">
                <a:avLst/>
              </a:prstGeom>
              <a:noFill/>
              <a:ln w="9525">
                <a:solidFill>
                  <a:schemeClr val="tx1"/>
                </a:solidFill>
                <a:round/>
                <a:headEnd/>
                <a:tailEnd/>
              </a:ln>
            </p:spPr>
            <p:txBody>
              <a:bodyPr wrap="none" anchor="ctr"/>
              <a:lstStyle/>
              <a:p>
                <a:endParaRPr lang="en-IN"/>
              </a:p>
            </p:txBody>
          </p:sp>
          <p:grpSp>
            <p:nvGrpSpPr>
              <p:cNvPr id="20" name="Group 104"/>
              <p:cNvGrpSpPr>
                <a:grpSpLocks/>
              </p:cNvGrpSpPr>
              <p:nvPr/>
            </p:nvGrpSpPr>
            <p:grpSpPr bwMode="auto">
              <a:xfrm>
                <a:off x="96" y="624"/>
                <a:ext cx="5424" cy="3312"/>
                <a:chOff x="96" y="624"/>
                <a:chExt cx="5424" cy="3312"/>
              </a:xfrm>
            </p:grpSpPr>
            <p:sp>
              <p:nvSpPr>
                <p:cNvPr id="25" name="Line 25"/>
                <p:cNvSpPr>
                  <a:spLocks noChangeShapeType="1"/>
                </p:cNvSpPr>
                <p:nvPr/>
              </p:nvSpPr>
              <p:spPr bwMode="auto">
                <a:xfrm>
                  <a:off x="2448" y="1488"/>
                  <a:ext cx="144" cy="0"/>
                </a:xfrm>
                <a:prstGeom prst="line">
                  <a:avLst/>
                </a:prstGeom>
                <a:noFill/>
                <a:ln w="9525">
                  <a:solidFill>
                    <a:schemeClr val="tx1"/>
                  </a:solidFill>
                  <a:round/>
                  <a:headEnd/>
                  <a:tailEnd/>
                </a:ln>
              </p:spPr>
              <p:txBody>
                <a:bodyPr wrap="none" anchor="ctr"/>
                <a:lstStyle/>
                <a:p>
                  <a:endParaRPr lang="en-IN"/>
                </a:p>
              </p:txBody>
            </p:sp>
            <p:sp>
              <p:nvSpPr>
                <p:cNvPr id="26" name="Line 30"/>
                <p:cNvSpPr>
                  <a:spLocks noChangeShapeType="1"/>
                </p:cNvSpPr>
                <p:nvPr/>
              </p:nvSpPr>
              <p:spPr bwMode="auto">
                <a:xfrm>
                  <a:off x="4080" y="1488"/>
                  <a:ext cx="384" cy="0"/>
                </a:xfrm>
                <a:prstGeom prst="line">
                  <a:avLst/>
                </a:prstGeom>
                <a:noFill/>
                <a:ln w="9525">
                  <a:solidFill>
                    <a:schemeClr val="tx1"/>
                  </a:solidFill>
                  <a:round/>
                  <a:headEnd/>
                  <a:tailEnd type="triangle" w="med" len="med"/>
                </a:ln>
              </p:spPr>
              <p:txBody>
                <a:bodyPr wrap="none" anchor="ctr"/>
                <a:lstStyle/>
                <a:p>
                  <a:endParaRPr lang="en-IN"/>
                </a:p>
              </p:txBody>
            </p:sp>
            <p:sp>
              <p:nvSpPr>
                <p:cNvPr id="28" name="Text Box 31"/>
                <p:cNvSpPr txBox="1">
                  <a:spLocks noChangeArrowheads="1"/>
                </p:cNvSpPr>
                <p:nvPr/>
              </p:nvSpPr>
              <p:spPr bwMode="auto">
                <a:xfrm>
                  <a:off x="1008" y="1200"/>
                  <a:ext cx="478" cy="288"/>
                </a:xfrm>
                <a:prstGeom prst="rect">
                  <a:avLst/>
                </a:prstGeom>
                <a:noFill/>
                <a:ln w="9525">
                  <a:noFill/>
                  <a:miter lim="800000"/>
                  <a:headEnd/>
                  <a:tailEnd/>
                </a:ln>
              </p:spPr>
              <p:txBody>
                <a:bodyPr wrap="none" anchor="ctr">
                  <a:spAutoFit/>
                </a:bodyPr>
                <a:lstStyle/>
                <a:p>
                  <a:pPr>
                    <a:spcBef>
                      <a:spcPct val="50000"/>
                    </a:spcBef>
                  </a:pPr>
                  <a:r>
                    <a:rPr lang="en-GB" i="1"/>
                    <a:t>false</a:t>
                  </a:r>
                </a:p>
              </p:txBody>
            </p:sp>
            <p:sp>
              <p:nvSpPr>
                <p:cNvPr id="29" name="Text Box 33"/>
                <p:cNvSpPr txBox="1">
                  <a:spLocks noChangeArrowheads="1"/>
                </p:cNvSpPr>
                <p:nvPr/>
              </p:nvSpPr>
              <p:spPr bwMode="auto">
                <a:xfrm>
                  <a:off x="4032" y="1200"/>
                  <a:ext cx="478" cy="288"/>
                </a:xfrm>
                <a:prstGeom prst="rect">
                  <a:avLst/>
                </a:prstGeom>
                <a:noFill/>
                <a:ln w="9525">
                  <a:noFill/>
                  <a:miter lim="800000"/>
                  <a:headEnd/>
                  <a:tailEnd/>
                </a:ln>
              </p:spPr>
              <p:txBody>
                <a:bodyPr wrap="none" anchor="ctr">
                  <a:spAutoFit/>
                </a:bodyPr>
                <a:lstStyle/>
                <a:p>
                  <a:pPr>
                    <a:spcBef>
                      <a:spcPct val="50000"/>
                    </a:spcBef>
                  </a:pPr>
                  <a:r>
                    <a:rPr lang="en-GB" i="1"/>
                    <a:t>false</a:t>
                  </a:r>
                </a:p>
              </p:txBody>
            </p:sp>
            <p:sp>
              <p:nvSpPr>
                <p:cNvPr id="30" name="Line 42"/>
                <p:cNvSpPr>
                  <a:spLocks noChangeShapeType="1"/>
                </p:cNvSpPr>
                <p:nvPr/>
              </p:nvSpPr>
              <p:spPr bwMode="auto">
                <a:xfrm rot="5400000">
                  <a:off x="3384" y="2184"/>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31" name="Line 57"/>
                <p:cNvSpPr>
                  <a:spLocks noChangeShapeType="1"/>
                </p:cNvSpPr>
                <p:nvPr/>
              </p:nvSpPr>
              <p:spPr bwMode="auto">
                <a:xfrm>
                  <a:off x="2928" y="3648"/>
                  <a:ext cx="0" cy="288"/>
                </a:xfrm>
                <a:prstGeom prst="line">
                  <a:avLst/>
                </a:prstGeom>
                <a:noFill/>
                <a:ln w="9525">
                  <a:solidFill>
                    <a:schemeClr val="tx1"/>
                  </a:solidFill>
                  <a:round/>
                  <a:headEnd/>
                  <a:tailEnd type="triangle" w="med" len="med"/>
                </a:ln>
              </p:spPr>
              <p:txBody>
                <a:bodyPr wrap="none" anchor="ctr"/>
                <a:lstStyle/>
                <a:p>
                  <a:endParaRPr lang="en-IN"/>
                </a:p>
              </p:txBody>
            </p:sp>
            <p:grpSp>
              <p:nvGrpSpPr>
                <p:cNvPr id="32" name="Group 13"/>
                <p:cNvGrpSpPr>
                  <a:grpSpLocks/>
                </p:cNvGrpSpPr>
                <p:nvPr/>
              </p:nvGrpSpPr>
              <p:grpSpPr bwMode="auto">
                <a:xfrm>
                  <a:off x="96" y="1008"/>
                  <a:ext cx="996" cy="960"/>
                  <a:chOff x="672" y="960"/>
                  <a:chExt cx="996" cy="960"/>
                </a:xfrm>
              </p:grpSpPr>
              <p:sp>
                <p:nvSpPr>
                  <p:cNvPr id="76" name="Text Box 9"/>
                  <p:cNvSpPr txBox="1">
                    <a:spLocks noChangeArrowheads="1"/>
                  </p:cNvSpPr>
                  <p:nvPr/>
                </p:nvSpPr>
                <p:spPr bwMode="auto">
                  <a:xfrm>
                    <a:off x="672" y="1365"/>
                    <a:ext cx="996" cy="181"/>
                  </a:xfrm>
                  <a:prstGeom prst="rect">
                    <a:avLst/>
                  </a:prstGeom>
                  <a:noFill/>
                  <a:ln w="9525">
                    <a:noFill/>
                    <a:miter lim="800000"/>
                    <a:headEnd/>
                    <a:tailEnd/>
                  </a:ln>
                </p:spPr>
                <p:txBody>
                  <a:bodyPr anchor="ctr">
                    <a:spAutoFit/>
                  </a:bodyPr>
                  <a:lstStyle/>
                  <a:p>
                    <a:pPr>
                      <a:lnSpc>
                        <a:spcPct val="50000"/>
                      </a:lnSpc>
                      <a:spcBef>
                        <a:spcPct val="50000"/>
                      </a:spcBef>
                    </a:pPr>
                    <a:r>
                      <a:rPr lang="en-GB" sz="2000" dirty="0" smtClean="0"/>
                      <a:t>Expression1</a:t>
                    </a:r>
                    <a:endParaRPr lang="en-GB" sz="2000" dirty="0"/>
                  </a:p>
                </p:txBody>
              </p:sp>
              <p:sp>
                <p:nvSpPr>
                  <p:cNvPr id="77" name="AutoShape 12"/>
                  <p:cNvSpPr>
                    <a:spLocks noChangeArrowheads="1"/>
                  </p:cNvSpPr>
                  <p:nvPr/>
                </p:nvSpPr>
                <p:spPr bwMode="auto">
                  <a:xfrm>
                    <a:off x="672" y="960"/>
                    <a:ext cx="960" cy="960"/>
                  </a:xfrm>
                  <a:prstGeom prst="flowChartDecision">
                    <a:avLst/>
                  </a:prstGeom>
                  <a:noFill/>
                  <a:ln w="25400">
                    <a:solidFill>
                      <a:srgbClr val="FF0000"/>
                    </a:solidFill>
                    <a:miter lim="800000"/>
                    <a:headEnd/>
                    <a:tailEnd/>
                  </a:ln>
                </p:spPr>
                <p:txBody>
                  <a:bodyPr wrap="none" anchor="ctr"/>
                  <a:lstStyle/>
                  <a:p>
                    <a:endParaRPr lang="en-IN"/>
                  </a:p>
                </p:txBody>
              </p:sp>
            </p:grpSp>
            <p:grpSp>
              <p:nvGrpSpPr>
                <p:cNvPr id="33" name="Group 14"/>
                <p:cNvGrpSpPr>
                  <a:grpSpLocks/>
                </p:cNvGrpSpPr>
                <p:nvPr/>
              </p:nvGrpSpPr>
              <p:grpSpPr bwMode="auto">
                <a:xfrm>
                  <a:off x="1488" y="1008"/>
                  <a:ext cx="996" cy="960"/>
                  <a:chOff x="672" y="960"/>
                  <a:chExt cx="996" cy="960"/>
                </a:xfrm>
              </p:grpSpPr>
              <p:sp>
                <p:nvSpPr>
                  <p:cNvPr id="74" name="Text Box 15"/>
                  <p:cNvSpPr txBox="1">
                    <a:spLocks noChangeArrowheads="1"/>
                  </p:cNvSpPr>
                  <p:nvPr/>
                </p:nvSpPr>
                <p:spPr bwMode="auto">
                  <a:xfrm>
                    <a:off x="672" y="1365"/>
                    <a:ext cx="996" cy="181"/>
                  </a:xfrm>
                  <a:prstGeom prst="rect">
                    <a:avLst/>
                  </a:prstGeom>
                  <a:noFill/>
                  <a:ln w="9525">
                    <a:noFill/>
                    <a:miter lim="800000"/>
                    <a:headEnd/>
                    <a:tailEnd/>
                  </a:ln>
                </p:spPr>
                <p:txBody>
                  <a:bodyPr anchor="ctr">
                    <a:spAutoFit/>
                  </a:bodyPr>
                  <a:lstStyle/>
                  <a:p>
                    <a:pPr>
                      <a:lnSpc>
                        <a:spcPct val="50000"/>
                      </a:lnSpc>
                      <a:spcBef>
                        <a:spcPct val="50000"/>
                      </a:spcBef>
                    </a:pPr>
                    <a:r>
                      <a:rPr lang="en-GB" sz="2000" dirty="0" smtClean="0"/>
                      <a:t>Expression2</a:t>
                    </a:r>
                    <a:endParaRPr lang="en-GB" sz="2000" dirty="0"/>
                  </a:p>
                </p:txBody>
              </p:sp>
              <p:sp>
                <p:nvSpPr>
                  <p:cNvPr id="75" name="AutoShape 16"/>
                  <p:cNvSpPr>
                    <a:spLocks noChangeArrowheads="1"/>
                  </p:cNvSpPr>
                  <p:nvPr/>
                </p:nvSpPr>
                <p:spPr bwMode="auto">
                  <a:xfrm>
                    <a:off x="672" y="960"/>
                    <a:ext cx="960" cy="960"/>
                  </a:xfrm>
                  <a:prstGeom prst="flowChartDecision">
                    <a:avLst/>
                  </a:prstGeom>
                  <a:noFill/>
                  <a:ln w="25400">
                    <a:solidFill>
                      <a:srgbClr val="FF0000"/>
                    </a:solidFill>
                    <a:miter lim="800000"/>
                    <a:headEnd/>
                    <a:tailEnd/>
                  </a:ln>
                </p:spPr>
                <p:txBody>
                  <a:bodyPr wrap="none" anchor="ctr"/>
                  <a:lstStyle/>
                  <a:p>
                    <a:endParaRPr lang="en-IN"/>
                  </a:p>
                </p:txBody>
              </p:sp>
            </p:grpSp>
            <p:grpSp>
              <p:nvGrpSpPr>
                <p:cNvPr id="34" name="Group 33"/>
                <p:cNvGrpSpPr>
                  <a:grpSpLocks/>
                </p:cNvGrpSpPr>
                <p:nvPr/>
              </p:nvGrpSpPr>
              <p:grpSpPr bwMode="auto">
                <a:xfrm>
                  <a:off x="3120" y="1008"/>
                  <a:ext cx="996" cy="960"/>
                  <a:chOff x="672" y="960"/>
                  <a:chExt cx="996" cy="960"/>
                </a:xfrm>
              </p:grpSpPr>
              <p:sp>
                <p:nvSpPr>
                  <p:cNvPr id="72" name="Text Box 18"/>
                  <p:cNvSpPr txBox="1">
                    <a:spLocks noChangeArrowheads="1"/>
                  </p:cNvSpPr>
                  <p:nvPr/>
                </p:nvSpPr>
                <p:spPr bwMode="auto">
                  <a:xfrm>
                    <a:off x="672" y="1365"/>
                    <a:ext cx="996" cy="181"/>
                  </a:xfrm>
                  <a:prstGeom prst="rect">
                    <a:avLst/>
                  </a:prstGeom>
                  <a:noFill/>
                  <a:ln w="9525">
                    <a:noFill/>
                    <a:miter lim="800000"/>
                    <a:headEnd/>
                    <a:tailEnd/>
                  </a:ln>
                </p:spPr>
                <p:txBody>
                  <a:bodyPr anchor="ctr">
                    <a:spAutoFit/>
                  </a:bodyPr>
                  <a:lstStyle/>
                  <a:p>
                    <a:pPr>
                      <a:lnSpc>
                        <a:spcPct val="50000"/>
                      </a:lnSpc>
                      <a:spcBef>
                        <a:spcPct val="50000"/>
                      </a:spcBef>
                    </a:pPr>
                    <a:r>
                      <a:rPr lang="en-GB" sz="2000" dirty="0" err="1" smtClean="0"/>
                      <a:t>ExpressionN</a:t>
                    </a:r>
                    <a:endParaRPr lang="en-GB" sz="2000" dirty="0"/>
                  </a:p>
                </p:txBody>
              </p:sp>
              <p:sp>
                <p:nvSpPr>
                  <p:cNvPr id="73" name="AutoShape 19"/>
                  <p:cNvSpPr>
                    <a:spLocks noChangeArrowheads="1"/>
                  </p:cNvSpPr>
                  <p:nvPr/>
                </p:nvSpPr>
                <p:spPr bwMode="auto">
                  <a:xfrm>
                    <a:off x="672" y="960"/>
                    <a:ext cx="960" cy="960"/>
                  </a:xfrm>
                  <a:prstGeom prst="flowChartDecision">
                    <a:avLst/>
                  </a:prstGeom>
                  <a:noFill/>
                  <a:ln w="25400">
                    <a:solidFill>
                      <a:srgbClr val="FF0000"/>
                    </a:solidFill>
                    <a:miter lim="800000"/>
                    <a:headEnd/>
                    <a:tailEnd/>
                  </a:ln>
                </p:spPr>
                <p:txBody>
                  <a:bodyPr wrap="none" anchor="ctr"/>
                  <a:lstStyle/>
                  <a:p>
                    <a:endParaRPr lang="en-IN"/>
                  </a:p>
                </p:txBody>
              </p:sp>
            </p:grpSp>
            <p:grpSp>
              <p:nvGrpSpPr>
                <p:cNvPr id="35" name="Group 20"/>
                <p:cNvGrpSpPr>
                  <a:grpSpLocks/>
                </p:cNvGrpSpPr>
                <p:nvPr/>
              </p:nvGrpSpPr>
              <p:grpSpPr bwMode="auto">
                <a:xfrm>
                  <a:off x="4464" y="1008"/>
                  <a:ext cx="996" cy="960"/>
                  <a:chOff x="672" y="960"/>
                  <a:chExt cx="996" cy="960"/>
                </a:xfrm>
              </p:grpSpPr>
              <p:sp>
                <p:nvSpPr>
                  <p:cNvPr id="70" name="Text Box 21"/>
                  <p:cNvSpPr txBox="1">
                    <a:spLocks noChangeArrowheads="1"/>
                  </p:cNvSpPr>
                  <p:nvPr/>
                </p:nvSpPr>
                <p:spPr bwMode="auto">
                  <a:xfrm>
                    <a:off x="672" y="1461"/>
                    <a:ext cx="996" cy="154"/>
                  </a:xfrm>
                  <a:prstGeom prst="rect">
                    <a:avLst/>
                  </a:prstGeom>
                  <a:noFill/>
                  <a:ln w="9525">
                    <a:noFill/>
                    <a:miter lim="800000"/>
                    <a:headEnd/>
                    <a:tailEnd/>
                  </a:ln>
                </p:spPr>
                <p:txBody>
                  <a:bodyPr anchor="ctr">
                    <a:spAutoFit/>
                  </a:bodyPr>
                  <a:lstStyle/>
                  <a:p>
                    <a:pPr>
                      <a:lnSpc>
                        <a:spcPct val="50000"/>
                      </a:lnSpc>
                      <a:spcBef>
                        <a:spcPct val="50000"/>
                      </a:spcBef>
                    </a:pPr>
                    <a:endParaRPr lang="en-US" sz="2000" b="1">
                      <a:latin typeface="Courier New" pitchFamily="49" charset="0"/>
                    </a:endParaRPr>
                  </a:p>
                </p:txBody>
              </p:sp>
              <p:sp>
                <p:nvSpPr>
                  <p:cNvPr id="71" name="AutoShape 22"/>
                  <p:cNvSpPr>
                    <a:spLocks noChangeArrowheads="1"/>
                  </p:cNvSpPr>
                  <p:nvPr/>
                </p:nvSpPr>
                <p:spPr bwMode="auto">
                  <a:xfrm>
                    <a:off x="672" y="960"/>
                    <a:ext cx="960" cy="960"/>
                  </a:xfrm>
                  <a:prstGeom prst="flowChartDecision">
                    <a:avLst/>
                  </a:prstGeom>
                  <a:noFill/>
                  <a:ln w="25400">
                    <a:solidFill>
                      <a:srgbClr val="FF0000"/>
                    </a:solidFill>
                    <a:miter lim="800000"/>
                    <a:headEnd/>
                    <a:tailEnd/>
                  </a:ln>
                </p:spPr>
                <p:txBody>
                  <a:bodyPr wrap="none" anchor="ctr"/>
                  <a:lstStyle/>
                  <a:p>
                    <a:endParaRPr lang="en-IN"/>
                  </a:p>
                </p:txBody>
              </p:sp>
            </p:grpSp>
            <p:sp>
              <p:nvSpPr>
                <p:cNvPr id="36" name="Line 26"/>
                <p:cNvSpPr>
                  <a:spLocks noChangeShapeType="1"/>
                </p:cNvSpPr>
                <p:nvPr/>
              </p:nvSpPr>
              <p:spPr bwMode="auto">
                <a:xfrm>
                  <a:off x="2832" y="1488"/>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37" name="Line 29"/>
                <p:cNvSpPr>
                  <a:spLocks noChangeShapeType="1"/>
                </p:cNvSpPr>
                <p:nvPr/>
              </p:nvSpPr>
              <p:spPr bwMode="auto">
                <a:xfrm rot="5400000">
                  <a:off x="360" y="2184"/>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38" name="Text Box 32"/>
                <p:cNvSpPr txBox="1">
                  <a:spLocks noChangeArrowheads="1"/>
                </p:cNvSpPr>
                <p:nvPr/>
              </p:nvSpPr>
              <p:spPr bwMode="auto">
                <a:xfrm>
                  <a:off x="2544" y="1200"/>
                  <a:ext cx="478" cy="288"/>
                </a:xfrm>
                <a:prstGeom prst="rect">
                  <a:avLst/>
                </a:prstGeom>
                <a:noFill/>
                <a:ln w="9525">
                  <a:noFill/>
                  <a:miter lim="800000"/>
                  <a:headEnd/>
                  <a:tailEnd/>
                </a:ln>
              </p:spPr>
              <p:txBody>
                <a:bodyPr wrap="none" anchor="ctr">
                  <a:spAutoFit/>
                </a:bodyPr>
                <a:lstStyle/>
                <a:p>
                  <a:pPr>
                    <a:spcBef>
                      <a:spcPct val="50000"/>
                    </a:spcBef>
                  </a:pPr>
                  <a:r>
                    <a:rPr lang="en-GB" i="1"/>
                    <a:t>false</a:t>
                  </a:r>
                </a:p>
              </p:txBody>
            </p:sp>
            <p:sp>
              <p:nvSpPr>
                <p:cNvPr id="39" name="Text Box 34"/>
                <p:cNvSpPr txBox="1">
                  <a:spLocks noChangeArrowheads="1"/>
                </p:cNvSpPr>
                <p:nvPr/>
              </p:nvSpPr>
              <p:spPr bwMode="auto">
                <a:xfrm>
                  <a:off x="576" y="2016"/>
                  <a:ext cx="425" cy="288"/>
                </a:xfrm>
                <a:prstGeom prst="rect">
                  <a:avLst/>
                </a:prstGeom>
                <a:noFill/>
                <a:ln w="9525">
                  <a:noFill/>
                  <a:miter lim="800000"/>
                  <a:headEnd/>
                  <a:tailEnd/>
                </a:ln>
              </p:spPr>
              <p:txBody>
                <a:bodyPr wrap="none" anchor="ctr">
                  <a:spAutoFit/>
                </a:bodyPr>
                <a:lstStyle/>
                <a:p>
                  <a:pPr>
                    <a:spcBef>
                      <a:spcPct val="50000"/>
                    </a:spcBef>
                  </a:pPr>
                  <a:r>
                    <a:rPr lang="en-GB" i="1"/>
                    <a:t>true</a:t>
                  </a:r>
                </a:p>
              </p:txBody>
            </p:sp>
            <p:sp>
              <p:nvSpPr>
                <p:cNvPr id="40" name="Text Box 35"/>
                <p:cNvSpPr txBox="1">
                  <a:spLocks noChangeArrowheads="1"/>
                </p:cNvSpPr>
                <p:nvPr/>
              </p:nvSpPr>
              <p:spPr bwMode="auto">
                <a:xfrm>
                  <a:off x="4944" y="2016"/>
                  <a:ext cx="425" cy="288"/>
                </a:xfrm>
                <a:prstGeom prst="rect">
                  <a:avLst/>
                </a:prstGeom>
                <a:noFill/>
                <a:ln w="9525">
                  <a:noFill/>
                  <a:miter lim="800000"/>
                  <a:headEnd/>
                  <a:tailEnd/>
                </a:ln>
              </p:spPr>
              <p:txBody>
                <a:bodyPr wrap="none" anchor="ctr">
                  <a:spAutoFit/>
                </a:bodyPr>
                <a:lstStyle/>
                <a:p>
                  <a:pPr>
                    <a:spcBef>
                      <a:spcPct val="50000"/>
                    </a:spcBef>
                  </a:pPr>
                  <a:r>
                    <a:rPr lang="en-GB" i="1"/>
                    <a:t>true</a:t>
                  </a:r>
                </a:p>
              </p:txBody>
            </p:sp>
            <p:sp>
              <p:nvSpPr>
                <p:cNvPr id="41" name="Text Box 36"/>
                <p:cNvSpPr txBox="1">
                  <a:spLocks noChangeArrowheads="1"/>
                </p:cNvSpPr>
                <p:nvPr/>
              </p:nvSpPr>
              <p:spPr bwMode="auto">
                <a:xfrm>
                  <a:off x="3648" y="2016"/>
                  <a:ext cx="425" cy="288"/>
                </a:xfrm>
                <a:prstGeom prst="rect">
                  <a:avLst/>
                </a:prstGeom>
                <a:noFill/>
                <a:ln w="9525">
                  <a:noFill/>
                  <a:miter lim="800000"/>
                  <a:headEnd/>
                  <a:tailEnd/>
                </a:ln>
              </p:spPr>
              <p:txBody>
                <a:bodyPr wrap="none" anchor="ctr">
                  <a:spAutoFit/>
                </a:bodyPr>
                <a:lstStyle/>
                <a:p>
                  <a:pPr>
                    <a:spcBef>
                      <a:spcPct val="50000"/>
                    </a:spcBef>
                  </a:pPr>
                  <a:r>
                    <a:rPr lang="en-GB" i="1"/>
                    <a:t>true</a:t>
                  </a:r>
                </a:p>
              </p:txBody>
            </p:sp>
            <p:sp>
              <p:nvSpPr>
                <p:cNvPr id="42" name="Text Box 37"/>
                <p:cNvSpPr txBox="1">
                  <a:spLocks noChangeArrowheads="1"/>
                </p:cNvSpPr>
                <p:nvPr/>
              </p:nvSpPr>
              <p:spPr bwMode="auto">
                <a:xfrm>
                  <a:off x="1968" y="2016"/>
                  <a:ext cx="425" cy="288"/>
                </a:xfrm>
                <a:prstGeom prst="rect">
                  <a:avLst/>
                </a:prstGeom>
                <a:noFill/>
                <a:ln w="9525">
                  <a:noFill/>
                  <a:miter lim="800000"/>
                  <a:headEnd/>
                  <a:tailEnd/>
                </a:ln>
              </p:spPr>
              <p:txBody>
                <a:bodyPr wrap="none" anchor="ctr">
                  <a:spAutoFit/>
                </a:bodyPr>
                <a:lstStyle/>
                <a:p>
                  <a:pPr>
                    <a:spcBef>
                      <a:spcPct val="50000"/>
                    </a:spcBef>
                  </a:pPr>
                  <a:r>
                    <a:rPr lang="en-GB" i="1"/>
                    <a:t>true</a:t>
                  </a:r>
                </a:p>
              </p:txBody>
            </p:sp>
            <p:sp>
              <p:nvSpPr>
                <p:cNvPr id="43" name="Rectangle 38"/>
                <p:cNvSpPr>
                  <a:spLocks noChangeArrowheads="1"/>
                </p:cNvSpPr>
                <p:nvPr/>
              </p:nvSpPr>
              <p:spPr bwMode="auto">
                <a:xfrm>
                  <a:off x="4464" y="2400"/>
                  <a:ext cx="1008" cy="384"/>
                </a:xfrm>
                <a:prstGeom prst="rect">
                  <a:avLst/>
                </a:prstGeom>
                <a:noFill/>
                <a:ln w="9525">
                  <a:solidFill>
                    <a:schemeClr val="tx1"/>
                  </a:solidFill>
                  <a:miter lim="800000"/>
                  <a:headEnd/>
                  <a:tailEnd/>
                </a:ln>
              </p:spPr>
              <p:txBody>
                <a:bodyPr wrap="none" anchor="ctr"/>
                <a:lstStyle/>
                <a:p>
                  <a:endParaRPr lang="en-IN"/>
                </a:p>
              </p:txBody>
            </p:sp>
            <p:sp>
              <p:nvSpPr>
                <p:cNvPr id="44" name="Text Box 39"/>
                <p:cNvSpPr txBox="1">
                  <a:spLocks noChangeArrowheads="1"/>
                </p:cNvSpPr>
                <p:nvPr/>
              </p:nvSpPr>
              <p:spPr bwMode="auto">
                <a:xfrm>
                  <a:off x="224" y="2467"/>
                  <a:ext cx="807" cy="250"/>
                </a:xfrm>
                <a:prstGeom prst="rect">
                  <a:avLst/>
                </a:prstGeom>
                <a:noFill/>
                <a:ln w="9525">
                  <a:noFill/>
                  <a:miter lim="800000"/>
                  <a:headEnd/>
                  <a:tailEnd/>
                </a:ln>
              </p:spPr>
              <p:txBody>
                <a:bodyPr wrap="none" anchor="ctr">
                  <a:spAutoFit/>
                </a:bodyPr>
                <a:lstStyle/>
                <a:p>
                  <a:pPr>
                    <a:spcBef>
                      <a:spcPct val="50000"/>
                    </a:spcBef>
                  </a:pPr>
                  <a:r>
                    <a:rPr lang="en-GB" sz="2000" dirty="0"/>
                    <a:t>statement1</a:t>
                  </a:r>
                  <a:endParaRPr lang="en-GB" dirty="0"/>
                </a:p>
              </p:txBody>
            </p:sp>
            <p:sp>
              <p:nvSpPr>
                <p:cNvPr id="45" name="Line 40"/>
                <p:cNvSpPr>
                  <a:spLocks noChangeShapeType="1"/>
                </p:cNvSpPr>
                <p:nvPr/>
              </p:nvSpPr>
              <p:spPr bwMode="auto">
                <a:xfrm rot="5400000">
                  <a:off x="1752" y="2184"/>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46" name="Line 41"/>
                <p:cNvSpPr>
                  <a:spLocks noChangeShapeType="1"/>
                </p:cNvSpPr>
                <p:nvPr/>
              </p:nvSpPr>
              <p:spPr bwMode="auto">
                <a:xfrm rot="5400000">
                  <a:off x="4728" y="2184"/>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47" name="Rectangle 43"/>
                <p:cNvSpPr>
                  <a:spLocks noChangeArrowheads="1"/>
                </p:cNvSpPr>
                <p:nvPr/>
              </p:nvSpPr>
              <p:spPr bwMode="auto">
                <a:xfrm>
                  <a:off x="1488" y="2400"/>
                  <a:ext cx="1008" cy="384"/>
                </a:xfrm>
                <a:prstGeom prst="rect">
                  <a:avLst/>
                </a:prstGeom>
                <a:noFill/>
                <a:ln w="9525">
                  <a:solidFill>
                    <a:schemeClr val="tx1"/>
                  </a:solidFill>
                  <a:miter lim="800000"/>
                  <a:headEnd/>
                  <a:tailEnd/>
                </a:ln>
              </p:spPr>
              <p:txBody>
                <a:bodyPr wrap="none" anchor="ctr"/>
                <a:lstStyle/>
                <a:p>
                  <a:endParaRPr lang="en-IN"/>
                </a:p>
              </p:txBody>
            </p:sp>
            <p:sp>
              <p:nvSpPr>
                <p:cNvPr id="48" name="Text Box 44"/>
                <p:cNvSpPr txBox="1">
                  <a:spLocks noChangeArrowheads="1"/>
                </p:cNvSpPr>
                <p:nvPr/>
              </p:nvSpPr>
              <p:spPr bwMode="auto">
                <a:xfrm>
                  <a:off x="1584" y="2448"/>
                  <a:ext cx="807" cy="250"/>
                </a:xfrm>
                <a:prstGeom prst="rect">
                  <a:avLst/>
                </a:prstGeom>
                <a:noFill/>
                <a:ln w="9525">
                  <a:noFill/>
                  <a:miter lim="800000"/>
                  <a:headEnd/>
                  <a:tailEnd/>
                </a:ln>
              </p:spPr>
              <p:txBody>
                <a:bodyPr wrap="none" anchor="ctr">
                  <a:spAutoFit/>
                </a:bodyPr>
                <a:lstStyle/>
                <a:p>
                  <a:pPr>
                    <a:spcBef>
                      <a:spcPct val="50000"/>
                    </a:spcBef>
                  </a:pPr>
                  <a:r>
                    <a:rPr lang="en-GB" sz="2000"/>
                    <a:t>statement2</a:t>
                  </a:r>
                  <a:endParaRPr lang="en-GB"/>
                </a:p>
              </p:txBody>
            </p:sp>
            <p:sp>
              <p:nvSpPr>
                <p:cNvPr id="49" name="Text Box 45"/>
                <p:cNvSpPr txBox="1">
                  <a:spLocks noChangeArrowheads="1"/>
                </p:cNvSpPr>
                <p:nvPr/>
              </p:nvSpPr>
              <p:spPr bwMode="auto">
                <a:xfrm>
                  <a:off x="3198" y="2448"/>
                  <a:ext cx="843" cy="250"/>
                </a:xfrm>
                <a:prstGeom prst="rect">
                  <a:avLst/>
                </a:prstGeom>
                <a:noFill/>
                <a:ln w="9525">
                  <a:noFill/>
                  <a:miter lim="800000"/>
                  <a:headEnd/>
                  <a:tailEnd/>
                </a:ln>
              </p:spPr>
              <p:txBody>
                <a:bodyPr wrap="none" anchor="ctr">
                  <a:spAutoFit/>
                </a:bodyPr>
                <a:lstStyle/>
                <a:p>
                  <a:pPr>
                    <a:spcBef>
                      <a:spcPct val="50000"/>
                    </a:spcBef>
                  </a:pPr>
                  <a:r>
                    <a:rPr lang="en-GB" sz="2000"/>
                    <a:t>statementN</a:t>
                  </a:r>
                  <a:endParaRPr lang="en-GB"/>
                </a:p>
              </p:txBody>
            </p:sp>
            <p:sp>
              <p:nvSpPr>
                <p:cNvPr id="50" name="Text Box 46"/>
                <p:cNvSpPr txBox="1">
                  <a:spLocks noChangeArrowheads="1"/>
                </p:cNvSpPr>
                <p:nvPr/>
              </p:nvSpPr>
              <p:spPr bwMode="auto">
                <a:xfrm>
                  <a:off x="4542" y="2448"/>
                  <a:ext cx="857" cy="263"/>
                </a:xfrm>
                <a:prstGeom prst="rect">
                  <a:avLst/>
                </a:prstGeom>
                <a:noFill/>
                <a:ln w="9525">
                  <a:noFill/>
                  <a:miter lim="800000"/>
                  <a:headEnd/>
                  <a:tailEnd/>
                </a:ln>
              </p:spPr>
              <p:txBody>
                <a:bodyPr wrap="none" anchor="ctr">
                  <a:spAutoFit/>
                </a:bodyPr>
                <a:lstStyle/>
                <a:p>
                  <a:pPr>
                    <a:spcBef>
                      <a:spcPct val="50000"/>
                    </a:spcBef>
                  </a:pPr>
                  <a:r>
                    <a:rPr lang="en-GB" sz="2000" dirty="0" smtClean="0"/>
                    <a:t>statement</a:t>
                  </a:r>
                  <a:endParaRPr lang="en-GB" dirty="0"/>
                </a:p>
              </p:txBody>
            </p:sp>
            <p:sp>
              <p:nvSpPr>
                <p:cNvPr id="51" name="Rectangle 47"/>
                <p:cNvSpPr>
                  <a:spLocks noChangeArrowheads="1"/>
                </p:cNvSpPr>
                <p:nvPr/>
              </p:nvSpPr>
              <p:spPr bwMode="auto">
                <a:xfrm>
                  <a:off x="3120" y="2400"/>
                  <a:ext cx="1008" cy="384"/>
                </a:xfrm>
                <a:prstGeom prst="rect">
                  <a:avLst/>
                </a:prstGeom>
                <a:noFill/>
                <a:ln w="9525">
                  <a:solidFill>
                    <a:schemeClr val="tx1"/>
                  </a:solidFill>
                  <a:miter lim="800000"/>
                  <a:headEnd/>
                  <a:tailEnd/>
                </a:ln>
              </p:spPr>
              <p:txBody>
                <a:bodyPr wrap="none" anchor="ctr"/>
                <a:lstStyle/>
                <a:p>
                  <a:endParaRPr lang="en-IN"/>
                </a:p>
              </p:txBody>
            </p:sp>
            <p:sp>
              <p:nvSpPr>
                <p:cNvPr id="52" name="Rectangle 55"/>
                <p:cNvSpPr>
                  <a:spLocks noChangeArrowheads="1"/>
                </p:cNvSpPr>
                <p:nvPr/>
              </p:nvSpPr>
              <p:spPr bwMode="auto">
                <a:xfrm>
                  <a:off x="96" y="2400"/>
                  <a:ext cx="1008" cy="384"/>
                </a:xfrm>
                <a:prstGeom prst="rect">
                  <a:avLst/>
                </a:prstGeom>
                <a:noFill/>
                <a:ln w="9525">
                  <a:solidFill>
                    <a:schemeClr val="tx1"/>
                  </a:solidFill>
                  <a:miter lim="800000"/>
                  <a:headEnd/>
                  <a:tailEnd/>
                </a:ln>
              </p:spPr>
              <p:txBody>
                <a:bodyPr wrap="none" anchor="ctr"/>
                <a:lstStyle/>
                <a:p>
                  <a:endParaRPr lang="en-IN"/>
                </a:p>
              </p:txBody>
            </p:sp>
            <p:sp>
              <p:nvSpPr>
                <p:cNvPr id="53" name="Text Box 59"/>
                <p:cNvSpPr txBox="1">
                  <a:spLocks noChangeArrowheads="1"/>
                </p:cNvSpPr>
                <p:nvPr/>
              </p:nvSpPr>
              <p:spPr bwMode="auto">
                <a:xfrm>
                  <a:off x="208" y="3072"/>
                  <a:ext cx="596" cy="250"/>
                </a:xfrm>
                <a:prstGeom prst="rect">
                  <a:avLst/>
                </a:prstGeom>
                <a:noFill/>
                <a:ln w="9525">
                  <a:noFill/>
                  <a:miter lim="800000"/>
                  <a:headEnd/>
                  <a:tailEnd/>
                </a:ln>
              </p:spPr>
              <p:txBody>
                <a:bodyPr wrap="none" anchor="ctr">
                  <a:spAutoFit/>
                </a:bodyPr>
                <a:lstStyle/>
                <a:p>
                  <a:pPr>
                    <a:spcBef>
                      <a:spcPct val="50000"/>
                    </a:spcBef>
                  </a:pPr>
                  <a:r>
                    <a:rPr lang="en-GB" sz="2000" b="1">
                      <a:latin typeface="Courier New" pitchFamily="49" charset="0"/>
                    </a:rPr>
                    <a:t>break</a:t>
                  </a:r>
                  <a:endParaRPr lang="en-GB" i="1">
                    <a:solidFill>
                      <a:schemeClr val="accent2"/>
                    </a:solidFill>
                  </a:endParaRPr>
                </a:p>
              </p:txBody>
            </p:sp>
            <p:sp>
              <p:nvSpPr>
                <p:cNvPr id="54" name="Rectangle 65"/>
                <p:cNvSpPr>
                  <a:spLocks noChangeArrowheads="1"/>
                </p:cNvSpPr>
                <p:nvPr/>
              </p:nvSpPr>
              <p:spPr bwMode="auto">
                <a:xfrm>
                  <a:off x="96" y="3024"/>
                  <a:ext cx="1043" cy="384"/>
                </a:xfrm>
                <a:prstGeom prst="rect">
                  <a:avLst/>
                </a:prstGeom>
                <a:noFill/>
                <a:ln w="9525">
                  <a:solidFill>
                    <a:schemeClr val="tx1"/>
                  </a:solidFill>
                  <a:miter lim="800000"/>
                  <a:headEnd/>
                  <a:tailEnd/>
                </a:ln>
              </p:spPr>
              <p:txBody>
                <a:bodyPr wrap="none" anchor="ctr"/>
                <a:lstStyle/>
                <a:p>
                  <a:endParaRPr lang="en-IN"/>
                </a:p>
              </p:txBody>
            </p:sp>
            <p:sp>
              <p:nvSpPr>
                <p:cNvPr id="55" name="Text Box 74"/>
                <p:cNvSpPr txBox="1">
                  <a:spLocks noChangeArrowheads="1"/>
                </p:cNvSpPr>
                <p:nvPr/>
              </p:nvSpPr>
              <p:spPr bwMode="auto">
                <a:xfrm>
                  <a:off x="1680" y="3072"/>
                  <a:ext cx="596" cy="250"/>
                </a:xfrm>
                <a:prstGeom prst="rect">
                  <a:avLst/>
                </a:prstGeom>
                <a:noFill/>
                <a:ln w="9525">
                  <a:noFill/>
                  <a:miter lim="800000"/>
                  <a:headEnd/>
                  <a:tailEnd/>
                </a:ln>
              </p:spPr>
              <p:txBody>
                <a:bodyPr wrap="none" anchor="ctr">
                  <a:spAutoFit/>
                </a:bodyPr>
                <a:lstStyle/>
                <a:p>
                  <a:pPr>
                    <a:spcBef>
                      <a:spcPct val="50000"/>
                    </a:spcBef>
                  </a:pPr>
                  <a:r>
                    <a:rPr lang="en-GB" sz="2000" b="1">
                      <a:latin typeface="Courier New" pitchFamily="49" charset="0"/>
                    </a:rPr>
                    <a:t>break</a:t>
                  </a:r>
                  <a:endParaRPr lang="en-GB" i="1">
                    <a:solidFill>
                      <a:schemeClr val="accent2"/>
                    </a:solidFill>
                  </a:endParaRPr>
                </a:p>
              </p:txBody>
            </p:sp>
            <p:sp>
              <p:nvSpPr>
                <p:cNvPr id="56" name="Rectangle 75"/>
                <p:cNvSpPr>
                  <a:spLocks noChangeArrowheads="1"/>
                </p:cNvSpPr>
                <p:nvPr/>
              </p:nvSpPr>
              <p:spPr bwMode="auto">
                <a:xfrm>
                  <a:off x="1488" y="3024"/>
                  <a:ext cx="1008" cy="384"/>
                </a:xfrm>
                <a:prstGeom prst="rect">
                  <a:avLst/>
                </a:prstGeom>
                <a:noFill/>
                <a:ln w="9525">
                  <a:solidFill>
                    <a:schemeClr val="tx1"/>
                  </a:solidFill>
                  <a:miter lim="800000"/>
                  <a:headEnd/>
                  <a:tailEnd/>
                </a:ln>
              </p:spPr>
              <p:txBody>
                <a:bodyPr wrap="none" anchor="ctr"/>
                <a:lstStyle/>
                <a:p>
                  <a:endParaRPr lang="en-IN"/>
                </a:p>
              </p:txBody>
            </p:sp>
            <p:sp>
              <p:nvSpPr>
                <p:cNvPr id="57" name="Text Box 81"/>
                <p:cNvSpPr txBox="1">
                  <a:spLocks noChangeArrowheads="1"/>
                </p:cNvSpPr>
                <p:nvPr/>
              </p:nvSpPr>
              <p:spPr bwMode="auto">
                <a:xfrm>
                  <a:off x="3360" y="3072"/>
                  <a:ext cx="596" cy="250"/>
                </a:xfrm>
                <a:prstGeom prst="rect">
                  <a:avLst/>
                </a:prstGeom>
                <a:noFill/>
                <a:ln w="9525">
                  <a:noFill/>
                  <a:miter lim="800000"/>
                  <a:headEnd/>
                  <a:tailEnd/>
                </a:ln>
              </p:spPr>
              <p:txBody>
                <a:bodyPr wrap="none" anchor="ctr">
                  <a:spAutoFit/>
                </a:bodyPr>
                <a:lstStyle/>
                <a:p>
                  <a:pPr>
                    <a:spcBef>
                      <a:spcPct val="50000"/>
                    </a:spcBef>
                  </a:pPr>
                  <a:r>
                    <a:rPr lang="en-GB" sz="2000" b="1">
                      <a:latin typeface="Courier New" pitchFamily="49" charset="0"/>
                    </a:rPr>
                    <a:t>break</a:t>
                  </a:r>
                  <a:endParaRPr lang="en-GB" i="1">
                    <a:solidFill>
                      <a:schemeClr val="accent2"/>
                    </a:solidFill>
                  </a:endParaRPr>
                </a:p>
              </p:txBody>
            </p:sp>
            <p:sp>
              <p:nvSpPr>
                <p:cNvPr id="58" name="Rectangle 82"/>
                <p:cNvSpPr>
                  <a:spLocks noChangeArrowheads="1"/>
                </p:cNvSpPr>
                <p:nvPr/>
              </p:nvSpPr>
              <p:spPr bwMode="auto">
                <a:xfrm>
                  <a:off x="3168" y="3024"/>
                  <a:ext cx="1008" cy="384"/>
                </a:xfrm>
                <a:prstGeom prst="rect">
                  <a:avLst/>
                </a:prstGeom>
                <a:noFill/>
                <a:ln w="9525">
                  <a:solidFill>
                    <a:schemeClr val="tx1"/>
                  </a:solidFill>
                  <a:miter lim="800000"/>
                  <a:headEnd/>
                  <a:tailEnd/>
                </a:ln>
              </p:spPr>
              <p:txBody>
                <a:bodyPr wrap="none" anchor="ctr"/>
                <a:lstStyle/>
                <a:p>
                  <a:endParaRPr lang="en-IN"/>
                </a:p>
              </p:txBody>
            </p:sp>
            <p:sp>
              <p:nvSpPr>
                <p:cNvPr id="59" name="Text Box 86"/>
                <p:cNvSpPr txBox="1">
                  <a:spLocks noChangeArrowheads="1"/>
                </p:cNvSpPr>
                <p:nvPr/>
              </p:nvSpPr>
              <p:spPr bwMode="auto">
                <a:xfrm>
                  <a:off x="4704" y="3072"/>
                  <a:ext cx="596" cy="250"/>
                </a:xfrm>
                <a:prstGeom prst="rect">
                  <a:avLst/>
                </a:prstGeom>
                <a:noFill/>
                <a:ln w="9525">
                  <a:noFill/>
                  <a:miter lim="800000"/>
                  <a:headEnd/>
                  <a:tailEnd/>
                </a:ln>
              </p:spPr>
              <p:txBody>
                <a:bodyPr wrap="none" anchor="ctr">
                  <a:spAutoFit/>
                </a:bodyPr>
                <a:lstStyle/>
                <a:p>
                  <a:pPr>
                    <a:spcBef>
                      <a:spcPct val="50000"/>
                    </a:spcBef>
                  </a:pPr>
                  <a:r>
                    <a:rPr lang="en-GB" sz="2000" b="1">
                      <a:latin typeface="Courier New" pitchFamily="49" charset="0"/>
                    </a:rPr>
                    <a:t>break</a:t>
                  </a:r>
                  <a:endParaRPr lang="en-GB" i="1">
                    <a:solidFill>
                      <a:schemeClr val="accent2"/>
                    </a:solidFill>
                  </a:endParaRPr>
                </a:p>
              </p:txBody>
            </p:sp>
            <p:sp>
              <p:nvSpPr>
                <p:cNvPr id="60" name="Rectangle 87"/>
                <p:cNvSpPr>
                  <a:spLocks noChangeArrowheads="1"/>
                </p:cNvSpPr>
                <p:nvPr/>
              </p:nvSpPr>
              <p:spPr bwMode="auto">
                <a:xfrm>
                  <a:off x="4512" y="3024"/>
                  <a:ext cx="1008" cy="384"/>
                </a:xfrm>
                <a:prstGeom prst="rect">
                  <a:avLst/>
                </a:prstGeom>
                <a:noFill/>
                <a:ln w="9525">
                  <a:solidFill>
                    <a:schemeClr val="tx1"/>
                  </a:solidFill>
                  <a:miter lim="800000"/>
                  <a:headEnd/>
                  <a:tailEnd/>
                </a:ln>
              </p:spPr>
              <p:txBody>
                <a:bodyPr wrap="none" anchor="ctr"/>
                <a:lstStyle/>
                <a:p>
                  <a:endParaRPr lang="en-IN"/>
                </a:p>
              </p:txBody>
            </p:sp>
            <p:sp>
              <p:nvSpPr>
                <p:cNvPr id="61" name="Line 94"/>
                <p:cNvSpPr>
                  <a:spLocks noChangeShapeType="1"/>
                </p:cNvSpPr>
                <p:nvPr/>
              </p:nvSpPr>
              <p:spPr bwMode="auto">
                <a:xfrm>
                  <a:off x="3648" y="2784"/>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2" name="Line 95"/>
                <p:cNvSpPr>
                  <a:spLocks noChangeShapeType="1"/>
                </p:cNvSpPr>
                <p:nvPr/>
              </p:nvSpPr>
              <p:spPr bwMode="auto">
                <a:xfrm>
                  <a:off x="1968" y="3408"/>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3" name="Line 96"/>
                <p:cNvSpPr>
                  <a:spLocks noChangeShapeType="1"/>
                </p:cNvSpPr>
                <p:nvPr/>
              </p:nvSpPr>
              <p:spPr bwMode="auto">
                <a:xfrm>
                  <a:off x="1968" y="2784"/>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4" name="Line 97"/>
                <p:cNvSpPr>
                  <a:spLocks noChangeShapeType="1"/>
                </p:cNvSpPr>
                <p:nvPr/>
              </p:nvSpPr>
              <p:spPr bwMode="auto">
                <a:xfrm>
                  <a:off x="3648" y="3408"/>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5" name="Line 98"/>
                <p:cNvSpPr>
                  <a:spLocks noChangeShapeType="1"/>
                </p:cNvSpPr>
                <p:nvPr/>
              </p:nvSpPr>
              <p:spPr bwMode="auto">
                <a:xfrm>
                  <a:off x="576" y="2784"/>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6" name="Line 99"/>
                <p:cNvSpPr>
                  <a:spLocks noChangeShapeType="1"/>
                </p:cNvSpPr>
                <p:nvPr/>
              </p:nvSpPr>
              <p:spPr bwMode="auto">
                <a:xfrm>
                  <a:off x="576" y="3408"/>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7" name="Line 100"/>
                <p:cNvSpPr>
                  <a:spLocks noChangeShapeType="1"/>
                </p:cNvSpPr>
                <p:nvPr/>
              </p:nvSpPr>
              <p:spPr bwMode="auto">
                <a:xfrm>
                  <a:off x="4944" y="3408"/>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8" name="Line 101"/>
                <p:cNvSpPr>
                  <a:spLocks noChangeShapeType="1"/>
                </p:cNvSpPr>
                <p:nvPr/>
              </p:nvSpPr>
              <p:spPr bwMode="auto">
                <a:xfrm>
                  <a:off x="4944" y="2784"/>
                  <a:ext cx="0" cy="240"/>
                </a:xfrm>
                <a:prstGeom prst="line">
                  <a:avLst/>
                </a:prstGeom>
                <a:noFill/>
                <a:ln w="9525">
                  <a:solidFill>
                    <a:schemeClr val="tx1"/>
                  </a:solidFill>
                  <a:round/>
                  <a:headEnd/>
                  <a:tailEnd type="triangle" w="med" len="med"/>
                </a:ln>
              </p:spPr>
              <p:txBody>
                <a:bodyPr wrap="none" anchor="ctr"/>
                <a:lstStyle/>
                <a:p>
                  <a:endParaRPr lang="en-IN"/>
                </a:p>
              </p:txBody>
            </p:sp>
            <p:sp>
              <p:nvSpPr>
                <p:cNvPr id="69" name="Line 103"/>
                <p:cNvSpPr>
                  <a:spLocks noChangeShapeType="1"/>
                </p:cNvSpPr>
                <p:nvPr/>
              </p:nvSpPr>
              <p:spPr bwMode="auto">
                <a:xfrm>
                  <a:off x="576" y="624"/>
                  <a:ext cx="0" cy="384"/>
                </a:xfrm>
                <a:prstGeom prst="line">
                  <a:avLst/>
                </a:prstGeom>
                <a:noFill/>
                <a:ln w="9525">
                  <a:solidFill>
                    <a:srgbClr val="000000"/>
                  </a:solidFill>
                  <a:round/>
                  <a:headEnd/>
                  <a:tailEnd type="triangle" w="med" len="med"/>
                </a:ln>
              </p:spPr>
              <p:txBody>
                <a:bodyPr wrap="none" anchor="ctr"/>
                <a:lstStyle/>
                <a:p>
                  <a:endParaRPr lang="en-IN"/>
                </a:p>
              </p:txBody>
            </p:sp>
          </p:grpSp>
        </p:grpSp>
        <p:sp>
          <p:nvSpPr>
            <p:cNvPr id="14" name="Line 106"/>
            <p:cNvSpPr>
              <a:spLocks noChangeShapeType="1"/>
            </p:cNvSpPr>
            <p:nvPr/>
          </p:nvSpPr>
          <p:spPr bwMode="auto">
            <a:xfrm>
              <a:off x="576" y="1008"/>
              <a:ext cx="0" cy="240"/>
            </a:xfrm>
            <a:prstGeom prst="line">
              <a:avLst/>
            </a:prstGeom>
            <a:noFill/>
            <a:ln w="12700">
              <a:solidFill>
                <a:schemeClr val="tx1"/>
              </a:solidFill>
              <a:round/>
              <a:headEnd type="none" w="sm" len="sm"/>
              <a:tailEnd type="triangle" w="sm" len="sm"/>
            </a:ln>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2/3*#ppt_w"/>
                                          </p:val>
                                        </p:tav>
                                        <p:tav tm="100000">
                                          <p:val>
                                            <p:strVal val="#ppt_w"/>
                                          </p:val>
                                        </p:tav>
                                      </p:tavLst>
                                    </p:anim>
                                    <p:anim calcmode="lin" valueType="num">
                                      <p:cBhvr>
                                        <p:cTn id="8" dur="1000" fill="hold"/>
                                        <p:tgtEl>
                                          <p:spTgt spid="1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Switch Statement Example</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a:buFontTx/>
              <a:buNone/>
            </a:pPr>
            <a:r>
              <a:rPr lang="en-GB" b="1" dirty="0" smtClean="0">
                <a:latin typeface="Courier New" pitchFamily="49" charset="0"/>
              </a:rPr>
              <a:t>switch ( grade )</a:t>
            </a:r>
          </a:p>
          <a:p>
            <a:pPr>
              <a:buFontTx/>
              <a:buNone/>
            </a:pPr>
            <a:r>
              <a:rPr lang="en-GB" b="1" dirty="0" smtClean="0">
                <a:latin typeface="Courier New" pitchFamily="49" charset="0"/>
              </a:rPr>
              <a:t>{ </a:t>
            </a:r>
          </a:p>
          <a:p>
            <a:pPr>
              <a:buFontTx/>
              <a:buNone/>
            </a:pPr>
            <a:r>
              <a:rPr lang="en-GB" b="1" dirty="0" smtClean="0">
                <a:latin typeface="Courier New" pitchFamily="49" charset="0"/>
              </a:rPr>
              <a:t>  case ‘A’ : </a:t>
            </a:r>
            <a:r>
              <a:rPr lang="en-GB" b="1" dirty="0" err="1" smtClean="0">
                <a:latin typeface="Courier New" pitchFamily="49" charset="0"/>
              </a:rPr>
              <a:t>System.out.println</a:t>
            </a:r>
            <a:r>
              <a:rPr lang="en-GB" b="1" dirty="0" smtClean="0">
                <a:latin typeface="Courier New" pitchFamily="49" charset="0"/>
              </a:rPr>
              <a:t>( “Excellent student”);</a:t>
            </a:r>
          </a:p>
          <a:p>
            <a:pPr>
              <a:buFontTx/>
              <a:buNone/>
            </a:pPr>
            <a:r>
              <a:rPr lang="en-GB" b="1" dirty="0" smtClean="0">
                <a:latin typeface="Courier New" pitchFamily="49" charset="0"/>
              </a:rPr>
              <a:t>			break;</a:t>
            </a:r>
          </a:p>
          <a:p>
            <a:pPr>
              <a:buFontTx/>
              <a:buNone/>
            </a:pPr>
            <a:r>
              <a:rPr lang="en-GB" b="1" dirty="0" smtClean="0">
                <a:latin typeface="Courier New" pitchFamily="49" charset="0"/>
              </a:rPr>
              <a:t>  case ‘B’ : </a:t>
            </a:r>
            <a:r>
              <a:rPr lang="en-GB" b="1" dirty="0" err="1" smtClean="0">
                <a:latin typeface="Courier New" pitchFamily="49" charset="0"/>
              </a:rPr>
              <a:t>System.out.println</a:t>
            </a:r>
            <a:r>
              <a:rPr lang="en-GB" b="1" dirty="0" smtClean="0">
                <a:latin typeface="Courier New" pitchFamily="49" charset="0"/>
              </a:rPr>
              <a:t>( “Good student”)</a:t>
            </a:r>
          </a:p>
          <a:p>
            <a:pPr>
              <a:buFontTx/>
              <a:buNone/>
            </a:pPr>
            <a:r>
              <a:rPr lang="en-GB" b="1" dirty="0" smtClean="0">
                <a:latin typeface="Courier New" pitchFamily="49" charset="0"/>
              </a:rPr>
              <a:t>             break;</a:t>
            </a:r>
          </a:p>
          <a:p>
            <a:pPr>
              <a:buFontTx/>
              <a:buNone/>
            </a:pPr>
            <a:r>
              <a:rPr lang="en-GB" b="1" dirty="0" smtClean="0">
                <a:latin typeface="Courier New" pitchFamily="49" charset="0"/>
              </a:rPr>
              <a:t>  case ‘C’ : </a:t>
            </a:r>
            <a:r>
              <a:rPr lang="en-GB" b="1" dirty="0" err="1" smtClean="0">
                <a:latin typeface="Courier New" pitchFamily="49" charset="0"/>
              </a:rPr>
              <a:t>System.out.println</a:t>
            </a:r>
            <a:r>
              <a:rPr lang="en-GB" b="1" dirty="0" smtClean="0">
                <a:latin typeface="Courier New" pitchFamily="49" charset="0"/>
              </a:rPr>
              <a:t>( “Average student”);</a:t>
            </a:r>
          </a:p>
          <a:p>
            <a:pPr>
              <a:buFontTx/>
              <a:buNone/>
            </a:pPr>
            <a:r>
              <a:rPr lang="en-GB" b="1" dirty="0" smtClean="0">
                <a:latin typeface="Courier New" pitchFamily="49" charset="0"/>
              </a:rPr>
              <a:t>			break;</a:t>
            </a:r>
          </a:p>
          <a:p>
            <a:pPr>
              <a:buFontTx/>
              <a:buNone/>
            </a:pPr>
            <a:r>
              <a:rPr lang="en-GB" b="1" dirty="0" smtClean="0">
                <a:latin typeface="Courier New" pitchFamily="49" charset="0"/>
              </a:rPr>
              <a:t>  case ‘D’ : </a:t>
            </a:r>
            <a:r>
              <a:rPr lang="en-GB" b="1" dirty="0" err="1" smtClean="0">
                <a:latin typeface="Courier New" pitchFamily="49" charset="0"/>
              </a:rPr>
              <a:t>System.out.println</a:t>
            </a:r>
            <a:r>
              <a:rPr lang="en-GB" b="1" dirty="0" smtClean="0">
                <a:latin typeface="Courier New" pitchFamily="49" charset="0"/>
              </a:rPr>
              <a:t>( “Bad student”);</a:t>
            </a:r>
          </a:p>
          <a:p>
            <a:pPr>
              <a:buFontTx/>
              <a:buNone/>
            </a:pPr>
            <a:r>
              <a:rPr lang="en-GB" b="1" dirty="0" smtClean="0">
                <a:latin typeface="Courier New" pitchFamily="49" charset="0"/>
              </a:rPr>
              <a:t>		   	break;</a:t>
            </a:r>
          </a:p>
          <a:p>
            <a:pPr>
              <a:buFontTx/>
              <a:buNone/>
            </a:pPr>
            <a:r>
              <a:rPr lang="en-GB" b="1" dirty="0" smtClean="0">
                <a:latin typeface="Courier New" pitchFamily="49" charset="0"/>
              </a:rPr>
              <a:t>  default  : </a:t>
            </a:r>
            <a:r>
              <a:rPr lang="en-GB" b="1" dirty="0" err="1" smtClean="0">
                <a:latin typeface="Courier New" pitchFamily="49" charset="0"/>
              </a:rPr>
              <a:t>System.out.println</a:t>
            </a:r>
            <a:r>
              <a:rPr lang="en-GB" b="1" dirty="0" smtClean="0">
                <a:latin typeface="Courier New" pitchFamily="49" charset="0"/>
              </a:rPr>
              <a:t>(“Failed student”);</a:t>
            </a:r>
          </a:p>
          <a:p>
            <a:pPr>
              <a:buFontTx/>
              <a:buNone/>
            </a:pPr>
            <a:r>
              <a:rPr lang="en-GB" b="1" dirty="0" smtClean="0">
                <a:latin typeface="Courier New" pitchFamily="49" charset="0"/>
              </a:rPr>
              <a:t>  			break;</a:t>
            </a:r>
          </a:p>
          <a:p>
            <a:pPr>
              <a:buFontTx/>
              <a:buNone/>
            </a:pPr>
            <a:r>
              <a:rPr lang="en-GB" b="1" dirty="0" smtClean="0">
                <a:latin typeface="Courier New" pitchFamily="49" charset="0"/>
              </a:rPr>
              <a:t>}</a:t>
            </a:r>
          </a:p>
          <a:p>
            <a:pPr>
              <a:buFontTx/>
              <a:buNone/>
            </a:pPr>
            <a:endParaRPr lang="en-GB" b="1" dirty="0" smtClean="0">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Looping Statements</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143000" y="1828800"/>
            <a:ext cx="8001000" cy="3886200"/>
          </a:xfrm>
          <a:prstGeom prst="rect">
            <a:avLst/>
          </a:prstGeom>
          <a:noFill/>
          <a:ln w="9525">
            <a:noFill/>
            <a:miter lim="800000"/>
            <a:headEnd/>
            <a:tailEnd/>
          </a:ln>
          <a:effectLst/>
        </p:spPr>
        <p:txBody>
          <a:bodyPr lIns="92075" tIns="46038" rIns="92075" bIns="46038"/>
          <a:lstStyle/>
          <a:p>
            <a:pPr marL="719138" indent="-358775"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Repeatedly executes the same set of instructions until a termination condition is met.</a:t>
            </a:r>
          </a:p>
          <a:p>
            <a:pPr marL="989013" indent="-628650" algn="just">
              <a:lnSpc>
                <a:spcPct val="200000"/>
              </a:lnSpc>
              <a:spcBef>
                <a:spcPct val="20000"/>
              </a:spcBef>
              <a:buClr>
                <a:schemeClr val="tx2"/>
              </a:buClr>
              <a:buSzPct val="100000"/>
              <a:buFont typeface="Wingdings" pitchFamily="2" charset="2"/>
              <a:buChar char="q"/>
            </a:pPr>
            <a:r>
              <a:rPr lang="en-US" sz="3200" b="1" i="1" dirty="0" smtClean="0">
                <a:latin typeface="Times New Roman" pitchFamily="18" charset="0"/>
                <a:cs typeface="Times New Roman" pitchFamily="18" charset="0"/>
              </a:rPr>
              <a:t>while</a:t>
            </a:r>
            <a:r>
              <a:rPr lang="en-US" sz="3200" dirty="0" smtClean="0">
                <a:latin typeface="Times New Roman" pitchFamily="18" charset="0"/>
                <a:cs typeface="Times New Roman" pitchFamily="18" charset="0"/>
              </a:rPr>
              <a:t> statement</a:t>
            </a:r>
          </a:p>
          <a:p>
            <a:pPr marL="989013" indent="-628650" algn="just">
              <a:lnSpc>
                <a:spcPct val="200000"/>
              </a:lnSpc>
              <a:spcBef>
                <a:spcPct val="20000"/>
              </a:spcBef>
              <a:buClr>
                <a:schemeClr val="tx2"/>
              </a:buClr>
              <a:buSzPct val="100000"/>
              <a:buFont typeface="Wingdings" pitchFamily="2" charset="2"/>
              <a:buChar char="q"/>
            </a:pPr>
            <a:r>
              <a:rPr lang="en-US" sz="3200" b="1" i="1" dirty="0" smtClean="0">
                <a:latin typeface="Times New Roman" pitchFamily="18" charset="0"/>
                <a:cs typeface="Times New Roman" pitchFamily="18" charset="0"/>
              </a:rPr>
              <a:t>for</a:t>
            </a:r>
            <a:r>
              <a:rPr lang="en-US" sz="3200" dirty="0" smtClean="0">
                <a:latin typeface="Times New Roman" pitchFamily="18" charset="0"/>
                <a:cs typeface="Times New Roman" pitchFamily="18" charset="0"/>
              </a:rPr>
              <a:t> statement</a:t>
            </a:r>
          </a:p>
          <a:p>
            <a:pPr marL="989013" indent="-628650" algn="just">
              <a:lnSpc>
                <a:spcPct val="200000"/>
              </a:lnSpc>
              <a:spcBef>
                <a:spcPct val="20000"/>
              </a:spcBef>
              <a:buClr>
                <a:schemeClr val="tx2"/>
              </a:buClr>
              <a:buSzPct val="100000"/>
              <a:buFont typeface="Wingdings" pitchFamily="2" charset="2"/>
              <a:buChar char="q"/>
            </a:pPr>
            <a:r>
              <a:rPr lang="en-US" sz="3200" b="1" i="1" dirty="0" smtClean="0">
                <a:latin typeface="Times New Roman" pitchFamily="18" charset="0"/>
                <a:cs typeface="Times New Roman" pitchFamily="18" charset="0"/>
              </a:rPr>
              <a:t>do-while</a:t>
            </a:r>
            <a:r>
              <a:rPr lang="en-US" sz="3200" dirty="0" smtClean="0">
                <a:latin typeface="Times New Roman" pitchFamily="18" charset="0"/>
                <a:cs typeface="Times New Roman" pitchFamily="18" charset="0"/>
              </a:rPr>
              <a:t> statement</a:t>
            </a:r>
          </a:p>
          <a:p>
            <a:pPr marL="179388" indent="-179388" algn="just">
              <a:lnSpc>
                <a:spcPct val="200000"/>
              </a:lnSpc>
              <a:spcBef>
                <a:spcPct val="20000"/>
              </a:spcBef>
              <a:buClr>
                <a:schemeClr val="tx2"/>
              </a:buClr>
              <a:buSzPct val="100000"/>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a:t>
            </a:fld>
            <a:endParaRPr lang="en-US"/>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Outline</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Control Statements or Decision Making</a:t>
            </a:r>
          </a:p>
          <a:p>
            <a:pPr marL="636588" lvl="1"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Branching or Selection</a:t>
            </a:r>
          </a:p>
          <a:p>
            <a:pPr marL="636588" lvl="1"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Looping or iteration</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hlinkClick r:id="" action="ppaction://noaction"/>
              </a:rPr>
              <a:t>Classes and Objects</a:t>
            </a:r>
            <a:endParaRPr lang="en-US" sz="2400" dirty="0" smtClean="0">
              <a:latin typeface="Times New Roman" pitchFamily="18" charset="0"/>
              <a:cs typeface="Times New Roman" pitchFamily="18" charset="0"/>
            </a:endParaRP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 Methods </a:t>
            </a:r>
          </a:p>
          <a:p>
            <a:pPr marL="636588" lvl="1" indent="-179388" algn="just">
              <a:lnSpc>
                <a:spcPct val="150000"/>
              </a:lnSpc>
              <a:spcBef>
                <a:spcPct val="20000"/>
              </a:spcBef>
              <a:buClr>
                <a:schemeClr val="tx2"/>
              </a:buClr>
              <a:buSzPct val="100000"/>
              <a:buFont typeface="Arial" pitchFamily="34" charset="0"/>
              <a:buChar char="•"/>
            </a:pPr>
            <a:endParaRPr lang="en-US" sz="2400" dirty="0" smtClean="0">
              <a:latin typeface="Times New Roman" pitchFamily="18" charset="0"/>
              <a:cs typeface="Times New Roman" pitchFamily="18" charset="0"/>
            </a:endParaRPr>
          </a:p>
          <a:p>
            <a:pPr marL="179388" indent="-179388" algn="just">
              <a:lnSpc>
                <a:spcPct val="150000"/>
              </a:lnSpc>
              <a:spcBef>
                <a:spcPct val="20000"/>
              </a:spcBef>
              <a:buClr>
                <a:schemeClr val="tx2"/>
              </a:buClr>
              <a:buSzPct val="100000"/>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i="1" dirty="0" smtClean="0">
                <a:latin typeface="Times New Roman" pitchFamily="18" charset="0"/>
                <a:cs typeface="Times New Roman" pitchFamily="18" charset="0"/>
              </a:rPr>
              <a:t>while</a:t>
            </a:r>
            <a:r>
              <a:rPr lang="en-US" sz="2800" b="1" dirty="0" smtClean="0">
                <a:latin typeface="Times New Roman" pitchFamily="18" charset="0"/>
                <a:cs typeface="Times New Roman" pitchFamily="18" charset="0"/>
              </a:rPr>
              <a:t> statement</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95400" y="1600200"/>
            <a:ext cx="5943600" cy="1676400"/>
          </a:xfrm>
          <a:prstGeom prst="rect">
            <a:avLst/>
          </a:prstGeom>
          <a:noFill/>
          <a:ln w="9525">
            <a:noFill/>
            <a:miter lim="800000"/>
            <a:headEnd/>
            <a:tailEnd/>
          </a:ln>
          <a:effectLst/>
        </p:spPr>
        <p:txBody>
          <a:bodyPr lIns="92075" tIns="46038" rIns="92075" bIns="46038"/>
          <a:lstStyle/>
          <a:p>
            <a:pPr marL="179388" indent="-179388" algn="just">
              <a:spcBef>
                <a:spcPct val="20000"/>
              </a:spcBef>
              <a:buClr>
                <a:schemeClr val="tx2"/>
              </a:buClr>
              <a:buSzPct val="100000"/>
            </a:pPr>
            <a:r>
              <a:rPr lang="en-US" sz="2400" b="1" dirty="0" smtClean="0">
                <a:latin typeface="Times New Roman" pitchFamily="18" charset="0"/>
                <a:cs typeface="Times New Roman" pitchFamily="18" charset="0"/>
              </a:rPr>
              <a:t>while</a:t>
            </a:r>
            <a:r>
              <a:rPr lang="en-US" sz="2400" dirty="0" smtClean="0">
                <a:latin typeface="Times New Roman" pitchFamily="18" charset="0"/>
                <a:cs typeface="Times New Roman" pitchFamily="18" charset="0"/>
              </a:rPr>
              <a:t> (Boolean Expression)</a:t>
            </a:r>
          </a:p>
          <a:p>
            <a:pPr marL="179388" indent="-179388" algn="just">
              <a:spcBef>
                <a:spcPct val="20000"/>
              </a:spcBef>
              <a:buClr>
                <a:schemeClr val="tx2"/>
              </a:buClr>
              <a:buSzPct val="100000"/>
            </a:pPr>
            <a:r>
              <a:rPr lang="en-US" sz="2400" dirty="0" smtClean="0">
                <a:latin typeface="Times New Roman" pitchFamily="18" charset="0"/>
                <a:cs typeface="Times New Roman" pitchFamily="18" charset="0"/>
              </a:rPr>
              <a:t>{</a:t>
            </a:r>
          </a:p>
          <a:p>
            <a:pPr marL="179388" indent="-179388" algn="just">
              <a:spcBef>
                <a:spcPct val="20000"/>
              </a:spcBef>
              <a:buClr>
                <a:schemeClr val="tx2"/>
              </a:buClr>
              <a:buSzPct val="100000"/>
            </a:pPr>
            <a:r>
              <a:rPr lang="en-US" sz="2400" dirty="0" smtClean="0">
                <a:latin typeface="Times New Roman" pitchFamily="18" charset="0"/>
                <a:cs typeface="Times New Roman" pitchFamily="18" charset="0"/>
              </a:rPr>
              <a:t>		//body of loop (sequence of statements)</a:t>
            </a:r>
          </a:p>
          <a:p>
            <a:pPr marL="179388" indent="-179388" algn="just">
              <a:spcBef>
                <a:spcPct val="20000"/>
              </a:spcBef>
              <a:buClr>
                <a:schemeClr val="tx2"/>
              </a:buClr>
              <a:buSzPct val="100000"/>
            </a:pPr>
            <a:r>
              <a:rPr lang="en-US" sz="2400" dirty="0" smtClean="0">
                <a:latin typeface="Times New Roman" pitchFamily="18" charset="0"/>
                <a:cs typeface="Times New Roman" pitchFamily="18" charset="0"/>
              </a:rPr>
              <a:t>}</a:t>
            </a:r>
          </a:p>
          <a:p>
            <a:pPr marL="179388" indent="-179388" algn="just">
              <a:spcBef>
                <a:spcPct val="20000"/>
              </a:spcBef>
              <a:buClr>
                <a:schemeClr val="tx2"/>
              </a:buClr>
              <a:buSzPct val="100000"/>
              <a:buFont typeface="Wingdings" pitchFamily="2" charset="2"/>
              <a:buChar char="q"/>
            </a:pPr>
            <a:r>
              <a:rPr lang="en-US" sz="2400" b="1" dirty="0" smtClean="0">
                <a:latin typeface="Times New Roman" pitchFamily="18" charset="0"/>
                <a:cs typeface="Times New Roman" pitchFamily="18" charset="0"/>
              </a:rPr>
              <a:t> Order of Execution</a:t>
            </a:r>
            <a:endParaRPr lang="en-US" sz="2400" b="1" dirty="0">
              <a:latin typeface="Times New Roman" pitchFamily="18" charset="0"/>
              <a:cs typeface="Times New Roman" pitchFamily="18" charset="0"/>
            </a:endParaRPr>
          </a:p>
        </p:txBody>
      </p:sp>
      <p:grpSp>
        <p:nvGrpSpPr>
          <p:cNvPr id="44" name="Group 43"/>
          <p:cNvGrpSpPr/>
          <p:nvPr/>
        </p:nvGrpSpPr>
        <p:grpSpPr>
          <a:xfrm>
            <a:off x="993775" y="3927475"/>
            <a:ext cx="4340226" cy="2625725"/>
            <a:chOff x="993775" y="3927475"/>
            <a:chExt cx="4340226" cy="2625725"/>
          </a:xfrm>
        </p:grpSpPr>
        <p:sp>
          <p:nvSpPr>
            <p:cNvPr id="13" name="Rectangle 7"/>
            <p:cNvSpPr>
              <a:spLocks noChangeArrowheads="1"/>
            </p:cNvSpPr>
            <p:nvPr/>
          </p:nvSpPr>
          <p:spPr bwMode="auto">
            <a:xfrm>
              <a:off x="5075238" y="5729288"/>
              <a:ext cx="258763" cy="276225"/>
            </a:xfrm>
            <a:prstGeom prst="rect">
              <a:avLst/>
            </a:prstGeom>
            <a:noFill/>
            <a:ln w="9525">
              <a:noFill/>
              <a:miter lim="800000"/>
              <a:headEnd/>
              <a:tailEnd/>
            </a:ln>
          </p:spPr>
          <p:txBody>
            <a:bodyPr wrap="none" lIns="0" tIns="0" rIns="0" bIns="0">
              <a:spAutoFit/>
            </a:bodyPr>
            <a:lstStyle/>
            <a:p>
              <a:pPr algn="l"/>
              <a:r>
                <a:rPr lang="en-US" altLang="ko-KR" dirty="0">
                  <a:sym typeface="Wingdings" pitchFamily="2" charset="2"/>
                </a:rPr>
                <a:t>(3)</a:t>
              </a:r>
            </a:p>
          </p:txBody>
        </p:sp>
        <p:sp>
          <p:nvSpPr>
            <p:cNvPr id="14" name="Rectangle 8"/>
            <p:cNvSpPr>
              <a:spLocks noChangeArrowheads="1"/>
            </p:cNvSpPr>
            <p:nvPr/>
          </p:nvSpPr>
          <p:spPr bwMode="auto">
            <a:xfrm>
              <a:off x="2598738" y="6137275"/>
              <a:ext cx="119063" cy="244475"/>
            </a:xfrm>
            <a:prstGeom prst="rect">
              <a:avLst/>
            </a:prstGeom>
            <a:noFill/>
            <a:ln w="9525">
              <a:noFill/>
              <a:miter lim="800000"/>
              <a:headEnd/>
              <a:tailEnd/>
            </a:ln>
          </p:spPr>
          <p:txBody>
            <a:bodyPr wrap="none" lIns="0" tIns="0" rIns="0" bIns="0">
              <a:spAutoFit/>
            </a:bodyPr>
            <a:lstStyle/>
            <a:p>
              <a:pPr algn="l"/>
              <a:r>
                <a:rPr lang="en-US" altLang="ko-KR" sz="1600" dirty="0">
                  <a:latin typeface="Arial" pitchFamily="34" charset="0"/>
                </a:rPr>
                <a:t>&lt;</a:t>
              </a:r>
              <a:endParaRPr lang="en-US" altLang="ko-KR" dirty="0"/>
            </a:p>
          </p:txBody>
        </p:sp>
        <p:sp>
          <p:nvSpPr>
            <p:cNvPr id="15" name="Rectangle 9"/>
            <p:cNvSpPr>
              <a:spLocks noChangeArrowheads="1"/>
            </p:cNvSpPr>
            <p:nvPr/>
          </p:nvSpPr>
          <p:spPr bwMode="auto">
            <a:xfrm>
              <a:off x="2765425" y="6146800"/>
              <a:ext cx="882650" cy="244475"/>
            </a:xfrm>
            <a:prstGeom prst="rect">
              <a:avLst/>
            </a:prstGeom>
            <a:noFill/>
            <a:ln w="9525">
              <a:noFill/>
              <a:miter lim="800000"/>
              <a:headEnd/>
              <a:tailEnd/>
            </a:ln>
          </p:spPr>
          <p:txBody>
            <a:bodyPr wrap="none" lIns="0" tIns="0" rIns="0" bIns="0">
              <a:spAutoFit/>
            </a:bodyPr>
            <a:lstStyle/>
            <a:p>
              <a:pPr algn="l"/>
              <a:r>
                <a:rPr lang="en-US" altLang="ko-KR" sz="1600" b="1" dirty="0">
                  <a:ea typeface="돋움" pitchFamily="34" charset="-127"/>
                </a:rPr>
                <a:t>Statement</a:t>
              </a:r>
              <a:endParaRPr lang="en-US" altLang="ko-KR" dirty="0"/>
            </a:p>
          </p:txBody>
        </p:sp>
        <p:sp>
          <p:nvSpPr>
            <p:cNvPr id="16" name="Rectangle 10"/>
            <p:cNvSpPr>
              <a:spLocks noChangeArrowheads="1"/>
            </p:cNvSpPr>
            <p:nvPr/>
          </p:nvSpPr>
          <p:spPr bwMode="auto">
            <a:xfrm>
              <a:off x="3341688" y="6137275"/>
              <a:ext cx="519113" cy="244475"/>
            </a:xfrm>
            <a:prstGeom prst="rect">
              <a:avLst/>
            </a:prstGeom>
            <a:noFill/>
            <a:ln w="9525">
              <a:noFill/>
              <a:miter lim="800000"/>
              <a:headEnd/>
              <a:tailEnd/>
            </a:ln>
          </p:spPr>
          <p:txBody>
            <a:bodyPr wrap="none" lIns="0" tIns="0" rIns="0" bIns="0">
              <a:spAutoFit/>
            </a:bodyPr>
            <a:lstStyle/>
            <a:p>
              <a:pPr algn="l"/>
              <a:r>
                <a:rPr lang="en-US" altLang="ko-KR" sz="1600" dirty="0">
                  <a:latin typeface="Arial" pitchFamily="34" charset="0"/>
                </a:rPr>
                <a:t>      </a:t>
              </a:r>
              <a:r>
                <a:rPr lang="en-US" altLang="ko-KR" sz="1600" dirty="0" smtClean="0">
                  <a:latin typeface="Arial" pitchFamily="34" charset="0"/>
                </a:rPr>
                <a:t> &gt;</a:t>
              </a:r>
              <a:endParaRPr lang="en-US" altLang="ko-KR" dirty="0"/>
            </a:p>
          </p:txBody>
        </p:sp>
        <p:sp>
          <p:nvSpPr>
            <p:cNvPr id="17" name="Rectangle 11"/>
            <p:cNvSpPr>
              <a:spLocks noChangeArrowheads="1"/>
            </p:cNvSpPr>
            <p:nvPr/>
          </p:nvSpPr>
          <p:spPr bwMode="auto">
            <a:xfrm>
              <a:off x="3346450" y="3927475"/>
              <a:ext cx="258763" cy="276225"/>
            </a:xfrm>
            <a:prstGeom prst="rect">
              <a:avLst/>
            </a:prstGeom>
            <a:noFill/>
            <a:ln w="9525">
              <a:noFill/>
              <a:miter lim="800000"/>
              <a:headEnd/>
              <a:tailEnd/>
            </a:ln>
          </p:spPr>
          <p:txBody>
            <a:bodyPr wrap="none" lIns="0" tIns="0" rIns="0" bIns="0">
              <a:spAutoFit/>
            </a:bodyPr>
            <a:lstStyle/>
            <a:p>
              <a:pPr algn="l"/>
              <a:r>
                <a:rPr lang="en-US" altLang="ko-KR" dirty="0">
                  <a:sym typeface="Wingdings" pitchFamily="2" charset="2"/>
                </a:rPr>
                <a:t>(1)</a:t>
              </a:r>
              <a:endParaRPr lang="en-US" altLang="ko-KR" dirty="0"/>
            </a:p>
          </p:txBody>
        </p:sp>
        <p:sp>
          <p:nvSpPr>
            <p:cNvPr id="18" name="Rectangle 13"/>
            <p:cNvSpPr>
              <a:spLocks noChangeArrowheads="1"/>
            </p:cNvSpPr>
            <p:nvPr/>
          </p:nvSpPr>
          <p:spPr bwMode="auto">
            <a:xfrm>
              <a:off x="3216275" y="5635625"/>
              <a:ext cx="266700" cy="274638"/>
            </a:xfrm>
            <a:prstGeom prst="rect">
              <a:avLst/>
            </a:prstGeom>
            <a:noFill/>
            <a:ln w="9525">
              <a:noFill/>
              <a:miter lim="800000"/>
              <a:headEnd/>
              <a:tailEnd/>
            </a:ln>
          </p:spPr>
          <p:txBody>
            <a:bodyPr wrap="none" lIns="0" tIns="0" rIns="0" bIns="0">
              <a:spAutoFit/>
            </a:bodyPr>
            <a:lstStyle/>
            <a:p>
              <a:pPr algn="l"/>
              <a:r>
                <a:rPr lang="en-US" altLang="ko-KR" sz="1800" dirty="0">
                  <a:sym typeface="Wingdings" pitchFamily="2" charset="2"/>
                </a:rPr>
                <a:t>(2)</a:t>
              </a:r>
            </a:p>
          </p:txBody>
        </p:sp>
        <p:sp>
          <p:nvSpPr>
            <p:cNvPr id="20" name="Rectangle 14"/>
            <p:cNvSpPr>
              <a:spLocks noChangeArrowheads="1"/>
            </p:cNvSpPr>
            <p:nvPr/>
          </p:nvSpPr>
          <p:spPr bwMode="auto">
            <a:xfrm>
              <a:off x="3506788" y="5608638"/>
              <a:ext cx="74613" cy="320675"/>
            </a:xfrm>
            <a:prstGeom prst="rect">
              <a:avLst/>
            </a:prstGeom>
            <a:noFill/>
            <a:ln w="9525">
              <a:noFill/>
              <a:miter lim="800000"/>
              <a:headEnd/>
              <a:tailEnd/>
            </a:ln>
          </p:spPr>
          <p:txBody>
            <a:bodyPr wrap="none" lIns="0" tIns="0" rIns="0" bIns="0">
              <a:spAutoFit/>
            </a:bodyPr>
            <a:lstStyle/>
            <a:p>
              <a:pPr algn="l"/>
              <a:r>
                <a:rPr lang="en-US" altLang="ko-KR" sz="2100">
                  <a:solidFill>
                    <a:srgbClr val="000000"/>
                  </a:solidFill>
                  <a:latin typeface="Arial" pitchFamily="34" charset="0"/>
                </a:rPr>
                <a:t> </a:t>
              </a:r>
              <a:endParaRPr lang="en-US" altLang="ko-KR"/>
            </a:p>
          </p:txBody>
        </p:sp>
        <p:sp>
          <p:nvSpPr>
            <p:cNvPr id="25" name="Freeform 15"/>
            <p:cNvSpPr>
              <a:spLocks/>
            </p:cNvSpPr>
            <p:nvPr/>
          </p:nvSpPr>
          <p:spPr bwMode="auto">
            <a:xfrm>
              <a:off x="1735138" y="5086350"/>
              <a:ext cx="1851025" cy="1146175"/>
            </a:xfrm>
            <a:custGeom>
              <a:avLst/>
              <a:gdLst/>
              <a:ahLst/>
              <a:cxnLst>
                <a:cxn ang="0">
                  <a:pos x="5832" y="0"/>
                </a:cxn>
                <a:cxn ang="0">
                  <a:pos x="5832" y="1434"/>
                </a:cxn>
                <a:cxn ang="0">
                  <a:pos x="0" y="1434"/>
                </a:cxn>
                <a:cxn ang="0">
                  <a:pos x="0" y="4331"/>
                </a:cxn>
              </a:cxnLst>
              <a:rect l="0" t="0" r="r" b="b"/>
              <a:pathLst>
                <a:path w="5832" h="4331">
                  <a:moveTo>
                    <a:pt x="5832" y="0"/>
                  </a:moveTo>
                  <a:lnTo>
                    <a:pt x="5832" y="1434"/>
                  </a:lnTo>
                  <a:lnTo>
                    <a:pt x="0" y="1434"/>
                  </a:lnTo>
                  <a:lnTo>
                    <a:pt x="0" y="4331"/>
                  </a:lnTo>
                </a:path>
              </a:pathLst>
            </a:custGeom>
            <a:noFill/>
            <a:ln w="20638">
              <a:solidFill>
                <a:schemeClr val="tx1"/>
              </a:solidFill>
              <a:prstDash val="solid"/>
              <a:round/>
              <a:headEnd/>
              <a:tailEnd/>
            </a:ln>
          </p:spPr>
          <p:txBody>
            <a:bodyPr/>
            <a:lstStyle/>
            <a:p>
              <a:endParaRPr lang="en-IN"/>
            </a:p>
          </p:txBody>
        </p:sp>
        <p:sp>
          <p:nvSpPr>
            <p:cNvPr id="26" name="Freeform 16"/>
            <p:cNvSpPr>
              <a:spLocks/>
            </p:cNvSpPr>
            <p:nvPr/>
          </p:nvSpPr>
          <p:spPr bwMode="auto">
            <a:xfrm>
              <a:off x="1636713" y="6172200"/>
              <a:ext cx="195263" cy="241300"/>
            </a:xfrm>
            <a:custGeom>
              <a:avLst/>
              <a:gdLst/>
              <a:ahLst/>
              <a:cxnLst>
                <a:cxn ang="0">
                  <a:pos x="0" y="0"/>
                </a:cxn>
                <a:cxn ang="0">
                  <a:pos x="308" y="113"/>
                </a:cxn>
                <a:cxn ang="0">
                  <a:pos x="616" y="0"/>
                </a:cxn>
                <a:cxn ang="0">
                  <a:pos x="308" y="911"/>
                </a:cxn>
                <a:cxn ang="0">
                  <a:pos x="0" y="0"/>
                </a:cxn>
              </a:cxnLst>
              <a:rect l="0" t="0" r="r" b="b"/>
              <a:pathLst>
                <a:path w="616" h="911">
                  <a:moveTo>
                    <a:pt x="0" y="0"/>
                  </a:moveTo>
                  <a:lnTo>
                    <a:pt x="308" y="113"/>
                  </a:lnTo>
                  <a:lnTo>
                    <a:pt x="616" y="0"/>
                  </a:lnTo>
                  <a:lnTo>
                    <a:pt x="308" y="911"/>
                  </a:lnTo>
                  <a:lnTo>
                    <a:pt x="0" y="0"/>
                  </a:lnTo>
                  <a:close/>
                </a:path>
              </a:pathLst>
            </a:custGeom>
            <a:solidFill>
              <a:schemeClr val="tx1"/>
            </a:solidFill>
            <a:ln w="9525">
              <a:noFill/>
              <a:round/>
              <a:headEnd/>
              <a:tailEnd/>
            </a:ln>
          </p:spPr>
          <p:txBody>
            <a:bodyPr/>
            <a:lstStyle/>
            <a:p>
              <a:endParaRPr lang="en-IN"/>
            </a:p>
          </p:txBody>
        </p:sp>
        <p:sp>
          <p:nvSpPr>
            <p:cNvPr id="28" name="Line 17"/>
            <p:cNvSpPr>
              <a:spLocks noChangeShapeType="1"/>
            </p:cNvSpPr>
            <p:nvPr/>
          </p:nvSpPr>
          <p:spPr bwMode="auto">
            <a:xfrm>
              <a:off x="2968625" y="5461000"/>
              <a:ext cx="1588" cy="301625"/>
            </a:xfrm>
            <a:prstGeom prst="line">
              <a:avLst/>
            </a:prstGeom>
            <a:noFill/>
            <a:ln w="20638">
              <a:solidFill>
                <a:schemeClr val="tx1"/>
              </a:solidFill>
              <a:round/>
              <a:headEnd/>
              <a:tailEnd/>
            </a:ln>
          </p:spPr>
          <p:txBody>
            <a:bodyPr/>
            <a:lstStyle/>
            <a:p>
              <a:endParaRPr lang="en-IN"/>
            </a:p>
          </p:txBody>
        </p:sp>
        <p:sp>
          <p:nvSpPr>
            <p:cNvPr id="29" name="Freeform 18"/>
            <p:cNvSpPr>
              <a:spLocks/>
            </p:cNvSpPr>
            <p:nvPr/>
          </p:nvSpPr>
          <p:spPr bwMode="auto">
            <a:xfrm>
              <a:off x="2871788" y="5699125"/>
              <a:ext cx="195263" cy="239713"/>
            </a:xfrm>
            <a:custGeom>
              <a:avLst/>
              <a:gdLst/>
              <a:ahLst/>
              <a:cxnLst>
                <a:cxn ang="0">
                  <a:pos x="0" y="0"/>
                </a:cxn>
                <a:cxn ang="0">
                  <a:pos x="308" y="112"/>
                </a:cxn>
                <a:cxn ang="0">
                  <a:pos x="615" y="0"/>
                </a:cxn>
                <a:cxn ang="0">
                  <a:pos x="308" y="910"/>
                </a:cxn>
                <a:cxn ang="0">
                  <a:pos x="0" y="0"/>
                </a:cxn>
              </a:cxnLst>
              <a:rect l="0" t="0" r="r" b="b"/>
              <a:pathLst>
                <a:path w="615" h="910">
                  <a:moveTo>
                    <a:pt x="0" y="0"/>
                  </a:moveTo>
                  <a:lnTo>
                    <a:pt x="308" y="112"/>
                  </a:lnTo>
                  <a:lnTo>
                    <a:pt x="615" y="0"/>
                  </a:lnTo>
                  <a:lnTo>
                    <a:pt x="308" y="910"/>
                  </a:lnTo>
                  <a:lnTo>
                    <a:pt x="0" y="0"/>
                  </a:lnTo>
                  <a:close/>
                </a:path>
              </a:pathLst>
            </a:custGeom>
            <a:solidFill>
              <a:schemeClr val="tx1"/>
            </a:solidFill>
            <a:ln w="9525">
              <a:solidFill>
                <a:schemeClr val="tx1"/>
              </a:solidFill>
              <a:round/>
              <a:headEnd/>
              <a:tailEnd/>
            </a:ln>
          </p:spPr>
          <p:txBody>
            <a:bodyPr/>
            <a:lstStyle/>
            <a:p>
              <a:endParaRPr lang="en-IN"/>
            </a:p>
          </p:txBody>
        </p:sp>
        <p:sp>
          <p:nvSpPr>
            <p:cNvPr id="30" name="Rectangle 19"/>
            <p:cNvSpPr>
              <a:spLocks noChangeArrowheads="1"/>
            </p:cNvSpPr>
            <p:nvPr/>
          </p:nvSpPr>
          <p:spPr bwMode="auto">
            <a:xfrm>
              <a:off x="3586163" y="5672138"/>
              <a:ext cx="431800" cy="274638"/>
            </a:xfrm>
            <a:prstGeom prst="rect">
              <a:avLst/>
            </a:prstGeom>
            <a:noFill/>
            <a:ln w="9525">
              <a:noFill/>
              <a:miter lim="800000"/>
              <a:headEnd/>
              <a:tailEnd/>
            </a:ln>
          </p:spPr>
          <p:txBody>
            <a:bodyPr wrap="none" lIns="0" tIns="0" rIns="0" bIns="0">
              <a:spAutoFit/>
            </a:bodyPr>
            <a:lstStyle/>
            <a:p>
              <a:pPr algn="l"/>
              <a:r>
                <a:rPr lang="en-US" altLang="ko-KR" sz="1800"/>
                <a:t>True</a:t>
              </a:r>
            </a:p>
          </p:txBody>
        </p:sp>
        <p:sp>
          <p:nvSpPr>
            <p:cNvPr id="31" name="Rectangle 20"/>
            <p:cNvSpPr>
              <a:spLocks noChangeArrowheads="1"/>
            </p:cNvSpPr>
            <p:nvPr/>
          </p:nvSpPr>
          <p:spPr bwMode="auto">
            <a:xfrm>
              <a:off x="993775" y="6308725"/>
              <a:ext cx="430213" cy="244475"/>
            </a:xfrm>
            <a:prstGeom prst="rect">
              <a:avLst/>
            </a:prstGeom>
            <a:noFill/>
            <a:ln w="9525">
              <a:noFill/>
              <a:miter lim="800000"/>
              <a:headEnd/>
              <a:tailEnd/>
            </a:ln>
          </p:spPr>
          <p:txBody>
            <a:bodyPr wrap="none" lIns="0" tIns="0" rIns="0" bIns="0">
              <a:spAutoFit/>
            </a:bodyPr>
            <a:lstStyle/>
            <a:p>
              <a:pPr algn="l"/>
              <a:r>
                <a:rPr lang="en-US" altLang="ko-KR" sz="1600">
                  <a:solidFill>
                    <a:srgbClr val="F8F8F8"/>
                  </a:solidFill>
                  <a:ea typeface="돋움" pitchFamily="34" charset="-127"/>
                </a:rPr>
                <a:t>False</a:t>
              </a:r>
              <a:endParaRPr lang="en-US" altLang="ko-KR">
                <a:solidFill>
                  <a:srgbClr val="F8F8F8"/>
                </a:solidFill>
              </a:endParaRPr>
            </a:p>
          </p:txBody>
        </p:sp>
        <p:sp>
          <p:nvSpPr>
            <p:cNvPr id="32" name="Rectangle 21"/>
            <p:cNvSpPr>
              <a:spLocks noChangeArrowheads="1"/>
            </p:cNvSpPr>
            <p:nvPr/>
          </p:nvSpPr>
          <p:spPr bwMode="auto">
            <a:xfrm>
              <a:off x="1241425" y="5824538"/>
              <a:ext cx="258763" cy="276225"/>
            </a:xfrm>
            <a:prstGeom prst="rect">
              <a:avLst/>
            </a:prstGeom>
            <a:noFill/>
            <a:ln w="9525">
              <a:noFill/>
              <a:miter lim="800000"/>
              <a:headEnd/>
              <a:tailEnd/>
            </a:ln>
          </p:spPr>
          <p:txBody>
            <a:bodyPr wrap="none" lIns="0" tIns="0" rIns="0" bIns="0">
              <a:spAutoFit/>
            </a:bodyPr>
            <a:lstStyle/>
            <a:p>
              <a:pPr algn="l"/>
              <a:r>
                <a:rPr lang="en-US" altLang="ko-KR" dirty="0">
                  <a:sym typeface="Wingdings" pitchFamily="2" charset="2"/>
                </a:rPr>
                <a:t>(4)</a:t>
              </a:r>
            </a:p>
          </p:txBody>
        </p:sp>
        <p:sp>
          <p:nvSpPr>
            <p:cNvPr id="33" name="Freeform 22"/>
            <p:cNvSpPr>
              <a:spLocks/>
            </p:cNvSpPr>
            <p:nvPr/>
          </p:nvSpPr>
          <p:spPr bwMode="auto">
            <a:xfrm>
              <a:off x="2728913" y="4043363"/>
              <a:ext cx="687388" cy="293688"/>
            </a:xfrm>
            <a:custGeom>
              <a:avLst/>
              <a:gdLst/>
              <a:ahLst/>
              <a:cxnLst>
                <a:cxn ang="0">
                  <a:pos x="2166" y="1107"/>
                </a:cxn>
                <a:cxn ang="0">
                  <a:pos x="2136" y="1057"/>
                </a:cxn>
                <a:cxn ang="0">
                  <a:pos x="2106" y="1006"/>
                </a:cxn>
                <a:cxn ang="0">
                  <a:pos x="2073" y="957"/>
                </a:cxn>
                <a:cxn ang="0">
                  <a:pos x="2038" y="908"/>
                </a:cxn>
                <a:cxn ang="0">
                  <a:pos x="2001" y="859"/>
                </a:cxn>
                <a:cxn ang="0">
                  <a:pos x="1963" y="812"/>
                </a:cxn>
                <a:cxn ang="0">
                  <a:pos x="1922" y="767"/>
                </a:cxn>
                <a:cxn ang="0">
                  <a:pos x="1879" y="722"/>
                </a:cxn>
                <a:cxn ang="0">
                  <a:pos x="1835" y="678"/>
                </a:cxn>
                <a:cxn ang="0">
                  <a:pos x="1789" y="634"/>
                </a:cxn>
                <a:cxn ang="0">
                  <a:pos x="1742" y="592"/>
                </a:cxn>
                <a:cxn ang="0">
                  <a:pos x="1692" y="551"/>
                </a:cxn>
                <a:cxn ang="0">
                  <a:pos x="1641" y="513"/>
                </a:cxn>
                <a:cxn ang="0">
                  <a:pos x="1588" y="474"/>
                </a:cxn>
                <a:cxn ang="0">
                  <a:pos x="1534" y="437"/>
                </a:cxn>
                <a:cxn ang="0">
                  <a:pos x="1478" y="401"/>
                </a:cxn>
                <a:cxn ang="0">
                  <a:pos x="1421" y="367"/>
                </a:cxn>
                <a:cxn ang="0">
                  <a:pos x="1362" y="334"/>
                </a:cxn>
                <a:cxn ang="0">
                  <a:pos x="1303" y="302"/>
                </a:cxn>
                <a:cxn ang="0">
                  <a:pos x="1242" y="272"/>
                </a:cxn>
                <a:cxn ang="0">
                  <a:pos x="1179" y="243"/>
                </a:cxn>
                <a:cxn ang="0">
                  <a:pos x="1116" y="216"/>
                </a:cxn>
                <a:cxn ang="0">
                  <a:pos x="1051" y="190"/>
                </a:cxn>
                <a:cxn ang="0">
                  <a:pos x="987" y="166"/>
                </a:cxn>
                <a:cxn ang="0">
                  <a:pos x="920" y="144"/>
                </a:cxn>
                <a:cxn ang="0">
                  <a:pos x="853" y="123"/>
                </a:cxn>
                <a:cxn ang="0">
                  <a:pos x="785" y="103"/>
                </a:cxn>
                <a:cxn ang="0">
                  <a:pos x="716" y="86"/>
                </a:cxn>
                <a:cxn ang="0">
                  <a:pos x="647" y="70"/>
                </a:cxn>
                <a:cxn ang="0">
                  <a:pos x="576" y="55"/>
                </a:cxn>
                <a:cxn ang="0">
                  <a:pos x="505" y="42"/>
                </a:cxn>
                <a:cxn ang="0">
                  <a:pos x="434" y="31"/>
                </a:cxn>
                <a:cxn ang="0">
                  <a:pos x="362" y="22"/>
                </a:cxn>
                <a:cxn ang="0">
                  <a:pos x="291" y="14"/>
                </a:cxn>
                <a:cxn ang="0">
                  <a:pos x="218" y="8"/>
                </a:cxn>
                <a:cxn ang="0">
                  <a:pos x="146" y="4"/>
                </a:cxn>
                <a:cxn ang="0">
                  <a:pos x="73" y="1"/>
                </a:cxn>
                <a:cxn ang="0">
                  <a:pos x="0" y="0"/>
                </a:cxn>
              </a:cxnLst>
              <a:rect l="0" t="0" r="r" b="b"/>
              <a:pathLst>
                <a:path w="2166" h="1107">
                  <a:moveTo>
                    <a:pt x="2166" y="1107"/>
                  </a:moveTo>
                  <a:lnTo>
                    <a:pt x="2136" y="1057"/>
                  </a:lnTo>
                  <a:lnTo>
                    <a:pt x="2106" y="1006"/>
                  </a:lnTo>
                  <a:lnTo>
                    <a:pt x="2073" y="957"/>
                  </a:lnTo>
                  <a:lnTo>
                    <a:pt x="2038" y="908"/>
                  </a:lnTo>
                  <a:lnTo>
                    <a:pt x="2001" y="859"/>
                  </a:lnTo>
                  <a:lnTo>
                    <a:pt x="1963" y="812"/>
                  </a:lnTo>
                  <a:lnTo>
                    <a:pt x="1922" y="767"/>
                  </a:lnTo>
                  <a:lnTo>
                    <a:pt x="1879" y="722"/>
                  </a:lnTo>
                  <a:lnTo>
                    <a:pt x="1835" y="678"/>
                  </a:lnTo>
                  <a:lnTo>
                    <a:pt x="1789" y="634"/>
                  </a:lnTo>
                  <a:lnTo>
                    <a:pt x="1742" y="592"/>
                  </a:lnTo>
                  <a:lnTo>
                    <a:pt x="1692" y="551"/>
                  </a:lnTo>
                  <a:lnTo>
                    <a:pt x="1641" y="513"/>
                  </a:lnTo>
                  <a:lnTo>
                    <a:pt x="1588" y="474"/>
                  </a:lnTo>
                  <a:lnTo>
                    <a:pt x="1534" y="437"/>
                  </a:lnTo>
                  <a:lnTo>
                    <a:pt x="1478" y="401"/>
                  </a:lnTo>
                  <a:lnTo>
                    <a:pt x="1421" y="367"/>
                  </a:lnTo>
                  <a:lnTo>
                    <a:pt x="1362" y="334"/>
                  </a:lnTo>
                  <a:lnTo>
                    <a:pt x="1303" y="302"/>
                  </a:lnTo>
                  <a:lnTo>
                    <a:pt x="1242" y="272"/>
                  </a:lnTo>
                  <a:lnTo>
                    <a:pt x="1179" y="243"/>
                  </a:lnTo>
                  <a:lnTo>
                    <a:pt x="1116" y="216"/>
                  </a:lnTo>
                  <a:lnTo>
                    <a:pt x="1051" y="190"/>
                  </a:lnTo>
                  <a:lnTo>
                    <a:pt x="987" y="166"/>
                  </a:lnTo>
                  <a:lnTo>
                    <a:pt x="920" y="144"/>
                  </a:lnTo>
                  <a:lnTo>
                    <a:pt x="853" y="123"/>
                  </a:lnTo>
                  <a:lnTo>
                    <a:pt x="785" y="103"/>
                  </a:lnTo>
                  <a:lnTo>
                    <a:pt x="716" y="86"/>
                  </a:lnTo>
                  <a:lnTo>
                    <a:pt x="647" y="70"/>
                  </a:lnTo>
                  <a:lnTo>
                    <a:pt x="576" y="55"/>
                  </a:lnTo>
                  <a:lnTo>
                    <a:pt x="505" y="42"/>
                  </a:lnTo>
                  <a:lnTo>
                    <a:pt x="434" y="31"/>
                  </a:lnTo>
                  <a:lnTo>
                    <a:pt x="362" y="22"/>
                  </a:lnTo>
                  <a:lnTo>
                    <a:pt x="291" y="14"/>
                  </a:lnTo>
                  <a:lnTo>
                    <a:pt x="218" y="8"/>
                  </a:lnTo>
                  <a:lnTo>
                    <a:pt x="146" y="4"/>
                  </a:lnTo>
                  <a:lnTo>
                    <a:pt x="73" y="1"/>
                  </a:lnTo>
                  <a:lnTo>
                    <a:pt x="0" y="0"/>
                  </a:lnTo>
                </a:path>
              </a:pathLst>
            </a:custGeom>
            <a:noFill/>
            <a:ln w="20638">
              <a:solidFill>
                <a:schemeClr val="tx1"/>
              </a:solidFill>
              <a:prstDash val="solid"/>
              <a:round/>
              <a:headEnd/>
              <a:tailEnd/>
            </a:ln>
          </p:spPr>
          <p:txBody>
            <a:bodyPr/>
            <a:lstStyle/>
            <a:p>
              <a:endParaRPr lang="en-IN"/>
            </a:p>
          </p:txBody>
        </p:sp>
        <p:sp>
          <p:nvSpPr>
            <p:cNvPr id="34" name="Freeform 23"/>
            <p:cNvSpPr>
              <a:spLocks/>
            </p:cNvSpPr>
            <p:nvPr/>
          </p:nvSpPr>
          <p:spPr bwMode="auto">
            <a:xfrm>
              <a:off x="3279775" y="4264025"/>
              <a:ext cx="185738" cy="252413"/>
            </a:xfrm>
            <a:custGeom>
              <a:avLst/>
              <a:gdLst/>
              <a:ahLst/>
              <a:cxnLst>
                <a:cxn ang="0">
                  <a:pos x="0" y="157"/>
                </a:cxn>
                <a:cxn ang="0">
                  <a:pos x="324" y="187"/>
                </a:cxn>
                <a:cxn ang="0">
                  <a:pos x="584" y="0"/>
                </a:cxn>
                <a:cxn ang="0">
                  <a:pos x="567" y="956"/>
                </a:cxn>
                <a:cxn ang="0">
                  <a:pos x="0" y="157"/>
                </a:cxn>
              </a:cxnLst>
              <a:rect l="0" t="0" r="r" b="b"/>
              <a:pathLst>
                <a:path w="584" h="956">
                  <a:moveTo>
                    <a:pt x="0" y="157"/>
                  </a:moveTo>
                  <a:lnTo>
                    <a:pt x="324" y="187"/>
                  </a:lnTo>
                  <a:lnTo>
                    <a:pt x="584" y="0"/>
                  </a:lnTo>
                  <a:lnTo>
                    <a:pt x="567" y="956"/>
                  </a:lnTo>
                  <a:lnTo>
                    <a:pt x="0" y="157"/>
                  </a:lnTo>
                  <a:close/>
                </a:path>
              </a:pathLst>
            </a:custGeom>
            <a:solidFill>
              <a:schemeClr val="tx1"/>
            </a:solidFill>
            <a:ln w="9525">
              <a:solidFill>
                <a:schemeClr val="tx1"/>
              </a:solidFill>
              <a:round/>
              <a:headEnd/>
              <a:tailEnd/>
            </a:ln>
          </p:spPr>
          <p:txBody>
            <a:bodyPr/>
            <a:lstStyle/>
            <a:p>
              <a:endParaRPr lang="en-IN"/>
            </a:p>
          </p:txBody>
        </p:sp>
        <p:sp>
          <p:nvSpPr>
            <p:cNvPr id="35" name="Freeform 24"/>
            <p:cNvSpPr>
              <a:spLocks/>
            </p:cNvSpPr>
            <p:nvPr/>
          </p:nvSpPr>
          <p:spPr bwMode="auto">
            <a:xfrm>
              <a:off x="4122738" y="4043363"/>
              <a:ext cx="457200" cy="290513"/>
            </a:xfrm>
            <a:custGeom>
              <a:avLst/>
              <a:gdLst/>
              <a:ahLst/>
              <a:cxnLst>
                <a:cxn ang="0">
                  <a:pos x="1440" y="0"/>
                </a:cxn>
                <a:cxn ang="0">
                  <a:pos x="1386" y="2"/>
                </a:cxn>
                <a:cxn ang="0">
                  <a:pos x="1332" y="5"/>
                </a:cxn>
                <a:cxn ang="0">
                  <a:pos x="1278" y="11"/>
                </a:cxn>
                <a:cxn ang="0">
                  <a:pos x="1225" y="18"/>
                </a:cxn>
                <a:cxn ang="0">
                  <a:pos x="1171" y="27"/>
                </a:cxn>
                <a:cxn ang="0">
                  <a:pos x="1119" y="39"/>
                </a:cxn>
                <a:cxn ang="0">
                  <a:pos x="1066" y="53"/>
                </a:cxn>
                <a:cxn ang="0">
                  <a:pos x="1014" y="69"/>
                </a:cxn>
                <a:cxn ang="0">
                  <a:pos x="963" y="87"/>
                </a:cxn>
                <a:cxn ang="0">
                  <a:pos x="912" y="107"/>
                </a:cxn>
                <a:cxn ang="0">
                  <a:pos x="861" y="129"/>
                </a:cxn>
                <a:cxn ang="0">
                  <a:pos x="812" y="153"/>
                </a:cxn>
                <a:cxn ang="0">
                  <a:pos x="762" y="179"/>
                </a:cxn>
                <a:cxn ang="0">
                  <a:pos x="714" y="206"/>
                </a:cxn>
                <a:cxn ang="0">
                  <a:pos x="667" y="236"/>
                </a:cxn>
                <a:cxn ang="0">
                  <a:pos x="620" y="267"/>
                </a:cxn>
                <a:cxn ang="0">
                  <a:pos x="575" y="301"/>
                </a:cxn>
                <a:cxn ang="0">
                  <a:pos x="531" y="335"/>
                </a:cxn>
                <a:cxn ang="0">
                  <a:pos x="488" y="373"/>
                </a:cxn>
                <a:cxn ang="0">
                  <a:pos x="446" y="410"/>
                </a:cxn>
                <a:cxn ang="0">
                  <a:pos x="405" y="451"/>
                </a:cxn>
                <a:cxn ang="0">
                  <a:pos x="365" y="493"/>
                </a:cxn>
                <a:cxn ang="0">
                  <a:pos x="327" y="536"/>
                </a:cxn>
                <a:cxn ang="0">
                  <a:pos x="289" y="581"/>
                </a:cxn>
                <a:cxn ang="0">
                  <a:pos x="254" y="627"/>
                </a:cxn>
                <a:cxn ang="0">
                  <a:pos x="219" y="675"/>
                </a:cxn>
                <a:cxn ang="0">
                  <a:pos x="186" y="724"/>
                </a:cxn>
                <a:cxn ang="0">
                  <a:pos x="156" y="774"/>
                </a:cxn>
                <a:cxn ang="0">
                  <a:pos x="125" y="825"/>
                </a:cxn>
                <a:cxn ang="0">
                  <a:pos x="97" y="878"/>
                </a:cxn>
                <a:cxn ang="0">
                  <a:pos x="71" y="932"/>
                </a:cxn>
                <a:cxn ang="0">
                  <a:pos x="46" y="986"/>
                </a:cxn>
                <a:cxn ang="0">
                  <a:pos x="22" y="1042"/>
                </a:cxn>
                <a:cxn ang="0">
                  <a:pos x="0" y="1099"/>
                </a:cxn>
              </a:cxnLst>
              <a:rect l="0" t="0" r="r" b="b"/>
              <a:pathLst>
                <a:path w="1440" h="1099">
                  <a:moveTo>
                    <a:pt x="1440" y="0"/>
                  </a:moveTo>
                  <a:lnTo>
                    <a:pt x="1386" y="2"/>
                  </a:lnTo>
                  <a:lnTo>
                    <a:pt x="1332" y="5"/>
                  </a:lnTo>
                  <a:lnTo>
                    <a:pt x="1278" y="11"/>
                  </a:lnTo>
                  <a:lnTo>
                    <a:pt x="1225" y="18"/>
                  </a:lnTo>
                  <a:lnTo>
                    <a:pt x="1171" y="27"/>
                  </a:lnTo>
                  <a:lnTo>
                    <a:pt x="1119" y="39"/>
                  </a:lnTo>
                  <a:lnTo>
                    <a:pt x="1066" y="53"/>
                  </a:lnTo>
                  <a:lnTo>
                    <a:pt x="1014" y="69"/>
                  </a:lnTo>
                  <a:lnTo>
                    <a:pt x="963" y="87"/>
                  </a:lnTo>
                  <a:lnTo>
                    <a:pt x="912" y="107"/>
                  </a:lnTo>
                  <a:lnTo>
                    <a:pt x="861" y="129"/>
                  </a:lnTo>
                  <a:lnTo>
                    <a:pt x="812" y="153"/>
                  </a:lnTo>
                  <a:lnTo>
                    <a:pt x="762" y="179"/>
                  </a:lnTo>
                  <a:lnTo>
                    <a:pt x="714" y="206"/>
                  </a:lnTo>
                  <a:lnTo>
                    <a:pt x="667" y="236"/>
                  </a:lnTo>
                  <a:lnTo>
                    <a:pt x="620" y="267"/>
                  </a:lnTo>
                  <a:lnTo>
                    <a:pt x="575" y="301"/>
                  </a:lnTo>
                  <a:lnTo>
                    <a:pt x="531" y="335"/>
                  </a:lnTo>
                  <a:lnTo>
                    <a:pt x="488" y="373"/>
                  </a:lnTo>
                  <a:lnTo>
                    <a:pt x="446" y="410"/>
                  </a:lnTo>
                  <a:lnTo>
                    <a:pt x="405" y="451"/>
                  </a:lnTo>
                  <a:lnTo>
                    <a:pt x="365" y="493"/>
                  </a:lnTo>
                  <a:lnTo>
                    <a:pt x="327" y="536"/>
                  </a:lnTo>
                  <a:lnTo>
                    <a:pt x="289" y="581"/>
                  </a:lnTo>
                  <a:lnTo>
                    <a:pt x="254" y="627"/>
                  </a:lnTo>
                  <a:lnTo>
                    <a:pt x="219" y="675"/>
                  </a:lnTo>
                  <a:lnTo>
                    <a:pt x="186" y="724"/>
                  </a:lnTo>
                  <a:lnTo>
                    <a:pt x="156" y="774"/>
                  </a:lnTo>
                  <a:lnTo>
                    <a:pt x="125" y="825"/>
                  </a:lnTo>
                  <a:lnTo>
                    <a:pt x="97" y="878"/>
                  </a:lnTo>
                  <a:lnTo>
                    <a:pt x="71" y="932"/>
                  </a:lnTo>
                  <a:lnTo>
                    <a:pt x="46" y="986"/>
                  </a:lnTo>
                  <a:lnTo>
                    <a:pt x="22" y="1042"/>
                  </a:lnTo>
                  <a:lnTo>
                    <a:pt x="0" y="1099"/>
                  </a:lnTo>
                </a:path>
              </a:pathLst>
            </a:custGeom>
            <a:noFill/>
            <a:ln w="20638">
              <a:solidFill>
                <a:schemeClr val="tx1"/>
              </a:solidFill>
              <a:prstDash val="solid"/>
              <a:round/>
              <a:headEnd/>
              <a:tailEnd/>
            </a:ln>
          </p:spPr>
          <p:txBody>
            <a:bodyPr/>
            <a:lstStyle/>
            <a:p>
              <a:endParaRPr lang="en-IN"/>
            </a:p>
          </p:txBody>
        </p:sp>
        <p:sp>
          <p:nvSpPr>
            <p:cNvPr id="36" name="Freeform 25"/>
            <p:cNvSpPr>
              <a:spLocks/>
            </p:cNvSpPr>
            <p:nvPr/>
          </p:nvSpPr>
          <p:spPr bwMode="auto">
            <a:xfrm>
              <a:off x="4062413" y="4265613"/>
              <a:ext cx="190500" cy="250825"/>
            </a:xfrm>
            <a:custGeom>
              <a:avLst/>
              <a:gdLst/>
              <a:ahLst/>
              <a:cxnLst>
                <a:cxn ang="0">
                  <a:pos x="0" y="0"/>
                </a:cxn>
                <a:cxn ang="0">
                  <a:pos x="276" y="165"/>
                </a:cxn>
                <a:cxn ang="0">
                  <a:pos x="600" y="104"/>
                </a:cxn>
                <a:cxn ang="0">
                  <a:pos x="114" y="948"/>
                </a:cxn>
                <a:cxn ang="0">
                  <a:pos x="0" y="0"/>
                </a:cxn>
              </a:cxnLst>
              <a:rect l="0" t="0" r="r" b="b"/>
              <a:pathLst>
                <a:path w="600" h="948">
                  <a:moveTo>
                    <a:pt x="0" y="0"/>
                  </a:moveTo>
                  <a:lnTo>
                    <a:pt x="276" y="165"/>
                  </a:lnTo>
                  <a:lnTo>
                    <a:pt x="600" y="104"/>
                  </a:lnTo>
                  <a:lnTo>
                    <a:pt x="114" y="948"/>
                  </a:lnTo>
                  <a:lnTo>
                    <a:pt x="0" y="0"/>
                  </a:lnTo>
                  <a:close/>
                </a:path>
              </a:pathLst>
            </a:custGeom>
            <a:solidFill>
              <a:schemeClr val="tx1"/>
            </a:solidFill>
            <a:ln w="9525">
              <a:noFill/>
              <a:round/>
              <a:headEnd/>
              <a:tailEnd/>
            </a:ln>
          </p:spPr>
          <p:txBody>
            <a:bodyPr/>
            <a:lstStyle/>
            <a:p>
              <a:endParaRPr lang="en-IN"/>
            </a:p>
          </p:txBody>
        </p:sp>
        <p:sp>
          <p:nvSpPr>
            <p:cNvPr id="37" name="Rectangle 26"/>
            <p:cNvSpPr>
              <a:spLocks noChangeArrowheads="1"/>
            </p:cNvSpPr>
            <p:nvPr/>
          </p:nvSpPr>
          <p:spPr bwMode="auto">
            <a:xfrm>
              <a:off x="2136775" y="4689475"/>
              <a:ext cx="635000" cy="274638"/>
            </a:xfrm>
            <a:prstGeom prst="rect">
              <a:avLst/>
            </a:prstGeom>
            <a:noFill/>
            <a:ln w="9525">
              <a:noFill/>
              <a:miter lim="800000"/>
              <a:headEnd/>
              <a:tailEnd/>
            </a:ln>
          </p:spPr>
          <p:txBody>
            <a:bodyPr wrap="none" lIns="0" tIns="0" rIns="0" bIns="0">
              <a:spAutoFit/>
            </a:bodyPr>
            <a:lstStyle/>
            <a:p>
              <a:pPr algn="l"/>
              <a:r>
                <a:rPr lang="en-US" altLang="ko-KR" sz="1800" b="1" dirty="0">
                  <a:effectLst>
                    <a:outerShdw blurRad="38100" dist="38100" dir="2700000" algn="tl">
                      <a:srgbClr val="000000"/>
                    </a:outerShdw>
                  </a:effectLst>
                </a:rPr>
                <a:t>while  </a:t>
              </a:r>
              <a:endParaRPr lang="en-US" altLang="ko-KR" b="1" dirty="0">
                <a:effectLst>
                  <a:outerShdw blurRad="38100" dist="38100" dir="2700000" algn="tl">
                    <a:srgbClr val="000000"/>
                  </a:outerShdw>
                </a:effectLst>
              </a:endParaRPr>
            </a:p>
          </p:txBody>
        </p:sp>
        <p:sp>
          <p:nvSpPr>
            <p:cNvPr id="38" name="Rectangle 27"/>
            <p:cNvSpPr>
              <a:spLocks noChangeArrowheads="1"/>
            </p:cNvSpPr>
            <p:nvPr/>
          </p:nvSpPr>
          <p:spPr bwMode="auto">
            <a:xfrm>
              <a:off x="2867025" y="4722813"/>
              <a:ext cx="201613" cy="246063"/>
            </a:xfrm>
            <a:prstGeom prst="rect">
              <a:avLst/>
            </a:prstGeom>
            <a:noFill/>
            <a:ln w="9525">
              <a:noFill/>
              <a:miter lim="800000"/>
              <a:headEnd/>
              <a:tailEnd/>
            </a:ln>
          </p:spPr>
          <p:txBody>
            <a:bodyPr wrap="none" lIns="0" tIns="0" rIns="0" bIns="0">
              <a:spAutoFit/>
            </a:bodyPr>
            <a:lstStyle/>
            <a:p>
              <a:pPr algn="l"/>
              <a:r>
                <a:rPr lang="en-US" altLang="ko-KR" sz="1600" b="1" dirty="0">
                  <a:effectLst>
                    <a:outerShdw blurRad="38100" dist="38100" dir="2700000" algn="tl">
                      <a:srgbClr val="000000"/>
                    </a:outerShdw>
                  </a:effectLst>
                  <a:latin typeface="돋움" pitchFamily="34" charset="-127"/>
                  <a:ea typeface="돋움" pitchFamily="34" charset="-127"/>
                </a:rPr>
                <a:t>(&lt;</a:t>
              </a:r>
              <a:endParaRPr lang="en-US" altLang="ko-KR" b="1" dirty="0">
                <a:effectLst>
                  <a:outerShdw blurRad="38100" dist="38100" dir="2700000" algn="tl">
                    <a:srgbClr val="000000"/>
                  </a:outerShdw>
                </a:effectLst>
              </a:endParaRPr>
            </a:p>
          </p:txBody>
        </p:sp>
        <p:sp>
          <p:nvSpPr>
            <p:cNvPr id="39" name="Rectangle 28"/>
            <p:cNvSpPr>
              <a:spLocks noChangeArrowheads="1"/>
            </p:cNvSpPr>
            <p:nvPr/>
          </p:nvSpPr>
          <p:spPr bwMode="auto">
            <a:xfrm>
              <a:off x="3225800" y="4722813"/>
              <a:ext cx="957263" cy="246063"/>
            </a:xfrm>
            <a:prstGeom prst="rect">
              <a:avLst/>
            </a:prstGeom>
            <a:noFill/>
            <a:ln w="9525">
              <a:noFill/>
              <a:miter lim="800000"/>
              <a:headEnd/>
              <a:tailEnd/>
            </a:ln>
          </p:spPr>
          <p:txBody>
            <a:bodyPr wrap="none" lIns="0" tIns="0" rIns="0" bIns="0">
              <a:spAutoFit/>
            </a:bodyPr>
            <a:lstStyle/>
            <a:p>
              <a:pPr algn="l"/>
              <a:r>
                <a:rPr lang="en-US" altLang="ko-KR" sz="1600" b="1" dirty="0">
                  <a:effectLst>
                    <a:outerShdw blurRad="38100" dist="38100" dir="2700000" algn="tl">
                      <a:srgbClr val="000000"/>
                    </a:outerShdw>
                  </a:effectLst>
                </a:rPr>
                <a:t>Cond. </a:t>
              </a:r>
              <a:r>
                <a:rPr lang="en-US" altLang="ko-KR" sz="1600" b="1" dirty="0" err="1">
                  <a:effectLst>
                    <a:outerShdw blurRad="38100" dist="38100" dir="2700000" algn="tl">
                      <a:srgbClr val="000000"/>
                    </a:outerShdw>
                  </a:effectLst>
                </a:rPr>
                <a:t>Expr</a:t>
              </a:r>
              <a:r>
                <a:rPr lang="en-US" altLang="ko-KR" sz="1600" b="1" dirty="0">
                  <a:effectLst>
                    <a:outerShdw blurRad="38100" dist="38100" dir="2700000" algn="tl">
                      <a:srgbClr val="000000"/>
                    </a:outerShdw>
                  </a:effectLst>
                </a:rPr>
                <a:t>.</a:t>
              </a:r>
            </a:p>
          </p:txBody>
        </p:sp>
        <p:sp>
          <p:nvSpPr>
            <p:cNvPr id="40" name="Rectangle 29"/>
            <p:cNvSpPr>
              <a:spLocks noChangeArrowheads="1"/>
            </p:cNvSpPr>
            <p:nvPr/>
          </p:nvSpPr>
          <p:spPr bwMode="auto">
            <a:xfrm>
              <a:off x="4090988" y="4722813"/>
              <a:ext cx="407988" cy="244475"/>
            </a:xfrm>
            <a:prstGeom prst="rect">
              <a:avLst/>
            </a:prstGeom>
            <a:noFill/>
            <a:ln w="9525">
              <a:noFill/>
              <a:miter lim="800000"/>
              <a:headEnd/>
              <a:tailEnd/>
            </a:ln>
          </p:spPr>
          <p:txBody>
            <a:bodyPr wrap="none" lIns="0" tIns="0" rIns="0" bIns="0">
              <a:spAutoFit/>
            </a:bodyPr>
            <a:lstStyle/>
            <a:p>
              <a:pPr algn="l"/>
              <a:r>
                <a:rPr lang="en-US" altLang="ko-KR" sz="1600" b="1" dirty="0">
                  <a:solidFill>
                    <a:srgbClr val="FFFF00"/>
                  </a:solidFill>
                  <a:effectLst>
                    <a:outerShdw blurRad="38100" dist="38100" dir="2700000" algn="tl">
                      <a:srgbClr val="000000"/>
                    </a:outerShdw>
                  </a:effectLst>
                  <a:latin typeface="돋움" pitchFamily="34" charset="-127"/>
                  <a:ea typeface="돋움" pitchFamily="34" charset="-127"/>
                </a:rPr>
                <a:t>   </a:t>
              </a:r>
              <a:r>
                <a:rPr lang="en-US" altLang="ko-KR" sz="1600" b="1" dirty="0">
                  <a:effectLst>
                    <a:outerShdw blurRad="38100" dist="38100" dir="2700000" algn="tl">
                      <a:srgbClr val="000000"/>
                    </a:outerShdw>
                  </a:effectLst>
                  <a:latin typeface="돋움" pitchFamily="34" charset="-127"/>
                  <a:ea typeface="돋움" pitchFamily="34" charset="-127"/>
                </a:rPr>
                <a:t>&gt;)</a:t>
              </a:r>
              <a:endParaRPr lang="en-US" altLang="ko-KR" b="1" dirty="0">
                <a:effectLst>
                  <a:outerShdw blurRad="38100" dist="38100" dir="2700000" algn="tl">
                    <a:srgbClr val="000000"/>
                  </a:outerShdw>
                </a:effectLst>
              </a:endParaRPr>
            </a:p>
          </p:txBody>
        </p:sp>
        <p:sp>
          <p:nvSpPr>
            <p:cNvPr id="41" name="Freeform 30"/>
            <p:cNvSpPr>
              <a:spLocks/>
            </p:cNvSpPr>
            <p:nvPr/>
          </p:nvSpPr>
          <p:spPr bwMode="auto">
            <a:xfrm>
              <a:off x="4579938" y="4043363"/>
              <a:ext cx="620713" cy="947738"/>
            </a:xfrm>
            <a:custGeom>
              <a:avLst/>
              <a:gdLst/>
              <a:ahLst/>
              <a:cxnLst>
                <a:cxn ang="0">
                  <a:pos x="1955" y="3497"/>
                </a:cxn>
                <a:cxn ang="0">
                  <a:pos x="1951" y="3324"/>
                </a:cxn>
                <a:cxn ang="0">
                  <a:pos x="1940" y="3152"/>
                </a:cxn>
                <a:cxn ang="0">
                  <a:pos x="1927" y="2980"/>
                </a:cxn>
                <a:cxn ang="0">
                  <a:pos x="1909" y="2810"/>
                </a:cxn>
                <a:cxn ang="0">
                  <a:pos x="1886" y="2642"/>
                </a:cxn>
                <a:cxn ang="0">
                  <a:pos x="1859" y="2476"/>
                </a:cxn>
                <a:cxn ang="0">
                  <a:pos x="1827" y="2313"/>
                </a:cxn>
                <a:cxn ang="0">
                  <a:pos x="1792" y="2152"/>
                </a:cxn>
                <a:cxn ang="0">
                  <a:pos x="1752" y="1996"/>
                </a:cxn>
                <a:cxn ang="0">
                  <a:pos x="1708" y="1842"/>
                </a:cxn>
                <a:cxn ang="0">
                  <a:pos x="1660" y="1693"/>
                </a:cxn>
                <a:cxn ang="0">
                  <a:pos x="1608" y="1548"/>
                </a:cxn>
                <a:cxn ang="0">
                  <a:pos x="1553" y="1408"/>
                </a:cxn>
                <a:cxn ang="0">
                  <a:pos x="1494" y="1273"/>
                </a:cxn>
                <a:cxn ang="0">
                  <a:pos x="1430" y="1144"/>
                </a:cxn>
                <a:cxn ang="0">
                  <a:pos x="1365" y="1019"/>
                </a:cxn>
                <a:cxn ang="0">
                  <a:pos x="1295" y="901"/>
                </a:cxn>
                <a:cxn ang="0">
                  <a:pos x="1223" y="790"/>
                </a:cxn>
                <a:cxn ang="0">
                  <a:pos x="1148" y="685"/>
                </a:cxn>
                <a:cxn ang="0">
                  <a:pos x="1071" y="586"/>
                </a:cxn>
                <a:cxn ang="0">
                  <a:pos x="990" y="495"/>
                </a:cxn>
                <a:cxn ang="0">
                  <a:pos x="908" y="410"/>
                </a:cxn>
                <a:cxn ang="0">
                  <a:pos x="823" y="334"/>
                </a:cxn>
                <a:cxn ang="0">
                  <a:pos x="737" y="265"/>
                </a:cxn>
                <a:cxn ang="0">
                  <a:pos x="648" y="204"/>
                </a:cxn>
                <a:cxn ang="0">
                  <a:pos x="559" y="150"/>
                </a:cxn>
                <a:cxn ang="0">
                  <a:pos x="468" y="105"/>
                </a:cxn>
                <a:cxn ang="0">
                  <a:pos x="375" y="67"/>
                </a:cxn>
                <a:cxn ang="0">
                  <a:pos x="282" y="38"/>
                </a:cxn>
                <a:cxn ang="0">
                  <a:pos x="189" y="17"/>
                </a:cxn>
                <a:cxn ang="0">
                  <a:pos x="95" y="4"/>
                </a:cxn>
                <a:cxn ang="0">
                  <a:pos x="0" y="0"/>
                </a:cxn>
              </a:cxnLst>
              <a:rect l="0" t="0" r="r" b="b"/>
              <a:pathLst>
                <a:path w="1955" h="3584">
                  <a:moveTo>
                    <a:pt x="1955" y="3584"/>
                  </a:moveTo>
                  <a:lnTo>
                    <a:pt x="1955" y="3497"/>
                  </a:lnTo>
                  <a:lnTo>
                    <a:pt x="1953" y="3410"/>
                  </a:lnTo>
                  <a:lnTo>
                    <a:pt x="1951" y="3324"/>
                  </a:lnTo>
                  <a:lnTo>
                    <a:pt x="1946" y="3238"/>
                  </a:lnTo>
                  <a:lnTo>
                    <a:pt x="1940" y="3152"/>
                  </a:lnTo>
                  <a:lnTo>
                    <a:pt x="1935" y="3066"/>
                  </a:lnTo>
                  <a:lnTo>
                    <a:pt x="1927" y="2980"/>
                  </a:lnTo>
                  <a:lnTo>
                    <a:pt x="1919" y="2895"/>
                  </a:lnTo>
                  <a:lnTo>
                    <a:pt x="1909" y="2810"/>
                  </a:lnTo>
                  <a:lnTo>
                    <a:pt x="1899" y="2725"/>
                  </a:lnTo>
                  <a:lnTo>
                    <a:pt x="1886" y="2642"/>
                  </a:lnTo>
                  <a:lnTo>
                    <a:pt x="1874" y="2558"/>
                  </a:lnTo>
                  <a:lnTo>
                    <a:pt x="1859" y="2476"/>
                  </a:lnTo>
                  <a:lnTo>
                    <a:pt x="1844" y="2394"/>
                  </a:lnTo>
                  <a:lnTo>
                    <a:pt x="1827" y="2313"/>
                  </a:lnTo>
                  <a:lnTo>
                    <a:pt x="1810" y="2233"/>
                  </a:lnTo>
                  <a:lnTo>
                    <a:pt x="1792" y="2152"/>
                  </a:lnTo>
                  <a:lnTo>
                    <a:pt x="1773" y="2074"/>
                  </a:lnTo>
                  <a:lnTo>
                    <a:pt x="1752" y="1996"/>
                  </a:lnTo>
                  <a:lnTo>
                    <a:pt x="1731" y="1918"/>
                  </a:lnTo>
                  <a:lnTo>
                    <a:pt x="1708" y="1842"/>
                  </a:lnTo>
                  <a:lnTo>
                    <a:pt x="1684" y="1767"/>
                  </a:lnTo>
                  <a:lnTo>
                    <a:pt x="1660" y="1693"/>
                  </a:lnTo>
                  <a:lnTo>
                    <a:pt x="1634" y="1620"/>
                  </a:lnTo>
                  <a:lnTo>
                    <a:pt x="1608" y="1548"/>
                  </a:lnTo>
                  <a:lnTo>
                    <a:pt x="1581" y="1478"/>
                  </a:lnTo>
                  <a:lnTo>
                    <a:pt x="1553" y="1408"/>
                  </a:lnTo>
                  <a:lnTo>
                    <a:pt x="1523" y="1340"/>
                  </a:lnTo>
                  <a:lnTo>
                    <a:pt x="1494" y="1273"/>
                  </a:lnTo>
                  <a:lnTo>
                    <a:pt x="1462" y="1207"/>
                  </a:lnTo>
                  <a:lnTo>
                    <a:pt x="1430" y="1144"/>
                  </a:lnTo>
                  <a:lnTo>
                    <a:pt x="1399" y="1081"/>
                  </a:lnTo>
                  <a:lnTo>
                    <a:pt x="1365" y="1019"/>
                  </a:lnTo>
                  <a:lnTo>
                    <a:pt x="1331" y="960"/>
                  </a:lnTo>
                  <a:lnTo>
                    <a:pt x="1295" y="901"/>
                  </a:lnTo>
                  <a:lnTo>
                    <a:pt x="1260" y="845"/>
                  </a:lnTo>
                  <a:lnTo>
                    <a:pt x="1223" y="790"/>
                  </a:lnTo>
                  <a:lnTo>
                    <a:pt x="1187" y="736"/>
                  </a:lnTo>
                  <a:lnTo>
                    <a:pt x="1148" y="685"/>
                  </a:lnTo>
                  <a:lnTo>
                    <a:pt x="1110" y="635"/>
                  </a:lnTo>
                  <a:lnTo>
                    <a:pt x="1071" y="586"/>
                  </a:lnTo>
                  <a:lnTo>
                    <a:pt x="1031" y="540"/>
                  </a:lnTo>
                  <a:lnTo>
                    <a:pt x="990" y="495"/>
                  </a:lnTo>
                  <a:lnTo>
                    <a:pt x="950" y="452"/>
                  </a:lnTo>
                  <a:lnTo>
                    <a:pt x="908" y="410"/>
                  </a:lnTo>
                  <a:lnTo>
                    <a:pt x="866" y="372"/>
                  </a:lnTo>
                  <a:lnTo>
                    <a:pt x="823" y="334"/>
                  </a:lnTo>
                  <a:lnTo>
                    <a:pt x="780" y="299"/>
                  </a:lnTo>
                  <a:lnTo>
                    <a:pt x="737" y="265"/>
                  </a:lnTo>
                  <a:lnTo>
                    <a:pt x="692" y="233"/>
                  </a:lnTo>
                  <a:lnTo>
                    <a:pt x="648" y="204"/>
                  </a:lnTo>
                  <a:lnTo>
                    <a:pt x="604" y="176"/>
                  </a:lnTo>
                  <a:lnTo>
                    <a:pt x="559" y="150"/>
                  </a:lnTo>
                  <a:lnTo>
                    <a:pt x="513" y="126"/>
                  </a:lnTo>
                  <a:lnTo>
                    <a:pt x="468" y="105"/>
                  </a:lnTo>
                  <a:lnTo>
                    <a:pt x="421" y="85"/>
                  </a:lnTo>
                  <a:lnTo>
                    <a:pt x="375" y="67"/>
                  </a:lnTo>
                  <a:lnTo>
                    <a:pt x="328" y="51"/>
                  </a:lnTo>
                  <a:lnTo>
                    <a:pt x="282" y="38"/>
                  </a:lnTo>
                  <a:lnTo>
                    <a:pt x="235" y="26"/>
                  </a:lnTo>
                  <a:lnTo>
                    <a:pt x="189" y="17"/>
                  </a:lnTo>
                  <a:lnTo>
                    <a:pt x="141" y="9"/>
                  </a:lnTo>
                  <a:lnTo>
                    <a:pt x="95" y="4"/>
                  </a:lnTo>
                  <a:lnTo>
                    <a:pt x="47" y="1"/>
                  </a:lnTo>
                  <a:lnTo>
                    <a:pt x="0" y="0"/>
                  </a:lnTo>
                </a:path>
              </a:pathLst>
            </a:custGeom>
            <a:noFill/>
            <a:ln w="20638">
              <a:solidFill>
                <a:schemeClr val="tx1"/>
              </a:solidFill>
              <a:prstDash val="solid"/>
              <a:round/>
              <a:headEnd/>
              <a:tailEnd/>
            </a:ln>
          </p:spPr>
          <p:txBody>
            <a:bodyPr/>
            <a:lstStyle/>
            <a:p>
              <a:endParaRPr lang="en-IN"/>
            </a:p>
          </p:txBody>
        </p:sp>
        <p:sp>
          <p:nvSpPr>
            <p:cNvPr id="42" name="Freeform 31"/>
            <p:cNvSpPr>
              <a:spLocks/>
            </p:cNvSpPr>
            <p:nvPr/>
          </p:nvSpPr>
          <p:spPr bwMode="auto">
            <a:xfrm>
              <a:off x="4089400" y="4991100"/>
              <a:ext cx="1111250" cy="1233488"/>
            </a:xfrm>
            <a:custGeom>
              <a:avLst/>
              <a:gdLst/>
              <a:ahLst/>
              <a:cxnLst>
                <a:cxn ang="0">
                  <a:pos x="73" y="4656"/>
                </a:cxn>
                <a:cxn ang="0">
                  <a:pos x="223" y="4648"/>
                </a:cxn>
                <a:cxn ang="0">
                  <a:pos x="370" y="4631"/>
                </a:cxn>
                <a:cxn ang="0">
                  <a:pos x="518" y="4606"/>
                </a:cxn>
                <a:cxn ang="0">
                  <a:pos x="665" y="4572"/>
                </a:cxn>
                <a:cxn ang="0">
                  <a:pos x="810" y="4531"/>
                </a:cxn>
                <a:cxn ang="0">
                  <a:pos x="954" y="4480"/>
                </a:cxn>
                <a:cxn ang="0">
                  <a:pos x="1096" y="4422"/>
                </a:cxn>
                <a:cxn ang="0">
                  <a:pos x="1236" y="4356"/>
                </a:cxn>
                <a:cxn ang="0">
                  <a:pos x="1375" y="4282"/>
                </a:cxn>
                <a:cxn ang="0">
                  <a:pos x="1510" y="4201"/>
                </a:cxn>
                <a:cxn ang="0">
                  <a:pos x="1643" y="4112"/>
                </a:cxn>
                <a:cxn ang="0">
                  <a:pos x="1773" y="4016"/>
                </a:cxn>
                <a:cxn ang="0">
                  <a:pos x="1900" y="3911"/>
                </a:cxn>
                <a:cxn ang="0">
                  <a:pos x="2022" y="3801"/>
                </a:cxn>
                <a:cxn ang="0">
                  <a:pos x="2142" y="3684"/>
                </a:cxn>
                <a:cxn ang="0">
                  <a:pos x="2258" y="3559"/>
                </a:cxn>
                <a:cxn ang="0">
                  <a:pos x="2369" y="3429"/>
                </a:cxn>
                <a:cxn ang="0">
                  <a:pos x="2477" y="3292"/>
                </a:cxn>
                <a:cxn ang="0">
                  <a:pos x="2580" y="3149"/>
                </a:cxn>
                <a:cxn ang="0">
                  <a:pos x="2677" y="3001"/>
                </a:cxn>
                <a:cxn ang="0">
                  <a:pos x="2771" y="2846"/>
                </a:cxn>
                <a:cxn ang="0">
                  <a:pos x="2859" y="2688"/>
                </a:cxn>
                <a:cxn ang="0">
                  <a:pos x="2942" y="2524"/>
                </a:cxn>
                <a:cxn ang="0">
                  <a:pos x="3021" y="2356"/>
                </a:cxn>
                <a:cxn ang="0">
                  <a:pos x="3092" y="2183"/>
                </a:cxn>
                <a:cxn ang="0">
                  <a:pos x="3159" y="2007"/>
                </a:cxn>
                <a:cxn ang="0">
                  <a:pos x="3220" y="1826"/>
                </a:cxn>
                <a:cxn ang="0">
                  <a:pos x="3276" y="1643"/>
                </a:cxn>
                <a:cxn ang="0">
                  <a:pos x="3326" y="1456"/>
                </a:cxn>
                <a:cxn ang="0">
                  <a:pos x="3369" y="1267"/>
                </a:cxn>
                <a:cxn ang="0">
                  <a:pos x="3406" y="1076"/>
                </a:cxn>
                <a:cxn ang="0">
                  <a:pos x="3438" y="883"/>
                </a:cxn>
                <a:cxn ang="0">
                  <a:pos x="3463" y="689"/>
                </a:cxn>
                <a:cxn ang="0">
                  <a:pos x="3481" y="493"/>
                </a:cxn>
                <a:cxn ang="0">
                  <a:pos x="3493" y="295"/>
                </a:cxn>
                <a:cxn ang="0">
                  <a:pos x="3500" y="98"/>
                </a:cxn>
              </a:cxnLst>
              <a:rect l="0" t="0" r="r" b="b"/>
              <a:pathLst>
                <a:path w="3500" h="4657">
                  <a:moveTo>
                    <a:pt x="0" y="4657"/>
                  </a:moveTo>
                  <a:lnTo>
                    <a:pt x="73" y="4656"/>
                  </a:lnTo>
                  <a:lnTo>
                    <a:pt x="148" y="4653"/>
                  </a:lnTo>
                  <a:lnTo>
                    <a:pt x="223" y="4648"/>
                  </a:lnTo>
                  <a:lnTo>
                    <a:pt x="297" y="4640"/>
                  </a:lnTo>
                  <a:lnTo>
                    <a:pt x="370" y="4631"/>
                  </a:lnTo>
                  <a:lnTo>
                    <a:pt x="444" y="4619"/>
                  </a:lnTo>
                  <a:lnTo>
                    <a:pt x="518" y="4606"/>
                  </a:lnTo>
                  <a:lnTo>
                    <a:pt x="591" y="4590"/>
                  </a:lnTo>
                  <a:lnTo>
                    <a:pt x="665" y="4572"/>
                  </a:lnTo>
                  <a:lnTo>
                    <a:pt x="738" y="4553"/>
                  </a:lnTo>
                  <a:lnTo>
                    <a:pt x="810" y="4531"/>
                  </a:lnTo>
                  <a:lnTo>
                    <a:pt x="883" y="4507"/>
                  </a:lnTo>
                  <a:lnTo>
                    <a:pt x="954" y="4480"/>
                  </a:lnTo>
                  <a:lnTo>
                    <a:pt x="1025" y="4452"/>
                  </a:lnTo>
                  <a:lnTo>
                    <a:pt x="1096" y="4422"/>
                  </a:lnTo>
                  <a:lnTo>
                    <a:pt x="1167" y="4391"/>
                  </a:lnTo>
                  <a:lnTo>
                    <a:pt x="1236" y="4356"/>
                  </a:lnTo>
                  <a:lnTo>
                    <a:pt x="1305" y="4321"/>
                  </a:lnTo>
                  <a:lnTo>
                    <a:pt x="1375" y="4282"/>
                  </a:lnTo>
                  <a:lnTo>
                    <a:pt x="1443" y="4242"/>
                  </a:lnTo>
                  <a:lnTo>
                    <a:pt x="1510" y="4201"/>
                  </a:lnTo>
                  <a:lnTo>
                    <a:pt x="1576" y="4158"/>
                  </a:lnTo>
                  <a:lnTo>
                    <a:pt x="1643" y="4112"/>
                  </a:lnTo>
                  <a:lnTo>
                    <a:pt x="1708" y="4065"/>
                  </a:lnTo>
                  <a:lnTo>
                    <a:pt x="1773" y="4016"/>
                  </a:lnTo>
                  <a:lnTo>
                    <a:pt x="1836" y="3965"/>
                  </a:lnTo>
                  <a:lnTo>
                    <a:pt x="1900" y="3911"/>
                  </a:lnTo>
                  <a:lnTo>
                    <a:pt x="1961" y="3857"/>
                  </a:lnTo>
                  <a:lnTo>
                    <a:pt x="2022" y="3801"/>
                  </a:lnTo>
                  <a:lnTo>
                    <a:pt x="2082" y="3743"/>
                  </a:lnTo>
                  <a:lnTo>
                    <a:pt x="2142" y="3684"/>
                  </a:lnTo>
                  <a:lnTo>
                    <a:pt x="2200" y="3622"/>
                  </a:lnTo>
                  <a:lnTo>
                    <a:pt x="2258" y="3559"/>
                  </a:lnTo>
                  <a:lnTo>
                    <a:pt x="2313" y="3495"/>
                  </a:lnTo>
                  <a:lnTo>
                    <a:pt x="2369" y="3429"/>
                  </a:lnTo>
                  <a:lnTo>
                    <a:pt x="2423" y="3361"/>
                  </a:lnTo>
                  <a:lnTo>
                    <a:pt x="2477" y="3292"/>
                  </a:lnTo>
                  <a:lnTo>
                    <a:pt x="2529" y="3221"/>
                  </a:lnTo>
                  <a:lnTo>
                    <a:pt x="2580" y="3149"/>
                  </a:lnTo>
                  <a:lnTo>
                    <a:pt x="2628" y="3075"/>
                  </a:lnTo>
                  <a:lnTo>
                    <a:pt x="2677" y="3001"/>
                  </a:lnTo>
                  <a:lnTo>
                    <a:pt x="2725" y="2925"/>
                  </a:lnTo>
                  <a:lnTo>
                    <a:pt x="2771" y="2846"/>
                  </a:lnTo>
                  <a:lnTo>
                    <a:pt x="2816" y="2768"/>
                  </a:lnTo>
                  <a:lnTo>
                    <a:pt x="2859" y="2688"/>
                  </a:lnTo>
                  <a:lnTo>
                    <a:pt x="2902" y="2606"/>
                  </a:lnTo>
                  <a:lnTo>
                    <a:pt x="2942" y="2524"/>
                  </a:lnTo>
                  <a:lnTo>
                    <a:pt x="2982" y="2440"/>
                  </a:lnTo>
                  <a:lnTo>
                    <a:pt x="3021" y="2356"/>
                  </a:lnTo>
                  <a:lnTo>
                    <a:pt x="3057" y="2270"/>
                  </a:lnTo>
                  <a:lnTo>
                    <a:pt x="3092" y="2183"/>
                  </a:lnTo>
                  <a:lnTo>
                    <a:pt x="3127" y="2096"/>
                  </a:lnTo>
                  <a:lnTo>
                    <a:pt x="3159" y="2007"/>
                  </a:lnTo>
                  <a:lnTo>
                    <a:pt x="3191" y="1917"/>
                  </a:lnTo>
                  <a:lnTo>
                    <a:pt x="3220" y="1826"/>
                  </a:lnTo>
                  <a:lnTo>
                    <a:pt x="3249" y="1735"/>
                  </a:lnTo>
                  <a:lnTo>
                    <a:pt x="3276" y="1643"/>
                  </a:lnTo>
                  <a:lnTo>
                    <a:pt x="3302" y="1550"/>
                  </a:lnTo>
                  <a:lnTo>
                    <a:pt x="3326" y="1456"/>
                  </a:lnTo>
                  <a:lnTo>
                    <a:pt x="3348" y="1362"/>
                  </a:lnTo>
                  <a:lnTo>
                    <a:pt x="3369" y="1267"/>
                  </a:lnTo>
                  <a:lnTo>
                    <a:pt x="3388" y="1172"/>
                  </a:lnTo>
                  <a:lnTo>
                    <a:pt x="3406" y="1076"/>
                  </a:lnTo>
                  <a:lnTo>
                    <a:pt x="3422" y="980"/>
                  </a:lnTo>
                  <a:lnTo>
                    <a:pt x="3438" y="883"/>
                  </a:lnTo>
                  <a:lnTo>
                    <a:pt x="3450" y="786"/>
                  </a:lnTo>
                  <a:lnTo>
                    <a:pt x="3463" y="689"/>
                  </a:lnTo>
                  <a:lnTo>
                    <a:pt x="3473" y="591"/>
                  </a:lnTo>
                  <a:lnTo>
                    <a:pt x="3481" y="493"/>
                  </a:lnTo>
                  <a:lnTo>
                    <a:pt x="3488" y="395"/>
                  </a:lnTo>
                  <a:lnTo>
                    <a:pt x="3493" y="295"/>
                  </a:lnTo>
                  <a:lnTo>
                    <a:pt x="3498" y="197"/>
                  </a:lnTo>
                  <a:lnTo>
                    <a:pt x="3500" y="98"/>
                  </a:lnTo>
                  <a:lnTo>
                    <a:pt x="3500" y="0"/>
                  </a:lnTo>
                </a:path>
              </a:pathLst>
            </a:custGeom>
            <a:noFill/>
            <a:ln w="20638">
              <a:solidFill>
                <a:schemeClr val="tx1"/>
              </a:solidFill>
              <a:prstDash val="solid"/>
              <a:round/>
              <a:headEnd/>
              <a:tailEnd/>
            </a:ln>
          </p:spPr>
          <p:txBody>
            <a:bodyPr/>
            <a:lstStyle/>
            <a:p>
              <a:endParaRPr lang="en-IN"/>
            </a:p>
          </p:txBody>
        </p:sp>
      </p:grpSp>
      <p:sp>
        <p:nvSpPr>
          <p:cNvPr id="45" name="Rectangle 5"/>
          <p:cNvSpPr>
            <a:spLocks noChangeArrowheads="1"/>
          </p:cNvSpPr>
          <p:nvPr/>
        </p:nvSpPr>
        <p:spPr bwMode="auto">
          <a:xfrm>
            <a:off x="5715000" y="3276600"/>
            <a:ext cx="3352800" cy="1905000"/>
          </a:xfrm>
          <a:prstGeom prst="rect">
            <a:avLst/>
          </a:prstGeom>
          <a:solidFill>
            <a:schemeClr val="bg1"/>
          </a:solidFill>
          <a:ln w="9525">
            <a:noFill/>
            <a:miter lim="800000"/>
            <a:headEnd/>
            <a:tailEnd/>
          </a:ln>
          <a:effectLst/>
        </p:spPr>
        <p:txBody>
          <a:bodyPr wrap="none" anchor="ctr"/>
          <a:lstStyle/>
          <a:p>
            <a:r>
              <a:rPr lang="en-US" altLang="ko-KR" b="1" dirty="0" smtClean="0">
                <a:latin typeface="Courier New" pitchFamily="49" charset="0"/>
                <a:cs typeface="Courier New" pitchFamily="49" charset="0"/>
              </a:rPr>
              <a:t>// summation from 1 to N</a:t>
            </a:r>
            <a:r>
              <a:rPr lang="en-US" altLang="ko-KR" sz="1800" b="1" dirty="0" smtClean="0">
                <a:latin typeface="Courier New" pitchFamily="49" charset="0"/>
                <a:cs typeface="Courier New" pitchFamily="49" charset="0"/>
              </a:rPr>
              <a:t> </a:t>
            </a:r>
          </a:p>
          <a:p>
            <a:pPr algn="l"/>
            <a:r>
              <a:rPr lang="en-US" altLang="ko-KR" sz="1800" b="1" dirty="0" smtClean="0">
                <a:latin typeface="Courier New" pitchFamily="49" charset="0"/>
                <a:cs typeface="Courier New" pitchFamily="49" charset="0"/>
              </a:rPr>
              <a:t>  </a:t>
            </a:r>
            <a:r>
              <a:rPr lang="en-US" altLang="ko-KR" sz="1800" b="1" dirty="0" err="1" smtClean="0">
                <a:latin typeface="Courier New" pitchFamily="49" charset="0"/>
                <a:cs typeface="Courier New" pitchFamily="49" charset="0"/>
              </a:rPr>
              <a:t>i</a:t>
            </a:r>
            <a:r>
              <a:rPr lang="en-US" altLang="ko-KR" sz="1800" b="1" dirty="0" smtClean="0">
                <a:latin typeface="Courier New" pitchFamily="49" charset="0"/>
                <a:cs typeface="Courier New" pitchFamily="49" charset="0"/>
              </a:rPr>
              <a:t>=1</a:t>
            </a:r>
            <a:r>
              <a:rPr lang="en-US" altLang="ko-KR" sz="1800" b="1" dirty="0">
                <a:latin typeface="Courier New" pitchFamily="49" charset="0"/>
                <a:cs typeface="Courier New" pitchFamily="49" charset="0"/>
              </a:rPr>
              <a:t>;  </a:t>
            </a:r>
            <a:r>
              <a:rPr lang="en-US" altLang="ko-KR" sz="1800" b="1" dirty="0" smtClean="0">
                <a:latin typeface="Courier New" pitchFamily="49" charset="0"/>
                <a:cs typeface="Courier New" pitchFamily="49" charset="0"/>
              </a:rPr>
              <a:t>s=0</a:t>
            </a:r>
            <a:r>
              <a:rPr lang="en-US" altLang="ko-KR" sz="1800" b="1" dirty="0">
                <a:latin typeface="Courier New" pitchFamily="49" charset="0"/>
                <a:cs typeface="Courier New" pitchFamily="49" charset="0"/>
              </a:rPr>
              <a:t>;</a:t>
            </a:r>
          </a:p>
          <a:p>
            <a:pPr algn="l"/>
            <a:r>
              <a:rPr lang="en-US" altLang="ko-KR" sz="1800" b="1" dirty="0">
                <a:latin typeface="Courier New" pitchFamily="49" charset="0"/>
                <a:cs typeface="Courier New" pitchFamily="49" charset="0"/>
              </a:rPr>
              <a:t>   while (</a:t>
            </a:r>
            <a:r>
              <a:rPr lang="en-US" altLang="ko-KR" sz="1800" b="1" dirty="0" err="1">
                <a:latin typeface="Courier New" pitchFamily="49" charset="0"/>
                <a:cs typeface="Courier New" pitchFamily="49" charset="0"/>
              </a:rPr>
              <a:t>i</a:t>
            </a:r>
            <a:r>
              <a:rPr lang="en-US" altLang="ko-KR" sz="1800" b="1" dirty="0">
                <a:latin typeface="Courier New" pitchFamily="49" charset="0"/>
                <a:cs typeface="Courier New" pitchFamily="49" charset="0"/>
              </a:rPr>
              <a:t> &lt;= N</a:t>
            </a:r>
            <a:r>
              <a:rPr lang="en-US" altLang="ko-KR" sz="1800" b="1" dirty="0" smtClean="0">
                <a:latin typeface="Courier New" pitchFamily="49" charset="0"/>
                <a:cs typeface="Courier New" pitchFamily="49" charset="0"/>
              </a:rPr>
              <a:t>)</a:t>
            </a:r>
          </a:p>
          <a:p>
            <a:pPr algn="l"/>
            <a:r>
              <a:rPr lang="en-US" altLang="ko-KR" sz="1800" b="1" dirty="0" smtClean="0">
                <a:latin typeface="Courier New" pitchFamily="49" charset="0"/>
                <a:cs typeface="Courier New" pitchFamily="49" charset="0"/>
              </a:rPr>
              <a:t>   {   </a:t>
            </a:r>
            <a:endParaRPr lang="en-US" altLang="ko-KR" sz="1800" b="1" dirty="0">
              <a:latin typeface="Courier New" pitchFamily="49" charset="0"/>
              <a:cs typeface="Courier New" pitchFamily="49" charset="0"/>
            </a:endParaRPr>
          </a:p>
          <a:p>
            <a:pPr algn="l"/>
            <a:r>
              <a:rPr lang="en-US" altLang="ko-KR" sz="1800" b="1" dirty="0">
                <a:latin typeface="Courier New" pitchFamily="49" charset="0"/>
                <a:cs typeface="Courier New" pitchFamily="49" charset="0"/>
              </a:rPr>
              <a:t>       </a:t>
            </a:r>
            <a:r>
              <a:rPr lang="en-US" altLang="ko-KR" sz="1800" b="1" dirty="0" smtClean="0">
                <a:latin typeface="Courier New" pitchFamily="49" charset="0"/>
                <a:cs typeface="Courier New" pitchFamily="49" charset="0"/>
              </a:rPr>
              <a:t>s = s + </a:t>
            </a:r>
            <a:r>
              <a:rPr lang="en-US" altLang="ko-KR" sz="1800" b="1" dirty="0" err="1">
                <a:latin typeface="Courier New" pitchFamily="49" charset="0"/>
                <a:cs typeface="Courier New" pitchFamily="49" charset="0"/>
              </a:rPr>
              <a:t>i</a:t>
            </a:r>
            <a:r>
              <a:rPr lang="en-US" altLang="ko-KR" sz="1800" b="1" dirty="0">
                <a:latin typeface="Courier New" pitchFamily="49" charset="0"/>
                <a:cs typeface="Courier New" pitchFamily="49" charset="0"/>
              </a:rPr>
              <a:t>;  </a:t>
            </a:r>
            <a:endParaRPr lang="en-US" altLang="ko-KR" sz="1800" b="1" dirty="0" smtClean="0">
              <a:latin typeface="Courier New" pitchFamily="49" charset="0"/>
              <a:cs typeface="Courier New" pitchFamily="49" charset="0"/>
            </a:endParaRPr>
          </a:p>
          <a:p>
            <a:pPr algn="l"/>
            <a:r>
              <a:rPr lang="en-US" altLang="ko-KR" b="1" dirty="0" smtClean="0">
                <a:latin typeface="Courier New" pitchFamily="49" charset="0"/>
                <a:cs typeface="Courier New" pitchFamily="49" charset="0"/>
              </a:rPr>
              <a:t>	</a:t>
            </a:r>
            <a:r>
              <a:rPr lang="en-US" altLang="ko-KR" sz="1800" b="1" dirty="0" smtClean="0">
                <a:latin typeface="Courier New" pitchFamily="49" charset="0"/>
                <a:cs typeface="Courier New" pitchFamily="49" charset="0"/>
              </a:rPr>
              <a:t>++</a:t>
            </a:r>
            <a:r>
              <a:rPr lang="en-US" altLang="ko-KR" sz="1800" b="1" dirty="0" err="1">
                <a:latin typeface="Courier New" pitchFamily="49" charset="0"/>
                <a:cs typeface="Courier New" pitchFamily="49" charset="0"/>
              </a:rPr>
              <a:t>i</a:t>
            </a:r>
            <a:r>
              <a:rPr lang="en-US" altLang="ko-KR" sz="1800" b="1" dirty="0">
                <a:latin typeface="Courier New" pitchFamily="49" charset="0"/>
                <a:cs typeface="Courier New" pitchFamily="49" charset="0"/>
              </a:rPr>
              <a:t>;</a:t>
            </a:r>
          </a:p>
          <a:p>
            <a:pPr algn="l"/>
            <a:r>
              <a:rPr lang="en-US" altLang="ko-KR" sz="1800" b="1" dirty="0">
                <a:latin typeface="Courier New" pitchFamily="49" charset="0"/>
                <a:cs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i="1" smtClean="0">
                <a:latin typeface="Times New Roman" pitchFamily="18" charset="0"/>
                <a:cs typeface="Times New Roman" pitchFamily="18" charset="0"/>
              </a:rPr>
              <a:t>do-while</a:t>
            </a:r>
            <a:r>
              <a:rPr lang="en-US" sz="2800" b="1"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statement</a:t>
            </a:r>
            <a:endParaRPr lang="en-US" sz="2800" b="1" dirty="0">
              <a:latin typeface="Times New Roman" pitchFamily="18" charset="0"/>
              <a:cs typeface="Times New Roman" pitchFamily="18" charset="0"/>
            </a:endParaRPr>
          </a:p>
        </p:txBody>
      </p:sp>
      <p:sp>
        <p:nvSpPr>
          <p:cNvPr id="12" name="Rectangle 1027"/>
          <p:cNvSpPr>
            <a:spLocks noChangeArrowheads="1"/>
          </p:cNvSpPr>
          <p:nvPr/>
        </p:nvSpPr>
        <p:spPr bwMode="auto">
          <a:xfrm>
            <a:off x="1295400" y="1600200"/>
            <a:ext cx="7848600" cy="1676400"/>
          </a:xfrm>
          <a:prstGeom prst="rect">
            <a:avLst/>
          </a:prstGeom>
          <a:noFill/>
          <a:ln w="9525">
            <a:noFill/>
            <a:miter lim="800000"/>
            <a:headEnd/>
            <a:tailEnd/>
          </a:ln>
          <a:effectLst/>
        </p:spPr>
        <p:txBody>
          <a:bodyPr lIns="92075" tIns="46038" rIns="92075" bIns="46038"/>
          <a:lstStyle/>
          <a:p>
            <a:pPr marL="179388" indent="-179388" algn="just">
              <a:spcBef>
                <a:spcPct val="20000"/>
              </a:spcBef>
              <a:buClr>
                <a:schemeClr val="tx2"/>
              </a:buClr>
              <a:buSzPct val="100000"/>
            </a:pPr>
            <a:r>
              <a:rPr lang="en-US" altLang="ko-KR" sz="2400" dirty="0" smtClean="0">
                <a:latin typeface="Times New Roman" pitchFamily="18" charset="0"/>
              </a:rPr>
              <a:t>After executing the repeating statements, then check the conditional expression</a:t>
            </a:r>
          </a:p>
          <a:p>
            <a:pPr marL="179388" indent="-179388" algn="just">
              <a:spcBef>
                <a:spcPct val="20000"/>
              </a:spcBef>
              <a:buClr>
                <a:schemeClr val="tx2"/>
              </a:buClr>
              <a:buSzPct val="100000"/>
            </a:pPr>
            <a:r>
              <a:rPr lang="en-US" sz="2400" b="1" dirty="0" smtClean="0">
                <a:latin typeface="Times New Roman" pitchFamily="18" charset="0"/>
                <a:cs typeface="Times New Roman" pitchFamily="18" charset="0"/>
              </a:rPr>
              <a:t>do</a:t>
            </a:r>
            <a:r>
              <a:rPr lang="en-US" sz="2400" dirty="0" smtClean="0">
                <a:latin typeface="Times New Roman" pitchFamily="18" charset="0"/>
                <a:cs typeface="Times New Roman" pitchFamily="18" charset="0"/>
              </a:rPr>
              <a:t>{</a:t>
            </a:r>
          </a:p>
          <a:p>
            <a:pPr marL="179388" indent="-179388" algn="just">
              <a:spcBef>
                <a:spcPct val="20000"/>
              </a:spcBef>
              <a:buClr>
                <a:schemeClr val="tx2"/>
              </a:buClr>
              <a:buSzPct val="100000"/>
            </a:pPr>
            <a:r>
              <a:rPr lang="en-US" sz="2400" dirty="0" smtClean="0">
                <a:latin typeface="Times New Roman" pitchFamily="18" charset="0"/>
                <a:cs typeface="Times New Roman" pitchFamily="18" charset="0"/>
              </a:rPr>
              <a:t>		//body of loop (sequence of statements)</a:t>
            </a:r>
          </a:p>
          <a:p>
            <a:pPr marL="179388" indent="-179388" algn="just">
              <a:spcBef>
                <a:spcPct val="20000"/>
              </a:spcBef>
              <a:buClr>
                <a:schemeClr val="tx2"/>
              </a:buClr>
              <a:buSzPct val="100000"/>
            </a:pP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while</a:t>
            </a:r>
            <a:r>
              <a:rPr lang="en-US" sz="2400" dirty="0" smtClean="0">
                <a:latin typeface="Times New Roman" pitchFamily="18" charset="0"/>
                <a:cs typeface="Times New Roman" pitchFamily="18" charset="0"/>
              </a:rPr>
              <a:t> (Boolean Expression);</a:t>
            </a:r>
          </a:p>
          <a:p>
            <a:pPr marL="179388" indent="-179388" algn="just">
              <a:spcBef>
                <a:spcPct val="20000"/>
              </a:spcBef>
              <a:buClr>
                <a:schemeClr val="tx2"/>
              </a:buClr>
              <a:buSzPct val="100000"/>
              <a:buFont typeface="Wingdings" pitchFamily="2" charset="2"/>
              <a:buChar char="q"/>
            </a:pPr>
            <a:r>
              <a:rPr lang="en-US" sz="2400" b="1" dirty="0" smtClean="0">
                <a:latin typeface="Times New Roman" pitchFamily="18" charset="0"/>
                <a:cs typeface="Times New Roman" pitchFamily="18" charset="0"/>
              </a:rPr>
              <a:t> Order of Execution</a:t>
            </a:r>
            <a:endParaRPr lang="en-US" sz="2400" b="1" dirty="0">
              <a:latin typeface="Times New Roman" pitchFamily="18" charset="0"/>
              <a:cs typeface="Times New Roman" pitchFamily="18" charset="0"/>
            </a:endParaRPr>
          </a:p>
        </p:txBody>
      </p:sp>
      <p:sp>
        <p:nvSpPr>
          <p:cNvPr id="44" name="Rectangle 26"/>
          <p:cNvSpPr>
            <a:spLocks noChangeArrowheads="1"/>
          </p:cNvSpPr>
          <p:nvPr/>
        </p:nvSpPr>
        <p:spPr bwMode="auto">
          <a:xfrm>
            <a:off x="2390539" y="4114800"/>
            <a:ext cx="352661" cy="276999"/>
          </a:xfrm>
          <a:prstGeom prst="rect">
            <a:avLst/>
          </a:prstGeom>
          <a:noFill/>
          <a:ln w="9525">
            <a:noFill/>
            <a:miter lim="800000"/>
            <a:headEnd/>
            <a:tailEnd/>
          </a:ln>
        </p:spPr>
        <p:txBody>
          <a:bodyPr wrap="none" lIns="0" tIns="0" rIns="0" bIns="0">
            <a:spAutoFit/>
          </a:bodyPr>
          <a:lstStyle/>
          <a:p>
            <a:pPr algn="l"/>
            <a:r>
              <a:rPr lang="en-US" altLang="ko-KR" sz="1800" b="1" dirty="0" smtClean="0">
                <a:effectLst>
                  <a:outerShdw blurRad="38100" dist="38100" dir="2700000" algn="tl">
                    <a:srgbClr val="000000"/>
                  </a:outerShdw>
                </a:effectLst>
              </a:rPr>
              <a:t>do  </a:t>
            </a:r>
            <a:endParaRPr lang="en-US" altLang="ko-KR" b="1" dirty="0">
              <a:effectLst>
                <a:outerShdw blurRad="38100" dist="38100" dir="2700000" algn="tl">
                  <a:srgbClr val="000000"/>
                </a:outerShdw>
              </a:effectLst>
            </a:endParaRPr>
          </a:p>
        </p:txBody>
      </p:sp>
      <p:grpSp>
        <p:nvGrpSpPr>
          <p:cNvPr id="47" name="Group 46"/>
          <p:cNvGrpSpPr/>
          <p:nvPr/>
        </p:nvGrpSpPr>
        <p:grpSpPr>
          <a:xfrm>
            <a:off x="993775" y="4156075"/>
            <a:ext cx="4206876" cy="2701925"/>
            <a:chOff x="993775" y="4156075"/>
            <a:chExt cx="4206876" cy="2701925"/>
          </a:xfrm>
        </p:grpSpPr>
        <p:sp>
          <p:nvSpPr>
            <p:cNvPr id="15" name="Rectangle 8"/>
            <p:cNvSpPr>
              <a:spLocks noChangeArrowheads="1"/>
            </p:cNvSpPr>
            <p:nvPr/>
          </p:nvSpPr>
          <p:spPr bwMode="auto">
            <a:xfrm>
              <a:off x="3157537" y="4860925"/>
              <a:ext cx="119063" cy="244475"/>
            </a:xfrm>
            <a:prstGeom prst="rect">
              <a:avLst/>
            </a:prstGeom>
            <a:noFill/>
            <a:ln w="9525">
              <a:noFill/>
              <a:miter lim="800000"/>
              <a:headEnd/>
              <a:tailEnd/>
            </a:ln>
          </p:spPr>
          <p:txBody>
            <a:bodyPr wrap="none" lIns="0" tIns="0" rIns="0" bIns="0">
              <a:spAutoFit/>
            </a:bodyPr>
            <a:lstStyle/>
            <a:p>
              <a:pPr algn="l"/>
              <a:r>
                <a:rPr lang="en-US" altLang="ko-KR" sz="1600" dirty="0">
                  <a:latin typeface="Arial" pitchFamily="34" charset="0"/>
                </a:rPr>
                <a:t>&lt;</a:t>
              </a:r>
              <a:endParaRPr lang="en-US" altLang="ko-KR" dirty="0"/>
            </a:p>
          </p:txBody>
        </p:sp>
        <p:sp>
          <p:nvSpPr>
            <p:cNvPr id="16" name="Rectangle 9"/>
            <p:cNvSpPr>
              <a:spLocks noChangeArrowheads="1"/>
            </p:cNvSpPr>
            <p:nvPr/>
          </p:nvSpPr>
          <p:spPr bwMode="auto">
            <a:xfrm>
              <a:off x="3308350" y="4876800"/>
              <a:ext cx="882650" cy="244475"/>
            </a:xfrm>
            <a:prstGeom prst="rect">
              <a:avLst/>
            </a:prstGeom>
            <a:noFill/>
            <a:ln w="9525">
              <a:noFill/>
              <a:miter lim="800000"/>
              <a:headEnd/>
              <a:tailEnd/>
            </a:ln>
          </p:spPr>
          <p:txBody>
            <a:bodyPr wrap="none" lIns="0" tIns="0" rIns="0" bIns="0">
              <a:spAutoFit/>
            </a:bodyPr>
            <a:lstStyle/>
            <a:p>
              <a:pPr algn="l"/>
              <a:r>
                <a:rPr lang="en-US" altLang="ko-KR" sz="1600" b="1" dirty="0">
                  <a:ea typeface="돋움" pitchFamily="34" charset="-127"/>
                </a:rPr>
                <a:t>Statement</a:t>
              </a:r>
              <a:endParaRPr lang="en-US" altLang="ko-KR" dirty="0"/>
            </a:p>
          </p:txBody>
        </p:sp>
        <p:sp>
          <p:nvSpPr>
            <p:cNvPr id="17" name="Rectangle 10"/>
            <p:cNvSpPr>
              <a:spLocks noChangeArrowheads="1"/>
            </p:cNvSpPr>
            <p:nvPr/>
          </p:nvSpPr>
          <p:spPr bwMode="auto">
            <a:xfrm>
              <a:off x="3900487" y="4860925"/>
              <a:ext cx="519113" cy="244475"/>
            </a:xfrm>
            <a:prstGeom prst="rect">
              <a:avLst/>
            </a:prstGeom>
            <a:noFill/>
            <a:ln w="9525">
              <a:noFill/>
              <a:miter lim="800000"/>
              <a:headEnd/>
              <a:tailEnd/>
            </a:ln>
          </p:spPr>
          <p:txBody>
            <a:bodyPr wrap="none" lIns="0" tIns="0" rIns="0" bIns="0">
              <a:spAutoFit/>
            </a:bodyPr>
            <a:lstStyle/>
            <a:p>
              <a:pPr algn="l"/>
              <a:r>
                <a:rPr lang="en-US" altLang="ko-KR" sz="1600" dirty="0">
                  <a:latin typeface="Arial" pitchFamily="34" charset="0"/>
                </a:rPr>
                <a:t>      </a:t>
              </a:r>
              <a:r>
                <a:rPr lang="en-US" altLang="ko-KR" sz="1600" dirty="0" smtClean="0">
                  <a:latin typeface="Arial" pitchFamily="34" charset="0"/>
                </a:rPr>
                <a:t> &gt;</a:t>
              </a:r>
              <a:endParaRPr lang="en-US" altLang="ko-KR" dirty="0"/>
            </a:p>
          </p:txBody>
        </p:sp>
        <p:sp>
          <p:nvSpPr>
            <p:cNvPr id="18" name="Rectangle 11"/>
            <p:cNvSpPr>
              <a:spLocks noChangeArrowheads="1"/>
            </p:cNvSpPr>
            <p:nvPr/>
          </p:nvSpPr>
          <p:spPr bwMode="auto">
            <a:xfrm>
              <a:off x="3346450" y="4156075"/>
              <a:ext cx="258763" cy="276225"/>
            </a:xfrm>
            <a:prstGeom prst="rect">
              <a:avLst/>
            </a:prstGeom>
            <a:noFill/>
            <a:ln w="9525">
              <a:noFill/>
              <a:miter lim="800000"/>
              <a:headEnd/>
              <a:tailEnd/>
            </a:ln>
          </p:spPr>
          <p:txBody>
            <a:bodyPr wrap="none" lIns="0" tIns="0" rIns="0" bIns="0">
              <a:spAutoFit/>
            </a:bodyPr>
            <a:lstStyle/>
            <a:p>
              <a:pPr algn="l"/>
              <a:r>
                <a:rPr lang="en-US" altLang="ko-KR" dirty="0">
                  <a:sym typeface="Wingdings" pitchFamily="2" charset="2"/>
                </a:rPr>
                <a:t>(1)</a:t>
              </a:r>
              <a:endParaRPr lang="en-US" altLang="ko-KR" dirty="0"/>
            </a:p>
          </p:txBody>
        </p:sp>
        <p:sp>
          <p:nvSpPr>
            <p:cNvPr id="20" name="Rectangle 13"/>
            <p:cNvSpPr>
              <a:spLocks noChangeArrowheads="1"/>
            </p:cNvSpPr>
            <p:nvPr/>
          </p:nvSpPr>
          <p:spPr bwMode="auto">
            <a:xfrm>
              <a:off x="4648200" y="4953000"/>
              <a:ext cx="266700" cy="274638"/>
            </a:xfrm>
            <a:prstGeom prst="rect">
              <a:avLst/>
            </a:prstGeom>
            <a:noFill/>
            <a:ln w="9525">
              <a:noFill/>
              <a:miter lim="800000"/>
              <a:headEnd/>
              <a:tailEnd/>
            </a:ln>
          </p:spPr>
          <p:txBody>
            <a:bodyPr wrap="none" lIns="0" tIns="0" rIns="0" bIns="0">
              <a:spAutoFit/>
            </a:bodyPr>
            <a:lstStyle/>
            <a:p>
              <a:pPr algn="l"/>
              <a:r>
                <a:rPr lang="en-US" altLang="ko-KR" sz="1800" dirty="0">
                  <a:sym typeface="Wingdings" pitchFamily="2" charset="2"/>
                </a:rPr>
                <a:t>(2)</a:t>
              </a:r>
            </a:p>
          </p:txBody>
        </p:sp>
        <p:sp>
          <p:nvSpPr>
            <p:cNvPr id="25" name="Rectangle 14"/>
            <p:cNvSpPr>
              <a:spLocks noChangeArrowheads="1"/>
            </p:cNvSpPr>
            <p:nvPr/>
          </p:nvSpPr>
          <p:spPr bwMode="auto">
            <a:xfrm>
              <a:off x="3506788" y="5837238"/>
              <a:ext cx="74613" cy="320675"/>
            </a:xfrm>
            <a:prstGeom prst="rect">
              <a:avLst/>
            </a:prstGeom>
            <a:noFill/>
            <a:ln w="9525">
              <a:noFill/>
              <a:miter lim="800000"/>
              <a:headEnd/>
              <a:tailEnd/>
            </a:ln>
          </p:spPr>
          <p:txBody>
            <a:bodyPr wrap="none" lIns="0" tIns="0" rIns="0" bIns="0">
              <a:spAutoFit/>
            </a:bodyPr>
            <a:lstStyle/>
            <a:p>
              <a:pPr algn="l"/>
              <a:r>
                <a:rPr lang="en-US" altLang="ko-KR" sz="2100">
                  <a:solidFill>
                    <a:srgbClr val="000000"/>
                  </a:solidFill>
                  <a:latin typeface="Arial" pitchFamily="34" charset="0"/>
                </a:rPr>
                <a:t> </a:t>
              </a:r>
              <a:endParaRPr lang="en-US" altLang="ko-KR"/>
            </a:p>
          </p:txBody>
        </p:sp>
        <p:sp>
          <p:nvSpPr>
            <p:cNvPr id="28" name="Freeform 16"/>
            <p:cNvSpPr>
              <a:spLocks/>
            </p:cNvSpPr>
            <p:nvPr/>
          </p:nvSpPr>
          <p:spPr bwMode="auto">
            <a:xfrm>
              <a:off x="3005137" y="6616700"/>
              <a:ext cx="271463" cy="241300"/>
            </a:xfrm>
            <a:custGeom>
              <a:avLst/>
              <a:gdLst/>
              <a:ahLst/>
              <a:cxnLst>
                <a:cxn ang="0">
                  <a:pos x="0" y="0"/>
                </a:cxn>
                <a:cxn ang="0">
                  <a:pos x="308" y="113"/>
                </a:cxn>
                <a:cxn ang="0">
                  <a:pos x="616" y="0"/>
                </a:cxn>
                <a:cxn ang="0">
                  <a:pos x="308" y="911"/>
                </a:cxn>
                <a:cxn ang="0">
                  <a:pos x="0" y="0"/>
                </a:cxn>
              </a:cxnLst>
              <a:rect l="0" t="0" r="r" b="b"/>
              <a:pathLst>
                <a:path w="616" h="911">
                  <a:moveTo>
                    <a:pt x="0" y="0"/>
                  </a:moveTo>
                  <a:lnTo>
                    <a:pt x="308" y="113"/>
                  </a:lnTo>
                  <a:lnTo>
                    <a:pt x="616" y="0"/>
                  </a:lnTo>
                  <a:lnTo>
                    <a:pt x="308" y="911"/>
                  </a:lnTo>
                  <a:lnTo>
                    <a:pt x="0" y="0"/>
                  </a:lnTo>
                  <a:close/>
                </a:path>
              </a:pathLst>
            </a:custGeom>
            <a:solidFill>
              <a:schemeClr val="tx1"/>
            </a:solidFill>
            <a:ln w="9525">
              <a:noFill/>
              <a:round/>
              <a:headEnd/>
              <a:tailEnd/>
            </a:ln>
          </p:spPr>
          <p:txBody>
            <a:bodyPr/>
            <a:lstStyle/>
            <a:p>
              <a:endParaRPr lang="en-IN"/>
            </a:p>
          </p:txBody>
        </p:sp>
        <p:sp>
          <p:nvSpPr>
            <p:cNvPr id="29" name="Line 17"/>
            <p:cNvSpPr>
              <a:spLocks noChangeShapeType="1"/>
            </p:cNvSpPr>
            <p:nvPr/>
          </p:nvSpPr>
          <p:spPr bwMode="auto">
            <a:xfrm>
              <a:off x="3732212" y="5337175"/>
              <a:ext cx="1588" cy="301625"/>
            </a:xfrm>
            <a:prstGeom prst="line">
              <a:avLst/>
            </a:prstGeom>
            <a:noFill/>
            <a:ln w="20638">
              <a:solidFill>
                <a:schemeClr val="tx1"/>
              </a:solidFill>
              <a:round/>
              <a:headEnd/>
              <a:tailEnd/>
            </a:ln>
          </p:spPr>
          <p:txBody>
            <a:bodyPr/>
            <a:lstStyle/>
            <a:p>
              <a:endParaRPr lang="en-IN"/>
            </a:p>
          </p:txBody>
        </p:sp>
        <p:sp>
          <p:nvSpPr>
            <p:cNvPr id="30" name="Freeform 18"/>
            <p:cNvSpPr>
              <a:spLocks/>
            </p:cNvSpPr>
            <p:nvPr/>
          </p:nvSpPr>
          <p:spPr bwMode="auto">
            <a:xfrm>
              <a:off x="3581400" y="5562600"/>
              <a:ext cx="304800" cy="228600"/>
            </a:xfrm>
            <a:custGeom>
              <a:avLst/>
              <a:gdLst/>
              <a:ahLst/>
              <a:cxnLst>
                <a:cxn ang="0">
                  <a:pos x="0" y="0"/>
                </a:cxn>
                <a:cxn ang="0">
                  <a:pos x="308" y="112"/>
                </a:cxn>
                <a:cxn ang="0">
                  <a:pos x="615" y="0"/>
                </a:cxn>
                <a:cxn ang="0">
                  <a:pos x="308" y="910"/>
                </a:cxn>
                <a:cxn ang="0">
                  <a:pos x="0" y="0"/>
                </a:cxn>
              </a:cxnLst>
              <a:rect l="0" t="0" r="r" b="b"/>
              <a:pathLst>
                <a:path w="615" h="910">
                  <a:moveTo>
                    <a:pt x="0" y="0"/>
                  </a:moveTo>
                  <a:lnTo>
                    <a:pt x="308" y="112"/>
                  </a:lnTo>
                  <a:lnTo>
                    <a:pt x="615" y="0"/>
                  </a:lnTo>
                  <a:lnTo>
                    <a:pt x="308" y="910"/>
                  </a:lnTo>
                  <a:lnTo>
                    <a:pt x="0" y="0"/>
                  </a:lnTo>
                  <a:close/>
                </a:path>
              </a:pathLst>
            </a:custGeom>
            <a:solidFill>
              <a:schemeClr val="tx1"/>
            </a:solidFill>
            <a:ln w="9525">
              <a:solidFill>
                <a:schemeClr val="tx1"/>
              </a:solidFill>
              <a:round/>
              <a:headEnd/>
              <a:tailEnd/>
            </a:ln>
          </p:spPr>
          <p:txBody>
            <a:bodyPr/>
            <a:lstStyle/>
            <a:p>
              <a:endParaRPr lang="en-IN"/>
            </a:p>
          </p:txBody>
        </p:sp>
        <p:sp>
          <p:nvSpPr>
            <p:cNvPr id="31" name="Rectangle 19"/>
            <p:cNvSpPr>
              <a:spLocks noChangeArrowheads="1"/>
            </p:cNvSpPr>
            <p:nvPr/>
          </p:nvSpPr>
          <p:spPr bwMode="auto">
            <a:xfrm>
              <a:off x="4572000" y="5181600"/>
              <a:ext cx="431800" cy="274638"/>
            </a:xfrm>
            <a:prstGeom prst="rect">
              <a:avLst/>
            </a:prstGeom>
            <a:noFill/>
            <a:ln w="9525">
              <a:noFill/>
              <a:miter lim="800000"/>
              <a:headEnd/>
              <a:tailEnd/>
            </a:ln>
          </p:spPr>
          <p:txBody>
            <a:bodyPr wrap="none" lIns="0" tIns="0" rIns="0" bIns="0">
              <a:spAutoFit/>
            </a:bodyPr>
            <a:lstStyle/>
            <a:p>
              <a:pPr algn="l"/>
              <a:r>
                <a:rPr lang="en-US" altLang="ko-KR" sz="1800" dirty="0"/>
                <a:t>True</a:t>
              </a:r>
            </a:p>
          </p:txBody>
        </p:sp>
        <p:sp>
          <p:nvSpPr>
            <p:cNvPr id="32" name="Rectangle 20"/>
            <p:cNvSpPr>
              <a:spLocks noChangeArrowheads="1"/>
            </p:cNvSpPr>
            <p:nvPr/>
          </p:nvSpPr>
          <p:spPr bwMode="auto">
            <a:xfrm>
              <a:off x="993775" y="6537325"/>
              <a:ext cx="430213" cy="244475"/>
            </a:xfrm>
            <a:prstGeom prst="rect">
              <a:avLst/>
            </a:prstGeom>
            <a:noFill/>
            <a:ln w="9525">
              <a:noFill/>
              <a:miter lim="800000"/>
              <a:headEnd/>
              <a:tailEnd/>
            </a:ln>
          </p:spPr>
          <p:txBody>
            <a:bodyPr wrap="none" lIns="0" tIns="0" rIns="0" bIns="0">
              <a:spAutoFit/>
            </a:bodyPr>
            <a:lstStyle/>
            <a:p>
              <a:pPr algn="l"/>
              <a:r>
                <a:rPr lang="en-US" altLang="ko-KR" sz="1600">
                  <a:solidFill>
                    <a:srgbClr val="F8F8F8"/>
                  </a:solidFill>
                  <a:ea typeface="돋움" pitchFamily="34" charset="-127"/>
                </a:rPr>
                <a:t>False</a:t>
              </a:r>
              <a:endParaRPr lang="en-US" altLang="ko-KR">
                <a:solidFill>
                  <a:srgbClr val="F8F8F8"/>
                </a:solidFill>
              </a:endParaRPr>
            </a:p>
          </p:txBody>
        </p:sp>
        <p:sp>
          <p:nvSpPr>
            <p:cNvPr id="33" name="Rectangle 21"/>
            <p:cNvSpPr>
              <a:spLocks noChangeArrowheads="1"/>
            </p:cNvSpPr>
            <p:nvPr/>
          </p:nvSpPr>
          <p:spPr bwMode="auto">
            <a:xfrm>
              <a:off x="2636837" y="6477000"/>
              <a:ext cx="258763" cy="276225"/>
            </a:xfrm>
            <a:prstGeom prst="rect">
              <a:avLst/>
            </a:prstGeom>
            <a:noFill/>
            <a:ln w="9525">
              <a:noFill/>
              <a:miter lim="800000"/>
              <a:headEnd/>
              <a:tailEnd/>
            </a:ln>
          </p:spPr>
          <p:txBody>
            <a:bodyPr wrap="none" lIns="0" tIns="0" rIns="0" bIns="0">
              <a:spAutoFit/>
            </a:bodyPr>
            <a:lstStyle/>
            <a:p>
              <a:pPr algn="l"/>
              <a:r>
                <a:rPr lang="en-US" altLang="ko-KR" dirty="0">
                  <a:sym typeface="Wingdings" pitchFamily="2" charset="2"/>
                </a:rPr>
                <a:t>(4)</a:t>
              </a:r>
            </a:p>
          </p:txBody>
        </p:sp>
        <p:sp>
          <p:nvSpPr>
            <p:cNvPr id="34" name="Freeform 22"/>
            <p:cNvSpPr>
              <a:spLocks/>
            </p:cNvSpPr>
            <p:nvPr/>
          </p:nvSpPr>
          <p:spPr bwMode="auto">
            <a:xfrm>
              <a:off x="2728913" y="4271963"/>
              <a:ext cx="687388" cy="293688"/>
            </a:xfrm>
            <a:custGeom>
              <a:avLst/>
              <a:gdLst/>
              <a:ahLst/>
              <a:cxnLst>
                <a:cxn ang="0">
                  <a:pos x="2166" y="1107"/>
                </a:cxn>
                <a:cxn ang="0">
                  <a:pos x="2136" y="1057"/>
                </a:cxn>
                <a:cxn ang="0">
                  <a:pos x="2106" y="1006"/>
                </a:cxn>
                <a:cxn ang="0">
                  <a:pos x="2073" y="957"/>
                </a:cxn>
                <a:cxn ang="0">
                  <a:pos x="2038" y="908"/>
                </a:cxn>
                <a:cxn ang="0">
                  <a:pos x="2001" y="859"/>
                </a:cxn>
                <a:cxn ang="0">
                  <a:pos x="1963" y="812"/>
                </a:cxn>
                <a:cxn ang="0">
                  <a:pos x="1922" y="767"/>
                </a:cxn>
                <a:cxn ang="0">
                  <a:pos x="1879" y="722"/>
                </a:cxn>
                <a:cxn ang="0">
                  <a:pos x="1835" y="678"/>
                </a:cxn>
                <a:cxn ang="0">
                  <a:pos x="1789" y="634"/>
                </a:cxn>
                <a:cxn ang="0">
                  <a:pos x="1742" y="592"/>
                </a:cxn>
                <a:cxn ang="0">
                  <a:pos x="1692" y="551"/>
                </a:cxn>
                <a:cxn ang="0">
                  <a:pos x="1641" y="513"/>
                </a:cxn>
                <a:cxn ang="0">
                  <a:pos x="1588" y="474"/>
                </a:cxn>
                <a:cxn ang="0">
                  <a:pos x="1534" y="437"/>
                </a:cxn>
                <a:cxn ang="0">
                  <a:pos x="1478" y="401"/>
                </a:cxn>
                <a:cxn ang="0">
                  <a:pos x="1421" y="367"/>
                </a:cxn>
                <a:cxn ang="0">
                  <a:pos x="1362" y="334"/>
                </a:cxn>
                <a:cxn ang="0">
                  <a:pos x="1303" y="302"/>
                </a:cxn>
                <a:cxn ang="0">
                  <a:pos x="1242" y="272"/>
                </a:cxn>
                <a:cxn ang="0">
                  <a:pos x="1179" y="243"/>
                </a:cxn>
                <a:cxn ang="0">
                  <a:pos x="1116" y="216"/>
                </a:cxn>
                <a:cxn ang="0">
                  <a:pos x="1051" y="190"/>
                </a:cxn>
                <a:cxn ang="0">
                  <a:pos x="987" y="166"/>
                </a:cxn>
                <a:cxn ang="0">
                  <a:pos x="920" y="144"/>
                </a:cxn>
                <a:cxn ang="0">
                  <a:pos x="853" y="123"/>
                </a:cxn>
                <a:cxn ang="0">
                  <a:pos x="785" y="103"/>
                </a:cxn>
                <a:cxn ang="0">
                  <a:pos x="716" y="86"/>
                </a:cxn>
                <a:cxn ang="0">
                  <a:pos x="647" y="70"/>
                </a:cxn>
                <a:cxn ang="0">
                  <a:pos x="576" y="55"/>
                </a:cxn>
                <a:cxn ang="0">
                  <a:pos x="505" y="42"/>
                </a:cxn>
                <a:cxn ang="0">
                  <a:pos x="434" y="31"/>
                </a:cxn>
                <a:cxn ang="0">
                  <a:pos x="362" y="22"/>
                </a:cxn>
                <a:cxn ang="0">
                  <a:pos x="291" y="14"/>
                </a:cxn>
                <a:cxn ang="0">
                  <a:pos x="218" y="8"/>
                </a:cxn>
                <a:cxn ang="0">
                  <a:pos x="146" y="4"/>
                </a:cxn>
                <a:cxn ang="0">
                  <a:pos x="73" y="1"/>
                </a:cxn>
                <a:cxn ang="0">
                  <a:pos x="0" y="0"/>
                </a:cxn>
              </a:cxnLst>
              <a:rect l="0" t="0" r="r" b="b"/>
              <a:pathLst>
                <a:path w="2166" h="1107">
                  <a:moveTo>
                    <a:pt x="2166" y="1107"/>
                  </a:moveTo>
                  <a:lnTo>
                    <a:pt x="2136" y="1057"/>
                  </a:lnTo>
                  <a:lnTo>
                    <a:pt x="2106" y="1006"/>
                  </a:lnTo>
                  <a:lnTo>
                    <a:pt x="2073" y="957"/>
                  </a:lnTo>
                  <a:lnTo>
                    <a:pt x="2038" y="908"/>
                  </a:lnTo>
                  <a:lnTo>
                    <a:pt x="2001" y="859"/>
                  </a:lnTo>
                  <a:lnTo>
                    <a:pt x="1963" y="812"/>
                  </a:lnTo>
                  <a:lnTo>
                    <a:pt x="1922" y="767"/>
                  </a:lnTo>
                  <a:lnTo>
                    <a:pt x="1879" y="722"/>
                  </a:lnTo>
                  <a:lnTo>
                    <a:pt x="1835" y="678"/>
                  </a:lnTo>
                  <a:lnTo>
                    <a:pt x="1789" y="634"/>
                  </a:lnTo>
                  <a:lnTo>
                    <a:pt x="1742" y="592"/>
                  </a:lnTo>
                  <a:lnTo>
                    <a:pt x="1692" y="551"/>
                  </a:lnTo>
                  <a:lnTo>
                    <a:pt x="1641" y="513"/>
                  </a:lnTo>
                  <a:lnTo>
                    <a:pt x="1588" y="474"/>
                  </a:lnTo>
                  <a:lnTo>
                    <a:pt x="1534" y="437"/>
                  </a:lnTo>
                  <a:lnTo>
                    <a:pt x="1478" y="401"/>
                  </a:lnTo>
                  <a:lnTo>
                    <a:pt x="1421" y="367"/>
                  </a:lnTo>
                  <a:lnTo>
                    <a:pt x="1362" y="334"/>
                  </a:lnTo>
                  <a:lnTo>
                    <a:pt x="1303" y="302"/>
                  </a:lnTo>
                  <a:lnTo>
                    <a:pt x="1242" y="272"/>
                  </a:lnTo>
                  <a:lnTo>
                    <a:pt x="1179" y="243"/>
                  </a:lnTo>
                  <a:lnTo>
                    <a:pt x="1116" y="216"/>
                  </a:lnTo>
                  <a:lnTo>
                    <a:pt x="1051" y="190"/>
                  </a:lnTo>
                  <a:lnTo>
                    <a:pt x="987" y="166"/>
                  </a:lnTo>
                  <a:lnTo>
                    <a:pt x="920" y="144"/>
                  </a:lnTo>
                  <a:lnTo>
                    <a:pt x="853" y="123"/>
                  </a:lnTo>
                  <a:lnTo>
                    <a:pt x="785" y="103"/>
                  </a:lnTo>
                  <a:lnTo>
                    <a:pt x="716" y="86"/>
                  </a:lnTo>
                  <a:lnTo>
                    <a:pt x="647" y="70"/>
                  </a:lnTo>
                  <a:lnTo>
                    <a:pt x="576" y="55"/>
                  </a:lnTo>
                  <a:lnTo>
                    <a:pt x="505" y="42"/>
                  </a:lnTo>
                  <a:lnTo>
                    <a:pt x="434" y="31"/>
                  </a:lnTo>
                  <a:lnTo>
                    <a:pt x="362" y="22"/>
                  </a:lnTo>
                  <a:lnTo>
                    <a:pt x="291" y="14"/>
                  </a:lnTo>
                  <a:lnTo>
                    <a:pt x="218" y="8"/>
                  </a:lnTo>
                  <a:lnTo>
                    <a:pt x="146" y="4"/>
                  </a:lnTo>
                  <a:lnTo>
                    <a:pt x="73" y="1"/>
                  </a:lnTo>
                  <a:lnTo>
                    <a:pt x="0" y="0"/>
                  </a:lnTo>
                </a:path>
              </a:pathLst>
            </a:custGeom>
            <a:noFill/>
            <a:ln w="20638">
              <a:solidFill>
                <a:schemeClr val="tx1"/>
              </a:solidFill>
              <a:prstDash val="solid"/>
              <a:round/>
              <a:headEnd/>
              <a:tailEnd/>
            </a:ln>
          </p:spPr>
          <p:txBody>
            <a:bodyPr/>
            <a:lstStyle/>
            <a:p>
              <a:endParaRPr lang="en-IN"/>
            </a:p>
          </p:txBody>
        </p:sp>
        <p:sp>
          <p:nvSpPr>
            <p:cNvPr id="35" name="Freeform 23"/>
            <p:cNvSpPr>
              <a:spLocks/>
            </p:cNvSpPr>
            <p:nvPr/>
          </p:nvSpPr>
          <p:spPr bwMode="auto">
            <a:xfrm>
              <a:off x="3279775" y="4492625"/>
              <a:ext cx="185738" cy="252413"/>
            </a:xfrm>
            <a:custGeom>
              <a:avLst/>
              <a:gdLst/>
              <a:ahLst/>
              <a:cxnLst>
                <a:cxn ang="0">
                  <a:pos x="0" y="157"/>
                </a:cxn>
                <a:cxn ang="0">
                  <a:pos x="324" y="187"/>
                </a:cxn>
                <a:cxn ang="0">
                  <a:pos x="584" y="0"/>
                </a:cxn>
                <a:cxn ang="0">
                  <a:pos x="567" y="956"/>
                </a:cxn>
                <a:cxn ang="0">
                  <a:pos x="0" y="157"/>
                </a:cxn>
              </a:cxnLst>
              <a:rect l="0" t="0" r="r" b="b"/>
              <a:pathLst>
                <a:path w="584" h="956">
                  <a:moveTo>
                    <a:pt x="0" y="157"/>
                  </a:moveTo>
                  <a:lnTo>
                    <a:pt x="324" y="187"/>
                  </a:lnTo>
                  <a:lnTo>
                    <a:pt x="584" y="0"/>
                  </a:lnTo>
                  <a:lnTo>
                    <a:pt x="567" y="956"/>
                  </a:lnTo>
                  <a:lnTo>
                    <a:pt x="0" y="157"/>
                  </a:lnTo>
                  <a:close/>
                </a:path>
              </a:pathLst>
            </a:custGeom>
            <a:solidFill>
              <a:schemeClr val="tx1"/>
            </a:solidFill>
            <a:ln w="9525">
              <a:solidFill>
                <a:schemeClr val="tx1"/>
              </a:solidFill>
              <a:round/>
              <a:headEnd/>
              <a:tailEnd/>
            </a:ln>
          </p:spPr>
          <p:txBody>
            <a:bodyPr/>
            <a:lstStyle/>
            <a:p>
              <a:endParaRPr lang="en-IN"/>
            </a:p>
          </p:txBody>
        </p:sp>
        <p:sp>
          <p:nvSpPr>
            <p:cNvPr id="36" name="Freeform 24"/>
            <p:cNvSpPr>
              <a:spLocks/>
            </p:cNvSpPr>
            <p:nvPr/>
          </p:nvSpPr>
          <p:spPr bwMode="auto">
            <a:xfrm>
              <a:off x="4122738" y="4271963"/>
              <a:ext cx="457200" cy="290513"/>
            </a:xfrm>
            <a:custGeom>
              <a:avLst/>
              <a:gdLst/>
              <a:ahLst/>
              <a:cxnLst>
                <a:cxn ang="0">
                  <a:pos x="1440" y="0"/>
                </a:cxn>
                <a:cxn ang="0">
                  <a:pos x="1386" y="2"/>
                </a:cxn>
                <a:cxn ang="0">
                  <a:pos x="1332" y="5"/>
                </a:cxn>
                <a:cxn ang="0">
                  <a:pos x="1278" y="11"/>
                </a:cxn>
                <a:cxn ang="0">
                  <a:pos x="1225" y="18"/>
                </a:cxn>
                <a:cxn ang="0">
                  <a:pos x="1171" y="27"/>
                </a:cxn>
                <a:cxn ang="0">
                  <a:pos x="1119" y="39"/>
                </a:cxn>
                <a:cxn ang="0">
                  <a:pos x="1066" y="53"/>
                </a:cxn>
                <a:cxn ang="0">
                  <a:pos x="1014" y="69"/>
                </a:cxn>
                <a:cxn ang="0">
                  <a:pos x="963" y="87"/>
                </a:cxn>
                <a:cxn ang="0">
                  <a:pos x="912" y="107"/>
                </a:cxn>
                <a:cxn ang="0">
                  <a:pos x="861" y="129"/>
                </a:cxn>
                <a:cxn ang="0">
                  <a:pos x="812" y="153"/>
                </a:cxn>
                <a:cxn ang="0">
                  <a:pos x="762" y="179"/>
                </a:cxn>
                <a:cxn ang="0">
                  <a:pos x="714" y="206"/>
                </a:cxn>
                <a:cxn ang="0">
                  <a:pos x="667" y="236"/>
                </a:cxn>
                <a:cxn ang="0">
                  <a:pos x="620" y="267"/>
                </a:cxn>
                <a:cxn ang="0">
                  <a:pos x="575" y="301"/>
                </a:cxn>
                <a:cxn ang="0">
                  <a:pos x="531" y="335"/>
                </a:cxn>
                <a:cxn ang="0">
                  <a:pos x="488" y="373"/>
                </a:cxn>
                <a:cxn ang="0">
                  <a:pos x="446" y="410"/>
                </a:cxn>
                <a:cxn ang="0">
                  <a:pos x="405" y="451"/>
                </a:cxn>
                <a:cxn ang="0">
                  <a:pos x="365" y="493"/>
                </a:cxn>
                <a:cxn ang="0">
                  <a:pos x="327" y="536"/>
                </a:cxn>
                <a:cxn ang="0">
                  <a:pos x="289" y="581"/>
                </a:cxn>
                <a:cxn ang="0">
                  <a:pos x="254" y="627"/>
                </a:cxn>
                <a:cxn ang="0">
                  <a:pos x="219" y="675"/>
                </a:cxn>
                <a:cxn ang="0">
                  <a:pos x="186" y="724"/>
                </a:cxn>
                <a:cxn ang="0">
                  <a:pos x="156" y="774"/>
                </a:cxn>
                <a:cxn ang="0">
                  <a:pos x="125" y="825"/>
                </a:cxn>
                <a:cxn ang="0">
                  <a:pos x="97" y="878"/>
                </a:cxn>
                <a:cxn ang="0">
                  <a:pos x="71" y="932"/>
                </a:cxn>
                <a:cxn ang="0">
                  <a:pos x="46" y="986"/>
                </a:cxn>
                <a:cxn ang="0">
                  <a:pos x="22" y="1042"/>
                </a:cxn>
                <a:cxn ang="0">
                  <a:pos x="0" y="1099"/>
                </a:cxn>
              </a:cxnLst>
              <a:rect l="0" t="0" r="r" b="b"/>
              <a:pathLst>
                <a:path w="1440" h="1099">
                  <a:moveTo>
                    <a:pt x="1440" y="0"/>
                  </a:moveTo>
                  <a:lnTo>
                    <a:pt x="1386" y="2"/>
                  </a:lnTo>
                  <a:lnTo>
                    <a:pt x="1332" y="5"/>
                  </a:lnTo>
                  <a:lnTo>
                    <a:pt x="1278" y="11"/>
                  </a:lnTo>
                  <a:lnTo>
                    <a:pt x="1225" y="18"/>
                  </a:lnTo>
                  <a:lnTo>
                    <a:pt x="1171" y="27"/>
                  </a:lnTo>
                  <a:lnTo>
                    <a:pt x="1119" y="39"/>
                  </a:lnTo>
                  <a:lnTo>
                    <a:pt x="1066" y="53"/>
                  </a:lnTo>
                  <a:lnTo>
                    <a:pt x="1014" y="69"/>
                  </a:lnTo>
                  <a:lnTo>
                    <a:pt x="963" y="87"/>
                  </a:lnTo>
                  <a:lnTo>
                    <a:pt x="912" y="107"/>
                  </a:lnTo>
                  <a:lnTo>
                    <a:pt x="861" y="129"/>
                  </a:lnTo>
                  <a:lnTo>
                    <a:pt x="812" y="153"/>
                  </a:lnTo>
                  <a:lnTo>
                    <a:pt x="762" y="179"/>
                  </a:lnTo>
                  <a:lnTo>
                    <a:pt x="714" y="206"/>
                  </a:lnTo>
                  <a:lnTo>
                    <a:pt x="667" y="236"/>
                  </a:lnTo>
                  <a:lnTo>
                    <a:pt x="620" y="267"/>
                  </a:lnTo>
                  <a:lnTo>
                    <a:pt x="575" y="301"/>
                  </a:lnTo>
                  <a:lnTo>
                    <a:pt x="531" y="335"/>
                  </a:lnTo>
                  <a:lnTo>
                    <a:pt x="488" y="373"/>
                  </a:lnTo>
                  <a:lnTo>
                    <a:pt x="446" y="410"/>
                  </a:lnTo>
                  <a:lnTo>
                    <a:pt x="405" y="451"/>
                  </a:lnTo>
                  <a:lnTo>
                    <a:pt x="365" y="493"/>
                  </a:lnTo>
                  <a:lnTo>
                    <a:pt x="327" y="536"/>
                  </a:lnTo>
                  <a:lnTo>
                    <a:pt x="289" y="581"/>
                  </a:lnTo>
                  <a:lnTo>
                    <a:pt x="254" y="627"/>
                  </a:lnTo>
                  <a:lnTo>
                    <a:pt x="219" y="675"/>
                  </a:lnTo>
                  <a:lnTo>
                    <a:pt x="186" y="724"/>
                  </a:lnTo>
                  <a:lnTo>
                    <a:pt x="156" y="774"/>
                  </a:lnTo>
                  <a:lnTo>
                    <a:pt x="125" y="825"/>
                  </a:lnTo>
                  <a:lnTo>
                    <a:pt x="97" y="878"/>
                  </a:lnTo>
                  <a:lnTo>
                    <a:pt x="71" y="932"/>
                  </a:lnTo>
                  <a:lnTo>
                    <a:pt x="46" y="986"/>
                  </a:lnTo>
                  <a:lnTo>
                    <a:pt x="22" y="1042"/>
                  </a:lnTo>
                  <a:lnTo>
                    <a:pt x="0" y="1099"/>
                  </a:lnTo>
                </a:path>
              </a:pathLst>
            </a:custGeom>
            <a:noFill/>
            <a:ln w="20638">
              <a:solidFill>
                <a:schemeClr val="tx1"/>
              </a:solidFill>
              <a:prstDash val="solid"/>
              <a:round/>
              <a:headEnd/>
              <a:tailEnd/>
            </a:ln>
          </p:spPr>
          <p:txBody>
            <a:bodyPr/>
            <a:lstStyle/>
            <a:p>
              <a:endParaRPr lang="en-IN"/>
            </a:p>
          </p:txBody>
        </p:sp>
        <p:sp>
          <p:nvSpPr>
            <p:cNvPr id="37" name="Freeform 25"/>
            <p:cNvSpPr>
              <a:spLocks/>
            </p:cNvSpPr>
            <p:nvPr/>
          </p:nvSpPr>
          <p:spPr bwMode="auto">
            <a:xfrm>
              <a:off x="4062413" y="4494213"/>
              <a:ext cx="190500" cy="250825"/>
            </a:xfrm>
            <a:custGeom>
              <a:avLst/>
              <a:gdLst/>
              <a:ahLst/>
              <a:cxnLst>
                <a:cxn ang="0">
                  <a:pos x="0" y="0"/>
                </a:cxn>
                <a:cxn ang="0">
                  <a:pos x="276" y="165"/>
                </a:cxn>
                <a:cxn ang="0">
                  <a:pos x="600" y="104"/>
                </a:cxn>
                <a:cxn ang="0">
                  <a:pos x="114" y="948"/>
                </a:cxn>
                <a:cxn ang="0">
                  <a:pos x="0" y="0"/>
                </a:cxn>
              </a:cxnLst>
              <a:rect l="0" t="0" r="r" b="b"/>
              <a:pathLst>
                <a:path w="600" h="948">
                  <a:moveTo>
                    <a:pt x="0" y="0"/>
                  </a:moveTo>
                  <a:lnTo>
                    <a:pt x="276" y="165"/>
                  </a:lnTo>
                  <a:lnTo>
                    <a:pt x="600" y="104"/>
                  </a:lnTo>
                  <a:lnTo>
                    <a:pt x="114" y="948"/>
                  </a:lnTo>
                  <a:lnTo>
                    <a:pt x="0" y="0"/>
                  </a:lnTo>
                  <a:close/>
                </a:path>
              </a:pathLst>
            </a:custGeom>
            <a:solidFill>
              <a:schemeClr val="tx1"/>
            </a:solidFill>
            <a:ln w="9525">
              <a:noFill/>
              <a:round/>
              <a:headEnd/>
              <a:tailEnd/>
            </a:ln>
          </p:spPr>
          <p:txBody>
            <a:bodyPr/>
            <a:lstStyle/>
            <a:p>
              <a:endParaRPr lang="en-IN"/>
            </a:p>
          </p:txBody>
        </p:sp>
        <p:sp>
          <p:nvSpPr>
            <p:cNvPr id="38" name="Rectangle 26"/>
            <p:cNvSpPr>
              <a:spLocks noChangeArrowheads="1"/>
            </p:cNvSpPr>
            <p:nvPr/>
          </p:nvSpPr>
          <p:spPr bwMode="auto">
            <a:xfrm>
              <a:off x="2260600" y="5943600"/>
              <a:ext cx="635000" cy="274638"/>
            </a:xfrm>
            <a:prstGeom prst="rect">
              <a:avLst/>
            </a:prstGeom>
            <a:noFill/>
            <a:ln w="9525">
              <a:noFill/>
              <a:miter lim="800000"/>
              <a:headEnd/>
              <a:tailEnd/>
            </a:ln>
          </p:spPr>
          <p:txBody>
            <a:bodyPr wrap="none" lIns="0" tIns="0" rIns="0" bIns="0">
              <a:spAutoFit/>
            </a:bodyPr>
            <a:lstStyle/>
            <a:p>
              <a:pPr algn="l"/>
              <a:r>
                <a:rPr lang="en-US" altLang="ko-KR" sz="1800" b="1" dirty="0">
                  <a:effectLst>
                    <a:outerShdw blurRad="38100" dist="38100" dir="2700000" algn="tl">
                      <a:srgbClr val="000000"/>
                    </a:outerShdw>
                  </a:effectLst>
                </a:rPr>
                <a:t>while  </a:t>
              </a:r>
              <a:endParaRPr lang="en-US" altLang="ko-KR" b="1" dirty="0">
                <a:effectLst>
                  <a:outerShdw blurRad="38100" dist="38100" dir="2700000" algn="tl">
                    <a:srgbClr val="000000"/>
                  </a:outerShdw>
                </a:effectLst>
              </a:endParaRPr>
            </a:p>
          </p:txBody>
        </p:sp>
        <p:sp>
          <p:nvSpPr>
            <p:cNvPr id="39" name="Rectangle 27"/>
            <p:cNvSpPr>
              <a:spLocks noChangeArrowheads="1"/>
            </p:cNvSpPr>
            <p:nvPr/>
          </p:nvSpPr>
          <p:spPr bwMode="auto">
            <a:xfrm>
              <a:off x="2867025" y="6019800"/>
              <a:ext cx="201613" cy="246063"/>
            </a:xfrm>
            <a:prstGeom prst="rect">
              <a:avLst/>
            </a:prstGeom>
            <a:noFill/>
            <a:ln w="9525">
              <a:noFill/>
              <a:miter lim="800000"/>
              <a:headEnd/>
              <a:tailEnd/>
            </a:ln>
          </p:spPr>
          <p:txBody>
            <a:bodyPr wrap="none" lIns="0" tIns="0" rIns="0" bIns="0">
              <a:spAutoFit/>
            </a:bodyPr>
            <a:lstStyle/>
            <a:p>
              <a:pPr algn="l"/>
              <a:r>
                <a:rPr lang="en-US" altLang="ko-KR" sz="1600" b="1" dirty="0">
                  <a:effectLst>
                    <a:outerShdw blurRad="38100" dist="38100" dir="2700000" algn="tl">
                      <a:srgbClr val="000000"/>
                    </a:outerShdw>
                  </a:effectLst>
                  <a:latin typeface="돋움" pitchFamily="34" charset="-127"/>
                  <a:ea typeface="돋움" pitchFamily="34" charset="-127"/>
                </a:rPr>
                <a:t>(&lt;</a:t>
              </a:r>
              <a:endParaRPr lang="en-US" altLang="ko-KR" b="1" dirty="0">
                <a:effectLst>
                  <a:outerShdw blurRad="38100" dist="38100" dir="2700000" algn="tl">
                    <a:srgbClr val="000000"/>
                  </a:outerShdw>
                </a:effectLst>
              </a:endParaRPr>
            </a:p>
          </p:txBody>
        </p:sp>
        <p:sp>
          <p:nvSpPr>
            <p:cNvPr id="40" name="Rectangle 28"/>
            <p:cNvSpPr>
              <a:spLocks noChangeArrowheads="1"/>
            </p:cNvSpPr>
            <p:nvPr/>
          </p:nvSpPr>
          <p:spPr bwMode="auto">
            <a:xfrm>
              <a:off x="3225800" y="6019800"/>
              <a:ext cx="957263" cy="246063"/>
            </a:xfrm>
            <a:prstGeom prst="rect">
              <a:avLst/>
            </a:prstGeom>
            <a:noFill/>
            <a:ln w="9525">
              <a:noFill/>
              <a:miter lim="800000"/>
              <a:headEnd/>
              <a:tailEnd/>
            </a:ln>
          </p:spPr>
          <p:txBody>
            <a:bodyPr wrap="none" lIns="0" tIns="0" rIns="0" bIns="0">
              <a:spAutoFit/>
            </a:bodyPr>
            <a:lstStyle/>
            <a:p>
              <a:pPr algn="l"/>
              <a:r>
                <a:rPr lang="en-US" altLang="ko-KR" sz="1600" b="1" dirty="0">
                  <a:effectLst>
                    <a:outerShdw blurRad="38100" dist="38100" dir="2700000" algn="tl">
                      <a:srgbClr val="000000"/>
                    </a:outerShdw>
                  </a:effectLst>
                </a:rPr>
                <a:t>Cond. </a:t>
              </a:r>
              <a:r>
                <a:rPr lang="en-US" altLang="ko-KR" sz="1600" b="1" dirty="0" err="1">
                  <a:effectLst>
                    <a:outerShdw blurRad="38100" dist="38100" dir="2700000" algn="tl">
                      <a:srgbClr val="000000"/>
                    </a:outerShdw>
                  </a:effectLst>
                </a:rPr>
                <a:t>Expr</a:t>
              </a:r>
              <a:r>
                <a:rPr lang="en-US" altLang="ko-KR" sz="1600" b="1" dirty="0">
                  <a:effectLst>
                    <a:outerShdw blurRad="38100" dist="38100" dir="2700000" algn="tl">
                      <a:srgbClr val="000000"/>
                    </a:outerShdw>
                  </a:effectLst>
                </a:rPr>
                <a:t>.</a:t>
              </a:r>
            </a:p>
          </p:txBody>
        </p:sp>
        <p:sp>
          <p:nvSpPr>
            <p:cNvPr id="41" name="Rectangle 29"/>
            <p:cNvSpPr>
              <a:spLocks noChangeArrowheads="1"/>
            </p:cNvSpPr>
            <p:nvPr/>
          </p:nvSpPr>
          <p:spPr bwMode="auto">
            <a:xfrm>
              <a:off x="4090988" y="6019800"/>
              <a:ext cx="407988" cy="244475"/>
            </a:xfrm>
            <a:prstGeom prst="rect">
              <a:avLst/>
            </a:prstGeom>
            <a:noFill/>
            <a:ln w="9525">
              <a:noFill/>
              <a:miter lim="800000"/>
              <a:headEnd/>
              <a:tailEnd/>
            </a:ln>
          </p:spPr>
          <p:txBody>
            <a:bodyPr wrap="none" lIns="0" tIns="0" rIns="0" bIns="0">
              <a:spAutoFit/>
            </a:bodyPr>
            <a:lstStyle/>
            <a:p>
              <a:pPr algn="l"/>
              <a:r>
                <a:rPr lang="en-US" altLang="ko-KR" sz="1600" b="1" dirty="0">
                  <a:solidFill>
                    <a:srgbClr val="FFFF00"/>
                  </a:solidFill>
                  <a:effectLst>
                    <a:outerShdw blurRad="38100" dist="38100" dir="2700000" algn="tl">
                      <a:srgbClr val="000000"/>
                    </a:outerShdw>
                  </a:effectLst>
                  <a:latin typeface="돋움" pitchFamily="34" charset="-127"/>
                  <a:ea typeface="돋움" pitchFamily="34" charset="-127"/>
                </a:rPr>
                <a:t>   </a:t>
              </a:r>
              <a:r>
                <a:rPr lang="en-US" altLang="ko-KR" sz="1600" b="1" dirty="0">
                  <a:effectLst>
                    <a:outerShdw blurRad="38100" dist="38100" dir="2700000" algn="tl">
                      <a:srgbClr val="000000"/>
                    </a:outerShdw>
                  </a:effectLst>
                  <a:latin typeface="돋움" pitchFamily="34" charset="-127"/>
                  <a:ea typeface="돋움" pitchFamily="34" charset="-127"/>
                </a:rPr>
                <a:t>&gt;)</a:t>
              </a:r>
              <a:endParaRPr lang="en-US" altLang="ko-KR" b="1" dirty="0">
                <a:effectLst>
                  <a:outerShdw blurRad="38100" dist="38100" dir="2700000" algn="tl">
                    <a:srgbClr val="000000"/>
                  </a:outerShdw>
                </a:effectLst>
              </a:endParaRPr>
            </a:p>
          </p:txBody>
        </p:sp>
        <p:sp>
          <p:nvSpPr>
            <p:cNvPr id="42" name="Freeform 30"/>
            <p:cNvSpPr>
              <a:spLocks/>
            </p:cNvSpPr>
            <p:nvPr/>
          </p:nvSpPr>
          <p:spPr bwMode="auto">
            <a:xfrm>
              <a:off x="4579938" y="4271963"/>
              <a:ext cx="620713" cy="947738"/>
            </a:xfrm>
            <a:custGeom>
              <a:avLst/>
              <a:gdLst/>
              <a:ahLst/>
              <a:cxnLst>
                <a:cxn ang="0">
                  <a:pos x="1955" y="3497"/>
                </a:cxn>
                <a:cxn ang="0">
                  <a:pos x="1951" y="3324"/>
                </a:cxn>
                <a:cxn ang="0">
                  <a:pos x="1940" y="3152"/>
                </a:cxn>
                <a:cxn ang="0">
                  <a:pos x="1927" y="2980"/>
                </a:cxn>
                <a:cxn ang="0">
                  <a:pos x="1909" y="2810"/>
                </a:cxn>
                <a:cxn ang="0">
                  <a:pos x="1886" y="2642"/>
                </a:cxn>
                <a:cxn ang="0">
                  <a:pos x="1859" y="2476"/>
                </a:cxn>
                <a:cxn ang="0">
                  <a:pos x="1827" y="2313"/>
                </a:cxn>
                <a:cxn ang="0">
                  <a:pos x="1792" y="2152"/>
                </a:cxn>
                <a:cxn ang="0">
                  <a:pos x="1752" y="1996"/>
                </a:cxn>
                <a:cxn ang="0">
                  <a:pos x="1708" y="1842"/>
                </a:cxn>
                <a:cxn ang="0">
                  <a:pos x="1660" y="1693"/>
                </a:cxn>
                <a:cxn ang="0">
                  <a:pos x="1608" y="1548"/>
                </a:cxn>
                <a:cxn ang="0">
                  <a:pos x="1553" y="1408"/>
                </a:cxn>
                <a:cxn ang="0">
                  <a:pos x="1494" y="1273"/>
                </a:cxn>
                <a:cxn ang="0">
                  <a:pos x="1430" y="1144"/>
                </a:cxn>
                <a:cxn ang="0">
                  <a:pos x="1365" y="1019"/>
                </a:cxn>
                <a:cxn ang="0">
                  <a:pos x="1295" y="901"/>
                </a:cxn>
                <a:cxn ang="0">
                  <a:pos x="1223" y="790"/>
                </a:cxn>
                <a:cxn ang="0">
                  <a:pos x="1148" y="685"/>
                </a:cxn>
                <a:cxn ang="0">
                  <a:pos x="1071" y="586"/>
                </a:cxn>
                <a:cxn ang="0">
                  <a:pos x="990" y="495"/>
                </a:cxn>
                <a:cxn ang="0">
                  <a:pos x="908" y="410"/>
                </a:cxn>
                <a:cxn ang="0">
                  <a:pos x="823" y="334"/>
                </a:cxn>
                <a:cxn ang="0">
                  <a:pos x="737" y="265"/>
                </a:cxn>
                <a:cxn ang="0">
                  <a:pos x="648" y="204"/>
                </a:cxn>
                <a:cxn ang="0">
                  <a:pos x="559" y="150"/>
                </a:cxn>
                <a:cxn ang="0">
                  <a:pos x="468" y="105"/>
                </a:cxn>
                <a:cxn ang="0">
                  <a:pos x="375" y="67"/>
                </a:cxn>
                <a:cxn ang="0">
                  <a:pos x="282" y="38"/>
                </a:cxn>
                <a:cxn ang="0">
                  <a:pos x="189" y="17"/>
                </a:cxn>
                <a:cxn ang="0">
                  <a:pos x="95" y="4"/>
                </a:cxn>
                <a:cxn ang="0">
                  <a:pos x="0" y="0"/>
                </a:cxn>
              </a:cxnLst>
              <a:rect l="0" t="0" r="r" b="b"/>
              <a:pathLst>
                <a:path w="1955" h="3584">
                  <a:moveTo>
                    <a:pt x="1955" y="3584"/>
                  </a:moveTo>
                  <a:lnTo>
                    <a:pt x="1955" y="3497"/>
                  </a:lnTo>
                  <a:lnTo>
                    <a:pt x="1953" y="3410"/>
                  </a:lnTo>
                  <a:lnTo>
                    <a:pt x="1951" y="3324"/>
                  </a:lnTo>
                  <a:lnTo>
                    <a:pt x="1946" y="3238"/>
                  </a:lnTo>
                  <a:lnTo>
                    <a:pt x="1940" y="3152"/>
                  </a:lnTo>
                  <a:lnTo>
                    <a:pt x="1935" y="3066"/>
                  </a:lnTo>
                  <a:lnTo>
                    <a:pt x="1927" y="2980"/>
                  </a:lnTo>
                  <a:lnTo>
                    <a:pt x="1919" y="2895"/>
                  </a:lnTo>
                  <a:lnTo>
                    <a:pt x="1909" y="2810"/>
                  </a:lnTo>
                  <a:lnTo>
                    <a:pt x="1899" y="2725"/>
                  </a:lnTo>
                  <a:lnTo>
                    <a:pt x="1886" y="2642"/>
                  </a:lnTo>
                  <a:lnTo>
                    <a:pt x="1874" y="2558"/>
                  </a:lnTo>
                  <a:lnTo>
                    <a:pt x="1859" y="2476"/>
                  </a:lnTo>
                  <a:lnTo>
                    <a:pt x="1844" y="2394"/>
                  </a:lnTo>
                  <a:lnTo>
                    <a:pt x="1827" y="2313"/>
                  </a:lnTo>
                  <a:lnTo>
                    <a:pt x="1810" y="2233"/>
                  </a:lnTo>
                  <a:lnTo>
                    <a:pt x="1792" y="2152"/>
                  </a:lnTo>
                  <a:lnTo>
                    <a:pt x="1773" y="2074"/>
                  </a:lnTo>
                  <a:lnTo>
                    <a:pt x="1752" y="1996"/>
                  </a:lnTo>
                  <a:lnTo>
                    <a:pt x="1731" y="1918"/>
                  </a:lnTo>
                  <a:lnTo>
                    <a:pt x="1708" y="1842"/>
                  </a:lnTo>
                  <a:lnTo>
                    <a:pt x="1684" y="1767"/>
                  </a:lnTo>
                  <a:lnTo>
                    <a:pt x="1660" y="1693"/>
                  </a:lnTo>
                  <a:lnTo>
                    <a:pt x="1634" y="1620"/>
                  </a:lnTo>
                  <a:lnTo>
                    <a:pt x="1608" y="1548"/>
                  </a:lnTo>
                  <a:lnTo>
                    <a:pt x="1581" y="1478"/>
                  </a:lnTo>
                  <a:lnTo>
                    <a:pt x="1553" y="1408"/>
                  </a:lnTo>
                  <a:lnTo>
                    <a:pt x="1523" y="1340"/>
                  </a:lnTo>
                  <a:lnTo>
                    <a:pt x="1494" y="1273"/>
                  </a:lnTo>
                  <a:lnTo>
                    <a:pt x="1462" y="1207"/>
                  </a:lnTo>
                  <a:lnTo>
                    <a:pt x="1430" y="1144"/>
                  </a:lnTo>
                  <a:lnTo>
                    <a:pt x="1399" y="1081"/>
                  </a:lnTo>
                  <a:lnTo>
                    <a:pt x="1365" y="1019"/>
                  </a:lnTo>
                  <a:lnTo>
                    <a:pt x="1331" y="960"/>
                  </a:lnTo>
                  <a:lnTo>
                    <a:pt x="1295" y="901"/>
                  </a:lnTo>
                  <a:lnTo>
                    <a:pt x="1260" y="845"/>
                  </a:lnTo>
                  <a:lnTo>
                    <a:pt x="1223" y="790"/>
                  </a:lnTo>
                  <a:lnTo>
                    <a:pt x="1187" y="736"/>
                  </a:lnTo>
                  <a:lnTo>
                    <a:pt x="1148" y="685"/>
                  </a:lnTo>
                  <a:lnTo>
                    <a:pt x="1110" y="635"/>
                  </a:lnTo>
                  <a:lnTo>
                    <a:pt x="1071" y="586"/>
                  </a:lnTo>
                  <a:lnTo>
                    <a:pt x="1031" y="540"/>
                  </a:lnTo>
                  <a:lnTo>
                    <a:pt x="990" y="495"/>
                  </a:lnTo>
                  <a:lnTo>
                    <a:pt x="950" y="452"/>
                  </a:lnTo>
                  <a:lnTo>
                    <a:pt x="908" y="410"/>
                  </a:lnTo>
                  <a:lnTo>
                    <a:pt x="866" y="372"/>
                  </a:lnTo>
                  <a:lnTo>
                    <a:pt x="823" y="334"/>
                  </a:lnTo>
                  <a:lnTo>
                    <a:pt x="780" y="299"/>
                  </a:lnTo>
                  <a:lnTo>
                    <a:pt x="737" y="265"/>
                  </a:lnTo>
                  <a:lnTo>
                    <a:pt x="692" y="233"/>
                  </a:lnTo>
                  <a:lnTo>
                    <a:pt x="648" y="204"/>
                  </a:lnTo>
                  <a:lnTo>
                    <a:pt x="604" y="176"/>
                  </a:lnTo>
                  <a:lnTo>
                    <a:pt x="559" y="150"/>
                  </a:lnTo>
                  <a:lnTo>
                    <a:pt x="513" y="126"/>
                  </a:lnTo>
                  <a:lnTo>
                    <a:pt x="468" y="105"/>
                  </a:lnTo>
                  <a:lnTo>
                    <a:pt x="421" y="85"/>
                  </a:lnTo>
                  <a:lnTo>
                    <a:pt x="375" y="67"/>
                  </a:lnTo>
                  <a:lnTo>
                    <a:pt x="328" y="51"/>
                  </a:lnTo>
                  <a:lnTo>
                    <a:pt x="282" y="38"/>
                  </a:lnTo>
                  <a:lnTo>
                    <a:pt x="235" y="26"/>
                  </a:lnTo>
                  <a:lnTo>
                    <a:pt x="189" y="17"/>
                  </a:lnTo>
                  <a:lnTo>
                    <a:pt x="141" y="9"/>
                  </a:lnTo>
                  <a:lnTo>
                    <a:pt x="95" y="4"/>
                  </a:lnTo>
                  <a:lnTo>
                    <a:pt x="47" y="1"/>
                  </a:lnTo>
                  <a:lnTo>
                    <a:pt x="0" y="0"/>
                  </a:lnTo>
                </a:path>
              </a:pathLst>
            </a:custGeom>
            <a:noFill/>
            <a:ln w="20638">
              <a:solidFill>
                <a:schemeClr val="tx1"/>
              </a:solidFill>
              <a:prstDash val="solid"/>
              <a:round/>
              <a:headEnd/>
              <a:tailEnd/>
            </a:ln>
          </p:spPr>
          <p:txBody>
            <a:bodyPr/>
            <a:lstStyle/>
            <a:p>
              <a:endParaRPr lang="en-IN"/>
            </a:p>
          </p:txBody>
        </p:sp>
        <p:sp>
          <p:nvSpPr>
            <p:cNvPr id="43" name="Freeform 31"/>
            <p:cNvSpPr>
              <a:spLocks/>
            </p:cNvSpPr>
            <p:nvPr/>
          </p:nvSpPr>
          <p:spPr bwMode="auto">
            <a:xfrm rot="950589">
              <a:off x="3798985" y="4927507"/>
              <a:ext cx="1269057" cy="1212349"/>
            </a:xfrm>
            <a:custGeom>
              <a:avLst/>
              <a:gdLst/>
              <a:ahLst/>
              <a:cxnLst>
                <a:cxn ang="0">
                  <a:pos x="73" y="4656"/>
                </a:cxn>
                <a:cxn ang="0">
                  <a:pos x="223" y="4648"/>
                </a:cxn>
                <a:cxn ang="0">
                  <a:pos x="370" y="4631"/>
                </a:cxn>
                <a:cxn ang="0">
                  <a:pos x="518" y="4606"/>
                </a:cxn>
                <a:cxn ang="0">
                  <a:pos x="665" y="4572"/>
                </a:cxn>
                <a:cxn ang="0">
                  <a:pos x="810" y="4531"/>
                </a:cxn>
                <a:cxn ang="0">
                  <a:pos x="954" y="4480"/>
                </a:cxn>
                <a:cxn ang="0">
                  <a:pos x="1096" y="4422"/>
                </a:cxn>
                <a:cxn ang="0">
                  <a:pos x="1236" y="4356"/>
                </a:cxn>
                <a:cxn ang="0">
                  <a:pos x="1375" y="4282"/>
                </a:cxn>
                <a:cxn ang="0">
                  <a:pos x="1510" y="4201"/>
                </a:cxn>
                <a:cxn ang="0">
                  <a:pos x="1643" y="4112"/>
                </a:cxn>
                <a:cxn ang="0">
                  <a:pos x="1773" y="4016"/>
                </a:cxn>
                <a:cxn ang="0">
                  <a:pos x="1900" y="3911"/>
                </a:cxn>
                <a:cxn ang="0">
                  <a:pos x="2022" y="3801"/>
                </a:cxn>
                <a:cxn ang="0">
                  <a:pos x="2142" y="3684"/>
                </a:cxn>
                <a:cxn ang="0">
                  <a:pos x="2258" y="3559"/>
                </a:cxn>
                <a:cxn ang="0">
                  <a:pos x="2369" y="3429"/>
                </a:cxn>
                <a:cxn ang="0">
                  <a:pos x="2477" y="3292"/>
                </a:cxn>
                <a:cxn ang="0">
                  <a:pos x="2580" y="3149"/>
                </a:cxn>
                <a:cxn ang="0">
                  <a:pos x="2677" y="3001"/>
                </a:cxn>
                <a:cxn ang="0">
                  <a:pos x="2771" y="2846"/>
                </a:cxn>
                <a:cxn ang="0">
                  <a:pos x="2859" y="2688"/>
                </a:cxn>
                <a:cxn ang="0">
                  <a:pos x="2942" y="2524"/>
                </a:cxn>
                <a:cxn ang="0">
                  <a:pos x="3021" y="2356"/>
                </a:cxn>
                <a:cxn ang="0">
                  <a:pos x="3092" y="2183"/>
                </a:cxn>
                <a:cxn ang="0">
                  <a:pos x="3159" y="2007"/>
                </a:cxn>
                <a:cxn ang="0">
                  <a:pos x="3220" y="1826"/>
                </a:cxn>
                <a:cxn ang="0">
                  <a:pos x="3276" y="1643"/>
                </a:cxn>
                <a:cxn ang="0">
                  <a:pos x="3326" y="1456"/>
                </a:cxn>
                <a:cxn ang="0">
                  <a:pos x="3369" y="1267"/>
                </a:cxn>
                <a:cxn ang="0">
                  <a:pos x="3406" y="1076"/>
                </a:cxn>
                <a:cxn ang="0">
                  <a:pos x="3438" y="883"/>
                </a:cxn>
                <a:cxn ang="0">
                  <a:pos x="3463" y="689"/>
                </a:cxn>
                <a:cxn ang="0">
                  <a:pos x="3481" y="493"/>
                </a:cxn>
                <a:cxn ang="0">
                  <a:pos x="3493" y="295"/>
                </a:cxn>
                <a:cxn ang="0">
                  <a:pos x="3500" y="98"/>
                </a:cxn>
              </a:cxnLst>
              <a:rect l="0" t="0" r="r" b="b"/>
              <a:pathLst>
                <a:path w="3500" h="4657">
                  <a:moveTo>
                    <a:pt x="0" y="4657"/>
                  </a:moveTo>
                  <a:lnTo>
                    <a:pt x="73" y="4656"/>
                  </a:lnTo>
                  <a:lnTo>
                    <a:pt x="148" y="4653"/>
                  </a:lnTo>
                  <a:lnTo>
                    <a:pt x="223" y="4648"/>
                  </a:lnTo>
                  <a:lnTo>
                    <a:pt x="297" y="4640"/>
                  </a:lnTo>
                  <a:lnTo>
                    <a:pt x="370" y="4631"/>
                  </a:lnTo>
                  <a:lnTo>
                    <a:pt x="444" y="4619"/>
                  </a:lnTo>
                  <a:lnTo>
                    <a:pt x="518" y="4606"/>
                  </a:lnTo>
                  <a:lnTo>
                    <a:pt x="591" y="4590"/>
                  </a:lnTo>
                  <a:lnTo>
                    <a:pt x="665" y="4572"/>
                  </a:lnTo>
                  <a:lnTo>
                    <a:pt x="738" y="4553"/>
                  </a:lnTo>
                  <a:lnTo>
                    <a:pt x="810" y="4531"/>
                  </a:lnTo>
                  <a:lnTo>
                    <a:pt x="883" y="4507"/>
                  </a:lnTo>
                  <a:lnTo>
                    <a:pt x="954" y="4480"/>
                  </a:lnTo>
                  <a:lnTo>
                    <a:pt x="1025" y="4452"/>
                  </a:lnTo>
                  <a:lnTo>
                    <a:pt x="1096" y="4422"/>
                  </a:lnTo>
                  <a:lnTo>
                    <a:pt x="1167" y="4391"/>
                  </a:lnTo>
                  <a:lnTo>
                    <a:pt x="1236" y="4356"/>
                  </a:lnTo>
                  <a:lnTo>
                    <a:pt x="1305" y="4321"/>
                  </a:lnTo>
                  <a:lnTo>
                    <a:pt x="1375" y="4282"/>
                  </a:lnTo>
                  <a:lnTo>
                    <a:pt x="1443" y="4242"/>
                  </a:lnTo>
                  <a:lnTo>
                    <a:pt x="1510" y="4201"/>
                  </a:lnTo>
                  <a:lnTo>
                    <a:pt x="1576" y="4158"/>
                  </a:lnTo>
                  <a:lnTo>
                    <a:pt x="1643" y="4112"/>
                  </a:lnTo>
                  <a:lnTo>
                    <a:pt x="1708" y="4065"/>
                  </a:lnTo>
                  <a:lnTo>
                    <a:pt x="1773" y="4016"/>
                  </a:lnTo>
                  <a:lnTo>
                    <a:pt x="1836" y="3965"/>
                  </a:lnTo>
                  <a:lnTo>
                    <a:pt x="1900" y="3911"/>
                  </a:lnTo>
                  <a:lnTo>
                    <a:pt x="1961" y="3857"/>
                  </a:lnTo>
                  <a:lnTo>
                    <a:pt x="2022" y="3801"/>
                  </a:lnTo>
                  <a:lnTo>
                    <a:pt x="2082" y="3743"/>
                  </a:lnTo>
                  <a:lnTo>
                    <a:pt x="2142" y="3684"/>
                  </a:lnTo>
                  <a:lnTo>
                    <a:pt x="2200" y="3622"/>
                  </a:lnTo>
                  <a:lnTo>
                    <a:pt x="2258" y="3559"/>
                  </a:lnTo>
                  <a:lnTo>
                    <a:pt x="2313" y="3495"/>
                  </a:lnTo>
                  <a:lnTo>
                    <a:pt x="2369" y="3429"/>
                  </a:lnTo>
                  <a:lnTo>
                    <a:pt x="2423" y="3361"/>
                  </a:lnTo>
                  <a:lnTo>
                    <a:pt x="2477" y="3292"/>
                  </a:lnTo>
                  <a:lnTo>
                    <a:pt x="2529" y="3221"/>
                  </a:lnTo>
                  <a:lnTo>
                    <a:pt x="2580" y="3149"/>
                  </a:lnTo>
                  <a:lnTo>
                    <a:pt x="2628" y="3075"/>
                  </a:lnTo>
                  <a:lnTo>
                    <a:pt x="2677" y="3001"/>
                  </a:lnTo>
                  <a:lnTo>
                    <a:pt x="2725" y="2925"/>
                  </a:lnTo>
                  <a:lnTo>
                    <a:pt x="2771" y="2846"/>
                  </a:lnTo>
                  <a:lnTo>
                    <a:pt x="2816" y="2768"/>
                  </a:lnTo>
                  <a:lnTo>
                    <a:pt x="2859" y="2688"/>
                  </a:lnTo>
                  <a:lnTo>
                    <a:pt x="2902" y="2606"/>
                  </a:lnTo>
                  <a:lnTo>
                    <a:pt x="2942" y="2524"/>
                  </a:lnTo>
                  <a:lnTo>
                    <a:pt x="2982" y="2440"/>
                  </a:lnTo>
                  <a:lnTo>
                    <a:pt x="3021" y="2356"/>
                  </a:lnTo>
                  <a:lnTo>
                    <a:pt x="3057" y="2270"/>
                  </a:lnTo>
                  <a:lnTo>
                    <a:pt x="3092" y="2183"/>
                  </a:lnTo>
                  <a:lnTo>
                    <a:pt x="3127" y="2096"/>
                  </a:lnTo>
                  <a:lnTo>
                    <a:pt x="3159" y="2007"/>
                  </a:lnTo>
                  <a:lnTo>
                    <a:pt x="3191" y="1917"/>
                  </a:lnTo>
                  <a:lnTo>
                    <a:pt x="3220" y="1826"/>
                  </a:lnTo>
                  <a:lnTo>
                    <a:pt x="3249" y="1735"/>
                  </a:lnTo>
                  <a:lnTo>
                    <a:pt x="3276" y="1643"/>
                  </a:lnTo>
                  <a:lnTo>
                    <a:pt x="3302" y="1550"/>
                  </a:lnTo>
                  <a:lnTo>
                    <a:pt x="3326" y="1456"/>
                  </a:lnTo>
                  <a:lnTo>
                    <a:pt x="3348" y="1362"/>
                  </a:lnTo>
                  <a:lnTo>
                    <a:pt x="3369" y="1267"/>
                  </a:lnTo>
                  <a:lnTo>
                    <a:pt x="3388" y="1172"/>
                  </a:lnTo>
                  <a:lnTo>
                    <a:pt x="3406" y="1076"/>
                  </a:lnTo>
                  <a:lnTo>
                    <a:pt x="3422" y="980"/>
                  </a:lnTo>
                  <a:lnTo>
                    <a:pt x="3438" y="883"/>
                  </a:lnTo>
                  <a:lnTo>
                    <a:pt x="3450" y="786"/>
                  </a:lnTo>
                  <a:lnTo>
                    <a:pt x="3463" y="689"/>
                  </a:lnTo>
                  <a:lnTo>
                    <a:pt x="3473" y="591"/>
                  </a:lnTo>
                  <a:lnTo>
                    <a:pt x="3481" y="493"/>
                  </a:lnTo>
                  <a:lnTo>
                    <a:pt x="3488" y="395"/>
                  </a:lnTo>
                  <a:lnTo>
                    <a:pt x="3493" y="295"/>
                  </a:lnTo>
                  <a:lnTo>
                    <a:pt x="3498" y="197"/>
                  </a:lnTo>
                  <a:lnTo>
                    <a:pt x="3500" y="98"/>
                  </a:lnTo>
                  <a:lnTo>
                    <a:pt x="3500" y="0"/>
                  </a:lnTo>
                </a:path>
              </a:pathLst>
            </a:custGeom>
            <a:noFill/>
            <a:ln w="20638">
              <a:solidFill>
                <a:schemeClr val="tx1"/>
              </a:solidFill>
              <a:prstDash val="solid"/>
              <a:round/>
              <a:headEnd/>
              <a:tailEnd/>
            </a:ln>
          </p:spPr>
          <p:txBody>
            <a:bodyPr/>
            <a:lstStyle/>
            <a:p>
              <a:endParaRPr lang="en-IN"/>
            </a:p>
          </p:txBody>
        </p:sp>
        <p:sp>
          <p:nvSpPr>
            <p:cNvPr id="45" name="Line 17"/>
            <p:cNvSpPr>
              <a:spLocks noChangeShapeType="1"/>
            </p:cNvSpPr>
            <p:nvPr/>
          </p:nvSpPr>
          <p:spPr bwMode="auto">
            <a:xfrm>
              <a:off x="3122612" y="6403975"/>
              <a:ext cx="1588" cy="301625"/>
            </a:xfrm>
            <a:prstGeom prst="line">
              <a:avLst/>
            </a:prstGeom>
            <a:noFill/>
            <a:ln w="20638">
              <a:solidFill>
                <a:schemeClr val="tx1"/>
              </a:solidFill>
              <a:round/>
              <a:headEnd/>
              <a:tailEnd/>
            </a:ln>
          </p:spPr>
          <p:txBody>
            <a:bodyPr/>
            <a:lstStyle/>
            <a:p>
              <a:endParaRPr lang="en-IN"/>
            </a:p>
          </p:txBody>
        </p:sp>
      </p:grpSp>
      <p:sp>
        <p:nvSpPr>
          <p:cNvPr id="46" name="AutoShape 5"/>
          <p:cNvSpPr>
            <a:spLocks noChangeArrowheads="1"/>
          </p:cNvSpPr>
          <p:nvPr/>
        </p:nvSpPr>
        <p:spPr bwMode="auto">
          <a:xfrm>
            <a:off x="5486400" y="4114800"/>
            <a:ext cx="3429000" cy="1066800"/>
          </a:xfrm>
          <a:prstGeom prst="wedgeRoundRectCallout">
            <a:avLst>
              <a:gd name="adj1" fmla="val -45444"/>
              <a:gd name="adj2" fmla="val 59134"/>
              <a:gd name="adj3" fmla="val 16667"/>
            </a:avLst>
          </a:prstGeom>
          <a:solidFill>
            <a:schemeClr val="bg1">
              <a:lumMod val="85000"/>
            </a:schemeClr>
          </a:solidFill>
          <a:ln w="9525">
            <a:solidFill>
              <a:schemeClr val="bg2"/>
            </a:solidFill>
            <a:miter lim="800000"/>
            <a:headEnd/>
            <a:tailEnd/>
          </a:ln>
          <a:effectLst>
            <a:outerShdw dist="107763" dir="2700000" algn="ctr" rotWithShape="0">
              <a:srgbClr val="333333"/>
            </a:outerShdw>
          </a:effectLst>
        </p:spPr>
        <p:txBody>
          <a:bodyPr wrap="none" anchor="ctr"/>
          <a:lstStyle/>
          <a:p>
            <a:r>
              <a:rPr lang="en-US" altLang="ko-KR" sz="1700" b="1" dirty="0"/>
              <a:t>Although the conditional expression</a:t>
            </a:r>
          </a:p>
          <a:p>
            <a:r>
              <a:rPr lang="en-US" altLang="ko-KR" sz="1800" b="1" dirty="0"/>
              <a:t> is false, execute the statement </a:t>
            </a:r>
          </a:p>
          <a:p>
            <a:r>
              <a:rPr lang="en-US" altLang="ko-KR" sz="1800" b="1" dirty="0"/>
              <a:t>one time above at least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22</a:t>
            </a:fld>
            <a:endParaRPr lang="en-US"/>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i="1" smtClean="0">
                <a:latin typeface="Times New Roman" pitchFamily="18" charset="0"/>
                <a:cs typeface="Times New Roman" pitchFamily="18" charset="0"/>
              </a:rPr>
              <a:t>for </a:t>
            </a:r>
            <a:r>
              <a:rPr lang="en-US" sz="2800" b="1" smtClean="0">
                <a:latin typeface="Times New Roman" pitchFamily="18" charset="0"/>
                <a:cs typeface="Times New Roman" pitchFamily="18" charset="0"/>
              </a:rPr>
              <a:t>Statement</a:t>
            </a:r>
            <a:endParaRPr lang="en-US" sz="2800" b="1" i="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179388" indent="-179388" algn="just">
              <a:buClr>
                <a:schemeClr val="tx2"/>
              </a:buClr>
              <a:buSzPct val="100000"/>
            </a:pPr>
            <a:r>
              <a:rPr lang="en-US" sz="2400" b="1" dirty="0" smtClean="0">
                <a:latin typeface="Times New Roman" pitchFamily="18" charset="0"/>
                <a:cs typeface="Times New Roman" pitchFamily="18" charset="0"/>
              </a:rPr>
              <a:t>for</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initialization; condition; iteration</a:t>
            </a:r>
            <a:r>
              <a:rPr lang="en-US" sz="2400" dirty="0" smtClean="0">
                <a:latin typeface="Times New Roman" pitchFamily="18" charset="0"/>
                <a:cs typeface="Times New Roman" pitchFamily="18" charset="0"/>
              </a:rPr>
              <a:t>)</a:t>
            </a:r>
          </a:p>
          <a:p>
            <a:pPr marL="179388" indent="-179388" algn="just">
              <a:buClr>
                <a:schemeClr val="tx2"/>
              </a:buClr>
              <a:buSzPct val="100000"/>
            </a:pPr>
            <a:r>
              <a:rPr lang="en-US" sz="2400" dirty="0" smtClean="0">
                <a:latin typeface="Times New Roman" pitchFamily="18" charset="0"/>
                <a:cs typeface="Times New Roman" pitchFamily="18" charset="0"/>
              </a:rPr>
              <a:t>{</a:t>
            </a:r>
          </a:p>
          <a:p>
            <a:pPr marL="179388" indent="-179388" algn="just">
              <a:buClr>
                <a:schemeClr val="tx2"/>
              </a:buClr>
              <a:buSzPct val="100000"/>
            </a:pPr>
            <a:r>
              <a:rPr lang="en-US" sz="2400" dirty="0" smtClean="0">
                <a:latin typeface="Times New Roman" pitchFamily="18" charset="0"/>
                <a:cs typeface="Times New Roman" pitchFamily="18" charset="0"/>
              </a:rPr>
              <a:t>		// body of loop</a:t>
            </a:r>
          </a:p>
          <a:p>
            <a:pPr marL="179388" indent="-179388" algn="just">
              <a:buClr>
                <a:schemeClr val="tx2"/>
              </a:buClr>
              <a:buSzPct val="100000"/>
            </a:pPr>
            <a:r>
              <a:rPr lang="en-US" sz="2400" dirty="0" smtClean="0">
                <a:latin typeface="Times New Roman" pitchFamily="18" charset="0"/>
                <a:cs typeface="Times New Roman" pitchFamily="18" charset="0"/>
              </a:rPr>
              <a:t>} </a:t>
            </a:r>
          </a:p>
          <a:p>
            <a:pPr marL="179388" indent="-179388" algn="just">
              <a:buClr>
                <a:schemeClr val="tx2"/>
              </a:buClr>
              <a:buSzPct val="100000"/>
            </a:pPr>
            <a:endParaRPr lang="en-US" sz="2400" dirty="0">
              <a:latin typeface="Times New Roman" pitchFamily="18" charset="0"/>
              <a:cs typeface="Times New Roman" pitchFamily="18" charset="0"/>
            </a:endParaRPr>
          </a:p>
        </p:txBody>
      </p:sp>
      <p:grpSp>
        <p:nvGrpSpPr>
          <p:cNvPr id="12" name="Group 49"/>
          <p:cNvGrpSpPr>
            <a:grpSpLocks/>
          </p:cNvGrpSpPr>
          <p:nvPr/>
        </p:nvGrpSpPr>
        <p:grpSpPr bwMode="auto">
          <a:xfrm>
            <a:off x="1219200" y="3276600"/>
            <a:ext cx="4641850" cy="3495675"/>
            <a:chOff x="1145" y="1522"/>
            <a:chExt cx="2924" cy="2202"/>
          </a:xfrm>
        </p:grpSpPr>
        <p:sp>
          <p:nvSpPr>
            <p:cNvPr id="13" name="Rectangle 5"/>
            <p:cNvSpPr>
              <a:spLocks noChangeArrowheads="1"/>
            </p:cNvSpPr>
            <p:nvPr/>
          </p:nvSpPr>
          <p:spPr bwMode="auto">
            <a:xfrm>
              <a:off x="1509" y="1569"/>
              <a:ext cx="74" cy="174"/>
            </a:xfrm>
            <a:prstGeom prst="rect">
              <a:avLst/>
            </a:prstGeom>
            <a:noFill/>
            <a:ln w="9525">
              <a:noFill/>
              <a:miter lim="800000"/>
              <a:headEnd/>
              <a:tailEnd/>
            </a:ln>
          </p:spPr>
          <p:txBody>
            <a:bodyPr wrap="none" lIns="0" tIns="0" rIns="0" bIns="0">
              <a:spAutoFit/>
            </a:bodyPr>
            <a:lstStyle/>
            <a:p>
              <a:pPr algn="l"/>
              <a:r>
                <a:rPr lang="en-US" altLang="ko-KR" dirty="0"/>
                <a:t>1</a:t>
              </a:r>
            </a:p>
          </p:txBody>
        </p:sp>
        <p:sp>
          <p:nvSpPr>
            <p:cNvPr id="14" name="Rectangle 7"/>
            <p:cNvSpPr>
              <a:spLocks noChangeArrowheads="1"/>
            </p:cNvSpPr>
            <p:nvPr/>
          </p:nvSpPr>
          <p:spPr bwMode="auto">
            <a:xfrm>
              <a:off x="2311" y="1569"/>
              <a:ext cx="74" cy="174"/>
            </a:xfrm>
            <a:prstGeom prst="rect">
              <a:avLst/>
            </a:prstGeom>
            <a:noFill/>
            <a:ln w="9525">
              <a:noFill/>
              <a:miter lim="800000"/>
              <a:headEnd/>
              <a:tailEnd/>
            </a:ln>
          </p:spPr>
          <p:txBody>
            <a:bodyPr wrap="none" lIns="0" tIns="0" rIns="0" bIns="0">
              <a:spAutoFit/>
            </a:bodyPr>
            <a:lstStyle/>
            <a:p>
              <a:pPr algn="l"/>
              <a:r>
                <a:rPr lang="en-US" altLang="ko-KR" dirty="0">
                  <a:sym typeface="Wingdings" pitchFamily="2" charset="2"/>
                </a:rPr>
                <a:t>2</a:t>
              </a:r>
              <a:endParaRPr lang="en-US" altLang="ko-KR" dirty="0"/>
            </a:p>
          </p:txBody>
        </p:sp>
        <p:sp>
          <p:nvSpPr>
            <p:cNvPr id="15" name="Rectangle 10"/>
            <p:cNvSpPr>
              <a:spLocks noChangeArrowheads="1"/>
            </p:cNvSpPr>
            <p:nvPr/>
          </p:nvSpPr>
          <p:spPr bwMode="auto">
            <a:xfrm>
              <a:off x="3211" y="1548"/>
              <a:ext cx="56" cy="240"/>
            </a:xfrm>
            <a:prstGeom prst="rect">
              <a:avLst/>
            </a:prstGeom>
            <a:noFill/>
            <a:ln w="9525">
              <a:noFill/>
              <a:miter lim="800000"/>
              <a:headEnd/>
              <a:tailEnd/>
            </a:ln>
          </p:spPr>
          <p:txBody>
            <a:bodyPr wrap="none" lIns="0" tIns="0" rIns="0" bIns="0">
              <a:spAutoFit/>
            </a:bodyPr>
            <a:lstStyle/>
            <a:p>
              <a:pPr algn="l"/>
              <a:r>
                <a:rPr lang="en-US" altLang="ko-KR" sz="2500">
                  <a:solidFill>
                    <a:srgbClr val="F8F8F8"/>
                  </a:solidFill>
                  <a:latin typeface="Arial" pitchFamily="34" charset="0"/>
                </a:rPr>
                <a:t> </a:t>
              </a:r>
              <a:endParaRPr lang="en-US" altLang="ko-KR">
                <a:solidFill>
                  <a:srgbClr val="F8F8F8"/>
                </a:solidFill>
              </a:endParaRPr>
            </a:p>
          </p:txBody>
        </p:sp>
        <p:sp>
          <p:nvSpPr>
            <p:cNvPr id="16" name="Rectangle 11"/>
            <p:cNvSpPr>
              <a:spLocks noChangeArrowheads="1"/>
            </p:cNvSpPr>
            <p:nvPr/>
          </p:nvSpPr>
          <p:spPr bwMode="auto">
            <a:xfrm>
              <a:off x="3696" y="2928"/>
              <a:ext cx="74" cy="174"/>
            </a:xfrm>
            <a:prstGeom prst="rect">
              <a:avLst/>
            </a:prstGeom>
            <a:noFill/>
            <a:ln w="9525">
              <a:noFill/>
              <a:miter lim="800000"/>
              <a:headEnd/>
              <a:tailEnd/>
            </a:ln>
          </p:spPr>
          <p:txBody>
            <a:bodyPr wrap="none" lIns="0" tIns="0" rIns="0" bIns="0">
              <a:spAutoFit/>
            </a:bodyPr>
            <a:lstStyle/>
            <a:p>
              <a:pPr algn="l"/>
              <a:r>
                <a:rPr lang="en-US" altLang="ko-KR" dirty="0">
                  <a:sym typeface="Wingdings" pitchFamily="2" charset="2"/>
                </a:rPr>
                <a:t>4</a:t>
              </a:r>
            </a:p>
          </p:txBody>
        </p:sp>
        <p:sp>
          <p:nvSpPr>
            <p:cNvPr id="17" name="Rectangle 12"/>
            <p:cNvSpPr>
              <a:spLocks noChangeArrowheads="1"/>
            </p:cNvSpPr>
            <p:nvPr/>
          </p:nvSpPr>
          <p:spPr bwMode="auto">
            <a:xfrm>
              <a:off x="4013" y="2930"/>
              <a:ext cx="56" cy="240"/>
            </a:xfrm>
            <a:prstGeom prst="rect">
              <a:avLst/>
            </a:prstGeom>
            <a:noFill/>
            <a:ln w="9525">
              <a:noFill/>
              <a:miter lim="800000"/>
              <a:headEnd/>
              <a:tailEnd/>
            </a:ln>
          </p:spPr>
          <p:txBody>
            <a:bodyPr wrap="none" lIns="0" tIns="0" rIns="0" bIns="0">
              <a:spAutoFit/>
            </a:bodyPr>
            <a:lstStyle/>
            <a:p>
              <a:pPr algn="l"/>
              <a:r>
                <a:rPr lang="en-US" altLang="ko-KR" sz="2500">
                  <a:solidFill>
                    <a:srgbClr val="F8F8F8"/>
                  </a:solidFill>
                  <a:latin typeface="Arial" pitchFamily="34" charset="0"/>
                </a:rPr>
                <a:t> </a:t>
              </a:r>
              <a:endParaRPr lang="en-US" altLang="ko-KR">
                <a:solidFill>
                  <a:srgbClr val="F8F8F8"/>
                </a:solidFill>
              </a:endParaRPr>
            </a:p>
          </p:txBody>
        </p:sp>
        <p:sp>
          <p:nvSpPr>
            <p:cNvPr id="18" name="Rectangle 13"/>
            <p:cNvSpPr>
              <a:spLocks noChangeArrowheads="1"/>
            </p:cNvSpPr>
            <p:nvPr/>
          </p:nvSpPr>
          <p:spPr bwMode="auto">
            <a:xfrm>
              <a:off x="2165" y="3263"/>
              <a:ext cx="89" cy="182"/>
            </a:xfrm>
            <a:prstGeom prst="rect">
              <a:avLst/>
            </a:prstGeom>
            <a:noFill/>
            <a:ln w="9525">
              <a:noFill/>
              <a:miter lim="800000"/>
              <a:headEnd/>
              <a:tailEnd/>
            </a:ln>
          </p:spPr>
          <p:txBody>
            <a:bodyPr wrap="none" lIns="0" tIns="0" rIns="0" bIns="0">
              <a:spAutoFit/>
            </a:bodyPr>
            <a:lstStyle/>
            <a:p>
              <a:pPr algn="l"/>
              <a:r>
                <a:rPr lang="en-US" altLang="ko-KR" sz="1900">
                  <a:solidFill>
                    <a:srgbClr val="F8F8F8"/>
                  </a:solidFill>
                  <a:latin typeface="Arial" pitchFamily="34" charset="0"/>
                </a:rPr>
                <a:t>&lt;</a:t>
              </a:r>
              <a:endParaRPr lang="en-US" altLang="ko-KR">
                <a:solidFill>
                  <a:srgbClr val="F8F8F8"/>
                </a:solidFill>
              </a:endParaRPr>
            </a:p>
          </p:txBody>
        </p:sp>
        <p:sp>
          <p:nvSpPr>
            <p:cNvPr id="20" name="Rectangle 14"/>
            <p:cNvSpPr>
              <a:spLocks noChangeArrowheads="1"/>
            </p:cNvSpPr>
            <p:nvPr/>
          </p:nvSpPr>
          <p:spPr bwMode="auto">
            <a:xfrm>
              <a:off x="2264" y="3270"/>
              <a:ext cx="649" cy="184"/>
            </a:xfrm>
            <a:prstGeom prst="rect">
              <a:avLst/>
            </a:prstGeom>
            <a:noFill/>
            <a:ln w="9525">
              <a:noFill/>
              <a:miter lim="800000"/>
              <a:headEnd/>
              <a:tailEnd/>
            </a:ln>
          </p:spPr>
          <p:txBody>
            <a:bodyPr wrap="none" lIns="0" tIns="0" rIns="0" bIns="0">
              <a:spAutoFit/>
            </a:bodyPr>
            <a:lstStyle/>
            <a:p>
              <a:pPr algn="l"/>
              <a:r>
                <a:rPr lang="en-US" altLang="ko-KR" sz="1900" dirty="0">
                  <a:ea typeface="돋움" pitchFamily="34" charset="-127"/>
                </a:rPr>
                <a:t>Statement</a:t>
              </a:r>
              <a:endParaRPr lang="en-US" altLang="ko-KR" dirty="0"/>
            </a:p>
          </p:txBody>
        </p:sp>
        <p:sp>
          <p:nvSpPr>
            <p:cNvPr id="25" name="Rectangle 15"/>
            <p:cNvSpPr>
              <a:spLocks noChangeArrowheads="1"/>
            </p:cNvSpPr>
            <p:nvPr/>
          </p:nvSpPr>
          <p:spPr bwMode="auto">
            <a:xfrm>
              <a:off x="2604" y="3263"/>
              <a:ext cx="89" cy="182"/>
            </a:xfrm>
            <a:prstGeom prst="rect">
              <a:avLst/>
            </a:prstGeom>
            <a:noFill/>
            <a:ln w="9525">
              <a:noFill/>
              <a:miter lim="800000"/>
              <a:headEnd/>
              <a:tailEnd/>
            </a:ln>
          </p:spPr>
          <p:txBody>
            <a:bodyPr wrap="none" lIns="0" tIns="0" rIns="0" bIns="0">
              <a:spAutoFit/>
            </a:bodyPr>
            <a:lstStyle/>
            <a:p>
              <a:pPr algn="l"/>
              <a:r>
                <a:rPr lang="en-US" altLang="ko-KR" sz="1900">
                  <a:solidFill>
                    <a:srgbClr val="F8F8F8"/>
                  </a:solidFill>
                  <a:latin typeface="Arial" pitchFamily="34" charset="0"/>
                </a:rPr>
                <a:t>&gt;</a:t>
              </a:r>
              <a:endParaRPr lang="en-US" altLang="ko-KR">
                <a:solidFill>
                  <a:srgbClr val="F8F8F8"/>
                </a:solidFill>
              </a:endParaRPr>
            </a:p>
          </p:txBody>
        </p:sp>
        <p:sp>
          <p:nvSpPr>
            <p:cNvPr id="26" name="Rectangle 16"/>
            <p:cNvSpPr>
              <a:spLocks noChangeArrowheads="1"/>
            </p:cNvSpPr>
            <p:nvPr/>
          </p:nvSpPr>
          <p:spPr bwMode="auto">
            <a:xfrm>
              <a:off x="1290" y="3242"/>
              <a:ext cx="74" cy="174"/>
            </a:xfrm>
            <a:prstGeom prst="rect">
              <a:avLst/>
            </a:prstGeom>
            <a:noFill/>
            <a:ln w="9525">
              <a:noFill/>
              <a:miter lim="800000"/>
              <a:headEnd/>
              <a:tailEnd/>
            </a:ln>
          </p:spPr>
          <p:txBody>
            <a:bodyPr wrap="none" lIns="0" tIns="0" rIns="0" bIns="0">
              <a:spAutoFit/>
            </a:bodyPr>
            <a:lstStyle/>
            <a:p>
              <a:pPr algn="l"/>
              <a:r>
                <a:rPr lang="en-US" altLang="ko-KR" dirty="0"/>
                <a:t>6</a:t>
              </a:r>
            </a:p>
          </p:txBody>
        </p:sp>
        <p:sp>
          <p:nvSpPr>
            <p:cNvPr id="28" name="Rectangle 17"/>
            <p:cNvSpPr>
              <a:spLocks noChangeArrowheads="1"/>
            </p:cNvSpPr>
            <p:nvPr/>
          </p:nvSpPr>
          <p:spPr bwMode="auto">
            <a:xfrm>
              <a:off x="1462" y="3221"/>
              <a:ext cx="56" cy="240"/>
            </a:xfrm>
            <a:prstGeom prst="rect">
              <a:avLst/>
            </a:prstGeom>
            <a:noFill/>
            <a:ln w="9525">
              <a:noFill/>
              <a:miter lim="800000"/>
              <a:headEnd/>
              <a:tailEnd/>
            </a:ln>
          </p:spPr>
          <p:txBody>
            <a:bodyPr wrap="none" lIns="0" tIns="0" rIns="0" bIns="0">
              <a:spAutoFit/>
            </a:bodyPr>
            <a:lstStyle/>
            <a:p>
              <a:pPr algn="l"/>
              <a:r>
                <a:rPr lang="en-US" altLang="ko-KR" sz="2500">
                  <a:solidFill>
                    <a:srgbClr val="F8F8F8"/>
                  </a:solidFill>
                  <a:latin typeface="Arial" pitchFamily="34" charset="0"/>
                </a:rPr>
                <a:t> </a:t>
              </a:r>
              <a:endParaRPr lang="en-US" altLang="ko-KR">
                <a:solidFill>
                  <a:srgbClr val="F8F8F8"/>
                </a:solidFill>
              </a:endParaRPr>
            </a:p>
          </p:txBody>
        </p:sp>
        <p:sp>
          <p:nvSpPr>
            <p:cNvPr id="29" name="Rectangle 18"/>
            <p:cNvSpPr>
              <a:spLocks noChangeArrowheads="1"/>
            </p:cNvSpPr>
            <p:nvPr/>
          </p:nvSpPr>
          <p:spPr bwMode="auto">
            <a:xfrm>
              <a:off x="2602" y="2879"/>
              <a:ext cx="74" cy="174"/>
            </a:xfrm>
            <a:prstGeom prst="rect">
              <a:avLst/>
            </a:prstGeom>
            <a:noFill/>
            <a:ln w="9525">
              <a:noFill/>
              <a:miter lim="800000"/>
              <a:headEnd/>
              <a:tailEnd/>
            </a:ln>
          </p:spPr>
          <p:txBody>
            <a:bodyPr wrap="none" lIns="0" tIns="0" rIns="0" bIns="0">
              <a:spAutoFit/>
            </a:bodyPr>
            <a:lstStyle/>
            <a:p>
              <a:pPr algn="l"/>
              <a:r>
                <a:rPr lang="en-US" altLang="ko-KR" dirty="0">
                  <a:sym typeface="Wingdings" pitchFamily="2" charset="2"/>
                </a:rPr>
                <a:t>3</a:t>
              </a:r>
              <a:endParaRPr lang="en-US" altLang="ko-KR" dirty="0"/>
            </a:p>
          </p:txBody>
        </p:sp>
        <p:sp>
          <p:nvSpPr>
            <p:cNvPr id="30" name="Rectangle 19"/>
            <p:cNvSpPr>
              <a:spLocks noChangeArrowheads="1"/>
            </p:cNvSpPr>
            <p:nvPr/>
          </p:nvSpPr>
          <p:spPr bwMode="auto">
            <a:xfrm>
              <a:off x="2821" y="2907"/>
              <a:ext cx="310" cy="184"/>
            </a:xfrm>
            <a:prstGeom prst="rect">
              <a:avLst/>
            </a:prstGeom>
            <a:noFill/>
            <a:ln w="9525">
              <a:noFill/>
              <a:miter lim="800000"/>
              <a:headEnd/>
              <a:tailEnd/>
            </a:ln>
          </p:spPr>
          <p:txBody>
            <a:bodyPr wrap="none" lIns="0" tIns="0" rIns="0" bIns="0">
              <a:spAutoFit/>
            </a:bodyPr>
            <a:lstStyle/>
            <a:p>
              <a:pPr algn="l"/>
              <a:r>
                <a:rPr lang="en-US" altLang="ko-KR" sz="1900" dirty="0">
                  <a:latin typeface="돋움" pitchFamily="34" charset="-127"/>
                  <a:ea typeface="돋움" pitchFamily="34" charset="-127"/>
                </a:rPr>
                <a:t>True</a:t>
              </a:r>
              <a:endParaRPr lang="en-US" altLang="ko-KR" dirty="0"/>
            </a:p>
          </p:txBody>
        </p:sp>
        <p:sp>
          <p:nvSpPr>
            <p:cNvPr id="31" name="Rectangle 20"/>
            <p:cNvSpPr>
              <a:spLocks noChangeArrowheads="1"/>
            </p:cNvSpPr>
            <p:nvPr/>
          </p:nvSpPr>
          <p:spPr bwMode="auto">
            <a:xfrm>
              <a:off x="1145" y="3540"/>
              <a:ext cx="312" cy="184"/>
            </a:xfrm>
            <a:prstGeom prst="rect">
              <a:avLst/>
            </a:prstGeom>
            <a:noFill/>
            <a:ln w="9525">
              <a:noFill/>
              <a:miter lim="800000"/>
              <a:headEnd/>
              <a:tailEnd/>
            </a:ln>
          </p:spPr>
          <p:txBody>
            <a:bodyPr wrap="none" lIns="0" tIns="0" rIns="0" bIns="0">
              <a:spAutoFit/>
            </a:bodyPr>
            <a:lstStyle/>
            <a:p>
              <a:pPr algn="l"/>
              <a:r>
                <a:rPr lang="en-US" altLang="ko-KR" sz="1900" dirty="0">
                  <a:ea typeface="돋움" pitchFamily="34" charset="-127"/>
                </a:rPr>
                <a:t>False</a:t>
              </a:r>
              <a:endParaRPr lang="en-US" altLang="ko-KR" dirty="0"/>
            </a:p>
          </p:txBody>
        </p:sp>
        <p:sp>
          <p:nvSpPr>
            <p:cNvPr id="32" name="Freeform 21"/>
            <p:cNvSpPr>
              <a:spLocks/>
            </p:cNvSpPr>
            <p:nvPr/>
          </p:nvSpPr>
          <p:spPr bwMode="auto">
            <a:xfrm>
              <a:off x="2090" y="1802"/>
              <a:ext cx="220" cy="292"/>
            </a:xfrm>
            <a:custGeom>
              <a:avLst/>
              <a:gdLst/>
              <a:ahLst/>
              <a:cxnLst>
                <a:cxn ang="0">
                  <a:pos x="1098" y="0"/>
                </a:cxn>
                <a:cxn ang="0">
                  <a:pos x="1055" y="1"/>
                </a:cxn>
                <a:cxn ang="0">
                  <a:pos x="1012" y="4"/>
                </a:cxn>
                <a:cxn ang="0">
                  <a:pos x="969" y="10"/>
                </a:cxn>
                <a:cxn ang="0">
                  <a:pos x="927" y="18"/>
                </a:cxn>
                <a:cxn ang="0">
                  <a:pos x="884" y="28"/>
                </a:cxn>
                <a:cxn ang="0">
                  <a:pos x="842" y="40"/>
                </a:cxn>
                <a:cxn ang="0">
                  <a:pos x="800" y="55"/>
                </a:cxn>
                <a:cxn ang="0">
                  <a:pos x="759" y="71"/>
                </a:cxn>
                <a:cxn ang="0">
                  <a:pos x="718" y="90"/>
                </a:cxn>
                <a:cxn ang="0">
                  <a:pos x="677" y="110"/>
                </a:cxn>
                <a:cxn ang="0">
                  <a:pos x="637" y="134"/>
                </a:cxn>
                <a:cxn ang="0">
                  <a:pos x="599" y="159"/>
                </a:cxn>
                <a:cxn ang="0">
                  <a:pos x="561" y="186"/>
                </a:cxn>
                <a:cxn ang="0">
                  <a:pos x="524" y="215"/>
                </a:cxn>
                <a:cxn ang="0">
                  <a:pos x="488" y="245"/>
                </a:cxn>
                <a:cxn ang="0">
                  <a:pos x="451" y="278"/>
                </a:cxn>
                <a:cxn ang="0">
                  <a:pos x="417" y="313"/>
                </a:cxn>
                <a:cxn ang="0">
                  <a:pos x="384" y="349"/>
                </a:cxn>
                <a:cxn ang="0">
                  <a:pos x="351" y="388"/>
                </a:cxn>
                <a:cxn ang="0">
                  <a:pos x="321" y="428"/>
                </a:cxn>
                <a:cxn ang="0">
                  <a:pos x="291" y="468"/>
                </a:cxn>
                <a:cxn ang="0">
                  <a:pos x="262" y="511"/>
                </a:cxn>
                <a:cxn ang="0">
                  <a:pos x="234" y="555"/>
                </a:cxn>
                <a:cxn ang="0">
                  <a:pos x="208" y="601"/>
                </a:cxn>
                <a:cxn ang="0">
                  <a:pos x="183" y="648"/>
                </a:cxn>
                <a:cxn ang="0">
                  <a:pos x="161" y="696"/>
                </a:cxn>
                <a:cxn ang="0">
                  <a:pos x="139" y="746"/>
                </a:cxn>
                <a:cxn ang="0">
                  <a:pos x="119" y="796"/>
                </a:cxn>
                <a:cxn ang="0">
                  <a:pos x="99" y="848"/>
                </a:cxn>
                <a:cxn ang="0">
                  <a:pos x="82" y="900"/>
                </a:cxn>
                <a:cxn ang="0">
                  <a:pos x="67" y="953"/>
                </a:cxn>
                <a:cxn ang="0">
                  <a:pos x="53" y="1007"/>
                </a:cxn>
                <a:cxn ang="0">
                  <a:pos x="40" y="1062"/>
                </a:cxn>
                <a:cxn ang="0">
                  <a:pos x="29" y="1117"/>
                </a:cxn>
                <a:cxn ang="0">
                  <a:pos x="20" y="1173"/>
                </a:cxn>
                <a:cxn ang="0">
                  <a:pos x="13" y="1229"/>
                </a:cxn>
                <a:cxn ang="0">
                  <a:pos x="7" y="1286"/>
                </a:cxn>
                <a:cxn ang="0">
                  <a:pos x="3" y="1342"/>
                </a:cxn>
                <a:cxn ang="0">
                  <a:pos x="1" y="1400"/>
                </a:cxn>
                <a:cxn ang="0">
                  <a:pos x="0" y="1457"/>
                </a:cxn>
              </a:cxnLst>
              <a:rect l="0" t="0" r="r" b="b"/>
              <a:pathLst>
                <a:path w="1098" h="1457">
                  <a:moveTo>
                    <a:pt x="1098" y="0"/>
                  </a:moveTo>
                  <a:lnTo>
                    <a:pt x="1055" y="1"/>
                  </a:lnTo>
                  <a:lnTo>
                    <a:pt x="1012" y="4"/>
                  </a:lnTo>
                  <a:lnTo>
                    <a:pt x="969" y="10"/>
                  </a:lnTo>
                  <a:lnTo>
                    <a:pt x="927" y="18"/>
                  </a:lnTo>
                  <a:lnTo>
                    <a:pt x="884" y="28"/>
                  </a:lnTo>
                  <a:lnTo>
                    <a:pt x="842" y="40"/>
                  </a:lnTo>
                  <a:lnTo>
                    <a:pt x="800" y="55"/>
                  </a:lnTo>
                  <a:lnTo>
                    <a:pt x="759" y="71"/>
                  </a:lnTo>
                  <a:lnTo>
                    <a:pt x="718" y="90"/>
                  </a:lnTo>
                  <a:lnTo>
                    <a:pt x="677" y="110"/>
                  </a:lnTo>
                  <a:lnTo>
                    <a:pt x="637" y="134"/>
                  </a:lnTo>
                  <a:lnTo>
                    <a:pt x="599" y="159"/>
                  </a:lnTo>
                  <a:lnTo>
                    <a:pt x="561" y="186"/>
                  </a:lnTo>
                  <a:lnTo>
                    <a:pt x="524" y="215"/>
                  </a:lnTo>
                  <a:lnTo>
                    <a:pt x="488" y="245"/>
                  </a:lnTo>
                  <a:lnTo>
                    <a:pt x="451" y="278"/>
                  </a:lnTo>
                  <a:lnTo>
                    <a:pt x="417" y="313"/>
                  </a:lnTo>
                  <a:lnTo>
                    <a:pt x="384" y="349"/>
                  </a:lnTo>
                  <a:lnTo>
                    <a:pt x="351" y="388"/>
                  </a:lnTo>
                  <a:lnTo>
                    <a:pt x="321" y="428"/>
                  </a:lnTo>
                  <a:lnTo>
                    <a:pt x="291" y="468"/>
                  </a:lnTo>
                  <a:lnTo>
                    <a:pt x="262" y="511"/>
                  </a:lnTo>
                  <a:lnTo>
                    <a:pt x="234" y="555"/>
                  </a:lnTo>
                  <a:lnTo>
                    <a:pt x="208" y="601"/>
                  </a:lnTo>
                  <a:lnTo>
                    <a:pt x="183" y="648"/>
                  </a:lnTo>
                  <a:lnTo>
                    <a:pt x="161" y="696"/>
                  </a:lnTo>
                  <a:lnTo>
                    <a:pt x="139" y="746"/>
                  </a:lnTo>
                  <a:lnTo>
                    <a:pt x="119" y="796"/>
                  </a:lnTo>
                  <a:lnTo>
                    <a:pt x="99" y="848"/>
                  </a:lnTo>
                  <a:lnTo>
                    <a:pt x="82" y="900"/>
                  </a:lnTo>
                  <a:lnTo>
                    <a:pt x="67" y="953"/>
                  </a:lnTo>
                  <a:lnTo>
                    <a:pt x="53" y="1007"/>
                  </a:lnTo>
                  <a:lnTo>
                    <a:pt x="40" y="1062"/>
                  </a:lnTo>
                  <a:lnTo>
                    <a:pt x="29" y="1117"/>
                  </a:lnTo>
                  <a:lnTo>
                    <a:pt x="20" y="1173"/>
                  </a:lnTo>
                  <a:lnTo>
                    <a:pt x="13" y="1229"/>
                  </a:lnTo>
                  <a:lnTo>
                    <a:pt x="7" y="1286"/>
                  </a:lnTo>
                  <a:lnTo>
                    <a:pt x="3" y="1342"/>
                  </a:lnTo>
                  <a:lnTo>
                    <a:pt x="1" y="1400"/>
                  </a:lnTo>
                  <a:lnTo>
                    <a:pt x="0" y="1457"/>
                  </a:lnTo>
                </a:path>
              </a:pathLst>
            </a:custGeom>
            <a:noFill/>
            <a:ln w="19050">
              <a:solidFill>
                <a:schemeClr val="tx1"/>
              </a:solidFill>
              <a:prstDash val="solid"/>
              <a:round/>
              <a:headEnd/>
              <a:tailEnd/>
            </a:ln>
          </p:spPr>
          <p:txBody>
            <a:bodyPr/>
            <a:lstStyle/>
            <a:p>
              <a:endParaRPr lang="en-IN"/>
            </a:p>
          </p:txBody>
        </p:sp>
        <p:sp>
          <p:nvSpPr>
            <p:cNvPr id="33" name="Freeform 22"/>
            <p:cNvSpPr>
              <a:spLocks/>
            </p:cNvSpPr>
            <p:nvPr/>
          </p:nvSpPr>
          <p:spPr bwMode="auto">
            <a:xfrm>
              <a:off x="2310" y="1802"/>
              <a:ext cx="269" cy="221"/>
            </a:xfrm>
            <a:custGeom>
              <a:avLst/>
              <a:gdLst/>
              <a:ahLst/>
              <a:cxnLst>
                <a:cxn ang="0">
                  <a:pos x="1348" y="1102"/>
                </a:cxn>
                <a:cxn ang="0">
                  <a:pos x="1327" y="1043"/>
                </a:cxn>
                <a:cxn ang="0">
                  <a:pos x="1304" y="986"/>
                </a:cxn>
                <a:cxn ang="0">
                  <a:pos x="1279" y="929"/>
                </a:cxn>
                <a:cxn ang="0">
                  <a:pos x="1253" y="874"/>
                </a:cxn>
                <a:cxn ang="0">
                  <a:pos x="1226" y="819"/>
                </a:cxn>
                <a:cxn ang="0">
                  <a:pos x="1196" y="766"/>
                </a:cxn>
                <a:cxn ang="0">
                  <a:pos x="1166" y="715"/>
                </a:cxn>
                <a:cxn ang="0">
                  <a:pos x="1134" y="664"/>
                </a:cxn>
                <a:cxn ang="0">
                  <a:pos x="1100" y="615"/>
                </a:cxn>
                <a:cxn ang="0">
                  <a:pos x="1065" y="568"/>
                </a:cxn>
                <a:cxn ang="0">
                  <a:pos x="1029" y="521"/>
                </a:cxn>
                <a:cxn ang="0">
                  <a:pos x="991" y="477"/>
                </a:cxn>
                <a:cxn ang="0">
                  <a:pos x="952" y="435"/>
                </a:cxn>
                <a:cxn ang="0">
                  <a:pos x="913" y="394"/>
                </a:cxn>
                <a:cxn ang="0">
                  <a:pos x="872" y="355"/>
                </a:cxn>
                <a:cxn ang="0">
                  <a:pos x="830" y="318"/>
                </a:cxn>
                <a:cxn ang="0">
                  <a:pos x="785" y="283"/>
                </a:cxn>
                <a:cxn ang="0">
                  <a:pos x="741" y="249"/>
                </a:cxn>
                <a:cxn ang="0">
                  <a:pos x="697" y="217"/>
                </a:cxn>
                <a:cxn ang="0">
                  <a:pos x="650" y="187"/>
                </a:cxn>
                <a:cxn ang="0">
                  <a:pos x="604" y="160"/>
                </a:cxn>
                <a:cxn ang="0">
                  <a:pos x="556" y="135"/>
                </a:cxn>
                <a:cxn ang="0">
                  <a:pos x="507" y="112"/>
                </a:cxn>
                <a:cxn ang="0">
                  <a:pos x="459" y="90"/>
                </a:cxn>
                <a:cxn ang="0">
                  <a:pos x="410" y="72"/>
                </a:cxn>
                <a:cxn ang="0">
                  <a:pos x="360" y="55"/>
                </a:cxn>
                <a:cxn ang="0">
                  <a:pos x="309" y="40"/>
                </a:cxn>
                <a:cxn ang="0">
                  <a:pos x="258" y="28"/>
                </a:cxn>
                <a:cxn ang="0">
                  <a:pos x="207" y="18"/>
                </a:cxn>
                <a:cxn ang="0">
                  <a:pos x="156" y="10"/>
                </a:cxn>
                <a:cxn ang="0">
                  <a:pos x="105" y="4"/>
                </a:cxn>
                <a:cxn ang="0">
                  <a:pos x="52" y="1"/>
                </a:cxn>
                <a:cxn ang="0">
                  <a:pos x="0" y="0"/>
                </a:cxn>
              </a:cxnLst>
              <a:rect l="0" t="0" r="r" b="b"/>
              <a:pathLst>
                <a:path w="1348" h="1102">
                  <a:moveTo>
                    <a:pt x="1348" y="1102"/>
                  </a:moveTo>
                  <a:lnTo>
                    <a:pt x="1327" y="1043"/>
                  </a:lnTo>
                  <a:lnTo>
                    <a:pt x="1304" y="986"/>
                  </a:lnTo>
                  <a:lnTo>
                    <a:pt x="1279" y="929"/>
                  </a:lnTo>
                  <a:lnTo>
                    <a:pt x="1253" y="874"/>
                  </a:lnTo>
                  <a:lnTo>
                    <a:pt x="1226" y="819"/>
                  </a:lnTo>
                  <a:lnTo>
                    <a:pt x="1196" y="766"/>
                  </a:lnTo>
                  <a:lnTo>
                    <a:pt x="1166" y="715"/>
                  </a:lnTo>
                  <a:lnTo>
                    <a:pt x="1134" y="664"/>
                  </a:lnTo>
                  <a:lnTo>
                    <a:pt x="1100" y="615"/>
                  </a:lnTo>
                  <a:lnTo>
                    <a:pt x="1065" y="568"/>
                  </a:lnTo>
                  <a:lnTo>
                    <a:pt x="1029" y="521"/>
                  </a:lnTo>
                  <a:lnTo>
                    <a:pt x="991" y="477"/>
                  </a:lnTo>
                  <a:lnTo>
                    <a:pt x="952" y="435"/>
                  </a:lnTo>
                  <a:lnTo>
                    <a:pt x="913" y="394"/>
                  </a:lnTo>
                  <a:lnTo>
                    <a:pt x="872" y="355"/>
                  </a:lnTo>
                  <a:lnTo>
                    <a:pt x="830" y="318"/>
                  </a:lnTo>
                  <a:lnTo>
                    <a:pt x="785" y="283"/>
                  </a:lnTo>
                  <a:lnTo>
                    <a:pt x="741" y="249"/>
                  </a:lnTo>
                  <a:lnTo>
                    <a:pt x="697" y="217"/>
                  </a:lnTo>
                  <a:lnTo>
                    <a:pt x="650" y="187"/>
                  </a:lnTo>
                  <a:lnTo>
                    <a:pt x="604" y="160"/>
                  </a:lnTo>
                  <a:lnTo>
                    <a:pt x="556" y="135"/>
                  </a:lnTo>
                  <a:lnTo>
                    <a:pt x="507" y="112"/>
                  </a:lnTo>
                  <a:lnTo>
                    <a:pt x="459" y="90"/>
                  </a:lnTo>
                  <a:lnTo>
                    <a:pt x="410" y="72"/>
                  </a:lnTo>
                  <a:lnTo>
                    <a:pt x="360" y="55"/>
                  </a:lnTo>
                  <a:lnTo>
                    <a:pt x="309" y="40"/>
                  </a:lnTo>
                  <a:lnTo>
                    <a:pt x="258" y="28"/>
                  </a:lnTo>
                  <a:lnTo>
                    <a:pt x="207" y="18"/>
                  </a:lnTo>
                  <a:lnTo>
                    <a:pt x="156" y="10"/>
                  </a:lnTo>
                  <a:lnTo>
                    <a:pt x="105" y="4"/>
                  </a:lnTo>
                  <a:lnTo>
                    <a:pt x="52" y="1"/>
                  </a:lnTo>
                  <a:lnTo>
                    <a:pt x="0" y="0"/>
                  </a:lnTo>
                </a:path>
              </a:pathLst>
            </a:custGeom>
            <a:noFill/>
            <a:ln w="19050">
              <a:solidFill>
                <a:schemeClr val="tx1"/>
              </a:solidFill>
              <a:prstDash val="solid"/>
              <a:round/>
              <a:headEnd/>
              <a:tailEnd/>
            </a:ln>
          </p:spPr>
          <p:txBody>
            <a:bodyPr/>
            <a:lstStyle/>
            <a:p>
              <a:endParaRPr lang="en-IN"/>
            </a:p>
          </p:txBody>
        </p:sp>
        <p:sp>
          <p:nvSpPr>
            <p:cNvPr id="34" name="Freeform 23"/>
            <p:cNvSpPr>
              <a:spLocks/>
            </p:cNvSpPr>
            <p:nvPr/>
          </p:nvSpPr>
          <p:spPr bwMode="auto">
            <a:xfrm>
              <a:off x="2505" y="1973"/>
              <a:ext cx="112" cy="193"/>
            </a:xfrm>
            <a:custGeom>
              <a:avLst/>
              <a:gdLst/>
              <a:ahLst/>
              <a:cxnLst>
                <a:cxn ang="0">
                  <a:pos x="0" y="107"/>
                </a:cxn>
                <a:cxn ang="0">
                  <a:pos x="304" y="167"/>
                </a:cxn>
                <a:cxn ang="0">
                  <a:pos x="562" y="0"/>
                </a:cxn>
                <a:cxn ang="0">
                  <a:pos x="456" y="963"/>
                </a:cxn>
                <a:cxn ang="0">
                  <a:pos x="0" y="107"/>
                </a:cxn>
              </a:cxnLst>
              <a:rect l="0" t="0" r="r" b="b"/>
              <a:pathLst>
                <a:path w="562" h="963">
                  <a:moveTo>
                    <a:pt x="0" y="107"/>
                  </a:moveTo>
                  <a:lnTo>
                    <a:pt x="304" y="167"/>
                  </a:lnTo>
                  <a:lnTo>
                    <a:pt x="562" y="0"/>
                  </a:lnTo>
                  <a:lnTo>
                    <a:pt x="456" y="963"/>
                  </a:lnTo>
                  <a:lnTo>
                    <a:pt x="0" y="107"/>
                  </a:lnTo>
                  <a:close/>
                </a:path>
              </a:pathLst>
            </a:custGeom>
            <a:solidFill>
              <a:schemeClr val="tx1"/>
            </a:solidFill>
            <a:ln w="9525">
              <a:solidFill>
                <a:schemeClr val="tx1"/>
              </a:solidFill>
              <a:round/>
              <a:headEnd/>
              <a:tailEnd/>
            </a:ln>
          </p:spPr>
          <p:txBody>
            <a:bodyPr/>
            <a:lstStyle/>
            <a:p>
              <a:endParaRPr lang="en-IN"/>
            </a:p>
          </p:txBody>
        </p:sp>
        <p:sp>
          <p:nvSpPr>
            <p:cNvPr id="35" name="Freeform 24"/>
            <p:cNvSpPr>
              <a:spLocks/>
            </p:cNvSpPr>
            <p:nvPr/>
          </p:nvSpPr>
          <p:spPr bwMode="auto">
            <a:xfrm>
              <a:off x="2765" y="1802"/>
              <a:ext cx="202" cy="220"/>
            </a:xfrm>
            <a:custGeom>
              <a:avLst/>
              <a:gdLst/>
              <a:ahLst/>
              <a:cxnLst>
                <a:cxn ang="0">
                  <a:pos x="1010" y="0"/>
                </a:cxn>
                <a:cxn ang="0">
                  <a:pos x="971" y="1"/>
                </a:cxn>
                <a:cxn ang="0">
                  <a:pos x="931" y="4"/>
                </a:cxn>
                <a:cxn ang="0">
                  <a:pos x="893" y="10"/>
                </a:cxn>
                <a:cxn ang="0">
                  <a:pos x="854" y="18"/>
                </a:cxn>
                <a:cxn ang="0">
                  <a:pos x="817" y="28"/>
                </a:cxn>
                <a:cxn ang="0">
                  <a:pos x="778" y="40"/>
                </a:cxn>
                <a:cxn ang="0">
                  <a:pos x="741" y="55"/>
                </a:cxn>
                <a:cxn ang="0">
                  <a:pos x="703" y="72"/>
                </a:cxn>
                <a:cxn ang="0">
                  <a:pos x="666" y="91"/>
                </a:cxn>
                <a:cxn ang="0">
                  <a:pos x="630" y="112"/>
                </a:cxn>
                <a:cxn ang="0">
                  <a:pos x="593" y="135"/>
                </a:cxn>
                <a:cxn ang="0">
                  <a:pos x="557" y="160"/>
                </a:cxn>
                <a:cxn ang="0">
                  <a:pos x="522" y="189"/>
                </a:cxn>
                <a:cxn ang="0">
                  <a:pos x="488" y="218"/>
                </a:cxn>
                <a:cxn ang="0">
                  <a:pos x="454" y="249"/>
                </a:cxn>
                <a:cxn ang="0">
                  <a:pos x="421" y="283"/>
                </a:cxn>
                <a:cxn ang="0">
                  <a:pos x="389" y="318"/>
                </a:cxn>
                <a:cxn ang="0">
                  <a:pos x="357" y="355"/>
                </a:cxn>
                <a:cxn ang="0">
                  <a:pos x="325" y="394"/>
                </a:cxn>
                <a:cxn ang="0">
                  <a:pos x="296" y="435"/>
                </a:cxn>
                <a:cxn ang="0">
                  <a:pos x="266" y="477"/>
                </a:cxn>
                <a:cxn ang="0">
                  <a:pos x="239" y="521"/>
                </a:cxn>
                <a:cxn ang="0">
                  <a:pos x="212" y="568"/>
                </a:cxn>
                <a:cxn ang="0">
                  <a:pos x="186" y="614"/>
                </a:cxn>
                <a:cxn ang="0">
                  <a:pos x="161" y="664"/>
                </a:cxn>
                <a:cxn ang="0">
                  <a:pos x="136" y="714"/>
                </a:cxn>
                <a:cxn ang="0">
                  <a:pos x="113" y="766"/>
                </a:cxn>
                <a:cxn ang="0">
                  <a:pos x="92" y="818"/>
                </a:cxn>
                <a:cxn ang="0">
                  <a:pos x="70" y="873"/>
                </a:cxn>
                <a:cxn ang="0">
                  <a:pos x="51" y="928"/>
                </a:cxn>
                <a:cxn ang="0">
                  <a:pos x="33" y="985"/>
                </a:cxn>
                <a:cxn ang="0">
                  <a:pos x="16" y="1042"/>
                </a:cxn>
                <a:cxn ang="0">
                  <a:pos x="0" y="1101"/>
                </a:cxn>
              </a:cxnLst>
              <a:rect l="0" t="0" r="r" b="b"/>
              <a:pathLst>
                <a:path w="1010" h="1101">
                  <a:moveTo>
                    <a:pt x="1010" y="0"/>
                  </a:moveTo>
                  <a:lnTo>
                    <a:pt x="971" y="1"/>
                  </a:lnTo>
                  <a:lnTo>
                    <a:pt x="931" y="4"/>
                  </a:lnTo>
                  <a:lnTo>
                    <a:pt x="893" y="10"/>
                  </a:lnTo>
                  <a:lnTo>
                    <a:pt x="854" y="18"/>
                  </a:lnTo>
                  <a:lnTo>
                    <a:pt x="817" y="28"/>
                  </a:lnTo>
                  <a:lnTo>
                    <a:pt x="778" y="40"/>
                  </a:lnTo>
                  <a:lnTo>
                    <a:pt x="741" y="55"/>
                  </a:lnTo>
                  <a:lnTo>
                    <a:pt x="703" y="72"/>
                  </a:lnTo>
                  <a:lnTo>
                    <a:pt x="666" y="91"/>
                  </a:lnTo>
                  <a:lnTo>
                    <a:pt x="630" y="112"/>
                  </a:lnTo>
                  <a:lnTo>
                    <a:pt x="593" y="135"/>
                  </a:lnTo>
                  <a:lnTo>
                    <a:pt x="557" y="160"/>
                  </a:lnTo>
                  <a:lnTo>
                    <a:pt x="522" y="189"/>
                  </a:lnTo>
                  <a:lnTo>
                    <a:pt x="488" y="218"/>
                  </a:lnTo>
                  <a:lnTo>
                    <a:pt x="454" y="249"/>
                  </a:lnTo>
                  <a:lnTo>
                    <a:pt x="421" y="283"/>
                  </a:lnTo>
                  <a:lnTo>
                    <a:pt x="389" y="318"/>
                  </a:lnTo>
                  <a:lnTo>
                    <a:pt x="357" y="355"/>
                  </a:lnTo>
                  <a:lnTo>
                    <a:pt x="325" y="394"/>
                  </a:lnTo>
                  <a:lnTo>
                    <a:pt x="296" y="435"/>
                  </a:lnTo>
                  <a:lnTo>
                    <a:pt x="266" y="477"/>
                  </a:lnTo>
                  <a:lnTo>
                    <a:pt x="239" y="521"/>
                  </a:lnTo>
                  <a:lnTo>
                    <a:pt x="212" y="568"/>
                  </a:lnTo>
                  <a:lnTo>
                    <a:pt x="186" y="614"/>
                  </a:lnTo>
                  <a:lnTo>
                    <a:pt x="161" y="664"/>
                  </a:lnTo>
                  <a:lnTo>
                    <a:pt x="136" y="714"/>
                  </a:lnTo>
                  <a:lnTo>
                    <a:pt x="113" y="766"/>
                  </a:lnTo>
                  <a:lnTo>
                    <a:pt x="92" y="818"/>
                  </a:lnTo>
                  <a:lnTo>
                    <a:pt x="70" y="873"/>
                  </a:lnTo>
                  <a:lnTo>
                    <a:pt x="51" y="928"/>
                  </a:lnTo>
                  <a:lnTo>
                    <a:pt x="33" y="985"/>
                  </a:lnTo>
                  <a:lnTo>
                    <a:pt x="16" y="1042"/>
                  </a:lnTo>
                  <a:lnTo>
                    <a:pt x="0" y="1101"/>
                  </a:lnTo>
                </a:path>
              </a:pathLst>
            </a:custGeom>
            <a:noFill/>
            <a:ln w="19050">
              <a:solidFill>
                <a:schemeClr val="tx1"/>
              </a:solidFill>
              <a:prstDash val="solid"/>
              <a:round/>
              <a:headEnd/>
              <a:tailEnd/>
            </a:ln>
          </p:spPr>
          <p:txBody>
            <a:bodyPr/>
            <a:lstStyle/>
            <a:p>
              <a:endParaRPr lang="en-IN"/>
            </a:p>
          </p:txBody>
        </p:sp>
        <p:sp>
          <p:nvSpPr>
            <p:cNvPr id="36" name="Freeform 25"/>
            <p:cNvSpPr>
              <a:spLocks/>
            </p:cNvSpPr>
            <p:nvPr/>
          </p:nvSpPr>
          <p:spPr bwMode="auto">
            <a:xfrm>
              <a:off x="2724" y="1975"/>
              <a:ext cx="114" cy="191"/>
            </a:xfrm>
            <a:custGeom>
              <a:avLst/>
              <a:gdLst/>
              <a:ahLst/>
              <a:cxnLst>
                <a:cxn ang="0">
                  <a:pos x="0" y="0"/>
                </a:cxn>
                <a:cxn ang="0">
                  <a:pos x="274" y="152"/>
                </a:cxn>
                <a:cxn ang="0">
                  <a:pos x="569" y="84"/>
                </a:cxn>
                <a:cxn ang="0">
                  <a:pos x="152" y="955"/>
                </a:cxn>
                <a:cxn ang="0">
                  <a:pos x="0" y="0"/>
                </a:cxn>
              </a:cxnLst>
              <a:rect l="0" t="0" r="r" b="b"/>
              <a:pathLst>
                <a:path w="569" h="955">
                  <a:moveTo>
                    <a:pt x="0" y="0"/>
                  </a:moveTo>
                  <a:lnTo>
                    <a:pt x="274" y="152"/>
                  </a:lnTo>
                  <a:lnTo>
                    <a:pt x="569" y="84"/>
                  </a:lnTo>
                  <a:lnTo>
                    <a:pt x="152" y="955"/>
                  </a:lnTo>
                  <a:lnTo>
                    <a:pt x="0" y="0"/>
                  </a:lnTo>
                  <a:close/>
                </a:path>
              </a:pathLst>
            </a:custGeom>
            <a:solidFill>
              <a:schemeClr val="tx1"/>
            </a:solidFill>
            <a:ln w="9525">
              <a:solidFill>
                <a:schemeClr val="tx1"/>
              </a:solidFill>
              <a:round/>
              <a:headEnd/>
              <a:tailEnd/>
            </a:ln>
          </p:spPr>
          <p:txBody>
            <a:bodyPr/>
            <a:lstStyle/>
            <a:p>
              <a:endParaRPr lang="en-IN"/>
            </a:p>
          </p:txBody>
        </p:sp>
        <p:sp>
          <p:nvSpPr>
            <p:cNvPr id="37" name="Freeform 26"/>
            <p:cNvSpPr>
              <a:spLocks/>
            </p:cNvSpPr>
            <p:nvPr/>
          </p:nvSpPr>
          <p:spPr bwMode="auto">
            <a:xfrm>
              <a:off x="2967" y="1802"/>
              <a:ext cx="293" cy="291"/>
            </a:xfrm>
            <a:custGeom>
              <a:avLst/>
              <a:gdLst/>
              <a:ahLst/>
              <a:cxnLst>
                <a:cxn ang="0">
                  <a:pos x="1466" y="1452"/>
                </a:cxn>
                <a:cxn ang="0">
                  <a:pos x="1465" y="1396"/>
                </a:cxn>
                <a:cxn ang="0">
                  <a:pos x="1461" y="1339"/>
                </a:cxn>
                <a:cxn ang="0">
                  <a:pos x="1456" y="1281"/>
                </a:cxn>
                <a:cxn ang="0">
                  <a:pos x="1448" y="1225"/>
                </a:cxn>
                <a:cxn ang="0">
                  <a:pos x="1438" y="1169"/>
                </a:cxn>
                <a:cxn ang="0">
                  <a:pos x="1425" y="1114"/>
                </a:cxn>
                <a:cxn ang="0">
                  <a:pos x="1410" y="1058"/>
                </a:cxn>
                <a:cxn ang="0">
                  <a:pos x="1393" y="1004"/>
                </a:cxn>
                <a:cxn ang="0">
                  <a:pos x="1375" y="950"/>
                </a:cxn>
                <a:cxn ang="0">
                  <a:pos x="1354" y="896"/>
                </a:cxn>
                <a:cxn ang="0">
                  <a:pos x="1331" y="844"/>
                </a:cxn>
                <a:cxn ang="0">
                  <a:pos x="1306" y="792"/>
                </a:cxn>
                <a:cxn ang="0">
                  <a:pos x="1279" y="742"/>
                </a:cxn>
                <a:cxn ang="0">
                  <a:pos x="1249" y="692"/>
                </a:cxn>
                <a:cxn ang="0">
                  <a:pos x="1219" y="645"/>
                </a:cxn>
                <a:cxn ang="0">
                  <a:pos x="1186" y="598"/>
                </a:cxn>
                <a:cxn ang="0">
                  <a:pos x="1151" y="552"/>
                </a:cxn>
                <a:cxn ang="0">
                  <a:pos x="1114" y="508"/>
                </a:cxn>
                <a:cxn ang="0">
                  <a:pos x="1076" y="466"/>
                </a:cxn>
                <a:cxn ang="0">
                  <a:pos x="1036" y="424"/>
                </a:cxn>
                <a:cxn ang="0">
                  <a:pos x="994" y="386"/>
                </a:cxn>
                <a:cxn ang="0">
                  <a:pos x="952" y="347"/>
                </a:cxn>
                <a:cxn ang="0">
                  <a:pos x="907" y="311"/>
                </a:cxn>
                <a:cxn ang="0">
                  <a:pos x="861" y="277"/>
                </a:cxn>
                <a:cxn ang="0">
                  <a:pos x="813" y="244"/>
                </a:cxn>
                <a:cxn ang="0">
                  <a:pos x="766" y="214"/>
                </a:cxn>
                <a:cxn ang="0">
                  <a:pos x="716" y="184"/>
                </a:cxn>
                <a:cxn ang="0">
                  <a:pos x="665" y="158"/>
                </a:cxn>
                <a:cxn ang="0">
                  <a:pos x="614" y="133"/>
                </a:cxn>
                <a:cxn ang="0">
                  <a:pos x="560" y="109"/>
                </a:cxn>
                <a:cxn ang="0">
                  <a:pos x="507" y="89"/>
                </a:cxn>
                <a:cxn ang="0">
                  <a:pos x="453" y="71"/>
                </a:cxn>
                <a:cxn ang="0">
                  <a:pos x="398" y="54"/>
                </a:cxn>
                <a:cxn ang="0">
                  <a:pos x="342" y="39"/>
                </a:cxn>
                <a:cxn ang="0">
                  <a:pos x="286" y="28"/>
                </a:cxn>
                <a:cxn ang="0">
                  <a:pos x="229" y="18"/>
                </a:cxn>
                <a:cxn ang="0">
                  <a:pos x="172" y="10"/>
                </a:cxn>
                <a:cxn ang="0">
                  <a:pos x="114" y="4"/>
                </a:cxn>
                <a:cxn ang="0">
                  <a:pos x="58" y="1"/>
                </a:cxn>
                <a:cxn ang="0">
                  <a:pos x="0" y="0"/>
                </a:cxn>
              </a:cxnLst>
              <a:rect l="0" t="0" r="r" b="b"/>
              <a:pathLst>
                <a:path w="1466" h="1452">
                  <a:moveTo>
                    <a:pt x="1466" y="1452"/>
                  </a:moveTo>
                  <a:lnTo>
                    <a:pt x="1465" y="1396"/>
                  </a:lnTo>
                  <a:lnTo>
                    <a:pt x="1461" y="1339"/>
                  </a:lnTo>
                  <a:lnTo>
                    <a:pt x="1456" y="1281"/>
                  </a:lnTo>
                  <a:lnTo>
                    <a:pt x="1448" y="1225"/>
                  </a:lnTo>
                  <a:lnTo>
                    <a:pt x="1438" y="1169"/>
                  </a:lnTo>
                  <a:lnTo>
                    <a:pt x="1425" y="1114"/>
                  </a:lnTo>
                  <a:lnTo>
                    <a:pt x="1410" y="1058"/>
                  </a:lnTo>
                  <a:lnTo>
                    <a:pt x="1393" y="1004"/>
                  </a:lnTo>
                  <a:lnTo>
                    <a:pt x="1375" y="950"/>
                  </a:lnTo>
                  <a:lnTo>
                    <a:pt x="1354" y="896"/>
                  </a:lnTo>
                  <a:lnTo>
                    <a:pt x="1331" y="844"/>
                  </a:lnTo>
                  <a:lnTo>
                    <a:pt x="1306" y="792"/>
                  </a:lnTo>
                  <a:lnTo>
                    <a:pt x="1279" y="742"/>
                  </a:lnTo>
                  <a:lnTo>
                    <a:pt x="1249" y="692"/>
                  </a:lnTo>
                  <a:lnTo>
                    <a:pt x="1219" y="645"/>
                  </a:lnTo>
                  <a:lnTo>
                    <a:pt x="1186" y="598"/>
                  </a:lnTo>
                  <a:lnTo>
                    <a:pt x="1151" y="552"/>
                  </a:lnTo>
                  <a:lnTo>
                    <a:pt x="1114" y="508"/>
                  </a:lnTo>
                  <a:lnTo>
                    <a:pt x="1076" y="466"/>
                  </a:lnTo>
                  <a:lnTo>
                    <a:pt x="1036" y="424"/>
                  </a:lnTo>
                  <a:lnTo>
                    <a:pt x="994" y="386"/>
                  </a:lnTo>
                  <a:lnTo>
                    <a:pt x="952" y="347"/>
                  </a:lnTo>
                  <a:lnTo>
                    <a:pt x="907" y="311"/>
                  </a:lnTo>
                  <a:lnTo>
                    <a:pt x="861" y="277"/>
                  </a:lnTo>
                  <a:lnTo>
                    <a:pt x="813" y="244"/>
                  </a:lnTo>
                  <a:lnTo>
                    <a:pt x="766" y="214"/>
                  </a:lnTo>
                  <a:lnTo>
                    <a:pt x="716" y="184"/>
                  </a:lnTo>
                  <a:lnTo>
                    <a:pt x="665" y="158"/>
                  </a:lnTo>
                  <a:lnTo>
                    <a:pt x="614" y="133"/>
                  </a:lnTo>
                  <a:lnTo>
                    <a:pt x="560" y="109"/>
                  </a:lnTo>
                  <a:lnTo>
                    <a:pt x="507" y="89"/>
                  </a:lnTo>
                  <a:lnTo>
                    <a:pt x="453" y="71"/>
                  </a:lnTo>
                  <a:lnTo>
                    <a:pt x="398" y="54"/>
                  </a:lnTo>
                  <a:lnTo>
                    <a:pt x="342" y="39"/>
                  </a:lnTo>
                  <a:lnTo>
                    <a:pt x="286" y="28"/>
                  </a:lnTo>
                  <a:lnTo>
                    <a:pt x="229" y="18"/>
                  </a:lnTo>
                  <a:lnTo>
                    <a:pt x="172" y="10"/>
                  </a:lnTo>
                  <a:lnTo>
                    <a:pt x="114" y="4"/>
                  </a:lnTo>
                  <a:lnTo>
                    <a:pt x="58" y="1"/>
                  </a:lnTo>
                  <a:lnTo>
                    <a:pt x="0" y="0"/>
                  </a:lnTo>
                </a:path>
              </a:pathLst>
            </a:custGeom>
            <a:noFill/>
            <a:ln w="19050">
              <a:solidFill>
                <a:schemeClr val="tx1"/>
              </a:solidFill>
              <a:prstDash val="solid"/>
              <a:round/>
              <a:headEnd/>
              <a:tailEnd/>
            </a:ln>
          </p:spPr>
          <p:txBody>
            <a:bodyPr/>
            <a:lstStyle/>
            <a:p>
              <a:endParaRPr lang="en-IN"/>
            </a:p>
          </p:txBody>
        </p:sp>
        <p:sp>
          <p:nvSpPr>
            <p:cNvPr id="38" name="Freeform 27"/>
            <p:cNvSpPr>
              <a:spLocks/>
            </p:cNvSpPr>
            <p:nvPr/>
          </p:nvSpPr>
          <p:spPr bwMode="auto">
            <a:xfrm>
              <a:off x="2822" y="2237"/>
              <a:ext cx="1093" cy="1093"/>
            </a:xfrm>
            <a:custGeom>
              <a:avLst/>
              <a:gdLst/>
              <a:ahLst/>
              <a:cxnLst>
                <a:cxn ang="0">
                  <a:pos x="112" y="5460"/>
                </a:cxn>
                <a:cxn ang="0">
                  <a:pos x="335" y="5451"/>
                </a:cxn>
                <a:cxn ang="0">
                  <a:pos x="558" y="5431"/>
                </a:cxn>
                <a:cxn ang="0">
                  <a:pos x="779" y="5404"/>
                </a:cxn>
                <a:cxn ang="0">
                  <a:pos x="999" y="5368"/>
                </a:cxn>
                <a:cxn ang="0">
                  <a:pos x="1217" y="5323"/>
                </a:cxn>
                <a:cxn ang="0">
                  <a:pos x="1434" y="5268"/>
                </a:cxn>
                <a:cxn ang="0">
                  <a:pos x="1648" y="5205"/>
                </a:cxn>
                <a:cxn ang="0">
                  <a:pos x="1859" y="5134"/>
                </a:cxn>
                <a:cxn ang="0">
                  <a:pos x="2067" y="5053"/>
                </a:cxn>
                <a:cxn ang="0">
                  <a:pos x="2272" y="4965"/>
                </a:cxn>
                <a:cxn ang="0">
                  <a:pos x="2473" y="4868"/>
                </a:cxn>
                <a:cxn ang="0">
                  <a:pos x="2670" y="4763"/>
                </a:cxn>
                <a:cxn ang="0">
                  <a:pos x="2863" y="4650"/>
                </a:cxn>
                <a:cxn ang="0">
                  <a:pos x="3050" y="4530"/>
                </a:cxn>
                <a:cxn ang="0">
                  <a:pos x="3233" y="4402"/>
                </a:cxn>
                <a:cxn ang="0">
                  <a:pos x="3410" y="4266"/>
                </a:cxn>
                <a:cxn ang="0">
                  <a:pos x="3581" y="4124"/>
                </a:cxn>
                <a:cxn ang="0">
                  <a:pos x="3747" y="3974"/>
                </a:cxn>
                <a:cxn ang="0">
                  <a:pos x="3906" y="3819"/>
                </a:cxn>
                <a:cxn ang="0">
                  <a:pos x="4059" y="3656"/>
                </a:cxn>
                <a:cxn ang="0">
                  <a:pos x="4204" y="3488"/>
                </a:cxn>
                <a:cxn ang="0">
                  <a:pos x="4344" y="3314"/>
                </a:cxn>
                <a:cxn ang="0">
                  <a:pos x="4475" y="3134"/>
                </a:cxn>
                <a:cxn ang="0">
                  <a:pos x="4599" y="2949"/>
                </a:cxn>
                <a:cxn ang="0">
                  <a:pos x="4716" y="2759"/>
                </a:cxn>
                <a:cxn ang="0">
                  <a:pos x="4825" y="2566"/>
                </a:cxn>
                <a:cxn ang="0">
                  <a:pos x="4925" y="2366"/>
                </a:cxn>
                <a:cxn ang="0">
                  <a:pos x="5018" y="2164"/>
                </a:cxn>
                <a:cxn ang="0">
                  <a:pos x="5102" y="1958"/>
                </a:cxn>
                <a:cxn ang="0">
                  <a:pos x="5178" y="1748"/>
                </a:cxn>
                <a:cxn ang="0">
                  <a:pos x="5245" y="1536"/>
                </a:cxn>
                <a:cxn ang="0">
                  <a:pos x="5303" y="1321"/>
                </a:cxn>
                <a:cxn ang="0">
                  <a:pos x="5351" y="1105"/>
                </a:cxn>
                <a:cxn ang="0">
                  <a:pos x="5392" y="885"/>
                </a:cxn>
                <a:cxn ang="0">
                  <a:pos x="5424" y="666"/>
                </a:cxn>
                <a:cxn ang="0">
                  <a:pos x="5447" y="444"/>
                </a:cxn>
                <a:cxn ang="0">
                  <a:pos x="5459" y="222"/>
                </a:cxn>
                <a:cxn ang="0">
                  <a:pos x="5464" y="0"/>
                </a:cxn>
              </a:cxnLst>
              <a:rect l="0" t="0" r="r" b="b"/>
              <a:pathLst>
                <a:path w="5464" h="5461">
                  <a:moveTo>
                    <a:pt x="0" y="5461"/>
                  </a:moveTo>
                  <a:lnTo>
                    <a:pt x="112" y="5460"/>
                  </a:lnTo>
                  <a:lnTo>
                    <a:pt x="223" y="5456"/>
                  </a:lnTo>
                  <a:lnTo>
                    <a:pt x="335" y="5451"/>
                  </a:lnTo>
                  <a:lnTo>
                    <a:pt x="446" y="5443"/>
                  </a:lnTo>
                  <a:lnTo>
                    <a:pt x="558" y="5431"/>
                  </a:lnTo>
                  <a:lnTo>
                    <a:pt x="668" y="5419"/>
                  </a:lnTo>
                  <a:lnTo>
                    <a:pt x="779" y="5404"/>
                  </a:lnTo>
                  <a:lnTo>
                    <a:pt x="889" y="5387"/>
                  </a:lnTo>
                  <a:lnTo>
                    <a:pt x="999" y="5368"/>
                  </a:lnTo>
                  <a:lnTo>
                    <a:pt x="1108" y="5347"/>
                  </a:lnTo>
                  <a:lnTo>
                    <a:pt x="1217" y="5323"/>
                  </a:lnTo>
                  <a:lnTo>
                    <a:pt x="1326" y="5297"/>
                  </a:lnTo>
                  <a:lnTo>
                    <a:pt x="1434" y="5268"/>
                  </a:lnTo>
                  <a:lnTo>
                    <a:pt x="1542" y="5238"/>
                  </a:lnTo>
                  <a:lnTo>
                    <a:pt x="1648" y="5205"/>
                  </a:lnTo>
                  <a:lnTo>
                    <a:pt x="1754" y="5171"/>
                  </a:lnTo>
                  <a:lnTo>
                    <a:pt x="1859" y="5134"/>
                  </a:lnTo>
                  <a:lnTo>
                    <a:pt x="1964" y="5095"/>
                  </a:lnTo>
                  <a:lnTo>
                    <a:pt x="2067" y="5053"/>
                  </a:lnTo>
                  <a:lnTo>
                    <a:pt x="2170" y="5010"/>
                  </a:lnTo>
                  <a:lnTo>
                    <a:pt x="2272" y="4965"/>
                  </a:lnTo>
                  <a:lnTo>
                    <a:pt x="2373" y="4917"/>
                  </a:lnTo>
                  <a:lnTo>
                    <a:pt x="2473" y="4868"/>
                  </a:lnTo>
                  <a:lnTo>
                    <a:pt x="2572" y="4817"/>
                  </a:lnTo>
                  <a:lnTo>
                    <a:pt x="2670" y="4763"/>
                  </a:lnTo>
                  <a:lnTo>
                    <a:pt x="2767" y="4708"/>
                  </a:lnTo>
                  <a:lnTo>
                    <a:pt x="2863" y="4650"/>
                  </a:lnTo>
                  <a:lnTo>
                    <a:pt x="2957" y="4591"/>
                  </a:lnTo>
                  <a:lnTo>
                    <a:pt x="3050" y="4530"/>
                  </a:lnTo>
                  <a:lnTo>
                    <a:pt x="3142" y="4467"/>
                  </a:lnTo>
                  <a:lnTo>
                    <a:pt x="3233" y="4402"/>
                  </a:lnTo>
                  <a:lnTo>
                    <a:pt x="3322" y="4335"/>
                  </a:lnTo>
                  <a:lnTo>
                    <a:pt x="3410" y="4266"/>
                  </a:lnTo>
                  <a:lnTo>
                    <a:pt x="3496" y="4196"/>
                  </a:lnTo>
                  <a:lnTo>
                    <a:pt x="3581" y="4124"/>
                  </a:lnTo>
                  <a:lnTo>
                    <a:pt x="3665" y="4050"/>
                  </a:lnTo>
                  <a:lnTo>
                    <a:pt x="3747" y="3974"/>
                  </a:lnTo>
                  <a:lnTo>
                    <a:pt x="3827" y="3897"/>
                  </a:lnTo>
                  <a:lnTo>
                    <a:pt x="3906" y="3819"/>
                  </a:lnTo>
                  <a:lnTo>
                    <a:pt x="3983" y="3739"/>
                  </a:lnTo>
                  <a:lnTo>
                    <a:pt x="4059" y="3656"/>
                  </a:lnTo>
                  <a:lnTo>
                    <a:pt x="4133" y="3573"/>
                  </a:lnTo>
                  <a:lnTo>
                    <a:pt x="4204" y="3488"/>
                  </a:lnTo>
                  <a:lnTo>
                    <a:pt x="4274" y="3401"/>
                  </a:lnTo>
                  <a:lnTo>
                    <a:pt x="4344" y="3314"/>
                  </a:lnTo>
                  <a:lnTo>
                    <a:pt x="4411" y="3225"/>
                  </a:lnTo>
                  <a:lnTo>
                    <a:pt x="4475" y="3134"/>
                  </a:lnTo>
                  <a:lnTo>
                    <a:pt x="4538" y="3042"/>
                  </a:lnTo>
                  <a:lnTo>
                    <a:pt x="4599" y="2949"/>
                  </a:lnTo>
                  <a:lnTo>
                    <a:pt x="4658" y="2855"/>
                  </a:lnTo>
                  <a:lnTo>
                    <a:pt x="4716" y="2759"/>
                  </a:lnTo>
                  <a:lnTo>
                    <a:pt x="4771" y="2663"/>
                  </a:lnTo>
                  <a:lnTo>
                    <a:pt x="4825" y="2566"/>
                  </a:lnTo>
                  <a:lnTo>
                    <a:pt x="4876" y="2466"/>
                  </a:lnTo>
                  <a:lnTo>
                    <a:pt x="4925" y="2366"/>
                  </a:lnTo>
                  <a:lnTo>
                    <a:pt x="4972" y="2266"/>
                  </a:lnTo>
                  <a:lnTo>
                    <a:pt x="5018" y="2164"/>
                  </a:lnTo>
                  <a:lnTo>
                    <a:pt x="5061" y="2062"/>
                  </a:lnTo>
                  <a:lnTo>
                    <a:pt x="5102" y="1958"/>
                  </a:lnTo>
                  <a:lnTo>
                    <a:pt x="5140" y="1853"/>
                  </a:lnTo>
                  <a:lnTo>
                    <a:pt x="5178" y="1748"/>
                  </a:lnTo>
                  <a:lnTo>
                    <a:pt x="5212" y="1643"/>
                  </a:lnTo>
                  <a:lnTo>
                    <a:pt x="5245" y="1536"/>
                  </a:lnTo>
                  <a:lnTo>
                    <a:pt x="5274" y="1429"/>
                  </a:lnTo>
                  <a:lnTo>
                    <a:pt x="5303" y="1321"/>
                  </a:lnTo>
                  <a:lnTo>
                    <a:pt x="5329" y="1214"/>
                  </a:lnTo>
                  <a:lnTo>
                    <a:pt x="5351" y="1105"/>
                  </a:lnTo>
                  <a:lnTo>
                    <a:pt x="5373" y="995"/>
                  </a:lnTo>
                  <a:lnTo>
                    <a:pt x="5392" y="885"/>
                  </a:lnTo>
                  <a:lnTo>
                    <a:pt x="5409" y="775"/>
                  </a:lnTo>
                  <a:lnTo>
                    <a:pt x="5424" y="666"/>
                  </a:lnTo>
                  <a:lnTo>
                    <a:pt x="5437" y="555"/>
                  </a:lnTo>
                  <a:lnTo>
                    <a:pt x="5447" y="444"/>
                  </a:lnTo>
                  <a:lnTo>
                    <a:pt x="5455" y="333"/>
                  </a:lnTo>
                  <a:lnTo>
                    <a:pt x="5459" y="222"/>
                  </a:lnTo>
                  <a:lnTo>
                    <a:pt x="5463" y="111"/>
                  </a:lnTo>
                  <a:lnTo>
                    <a:pt x="5464" y="0"/>
                  </a:lnTo>
                </a:path>
              </a:pathLst>
            </a:custGeom>
            <a:noFill/>
            <a:ln w="19050">
              <a:solidFill>
                <a:schemeClr val="tx1"/>
              </a:solidFill>
              <a:prstDash val="solid"/>
              <a:round/>
              <a:headEnd/>
              <a:tailEnd/>
            </a:ln>
          </p:spPr>
          <p:txBody>
            <a:bodyPr/>
            <a:lstStyle/>
            <a:p>
              <a:endParaRPr lang="en-IN"/>
            </a:p>
          </p:txBody>
        </p:sp>
        <p:sp>
          <p:nvSpPr>
            <p:cNvPr id="39" name="Freeform 28"/>
            <p:cNvSpPr>
              <a:spLocks/>
            </p:cNvSpPr>
            <p:nvPr/>
          </p:nvSpPr>
          <p:spPr bwMode="auto">
            <a:xfrm>
              <a:off x="1582" y="2602"/>
              <a:ext cx="1239" cy="879"/>
            </a:xfrm>
            <a:custGeom>
              <a:avLst/>
              <a:gdLst/>
              <a:ahLst/>
              <a:cxnLst>
                <a:cxn ang="0">
                  <a:pos x="6195" y="0"/>
                </a:cxn>
                <a:cxn ang="0">
                  <a:pos x="6195" y="1090"/>
                </a:cxn>
                <a:cxn ang="0">
                  <a:pos x="0" y="1090"/>
                </a:cxn>
                <a:cxn ang="0">
                  <a:pos x="0" y="4396"/>
                </a:cxn>
              </a:cxnLst>
              <a:rect l="0" t="0" r="r" b="b"/>
              <a:pathLst>
                <a:path w="6195" h="4396">
                  <a:moveTo>
                    <a:pt x="6195" y="0"/>
                  </a:moveTo>
                  <a:lnTo>
                    <a:pt x="6195" y="1090"/>
                  </a:lnTo>
                  <a:lnTo>
                    <a:pt x="0" y="1090"/>
                  </a:lnTo>
                  <a:lnTo>
                    <a:pt x="0" y="4396"/>
                  </a:lnTo>
                </a:path>
              </a:pathLst>
            </a:custGeom>
            <a:noFill/>
            <a:ln w="19050">
              <a:solidFill>
                <a:schemeClr val="tx1"/>
              </a:solidFill>
              <a:prstDash val="solid"/>
              <a:round/>
              <a:headEnd/>
              <a:tailEnd/>
            </a:ln>
          </p:spPr>
          <p:txBody>
            <a:bodyPr/>
            <a:lstStyle/>
            <a:p>
              <a:endParaRPr lang="en-IN"/>
            </a:p>
          </p:txBody>
        </p:sp>
        <p:sp>
          <p:nvSpPr>
            <p:cNvPr id="40" name="Freeform 29"/>
            <p:cNvSpPr>
              <a:spLocks/>
            </p:cNvSpPr>
            <p:nvPr/>
          </p:nvSpPr>
          <p:spPr bwMode="auto">
            <a:xfrm>
              <a:off x="1524" y="3436"/>
              <a:ext cx="116" cy="185"/>
            </a:xfrm>
            <a:custGeom>
              <a:avLst/>
              <a:gdLst/>
              <a:ahLst/>
              <a:cxnLst>
                <a:cxn ang="0">
                  <a:pos x="0" y="0"/>
                </a:cxn>
                <a:cxn ang="0">
                  <a:pos x="289" y="113"/>
                </a:cxn>
                <a:cxn ang="0">
                  <a:pos x="577" y="0"/>
                </a:cxn>
                <a:cxn ang="0">
                  <a:pos x="289" y="924"/>
                </a:cxn>
                <a:cxn ang="0">
                  <a:pos x="0" y="0"/>
                </a:cxn>
              </a:cxnLst>
              <a:rect l="0" t="0" r="r" b="b"/>
              <a:pathLst>
                <a:path w="577" h="924">
                  <a:moveTo>
                    <a:pt x="0" y="0"/>
                  </a:moveTo>
                  <a:lnTo>
                    <a:pt x="289" y="113"/>
                  </a:lnTo>
                  <a:lnTo>
                    <a:pt x="577" y="0"/>
                  </a:lnTo>
                  <a:lnTo>
                    <a:pt x="289" y="924"/>
                  </a:lnTo>
                  <a:lnTo>
                    <a:pt x="0" y="0"/>
                  </a:lnTo>
                  <a:close/>
                </a:path>
              </a:pathLst>
            </a:custGeom>
            <a:solidFill>
              <a:schemeClr val="tx1"/>
            </a:solidFill>
            <a:ln w="9525">
              <a:solidFill>
                <a:schemeClr val="tx1"/>
              </a:solidFill>
              <a:round/>
              <a:headEnd/>
              <a:tailEnd/>
            </a:ln>
          </p:spPr>
          <p:txBody>
            <a:bodyPr/>
            <a:lstStyle/>
            <a:p>
              <a:endParaRPr lang="en-IN"/>
            </a:p>
          </p:txBody>
        </p:sp>
        <p:sp>
          <p:nvSpPr>
            <p:cNvPr id="41" name="Freeform 30"/>
            <p:cNvSpPr>
              <a:spLocks/>
            </p:cNvSpPr>
            <p:nvPr/>
          </p:nvSpPr>
          <p:spPr bwMode="auto">
            <a:xfrm>
              <a:off x="3422" y="1802"/>
              <a:ext cx="236" cy="223"/>
            </a:xfrm>
            <a:custGeom>
              <a:avLst/>
              <a:gdLst/>
              <a:ahLst/>
              <a:cxnLst>
                <a:cxn ang="0">
                  <a:pos x="1180" y="0"/>
                </a:cxn>
                <a:cxn ang="0">
                  <a:pos x="1135" y="1"/>
                </a:cxn>
                <a:cxn ang="0">
                  <a:pos x="1089" y="4"/>
                </a:cxn>
                <a:cxn ang="0">
                  <a:pos x="1044" y="10"/>
                </a:cxn>
                <a:cxn ang="0">
                  <a:pos x="998" y="18"/>
                </a:cxn>
                <a:cxn ang="0">
                  <a:pos x="954" y="29"/>
                </a:cxn>
                <a:cxn ang="0">
                  <a:pos x="909" y="41"/>
                </a:cxn>
                <a:cxn ang="0">
                  <a:pos x="865" y="56"/>
                </a:cxn>
                <a:cxn ang="0">
                  <a:pos x="821" y="73"/>
                </a:cxn>
                <a:cxn ang="0">
                  <a:pos x="777" y="92"/>
                </a:cxn>
                <a:cxn ang="0">
                  <a:pos x="734" y="114"/>
                </a:cxn>
                <a:cxn ang="0">
                  <a:pos x="692" y="138"/>
                </a:cxn>
                <a:cxn ang="0">
                  <a:pos x="650" y="163"/>
                </a:cxn>
                <a:cxn ang="0">
                  <a:pos x="609" y="191"/>
                </a:cxn>
                <a:cxn ang="0">
                  <a:pos x="568" y="220"/>
                </a:cxn>
                <a:cxn ang="0">
                  <a:pos x="530" y="252"/>
                </a:cxn>
                <a:cxn ang="0">
                  <a:pos x="490" y="286"/>
                </a:cxn>
                <a:cxn ang="0">
                  <a:pos x="453" y="322"/>
                </a:cxn>
                <a:cxn ang="0">
                  <a:pos x="415" y="360"/>
                </a:cxn>
                <a:cxn ang="0">
                  <a:pos x="380" y="399"/>
                </a:cxn>
                <a:cxn ang="0">
                  <a:pos x="345" y="440"/>
                </a:cxn>
                <a:cxn ang="0">
                  <a:pos x="311" y="483"/>
                </a:cxn>
                <a:cxn ang="0">
                  <a:pos x="278" y="528"/>
                </a:cxn>
                <a:cxn ang="0">
                  <a:pos x="246" y="575"/>
                </a:cxn>
                <a:cxn ang="0">
                  <a:pos x="215" y="622"/>
                </a:cxn>
                <a:cxn ang="0">
                  <a:pos x="186" y="672"/>
                </a:cxn>
                <a:cxn ang="0">
                  <a:pos x="158" y="723"/>
                </a:cxn>
                <a:cxn ang="0">
                  <a:pos x="131" y="775"/>
                </a:cxn>
                <a:cxn ang="0">
                  <a:pos x="105" y="828"/>
                </a:cxn>
                <a:cxn ang="0">
                  <a:pos x="81" y="884"/>
                </a:cxn>
                <a:cxn ang="0">
                  <a:pos x="59" y="939"/>
                </a:cxn>
                <a:cxn ang="0">
                  <a:pos x="37" y="997"/>
                </a:cxn>
                <a:cxn ang="0">
                  <a:pos x="18" y="1055"/>
                </a:cxn>
                <a:cxn ang="0">
                  <a:pos x="0" y="1114"/>
                </a:cxn>
              </a:cxnLst>
              <a:rect l="0" t="0" r="r" b="b"/>
              <a:pathLst>
                <a:path w="1180" h="1114">
                  <a:moveTo>
                    <a:pt x="1180" y="0"/>
                  </a:moveTo>
                  <a:lnTo>
                    <a:pt x="1135" y="1"/>
                  </a:lnTo>
                  <a:lnTo>
                    <a:pt x="1089" y="4"/>
                  </a:lnTo>
                  <a:lnTo>
                    <a:pt x="1044" y="10"/>
                  </a:lnTo>
                  <a:lnTo>
                    <a:pt x="998" y="18"/>
                  </a:lnTo>
                  <a:lnTo>
                    <a:pt x="954" y="29"/>
                  </a:lnTo>
                  <a:lnTo>
                    <a:pt x="909" y="41"/>
                  </a:lnTo>
                  <a:lnTo>
                    <a:pt x="865" y="56"/>
                  </a:lnTo>
                  <a:lnTo>
                    <a:pt x="821" y="73"/>
                  </a:lnTo>
                  <a:lnTo>
                    <a:pt x="777" y="92"/>
                  </a:lnTo>
                  <a:lnTo>
                    <a:pt x="734" y="114"/>
                  </a:lnTo>
                  <a:lnTo>
                    <a:pt x="692" y="138"/>
                  </a:lnTo>
                  <a:lnTo>
                    <a:pt x="650" y="163"/>
                  </a:lnTo>
                  <a:lnTo>
                    <a:pt x="609" y="191"/>
                  </a:lnTo>
                  <a:lnTo>
                    <a:pt x="568" y="220"/>
                  </a:lnTo>
                  <a:lnTo>
                    <a:pt x="530" y="252"/>
                  </a:lnTo>
                  <a:lnTo>
                    <a:pt x="490" y="286"/>
                  </a:lnTo>
                  <a:lnTo>
                    <a:pt x="453" y="322"/>
                  </a:lnTo>
                  <a:lnTo>
                    <a:pt x="415" y="360"/>
                  </a:lnTo>
                  <a:lnTo>
                    <a:pt x="380" y="399"/>
                  </a:lnTo>
                  <a:lnTo>
                    <a:pt x="345" y="440"/>
                  </a:lnTo>
                  <a:lnTo>
                    <a:pt x="311" y="483"/>
                  </a:lnTo>
                  <a:lnTo>
                    <a:pt x="278" y="528"/>
                  </a:lnTo>
                  <a:lnTo>
                    <a:pt x="246" y="575"/>
                  </a:lnTo>
                  <a:lnTo>
                    <a:pt x="215" y="622"/>
                  </a:lnTo>
                  <a:lnTo>
                    <a:pt x="186" y="672"/>
                  </a:lnTo>
                  <a:lnTo>
                    <a:pt x="158" y="723"/>
                  </a:lnTo>
                  <a:lnTo>
                    <a:pt x="131" y="775"/>
                  </a:lnTo>
                  <a:lnTo>
                    <a:pt x="105" y="828"/>
                  </a:lnTo>
                  <a:lnTo>
                    <a:pt x="81" y="884"/>
                  </a:lnTo>
                  <a:lnTo>
                    <a:pt x="59" y="939"/>
                  </a:lnTo>
                  <a:lnTo>
                    <a:pt x="37" y="997"/>
                  </a:lnTo>
                  <a:lnTo>
                    <a:pt x="18" y="1055"/>
                  </a:lnTo>
                  <a:lnTo>
                    <a:pt x="0" y="1114"/>
                  </a:lnTo>
                </a:path>
              </a:pathLst>
            </a:custGeom>
            <a:noFill/>
            <a:ln w="19050">
              <a:solidFill>
                <a:schemeClr val="tx1"/>
              </a:solidFill>
              <a:prstDash val="solid"/>
              <a:round/>
              <a:headEnd/>
              <a:tailEnd/>
            </a:ln>
          </p:spPr>
          <p:txBody>
            <a:bodyPr/>
            <a:lstStyle/>
            <a:p>
              <a:endParaRPr lang="en-IN"/>
            </a:p>
          </p:txBody>
        </p:sp>
        <p:sp>
          <p:nvSpPr>
            <p:cNvPr id="42" name="Freeform 31"/>
            <p:cNvSpPr>
              <a:spLocks/>
            </p:cNvSpPr>
            <p:nvPr/>
          </p:nvSpPr>
          <p:spPr bwMode="auto">
            <a:xfrm>
              <a:off x="3384" y="1973"/>
              <a:ext cx="113" cy="193"/>
            </a:xfrm>
            <a:custGeom>
              <a:avLst/>
              <a:gdLst/>
              <a:ahLst/>
              <a:cxnLst>
                <a:cxn ang="0">
                  <a:pos x="0" y="0"/>
                </a:cxn>
                <a:cxn ang="0">
                  <a:pos x="265" y="160"/>
                </a:cxn>
                <a:cxn ang="0">
                  <a:pos x="561" y="99"/>
                </a:cxn>
                <a:cxn ang="0">
                  <a:pos x="129" y="963"/>
                </a:cxn>
                <a:cxn ang="0">
                  <a:pos x="0" y="0"/>
                </a:cxn>
              </a:cxnLst>
              <a:rect l="0" t="0" r="r" b="b"/>
              <a:pathLst>
                <a:path w="561" h="963">
                  <a:moveTo>
                    <a:pt x="0" y="0"/>
                  </a:moveTo>
                  <a:lnTo>
                    <a:pt x="265" y="160"/>
                  </a:lnTo>
                  <a:lnTo>
                    <a:pt x="561" y="99"/>
                  </a:lnTo>
                  <a:lnTo>
                    <a:pt x="129" y="963"/>
                  </a:lnTo>
                  <a:lnTo>
                    <a:pt x="0" y="0"/>
                  </a:lnTo>
                  <a:close/>
                </a:path>
              </a:pathLst>
            </a:custGeom>
            <a:solidFill>
              <a:schemeClr val="tx1"/>
            </a:solidFill>
            <a:ln w="9525">
              <a:solidFill>
                <a:schemeClr val="tx1"/>
              </a:solidFill>
              <a:round/>
              <a:headEnd/>
              <a:tailEnd/>
            </a:ln>
          </p:spPr>
          <p:txBody>
            <a:bodyPr/>
            <a:lstStyle/>
            <a:p>
              <a:endParaRPr lang="en-IN"/>
            </a:p>
          </p:txBody>
        </p:sp>
        <p:sp>
          <p:nvSpPr>
            <p:cNvPr id="43" name="Freeform 32"/>
            <p:cNvSpPr>
              <a:spLocks/>
            </p:cNvSpPr>
            <p:nvPr/>
          </p:nvSpPr>
          <p:spPr bwMode="auto">
            <a:xfrm>
              <a:off x="3658" y="1802"/>
              <a:ext cx="257" cy="436"/>
            </a:xfrm>
            <a:custGeom>
              <a:avLst/>
              <a:gdLst/>
              <a:ahLst/>
              <a:cxnLst>
                <a:cxn ang="0">
                  <a:pos x="1285" y="2181"/>
                </a:cxn>
                <a:cxn ang="0">
                  <a:pos x="1285" y="2112"/>
                </a:cxn>
                <a:cxn ang="0">
                  <a:pos x="1282" y="2042"/>
                </a:cxn>
                <a:cxn ang="0">
                  <a:pos x="1279" y="1972"/>
                </a:cxn>
                <a:cxn ang="0">
                  <a:pos x="1275" y="1903"/>
                </a:cxn>
                <a:cxn ang="0">
                  <a:pos x="1269" y="1834"/>
                </a:cxn>
                <a:cxn ang="0">
                  <a:pos x="1261" y="1765"/>
                </a:cxn>
                <a:cxn ang="0">
                  <a:pos x="1253" y="1696"/>
                </a:cxn>
                <a:cxn ang="0">
                  <a:pos x="1243" y="1628"/>
                </a:cxn>
                <a:cxn ang="0">
                  <a:pos x="1231" y="1561"/>
                </a:cxn>
                <a:cxn ang="0">
                  <a:pos x="1219" y="1494"/>
                </a:cxn>
                <a:cxn ang="0">
                  <a:pos x="1205" y="1428"/>
                </a:cxn>
                <a:cxn ang="0">
                  <a:pos x="1191" y="1363"/>
                </a:cxn>
                <a:cxn ang="0">
                  <a:pos x="1175" y="1298"/>
                </a:cxn>
                <a:cxn ang="0">
                  <a:pos x="1158" y="1235"/>
                </a:cxn>
                <a:cxn ang="0">
                  <a:pos x="1138" y="1173"/>
                </a:cxn>
                <a:cxn ang="0">
                  <a:pos x="1119" y="1110"/>
                </a:cxn>
                <a:cxn ang="0">
                  <a:pos x="1099" y="1050"/>
                </a:cxn>
                <a:cxn ang="0">
                  <a:pos x="1076" y="991"/>
                </a:cxn>
                <a:cxn ang="0">
                  <a:pos x="1053" y="934"/>
                </a:cxn>
                <a:cxn ang="0">
                  <a:pos x="1029" y="876"/>
                </a:cxn>
                <a:cxn ang="0">
                  <a:pos x="1004" y="822"/>
                </a:cxn>
                <a:cxn ang="0">
                  <a:pos x="978" y="767"/>
                </a:cxn>
                <a:cxn ang="0">
                  <a:pos x="951" y="714"/>
                </a:cxn>
                <a:cxn ang="0">
                  <a:pos x="923" y="663"/>
                </a:cxn>
                <a:cxn ang="0">
                  <a:pos x="893" y="614"/>
                </a:cxn>
                <a:cxn ang="0">
                  <a:pos x="864" y="566"/>
                </a:cxn>
                <a:cxn ang="0">
                  <a:pos x="833" y="520"/>
                </a:cxn>
                <a:cxn ang="0">
                  <a:pos x="801" y="475"/>
                </a:cxn>
                <a:cxn ang="0">
                  <a:pos x="768" y="433"/>
                </a:cxn>
                <a:cxn ang="0">
                  <a:pos x="734" y="391"/>
                </a:cxn>
                <a:cxn ang="0">
                  <a:pos x="700" y="353"/>
                </a:cxn>
                <a:cxn ang="0">
                  <a:pos x="666" y="315"/>
                </a:cxn>
                <a:cxn ang="0">
                  <a:pos x="630" y="280"/>
                </a:cxn>
                <a:cxn ang="0">
                  <a:pos x="594" y="246"/>
                </a:cxn>
                <a:cxn ang="0">
                  <a:pos x="557" y="216"/>
                </a:cxn>
                <a:cxn ang="0">
                  <a:pos x="520" y="186"/>
                </a:cxn>
                <a:cxn ang="0">
                  <a:pos x="482" y="159"/>
                </a:cxn>
                <a:cxn ang="0">
                  <a:pos x="444" y="134"/>
                </a:cxn>
                <a:cxn ang="0">
                  <a:pos x="405" y="110"/>
                </a:cxn>
                <a:cxn ang="0">
                  <a:pos x="366" y="90"/>
                </a:cxn>
                <a:cxn ang="0">
                  <a:pos x="326" y="71"/>
                </a:cxn>
                <a:cxn ang="0">
                  <a:pos x="286" y="54"/>
                </a:cxn>
                <a:cxn ang="0">
                  <a:pos x="246" y="40"/>
                </a:cxn>
                <a:cxn ang="0">
                  <a:pos x="205" y="28"/>
                </a:cxn>
                <a:cxn ang="0">
                  <a:pos x="165" y="18"/>
                </a:cxn>
                <a:cxn ang="0">
                  <a:pos x="124" y="10"/>
                </a:cxn>
                <a:cxn ang="0">
                  <a:pos x="83" y="4"/>
                </a:cxn>
                <a:cxn ang="0">
                  <a:pos x="42" y="1"/>
                </a:cxn>
                <a:cxn ang="0">
                  <a:pos x="0" y="0"/>
                </a:cxn>
              </a:cxnLst>
              <a:rect l="0" t="0" r="r" b="b"/>
              <a:pathLst>
                <a:path w="1285" h="2181">
                  <a:moveTo>
                    <a:pt x="1285" y="2181"/>
                  </a:moveTo>
                  <a:lnTo>
                    <a:pt x="1285" y="2112"/>
                  </a:lnTo>
                  <a:lnTo>
                    <a:pt x="1282" y="2042"/>
                  </a:lnTo>
                  <a:lnTo>
                    <a:pt x="1279" y="1972"/>
                  </a:lnTo>
                  <a:lnTo>
                    <a:pt x="1275" y="1903"/>
                  </a:lnTo>
                  <a:lnTo>
                    <a:pt x="1269" y="1834"/>
                  </a:lnTo>
                  <a:lnTo>
                    <a:pt x="1261" y="1765"/>
                  </a:lnTo>
                  <a:lnTo>
                    <a:pt x="1253" y="1696"/>
                  </a:lnTo>
                  <a:lnTo>
                    <a:pt x="1243" y="1628"/>
                  </a:lnTo>
                  <a:lnTo>
                    <a:pt x="1231" y="1561"/>
                  </a:lnTo>
                  <a:lnTo>
                    <a:pt x="1219" y="1494"/>
                  </a:lnTo>
                  <a:lnTo>
                    <a:pt x="1205" y="1428"/>
                  </a:lnTo>
                  <a:lnTo>
                    <a:pt x="1191" y="1363"/>
                  </a:lnTo>
                  <a:lnTo>
                    <a:pt x="1175" y="1298"/>
                  </a:lnTo>
                  <a:lnTo>
                    <a:pt x="1158" y="1235"/>
                  </a:lnTo>
                  <a:lnTo>
                    <a:pt x="1138" y="1173"/>
                  </a:lnTo>
                  <a:lnTo>
                    <a:pt x="1119" y="1110"/>
                  </a:lnTo>
                  <a:lnTo>
                    <a:pt x="1099" y="1050"/>
                  </a:lnTo>
                  <a:lnTo>
                    <a:pt x="1076" y="991"/>
                  </a:lnTo>
                  <a:lnTo>
                    <a:pt x="1053" y="934"/>
                  </a:lnTo>
                  <a:lnTo>
                    <a:pt x="1029" y="876"/>
                  </a:lnTo>
                  <a:lnTo>
                    <a:pt x="1004" y="822"/>
                  </a:lnTo>
                  <a:lnTo>
                    <a:pt x="978" y="767"/>
                  </a:lnTo>
                  <a:lnTo>
                    <a:pt x="951" y="714"/>
                  </a:lnTo>
                  <a:lnTo>
                    <a:pt x="923" y="663"/>
                  </a:lnTo>
                  <a:lnTo>
                    <a:pt x="893" y="614"/>
                  </a:lnTo>
                  <a:lnTo>
                    <a:pt x="864" y="566"/>
                  </a:lnTo>
                  <a:lnTo>
                    <a:pt x="833" y="520"/>
                  </a:lnTo>
                  <a:lnTo>
                    <a:pt x="801" y="475"/>
                  </a:lnTo>
                  <a:lnTo>
                    <a:pt x="768" y="433"/>
                  </a:lnTo>
                  <a:lnTo>
                    <a:pt x="734" y="391"/>
                  </a:lnTo>
                  <a:lnTo>
                    <a:pt x="700" y="353"/>
                  </a:lnTo>
                  <a:lnTo>
                    <a:pt x="666" y="315"/>
                  </a:lnTo>
                  <a:lnTo>
                    <a:pt x="630" y="280"/>
                  </a:lnTo>
                  <a:lnTo>
                    <a:pt x="594" y="246"/>
                  </a:lnTo>
                  <a:lnTo>
                    <a:pt x="557" y="216"/>
                  </a:lnTo>
                  <a:lnTo>
                    <a:pt x="520" y="186"/>
                  </a:lnTo>
                  <a:lnTo>
                    <a:pt x="482" y="159"/>
                  </a:lnTo>
                  <a:lnTo>
                    <a:pt x="444" y="134"/>
                  </a:lnTo>
                  <a:lnTo>
                    <a:pt x="405" y="110"/>
                  </a:lnTo>
                  <a:lnTo>
                    <a:pt x="366" y="90"/>
                  </a:lnTo>
                  <a:lnTo>
                    <a:pt x="326" y="71"/>
                  </a:lnTo>
                  <a:lnTo>
                    <a:pt x="286" y="54"/>
                  </a:lnTo>
                  <a:lnTo>
                    <a:pt x="246" y="40"/>
                  </a:lnTo>
                  <a:lnTo>
                    <a:pt x="205" y="28"/>
                  </a:lnTo>
                  <a:lnTo>
                    <a:pt x="165" y="18"/>
                  </a:lnTo>
                  <a:lnTo>
                    <a:pt x="124" y="10"/>
                  </a:lnTo>
                  <a:lnTo>
                    <a:pt x="83" y="4"/>
                  </a:lnTo>
                  <a:lnTo>
                    <a:pt x="42" y="1"/>
                  </a:lnTo>
                  <a:lnTo>
                    <a:pt x="0" y="0"/>
                  </a:lnTo>
                </a:path>
              </a:pathLst>
            </a:custGeom>
            <a:noFill/>
            <a:ln w="19050">
              <a:solidFill>
                <a:schemeClr val="tx1"/>
              </a:solidFill>
              <a:prstDash val="solid"/>
              <a:round/>
              <a:headEnd/>
              <a:tailEnd/>
            </a:ln>
          </p:spPr>
          <p:txBody>
            <a:bodyPr/>
            <a:lstStyle/>
            <a:p>
              <a:endParaRPr lang="en-IN"/>
            </a:p>
          </p:txBody>
        </p:sp>
        <p:sp>
          <p:nvSpPr>
            <p:cNvPr id="44" name="Line 33"/>
            <p:cNvSpPr>
              <a:spLocks noChangeShapeType="1"/>
            </p:cNvSpPr>
            <p:nvPr/>
          </p:nvSpPr>
          <p:spPr bwMode="auto">
            <a:xfrm>
              <a:off x="2384" y="2817"/>
              <a:ext cx="1" cy="158"/>
            </a:xfrm>
            <a:prstGeom prst="line">
              <a:avLst/>
            </a:prstGeom>
            <a:noFill/>
            <a:ln w="19050">
              <a:solidFill>
                <a:schemeClr val="tx1"/>
              </a:solidFill>
              <a:round/>
              <a:headEnd/>
              <a:tailEnd/>
            </a:ln>
          </p:spPr>
          <p:txBody>
            <a:bodyPr/>
            <a:lstStyle/>
            <a:p>
              <a:endParaRPr lang="en-IN"/>
            </a:p>
          </p:txBody>
        </p:sp>
        <p:sp>
          <p:nvSpPr>
            <p:cNvPr id="45" name="Freeform 34"/>
            <p:cNvSpPr>
              <a:spLocks/>
            </p:cNvSpPr>
            <p:nvPr/>
          </p:nvSpPr>
          <p:spPr bwMode="auto">
            <a:xfrm>
              <a:off x="2326" y="2926"/>
              <a:ext cx="115" cy="185"/>
            </a:xfrm>
            <a:custGeom>
              <a:avLst/>
              <a:gdLst/>
              <a:ahLst/>
              <a:cxnLst>
                <a:cxn ang="0">
                  <a:pos x="0" y="0"/>
                </a:cxn>
                <a:cxn ang="0">
                  <a:pos x="288" y="114"/>
                </a:cxn>
                <a:cxn ang="0">
                  <a:pos x="576" y="0"/>
                </a:cxn>
                <a:cxn ang="0">
                  <a:pos x="288" y="925"/>
                </a:cxn>
                <a:cxn ang="0">
                  <a:pos x="0" y="0"/>
                </a:cxn>
              </a:cxnLst>
              <a:rect l="0" t="0" r="r" b="b"/>
              <a:pathLst>
                <a:path w="576" h="925">
                  <a:moveTo>
                    <a:pt x="0" y="0"/>
                  </a:moveTo>
                  <a:lnTo>
                    <a:pt x="288" y="114"/>
                  </a:lnTo>
                  <a:lnTo>
                    <a:pt x="576" y="0"/>
                  </a:lnTo>
                  <a:lnTo>
                    <a:pt x="288" y="925"/>
                  </a:lnTo>
                  <a:lnTo>
                    <a:pt x="0" y="0"/>
                  </a:lnTo>
                  <a:close/>
                </a:path>
              </a:pathLst>
            </a:custGeom>
            <a:solidFill>
              <a:schemeClr val="tx1"/>
            </a:solidFill>
            <a:ln w="9525">
              <a:solidFill>
                <a:schemeClr val="tx1"/>
              </a:solidFill>
              <a:round/>
              <a:headEnd/>
              <a:tailEnd/>
            </a:ln>
          </p:spPr>
          <p:txBody>
            <a:bodyPr/>
            <a:lstStyle/>
            <a:p>
              <a:endParaRPr lang="en-IN"/>
            </a:p>
          </p:txBody>
        </p:sp>
        <p:sp>
          <p:nvSpPr>
            <p:cNvPr id="46" name="Freeform 35"/>
            <p:cNvSpPr>
              <a:spLocks/>
            </p:cNvSpPr>
            <p:nvPr/>
          </p:nvSpPr>
          <p:spPr bwMode="auto">
            <a:xfrm>
              <a:off x="1508" y="1802"/>
              <a:ext cx="406" cy="225"/>
            </a:xfrm>
            <a:custGeom>
              <a:avLst/>
              <a:gdLst/>
              <a:ahLst/>
              <a:cxnLst>
                <a:cxn ang="0">
                  <a:pos x="2029" y="1123"/>
                </a:cxn>
                <a:cxn ang="0">
                  <a:pos x="2002" y="1070"/>
                </a:cxn>
                <a:cxn ang="0">
                  <a:pos x="1971" y="1017"/>
                </a:cxn>
                <a:cxn ang="0">
                  <a:pos x="1939" y="965"/>
                </a:cxn>
                <a:cxn ang="0">
                  <a:pos x="1906" y="916"/>
                </a:cxn>
                <a:cxn ang="0">
                  <a:pos x="1870" y="866"/>
                </a:cxn>
                <a:cxn ang="0">
                  <a:pos x="1833" y="816"/>
                </a:cxn>
                <a:cxn ang="0">
                  <a:pos x="1793" y="768"/>
                </a:cxn>
                <a:cxn ang="0">
                  <a:pos x="1752" y="722"/>
                </a:cxn>
                <a:cxn ang="0">
                  <a:pos x="1709" y="675"/>
                </a:cxn>
                <a:cxn ang="0">
                  <a:pos x="1665" y="631"/>
                </a:cxn>
                <a:cxn ang="0">
                  <a:pos x="1618" y="588"/>
                </a:cxn>
                <a:cxn ang="0">
                  <a:pos x="1569" y="546"/>
                </a:cxn>
                <a:cxn ang="0">
                  <a:pos x="1519" y="506"/>
                </a:cxn>
                <a:cxn ang="0">
                  <a:pos x="1468" y="466"/>
                </a:cxn>
                <a:cxn ang="0">
                  <a:pos x="1416" y="428"/>
                </a:cxn>
                <a:cxn ang="0">
                  <a:pos x="1362" y="391"/>
                </a:cxn>
                <a:cxn ang="0">
                  <a:pos x="1306" y="356"/>
                </a:cxn>
                <a:cxn ang="0">
                  <a:pos x="1249" y="322"/>
                </a:cxn>
                <a:cxn ang="0">
                  <a:pos x="1191" y="291"/>
                </a:cxn>
                <a:cxn ang="0">
                  <a:pos x="1132" y="259"/>
                </a:cxn>
                <a:cxn ang="0">
                  <a:pos x="1071" y="230"/>
                </a:cxn>
                <a:cxn ang="0">
                  <a:pos x="1010" y="203"/>
                </a:cxn>
                <a:cxn ang="0">
                  <a:pos x="947" y="177"/>
                </a:cxn>
                <a:cxn ang="0">
                  <a:pos x="884" y="152"/>
                </a:cxn>
                <a:cxn ang="0">
                  <a:pos x="819" y="131"/>
                </a:cxn>
                <a:cxn ang="0">
                  <a:pos x="753" y="109"/>
                </a:cxn>
                <a:cxn ang="0">
                  <a:pos x="688" y="91"/>
                </a:cxn>
                <a:cxn ang="0">
                  <a:pos x="621" y="73"/>
                </a:cxn>
                <a:cxn ang="0">
                  <a:pos x="554" y="58"/>
                </a:cxn>
                <a:cxn ang="0">
                  <a:pos x="486" y="45"/>
                </a:cxn>
                <a:cxn ang="0">
                  <a:pos x="417" y="32"/>
                </a:cxn>
                <a:cxn ang="0">
                  <a:pos x="348" y="22"/>
                </a:cxn>
                <a:cxn ang="0">
                  <a:pos x="279" y="14"/>
                </a:cxn>
                <a:cxn ang="0">
                  <a:pos x="210" y="7"/>
                </a:cxn>
                <a:cxn ang="0">
                  <a:pos x="141" y="3"/>
                </a:cxn>
                <a:cxn ang="0">
                  <a:pos x="70" y="1"/>
                </a:cxn>
                <a:cxn ang="0">
                  <a:pos x="0" y="0"/>
                </a:cxn>
              </a:cxnLst>
              <a:rect l="0" t="0" r="r" b="b"/>
              <a:pathLst>
                <a:path w="2029" h="1123">
                  <a:moveTo>
                    <a:pt x="2029" y="1123"/>
                  </a:moveTo>
                  <a:lnTo>
                    <a:pt x="2002" y="1070"/>
                  </a:lnTo>
                  <a:lnTo>
                    <a:pt x="1971" y="1017"/>
                  </a:lnTo>
                  <a:lnTo>
                    <a:pt x="1939" y="965"/>
                  </a:lnTo>
                  <a:lnTo>
                    <a:pt x="1906" y="916"/>
                  </a:lnTo>
                  <a:lnTo>
                    <a:pt x="1870" y="866"/>
                  </a:lnTo>
                  <a:lnTo>
                    <a:pt x="1833" y="816"/>
                  </a:lnTo>
                  <a:lnTo>
                    <a:pt x="1793" y="768"/>
                  </a:lnTo>
                  <a:lnTo>
                    <a:pt x="1752" y="722"/>
                  </a:lnTo>
                  <a:lnTo>
                    <a:pt x="1709" y="675"/>
                  </a:lnTo>
                  <a:lnTo>
                    <a:pt x="1665" y="631"/>
                  </a:lnTo>
                  <a:lnTo>
                    <a:pt x="1618" y="588"/>
                  </a:lnTo>
                  <a:lnTo>
                    <a:pt x="1569" y="546"/>
                  </a:lnTo>
                  <a:lnTo>
                    <a:pt x="1519" y="506"/>
                  </a:lnTo>
                  <a:lnTo>
                    <a:pt x="1468" y="466"/>
                  </a:lnTo>
                  <a:lnTo>
                    <a:pt x="1416" y="428"/>
                  </a:lnTo>
                  <a:lnTo>
                    <a:pt x="1362" y="391"/>
                  </a:lnTo>
                  <a:lnTo>
                    <a:pt x="1306" y="356"/>
                  </a:lnTo>
                  <a:lnTo>
                    <a:pt x="1249" y="322"/>
                  </a:lnTo>
                  <a:lnTo>
                    <a:pt x="1191" y="291"/>
                  </a:lnTo>
                  <a:lnTo>
                    <a:pt x="1132" y="259"/>
                  </a:lnTo>
                  <a:lnTo>
                    <a:pt x="1071" y="230"/>
                  </a:lnTo>
                  <a:lnTo>
                    <a:pt x="1010" y="203"/>
                  </a:lnTo>
                  <a:lnTo>
                    <a:pt x="947" y="177"/>
                  </a:lnTo>
                  <a:lnTo>
                    <a:pt x="884" y="152"/>
                  </a:lnTo>
                  <a:lnTo>
                    <a:pt x="819" y="131"/>
                  </a:lnTo>
                  <a:lnTo>
                    <a:pt x="753" y="109"/>
                  </a:lnTo>
                  <a:lnTo>
                    <a:pt x="688" y="91"/>
                  </a:lnTo>
                  <a:lnTo>
                    <a:pt x="621" y="73"/>
                  </a:lnTo>
                  <a:lnTo>
                    <a:pt x="554" y="58"/>
                  </a:lnTo>
                  <a:lnTo>
                    <a:pt x="486" y="45"/>
                  </a:lnTo>
                  <a:lnTo>
                    <a:pt x="417" y="32"/>
                  </a:lnTo>
                  <a:lnTo>
                    <a:pt x="348" y="22"/>
                  </a:lnTo>
                  <a:lnTo>
                    <a:pt x="279" y="14"/>
                  </a:lnTo>
                  <a:lnTo>
                    <a:pt x="210" y="7"/>
                  </a:lnTo>
                  <a:lnTo>
                    <a:pt x="141" y="3"/>
                  </a:lnTo>
                  <a:lnTo>
                    <a:pt x="70" y="1"/>
                  </a:lnTo>
                  <a:lnTo>
                    <a:pt x="0" y="0"/>
                  </a:lnTo>
                </a:path>
              </a:pathLst>
            </a:custGeom>
            <a:noFill/>
            <a:ln w="19050">
              <a:solidFill>
                <a:schemeClr val="tx1"/>
              </a:solidFill>
              <a:prstDash val="solid"/>
              <a:round/>
              <a:headEnd/>
              <a:tailEnd/>
            </a:ln>
          </p:spPr>
          <p:txBody>
            <a:bodyPr/>
            <a:lstStyle/>
            <a:p>
              <a:endParaRPr lang="en-IN"/>
            </a:p>
          </p:txBody>
        </p:sp>
        <p:sp>
          <p:nvSpPr>
            <p:cNvPr id="47" name="Freeform 36"/>
            <p:cNvSpPr>
              <a:spLocks/>
            </p:cNvSpPr>
            <p:nvPr/>
          </p:nvSpPr>
          <p:spPr bwMode="auto">
            <a:xfrm>
              <a:off x="1834" y="1972"/>
              <a:ext cx="109" cy="194"/>
            </a:xfrm>
            <a:custGeom>
              <a:avLst/>
              <a:gdLst/>
              <a:ahLst/>
              <a:cxnLst>
                <a:cxn ang="0">
                  <a:pos x="0" y="158"/>
                </a:cxn>
                <a:cxn ang="0">
                  <a:pos x="304" y="189"/>
                </a:cxn>
                <a:cxn ang="0">
                  <a:pos x="547" y="0"/>
                </a:cxn>
                <a:cxn ang="0">
                  <a:pos x="533" y="969"/>
                </a:cxn>
                <a:cxn ang="0">
                  <a:pos x="0" y="158"/>
                </a:cxn>
              </a:cxnLst>
              <a:rect l="0" t="0" r="r" b="b"/>
              <a:pathLst>
                <a:path w="547" h="969">
                  <a:moveTo>
                    <a:pt x="0" y="158"/>
                  </a:moveTo>
                  <a:lnTo>
                    <a:pt x="304" y="189"/>
                  </a:lnTo>
                  <a:lnTo>
                    <a:pt x="547" y="0"/>
                  </a:lnTo>
                  <a:lnTo>
                    <a:pt x="533" y="969"/>
                  </a:lnTo>
                  <a:lnTo>
                    <a:pt x="0" y="158"/>
                  </a:lnTo>
                  <a:close/>
                </a:path>
              </a:pathLst>
            </a:custGeom>
            <a:solidFill>
              <a:schemeClr val="tx1"/>
            </a:solidFill>
            <a:ln w="9525">
              <a:solidFill>
                <a:schemeClr val="tx1"/>
              </a:solidFill>
              <a:round/>
              <a:headEnd/>
              <a:tailEnd/>
            </a:ln>
          </p:spPr>
          <p:txBody>
            <a:bodyPr/>
            <a:lstStyle/>
            <a:p>
              <a:endParaRPr lang="en-IN"/>
            </a:p>
          </p:txBody>
        </p:sp>
        <p:sp>
          <p:nvSpPr>
            <p:cNvPr id="48" name="Rectangle 37"/>
            <p:cNvSpPr>
              <a:spLocks noChangeArrowheads="1"/>
            </p:cNvSpPr>
            <p:nvPr/>
          </p:nvSpPr>
          <p:spPr bwMode="auto">
            <a:xfrm>
              <a:off x="1436" y="2299"/>
              <a:ext cx="213" cy="213"/>
            </a:xfrm>
            <a:prstGeom prst="rect">
              <a:avLst/>
            </a:prstGeom>
            <a:noFill/>
            <a:ln w="9525">
              <a:noFill/>
              <a:miter lim="800000"/>
              <a:headEnd/>
              <a:tailEnd/>
            </a:ln>
          </p:spPr>
          <p:txBody>
            <a:bodyPr wrap="none" lIns="0" tIns="0" rIns="0" bIns="0">
              <a:spAutoFit/>
            </a:bodyPr>
            <a:lstStyle/>
            <a:p>
              <a:pPr algn="l"/>
              <a:r>
                <a:rPr lang="en-US" altLang="ko-KR" sz="2200" b="1" dirty="0">
                  <a:effectLst>
                    <a:outerShdw blurRad="38100" dist="38100" dir="2700000" algn="tl">
                      <a:srgbClr val="000000">
                        <a:alpha val="43137"/>
                      </a:srgbClr>
                    </a:outerShdw>
                  </a:effectLst>
                </a:rPr>
                <a:t>for</a:t>
              </a:r>
              <a:endParaRPr lang="en-US" altLang="ko-KR" b="1" dirty="0">
                <a:effectLst>
                  <a:outerShdw blurRad="38100" dist="38100" dir="2700000" algn="tl">
                    <a:srgbClr val="000000">
                      <a:alpha val="43137"/>
                    </a:srgbClr>
                  </a:outerShdw>
                </a:effectLst>
              </a:endParaRPr>
            </a:p>
          </p:txBody>
        </p:sp>
        <p:sp>
          <p:nvSpPr>
            <p:cNvPr id="49" name="Rectangle 38"/>
            <p:cNvSpPr>
              <a:spLocks noChangeArrowheads="1"/>
            </p:cNvSpPr>
            <p:nvPr/>
          </p:nvSpPr>
          <p:spPr bwMode="auto">
            <a:xfrm>
              <a:off x="1662" y="2325"/>
              <a:ext cx="102" cy="182"/>
            </a:xfrm>
            <a:prstGeom prst="rect">
              <a:avLst/>
            </a:prstGeom>
            <a:noFill/>
            <a:ln w="9525">
              <a:noFill/>
              <a:miter lim="800000"/>
              <a:headEnd/>
              <a:tailEnd/>
            </a:ln>
          </p:spPr>
          <p:txBody>
            <a:bodyPr wrap="none" lIns="0" tIns="0" rIns="0" bIns="0">
              <a:spAutoFit/>
            </a:bodyPr>
            <a:lstStyle/>
            <a:p>
              <a:pPr algn="l"/>
              <a:r>
                <a:rPr lang="en-US" altLang="ko-KR" sz="1900" b="1">
                  <a:solidFill>
                    <a:srgbClr val="FFFF00"/>
                  </a:solidFill>
                  <a:effectLst>
                    <a:outerShdw blurRad="38100" dist="38100" dir="2700000" algn="tl">
                      <a:srgbClr val="000000"/>
                    </a:outerShdw>
                  </a:effectLst>
                  <a:latin typeface="돋움" pitchFamily="34" charset="-127"/>
                  <a:ea typeface="돋움" pitchFamily="34" charset="-127"/>
                </a:rPr>
                <a:t>  </a:t>
              </a:r>
              <a:endParaRPr lang="en-US" altLang="ko-KR" b="1">
                <a:solidFill>
                  <a:srgbClr val="FFFF00"/>
                </a:solidFill>
                <a:effectLst>
                  <a:outerShdw blurRad="38100" dist="38100" dir="2700000" algn="tl">
                    <a:srgbClr val="000000"/>
                  </a:outerShdw>
                </a:effectLst>
              </a:endParaRPr>
            </a:p>
          </p:txBody>
        </p:sp>
        <p:sp>
          <p:nvSpPr>
            <p:cNvPr id="50" name="Rectangle 39"/>
            <p:cNvSpPr>
              <a:spLocks noChangeArrowheads="1"/>
            </p:cNvSpPr>
            <p:nvPr/>
          </p:nvSpPr>
          <p:spPr bwMode="auto">
            <a:xfrm>
              <a:off x="1776" y="2299"/>
              <a:ext cx="96" cy="213"/>
            </a:xfrm>
            <a:prstGeom prst="rect">
              <a:avLst/>
            </a:prstGeom>
            <a:noFill/>
            <a:ln w="9525">
              <a:noFill/>
              <a:miter lim="800000"/>
              <a:headEnd/>
              <a:tailEnd/>
            </a:ln>
          </p:spPr>
          <p:txBody>
            <a:bodyPr wrap="none" lIns="0" tIns="0" rIns="0" bIns="0">
              <a:spAutoFit/>
            </a:bodyPr>
            <a:lstStyle/>
            <a:p>
              <a:pPr algn="l"/>
              <a:r>
                <a:rPr lang="en-US" altLang="ko-KR" sz="2200" b="1" dirty="0">
                  <a:effectLst>
                    <a:outerShdw blurRad="38100" dist="38100" dir="2700000" algn="tl">
                      <a:srgbClr val="000000"/>
                    </a:outerShdw>
                  </a:effectLst>
                </a:rPr>
                <a:t>( </a:t>
              </a:r>
              <a:endParaRPr lang="en-US" altLang="ko-KR" b="1" dirty="0">
                <a:effectLst>
                  <a:outerShdw blurRad="38100" dist="38100" dir="2700000" algn="tl">
                    <a:srgbClr val="000000"/>
                  </a:outerShdw>
                </a:effectLst>
              </a:endParaRPr>
            </a:p>
          </p:txBody>
        </p:sp>
        <p:sp>
          <p:nvSpPr>
            <p:cNvPr id="51" name="Rectangle 40"/>
            <p:cNvSpPr>
              <a:spLocks noChangeArrowheads="1"/>
            </p:cNvSpPr>
            <p:nvPr/>
          </p:nvSpPr>
          <p:spPr bwMode="auto">
            <a:xfrm>
              <a:off x="1890" y="2320"/>
              <a:ext cx="77" cy="184"/>
            </a:xfrm>
            <a:prstGeom prst="rect">
              <a:avLst/>
            </a:prstGeom>
            <a:noFill/>
            <a:ln w="9525">
              <a:noFill/>
              <a:miter lim="800000"/>
              <a:headEnd/>
              <a:tailEnd/>
            </a:ln>
          </p:spPr>
          <p:txBody>
            <a:bodyPr wrap="none" lIns="0" tIns="0" rIns="0" bIns="0">
              <a:spAutoFit/>
            </a:bodyPr>
            <a:lstStyle/>
            <a:p>
              <a:pPr algn="l"/>
              <a:r>
                <a:rPr lang="en-US" altLang="ko-KR" sz="1900" b="1" dirty="0">
                  <a:effectLst>
                    <a:outerShdw blurRad="38100" dist="38100" dir="2700000" algn="tl">
                      <a:srgbClr val="000000"/>
                    </a:outerShdw>
                  </a:effectLst>
                </a:rPr>
                <a:t>&lt;</a:t>
              </a:r>
              <a:endParaRPr lang="en-US" altLang="ko-KR" b="1" dirty="0">
                <a:effectLst>
                  <a:outerShdw blurRad="38100" dist="38100" dir="2700000" algn="tl">
                    <a:srgbClr val="000000"/>
                  </a:outerShdw>
                </a:effectLst>
              </a:endParaRPr>
            </a:p>
          </p:txBody>
        </p:sp>
        <p:sp>
          <p:nvSpPr>
            <p:cNvPr id="52" name="Rectangle 41"/>
            <p:cNvSpPr>
              <a:spLocks noChangeArrowheads="1"/>
            </p:cNvSpPr>
            <p:nvPr/>
          </p:nvSpPr>
          <p:spPr bwMode="auto">
            <a:xfrm>
              <a:off x="1986" y="2325"/>
              <a:ext cx="283" cy="184"/>
            </a:xfrm>
            <a:prstGeom prst="rect">
              <a:avLst/>
            </a:prstGeom>
            <a:noFill/>
            <a:ln w="9525">
              <a:noFill/>
              <a:miter lim="800000"/>
              <a:headEnd/>
              <a:tailEnd/>
            </a:ln>
          </p:spPr>
          <p:txBody>
            <a:bodyPr wrap="none" lIns="0" tIns="0" rIns="0" bIns="0">
              <a:spAutoFit/>
            </a:bodyPr>
            <a:lstStyle/>
            <a:p>
              <a:pPr algn="l"/>
              <a:r>
                <a:rPr lang="en-US" altLang="ko-KR" sz="1900" b="1" dirty="0" err="1">
                  <a:effectLst>
                    <a:outerShdw blurRad="38100" dist="38100" dir="2700000" algn="tl">
                      <a:srgbClr val="000000"/>
                    </a:outerShdw>
                  </a:effectLst>
                  <a:ea typeface="돋움" pitchFamily="34" charset="-127"/>
                </a:rPr>
                <a:t>expr</a:t>
              </a:r>
              <a:endParaRPr lang="en-US" altLang="ko-KR" b="1" dirty="0">
                <a:effectLst>
                  <a:outerShdw blurRad="38100" dist="38100" dir="2700000" algn="tl">
                    <a:srgbClr val="000000"/>
                  </a:outerShdw>
                </a:effectLst>
              </a:endParaRPr>
            </a:p>
          </p:txBody>
        </p:sp>
        <p:sp>
          <p:nvSpPr>
            <p:cNvPr id="53" name="Rectangle 42"/>
            <p:cNvSpPr>
              <a:spLocks noChangeArrowheads="1"/>
            </p:cNvSpPr>
            <p:nvPr/>
          </p:nvSpPr>
          <p:spPr bwMode="auto">
            <a:xfrm>
              <a:off x="2156" y="2320"/>
              <a:ext cx="480" cy="184"/>
            </a:xfrm>
            <a:prstGeom prst="rect">
              <a:avLst/>
            </a:prstGeom>
            <a:noFill/>
            <a:ln w="9525">
              <a:noFill/>
              <a:miter lim="800000"/>
              <a:headEnd/>
              <a:tailEnd/>
            </a:ln>
          </p:spPr>
          <p:txBody>
            <a:bodyPr wrap="none" lIns="0" tIns="0" rIns="0" bIns="0">
              <a:spAutoFit/>
            </a:bodyPr>
            <a:lstStyle/>
            <a:p>
              <a:pPr algn="l"/>
              <a:r>
                <a:rPr lang="en-US" altLang="ko-KR" sz="1900" b="1" dirty="0">
                  <a:effectLst>
                    <a:outerShdw blurRad="38100" dist="38100" dir="2700000" algn="tl">
                      <a:srgbClr val="000000"/>
                    </a:outerShdw>
                  </a:effectLst>
                </a:rPr>
                <a:t>    1&gt; ; &lt;</a:t>
              </a:r>
              <a:endParaRPr lang="en-US" altLang="ko-KR" b="1" dirty="0">
                <a:effectLst>
                  <a:outerShdw blurRad="38100" dist="38100" dir="2700000" algn="tl">
                    <a:srgbClr val="000000"/>
                  </a:outerShdw>
                </a:effectLst>
              </a:endParaRPr>
            </a:p>
          </p:txBody>
        </p:sp>
        <p:sp>
          <p:nvSpPr>
            <p:cNvPr id="54" name="Rectangle 43"/>
            <p:cNvSpPr>
              <a:spLocks noChangeArrowheads="1"/>
            </p:cNvSpPr>
            <p:nvPr/>
          </p:nvSpPr>
          <p:spPr bwMode="auto">
            <a:xfrm>
              <a:off x="2604" y="2325"/>
              <a:ext cx="317" cy="184"/>
            </a:xfrm>
            <a:prstGeom prst="rect">
              <a:avLst/>
            </a:prstGeom>
            <a:noFill/>
            <a:ln w="9525">
              <a:noFill/>
              <a:miter lim="800000"/>
              <a:headEnd/>
              <a:tailEnd/>
            </a:ln>
          </p:spPr>
          <p:txBody>
            <a:bodyPr wrap="none" lIns="0" tIns="0" rIns="0" bIns="0">
              <a:spAutoFit/>
            </a:bodyPr>
            <a:lstStyle/>
            <a:p>
              <a:pPr algn="l"/>
              <a:r>
                <a:rPr lang="en-US" altLang="ko-KR" sz="1900" b="1" dirty="0" err="1">
                  <a:effectLst>
                    <a:outerShdw blurRad="38100" dist="38100" dir="2700000" algn="tl">
                      <a:srgbClr val="000000"/>
                    </a:outerShdw>
                  </a:effectLst>
                  <a:ea typeface="돋움" pitchFamily="34" charset="-127"/>
                </a:rPr>
                <a:t>Expr</a:t>
              </a:r>
              <a:r>
                <a:rPr lang="en-US" altLang="ko-KR" sz="1900" b="1" dirty="0">
                  <a:effectLst>
                    <a:outerShdw blurRad="38100" dist="38100" dir="2700000" algn="tl">
                      <a:srgbClr val="000000"/>
                    </a:outerShdw>
                  </a:effectLst>
                  <a:ea typeface="돋움" pitchFamily="34" charset="-127"/>
                </a:rPr>
                <a:t> </a:t>
              </a:r>
              <a:endParaRPr lang="en-US" altLang="ko-KR" b="1" dirty="0">
                <a:effectLst>
                  <a:outerShdw blurRad="38100" dist="38100" dir="2700000" algn="tl">
                    <a:srgbClr val="000000"/>
                  </a:outerShdw>
                </a:effectLst>
              </a:endParaRPr>
            </a:p>
          </p:txBody>
        </p:sp>
        <p:sp>
          <p:nvSpPr>
            <p:cNvPr id="55" name="Rectangle 44"/>
            <p:cNvSpPr>
              <a:spLocks noChangeArrowheads="1"/>
            </p:cNvSpPr>
            <p:nvPr/>
          </p:nvSpPr>
          <p:spPr bwMode="auto">
            <a:xfrm>
              <a:off x="2734" y="2320"/>
              <a:ext cx="480" cy="184"/>
            </a:xfrm>
            <a:prstGeom prst="rect">
              <a:avLst/>
            </a:prstGeom>
            <a:noFill/>
            <a:ln w="9525">
              <a:noFill/>
              <a:miter lim="800000"/>
              <a:headEnd/>
              <a:tailEnd/>
            </a:ln>
          </p:spPr>
          <p:txBody>
            <a:bodyPr wrap="none" lIns="0" tIns="0" rIns="0" bIns="0">
              <a:spAutoFit/>
            </a:bodyPr>
            <a:lstStyle/>
            <a:p>
              <a:pPr algn="l"/>
              <a:r>
                <a:rPr lang="en-US" altLang="ko-KR" sz="1900" b="1" dirty="0">
                  <a:effectLst>
                    <a:outerShdw blurRad="38100" dist="38100" dir="2700000" algn="tl">
                      <a:srgbClr val="000000"/>
                    </a:outerShdw>
                  </a:effectLst>
                </a:rPr>
                <a:t>    2&gt; ; &lt;</a:t>
              </a:r>
              <a:endParaRPr lang="en-US" altLang="ko-KR" b="1" dirty="0">
                <a:effectLst>
                  <a:outerShdw blurRad="38100" dist="38100" dir="2700000" algn="tl">
                    <a:srgbClr val="000000"/>
                  </a:outerShdw>
                </a:effectLst>
              </a:endParaRPr>
            </a:p>
          </p:txBody>
        </p:sp>
        <p:sp>
          <p:nvSpPr>
            <p:cNvPr id="56" name="Rectangle 45"/>
            <p:cNvSpPr>
              <a:spLocks noChangeArrowheads="1"/>
            </p:cNvSpPr>
            <p:nvPr/>
          </p:nvSpPr>
          <p:spPr bwMode="auto">
            <a:xfrm>
              <a:off x="3214" y="2325"/>
              <a:ext cx="283" cy="184"/>
            </a:xfrm>
            <a:prstGeom prst="rect">
              <a:avLst/>
            </a:prstGeom>
            <a:noFill/>
            <a:ln w="9525">
              <a:noFill/>
              <a:miter lim="800000"/>
              <a:headEnd/>
              <a:tailEnd/>
            </a:ln>
          </p:spPr>
          <p:txBody>
            <a:bodyPr wrap="none" lIns="0" tIns="0" rIns="0" bIns="0">
              <a:spAutoFit/>
            </a:bodyPr>
            <a:lstStyle/>
            <a:p>
              <a:pPr algn="l"/>
              <a:r>
                <a:rPr lang="en-US" altLang="ko-KR" sz="1900" b="1" dirty="0" err="1">
                  <a:effectLst>
                    <a:outerShdw blurRad="38100" dist="38100" dir="2700000" algn="tl">
                      <a:srgbClr val="000000"/>
                    </a:outerShdw>
                  </a:effectLst>
                  <a:ea typeface="돋움" pitchFamily="34" charset="-127"/>
                </a:rPr>
                <a:t>expr</a:t>
              </a:r>
              <a:endParaRPr lang="en-US" altLang="ko-KR" b="1" dirty="0">
                <a:effectLst>
                  <a:outerShdw blurRad="38100" dist="38100" dir="2700000" algn="tl">
                    <a:srgbClr val="000000"/>
                  </a:outerShdw>
                </a:effectLst>
              </a:endParaRPr>
            </a:p>
          </p:txBody>
        </p:sp>
        <p:sp>
          <p:nvSpPr>
            <p:cNvPr id="57" name="Rectangle 46"/>
            <p:cNvSpPr>
              <a:spLocks noChangeArrowheads="1"/>
            </p:cNvSpPr>
            <p:nvPr/>
          </p:nvSpPr>
          <p:spPr bwMode="auto">
            <a:xfrm>
              <a:off x="3313" y="2320"/>
              <a:ext cx="326" cy="184"/>
            </a:xfrm>
            <a:prstGeom prst="rect">
              <a:avLst/>
            </a:prstGeom>
            <a:noFill/>
            <a:ln w="9525">
              <a:noFill/>
              <a:miter lim="800000"/>
              <a:headEnd/>
              <a:tailEnd/>
            </a:ln>
          </p:spPr>
          <p:txBody>
            <a:bodyPr wrap="none" lIns="0" tIns="0" rIns="0" bIns="0">
              <a:spAutoFit/>
            </a:bodyPr>
            <a:lstStyle/>
            <a:p>
              <a:pPr algn="l"/>
              <a:r>
                <a:rPr lang="en-US" altLang="ko-KR" sz="1900" b="1" dirty="0">
                  <a:effectLst>
                    <a:outerShdw blurRad="38100" dist="38100" dir="2700000" algn="tl">
                      <a:srgbClr val="000000"/>
                    </a:outerShdw>
                  </a:effectLst>
                </a:rPr>
                <a:t>     3&gt;</a:t>
              </a:r>
              <a:endParaRPr lang="en-US" altLang="ko-KR" b="1" dirty="0">
                <a:effectLst>
                  <a:outerShdw blurRad="38100" dist="38100" dir="2700000" algn="tl">
                    <a:srgbClr val="000000"/>
                  </a:outerShdw>
                </a:effectLst>
              </a:endParaRPr>
            </a:p>
          </p:txBody>
        </p:sp>
        <p:sp>
          <p:nvSpPr>
            <p:cNvPr id="58" name="Rectangle 47"/>
            <p:cNvSpPr>
              <a:spLocks noChangeArrowheads="1"/>
            </p:cNvSpPr>
            <p:nvPr/>
          </p:nvSpPr>
          <p:spPr bwMode="auto">
            <a:xfrm>
              <a:off x="3593" y="2299"/>
              <a:ext cx="96" cy="213"/>
            </a:xfrm>
            <a:prstGeom prst="rect">
              <a:avLst/>
            </a:prstGeom>
            <a:noFill/>
            <a:ln w="9525">
              <a:noFill/>
              <a:miter lim="800000"/>
              <a:headEnd/>
              <a:tailEnd/>
            </a:ln>
          </p:spPr>
          <p:txBody>
            <a:bodyPr wrap="none" lIns="0" tIns="0" rIns="0" bIns="0">
              <a:spAutoFit/>
            </a:bodyPr>
            <a:lstStyle/>
            <a:p>
              <a:pPr algn="l"/>
              <a:r>
                <a:rPr lang="en-US" altLang="ko-KR" sz="2200" b="1" dirty="0">
                  <a:effectLst>
                    <a:outerShdw blurRad="38100" dist="38100" dir="2700000" algn="tl">
                      <a:srgbClr val="000000"/>
                    </a:outerShdw>
                  </a:effectLst>
                </a:rPr>
                <a:t> )</a:t>
              </a:r>
              <a:endParaRPr lang="en-US" altLang="ko-KR" b="1" dirty="0">
                <a:effectLst>
                  <a:outerShdw blurRad="38100" dist="38100" dir="2700000" algn="tl">
                    <a:srgbClr val="000000"/>
                  </a:outerShdw>
                </a:effectLst>
              </a:endParaRPr>
            </a:p>
          </p:txBody>
        </p:sp>
        <p:sp>
          <p:nvSpPr>
            <p:cNvPr id="59" name="Rectangle 48"/>
            <p:cNvSpPr>
              <a:spLocks noChangeArrowheads="1"/>
            </p:cNvSpPr>
            <p:nvPr/>
          </p:nvSpPr>
          <p:spPr bwMode="auto">
            <a:xfrm>
              <a:off x="3024" y="1522"/>
              <a:ext cx="116" cy="298"/>
            </a:xfrm>
            <a:prstGeom prst="rect">
              <a:avLst/>
            </a:prstGeom>
            <a:noFill/>
            <a:ln w="9525">
              <a:noFill/>
              <a:miter lim="800000"/>
              <a:headEnd/>
              <a:tailEnd/>
            </a:ln>
            <a:effectLst/>
          </p:spPr>
          <p:txBody>
            <a:bodyPr wrap="none">
              <a:spAutoFit/>
            </a:bodyPr>
            <a:lstStyle/>
            <a:p>
              <a:pPr algn="l"/>
              <a:endParaRPr lang="en-US" sz="2500">
                <a:solidFill>
                  <a:srgbClr val="FFFF00"/>
                </a:solidFill>
                <a:latin typeface="Monotype Sorts" pitchFamily="2" charset="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i="1" dirty="0" smtClean="0">
                <a:latin typeface="Times New Roman" pitchFamily="18" charset="0"/>
                <a:cs typeface="Times New Roman" pitchFamily="18" charset="0"/>
              </a:rPr>
              <a:t>for </a:t>
            </a:r>
            <a:r>
              <a:rPr lang="en-US" sz="2800" b="1" dirty="0" smtClean="0">
                <a:latin typeface="Times New Roman" pitchFamily="18" charset="0"/>
                <a:cs typeface="Times New Roman" pitchFamily="18" charset="0"/>
              </a:rPr>
              <a:t>Statement variations</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962400"/>
          </a:xfrm>
          <a:prstGeom prst="rect">
            <a:avLst/>
          </a:prstGeom>
          <a:noFill/>
          <a:ln w="9525">
            <a:noFill/>
            <a:miter lim="800000"/>
            <a:headEnd/>
            <a:tailEnd/>
          </a:ln>
          <a:effectLst/>
        </p:spPr>
        <p:txBody>
          <a:bodyPr lIns="92075" tIns="46038" rIns="92075" bIns="46038"/>
          <a:lstStyle/>
          <a:p>
            <a:pPr marL="179388" indent="-179388" algn="just">
              <a:lnSpc>
                <a:spcPct val="150000"/>
              </a:lnSpc>
              <a:buClr>
                <a:schemeClr val="tx2"/>
              </a:buClr>
              <a:buSzPct val="100000"/>
              <a:buFont typeface="Arial" pitchFamily="34" charset="0"/>
              <a:buChar char="•"/>
            </a:pPr>
            <a:r>
              <a:rPr lang="en-US" sz="2400" dirty="0" smtClean="0">
                <a:latin typeface="Times New Roman" pitchFamily="18" charset="0"/>
                <a:cs typeface="Times New Roman" pitchFamily="18" charset="0"/>
              </a:rPr>
              <a:t>More than one variable can be initialized at a time in the for  statement.</a:t>
            </a:r>
          </a:p>
          <a:p>
            <a:pPr marL="179388" indent="-179388" algn="just">
              <a:lnSpc>
                <a:spcPct val="150000"/>
              </a:lnSpc>
              <a:buClr>
                <a:schemeClr val="tx2"/>
              </a:buClr>
              <a:buSzPct val="100000"/>
              <a:buFont typeface="Arial" pitchFamily="34" charset="0"/>
              <a:buChar char="•"/>
            </a:pPr>
            <a:r>
              <a:rPr lang="en-US" sz="2400" dirty="0" smtClean="0">
                <a:latin typeface="Times New Roman" pitchFamily="18" charset="0"/>
                <a:cs typeface="Times New Roman" pitchFamily="18" charset="0"/>
              </a:rPr>
              <a:t>Like the initialization section, the increment section may also have more than one part.</a:t>
            </a:r>
          </a:p>
          <a:p>
            <a:pPr marL="179388" indent="-179388" algn="just">
              <a:lnSpc>
                <a:spcPct val="150000"/>
              </a:lnSpc>
              <a:buClr>
                <a:schemeClr val="tx2"/>
              </a:buClr>
              <a:buSzPct val="100000"/>
              <a:buFont typeface="Arial" pitchFamily="34" charset="0"/>
              <a:buChar char="•"/>
            </a:pPr>
            <a:r>
              <a:rPr lang="en-US" sz="2400" dirty="0" smtClean="0">
                <a:latin typeface="Times New Roman" pitchFamily="18" charset="0"/>
                <a:cs typeface="Times New Roman" pitchFamily="18" charset="0"/>
              </a:rPr>
              <a:t>Test condition may have any compound relation.</a:t>
            </a:r>
          </a:p>
          <a:p>
            <a:pPr marL="179388" indent="-179388" algn="just">
              <a:lnSpc>
                <a:spcPct val="150000"/>
              </a:lnSpc>
              <a:buClr>
                <a:schemeClr val="tx2"/>
              </a:buClr>
              <a:buSzPct val="100000"/>
              <a:buFont typeface="Arial" pitchFamily="34" charset="0"/>
              <a:buChar char="•"/>
            </a:pPr>
            <a:r>
              <a:rPr lang="en-US" sz="2400" dirty="0" smtClean="0">
                <a:latin typeface="Times New Roman" pitchFamily="18" charset="0"/>
                <a:cs typeface="Times New Roman" pitchFamily="18" charset="0"/>
              </a:rPr>
              <a:t>Specifically, this expression does not need to test the loop control variable against some target value.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Jumping Statement</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179388" indent="-179388" algn="just">
              <a:buClr>
                <a:schemeClr val="tx2"/>
              </a:buClr>
              <a:buSzPct val="100000"/>
              <a:buFont typeface="Arial" pitchFamily="34" charset="0"/>
              <a:buChar char="•"/>
            </a:pPr>
            <a:r>
              <a:rPr lang="en-US" sz="2400" dirty="0" smtClean="0">
                <a:latin typeface="Times New Roman" pitchFamily="18" charset="0"/>
                <a:cs typeface="Times New Roman" pitchFamily="18" charset="0"/>
              </a:rPr>
              <a:t>Jump statements are used to transfer the control to another part of your program</a:t>
            </a:r>
          </a:p>
          <a:p>
            <a:pPr marL="179388" indent="-179388" algn="just">
              <a:buClr>
                <a:schemeClr val="tx2"/>
              </a:buClr>
              <a:buSzPct val="100000"/>
              <a:buFont typeface="Arial" pitchFamily="34" charset="0"/>
              <a:buChar char="•"/>
            </a:pPr>
            <a:r>
              <a:rPr lang="en-US" sz="2400" dirty="0" smtClean="0">
                <a:latin typeface="Times New Roman" pitchFamily="18" charset="0"/>
                <a:cs typeface="Times New Roman" pitchFamily="18" charset="0"/>
              </a:rPr>
              <a:t>Java supports three types of jumping statements:</a:t>
            </a:r>
          </a:p>
          <a:p>
            <a:pPr marL="179388" indent="-179388" algn="just">
              <a:buClr>
                <a:schemeClr val="tx2"/>
              </a:buClr>
              <a:buSzPct val="100000"/>
              <a:buFont typeface="Arial" pitchFamily="34" charset="0"/>
              <a:buChar char="•"/>
            </a:pPr>
            <a:endParaRPr lang="en-US" sz="2400" dirty="0" smtClean="0">
              <a:latin typeface="Times New Roman" pitchFamily="18" charset="0"/>
              <a:cs typeface="Times New Roman" pitchFamily="18" charset="0"/>
            </a:endParaRPr>
          </a:p>
          <a:p>
            <a:pPr marL="179388" indent="-179388" algn="just">
              <a:lnSpc>
                <a:spcPct val="150000"/>
              </a:lnSpc>
              <a:buClr>
                <a:schemeClr val="tx2"/>
              </a:buClr>
              <a:buSzPct val="100000"/>
              <a:buFont typeface="Arial" pitchFamily="34" charset="0"/>
              <a:buChar char="•"/>
            </a:pPr>
            <a:r>
              <a:rPr lang="en-US" sz="3200" b="1" i="1" dirty="0" smtClean="0">
                <a:latin typeface="Times New Roman" pitchFamily="18" charset="0"/>
                <a:cs typeface="Times New Roman" pitchFamily="18" charset="0"/>
              </a:rPr>
              <a:t>break </a:t>
            </a:r>
            <a:r>
              <a:rPr lang="en-US" sz="3200" dirty="0" smtClean="0">
                <a:latin typeface="Times New Roman" pitchFamily="18" charset="0"/>
                <a:cs typeface="Times New Roman" pitchFamily="18" charset="0"/>
              </a:rPr>
              <a:t>statement</a:t>
            </a:r>
            <a:endParaRPr lang="en-US" sz="3200" b="1" i="1" dirty="0" smtClean="0">
              <a:latin typeface="Times New Roman" pitchFamily="18" charset="0"/>
              <a:cs typeface="Times New Roman" pitchFamily="18" charset="0"/>
            </a:endParaRPr>
          </a:p>
          <a:p>
            <a:pPr marL="179388" indent="-179388" algn="just">
              <a:lnSpc>
                <a:spcPct val="150000"/>
              </a:lnSpc>
              <a:buClr>
                <a:schemeClr val="tx2"/>
              </a:buClr>
              <a:buSzPct val="100000"/>
              <a:buFont typeface="Arial" pitchFamily="34" charset="0"/>
              <a:buChar char="•"/>
            </a:pPr>
            <a:r>
              <a:rPr lang="en-US" sz="3200" b="1" i="1" dirty="0" smtClean="0">
                <a:latin typeface="Times New Roman" pitchFamily="18" charset="0"/>
                <a:cs typeface="Times New Roman" pitchFamily="18" charset="0"/>
              </a:rPr>
              <a:t>continue </a:t>
            </a:r>
            <a:r>
              <a:rPr lang="en-US" sz="3200" dirty="0" smtClean="0">
                <a:latin typeface="Times New Roman" pitchFamily="18" charset="0"/>
                <a:cs typeface="Times New Roman" pitchFamily="18" charset="0"/>
              </a:rPr>
              <a:t>statement</a:t>
            </a:r>
          </a:p>
          <a:p>
            <a:pPr marL="179388" indent="-179388" algn="just">
              <a:lnSpc>
                <a:spcPct val="150000"/>
              </a:lnSpc>
              <a:buClr>
                <a:schemeClr val="tx2"/>
              </a:buClr>
              <a:buSzPct val="100000"/>
              <a:buFont typeface="Arial" pitchFamily="34" charset="0"/>
              <a:buChar char="•"/>
            </a:pPr>
            <a:r>
              <a:rPr lang="en-US" sz="3200" b="1" i="1" dirty="0" smtClean="0">
                <a:latin typeface="Times New Roman" pitchFamily="18" charset="0"/>
                <a:cs typeface="Times New Roman" pitchFamily="18" charset="0"/>
              </a:rPr>
              <a:t> return </a:t>
            </a:r>
            <a:r>
              <a:rPr lang="en-US" sz="3200" dirty="0" smtClean="0">
                <a:latin typeface="Times New Roman" pitchFamily="18" charset="0"/>
                <a:cs typeface="Times New Roman" pitchFamily="18" charset="0"/>
              </a:rPr>
              <a:t>  statement</a:t>
            </a:r>
            <a:endParaRPr lang="en-US" sz="32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i="1" dirty="0" smtClean="0">
                <a:latin typeface="Times New Roman" pitchFamily="18" charset="0"/>
                <a:cs typeface="Times New Roman" pitchFamily="18" charset="0"/>
              </a:rPr>
              <a:t>break</a:t>
            </a:r>
            <a:r>
              <a:rPr lang="en-US" sz="2800" b="1" dirty="0" smtClean="0">
                <a:latin typeface="Times New Roman" pitchFamily="18" charset="0"/>
                <a:cs typeface="Times New Roman" pitchFamily="18" charset="0"/>
              </a:rPr>
              <a:t> Statement</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371600" y="1676400"/>
            <a:ext cx="6934200" cy="4419600"/>
          </a:xfrm>
          <a:prstGeom prst="rect">
            <a:avLst/>
          </a:prstGeom>
          <a:noFill/>
          <a:ln w="9525">
            <a:noFill/>
            <a:miter lim="800000"/>
            <a:headEnd/>
            <a:tailEnd/>
          </a:ln>
          <a:effectLst/>
        </p:spPr>
        <p:txBody>
          <a:bodyPr lIns="92075" tIns="46038" rIns="92075" bIns="46038"/>
          <a:lstStyle/>
          <a:p>
            <a:pPr marL="179388" indent="-179388" algn="just">
              <a:buClr>
                <a:schemeClr val="tx2"/>
              </a:buClr>
              <a:buSzPct val="100000"/>
              <a:buFont typeface="Arial" pitchFamily="34" charset="0"/>
              <a:buChar char="•"/>
            </a:pPr>
            <a:r>
              <a:rPr lang="en-US" sz="2400" b="1" dirty="0" smtClean="0">
                <a:latin typeface="Times New Roman" pitchFamily="18" charset="0"/>
                <a:cs typeface="Times New Roman" pitchFamily="18" charset="0"/>
              </a:rPr>
              <a:t>To exit a single loop</a:t>
            </a:r>
          </a:p>
          <a:p>
            <a:pPr marL="1093788" lvl="2" indent="-179388" algn="just">
              <a:buClr>
                <a:schemeClr val="tx2"/>
              </a:buClr>
              <a:buSzPct val="100000"/>
            </a:pPr>
            <a:r>
              <a:rPr lang="en-US" sz="1400" b="1" dirty="0" smtClean="0">
                <a:latin typeface="Times New Roman" pitchFamily="18" charset="0"/>
                <a:cs typeface="Times New Roman" pitchFamily="18" charset="0"/>
              </a:rPr>
              <a:t>While (</a:t>
            </a:r>
            <a:r>
              <a:rPr lang="en-US" sz="1400" b="1" dirty="0" err="1" smtClean="0">
                <a:latin typeface="Times New Roman" pitchFamily="18" charset="0"/>
                <a:cs typeface="Times New Roman" pitchFamily="18" charset="0"/>
              </a:rPr>
              <a:t>BooleanExpr</a:t>
            </a:r>
            <a:r>
              <a:rPr lang="en-US" sz="1400" b="1" dirty="0" smtClean="0">
                <a:latin typeface="Times New Roman" pitchFamily="18" charset="0"/>
                <a:cs typeface="Times New Roman" pitchFamily="18" charset="0"/>
              </a:rPr>
              <a:t>)</a:t>
            </a:r>
          </a:p>
          <a:p>
            <a:pPr marL="1093788" lvl="2" indent="-179388" algn="just">
              <a:buClr>
                <a:schemeClr val="tx2"/>
              </a:buClr>
              <a:buSzPct val="100000"/>
            </a:pPr>
            <a:r>
              <a:rPr lang="en-US" sz="1400" b="1" dirty="0" smtClean="0">
                <a:latin typeface="Times New Roman" pitchFamily="18" charset="0"/>
                <a:cs typeface="Times New Roman" pitchFamily="18" charset="0"/>
              </a:rPr>
              <a:t>{</a:t>
            </a:r>
          </a:p>
          <a:p>
            <a:pPr marL="1550988" lvl="3" indent="-179388" algn="just">
              <a:buClr>
                <a:schemeClr val="tx2"/>
              </a:buClr>
              <a:buSzPct val="100000"/>
            </a:pPr>
            <a:r>
              <a:rPr lang="en-US" sz="1400" b="1" dirty="0" smtClean="0">
                <a:latin typeface="Times New Roman" pitchFamily="18" charset="0"/>
                <a:cs typeface="Times New Roman" pitchFamily="18" charset="0"/>
              </a:rPr>
              <a:t>If(condition)</a:t>
            </a:r>
          </a:p>
          <a:p>
            <a:pPr marL="2008188" lvl="4" indent="-179388" algn="just">
              <a:buClr>
                <a:schemeClr val="tx2"/>
              </a:buClr>
              <a:buSzPct val="100000"/>
            </a:pPr>
            <a:r>
              <a:rPr lang="en-US" sz="1400" b="1" dirty="0" smtClean="0">
                <a:latin typeface="Times New Roman" pitchFamily="18" charset="0"/>
                <a:cs typeface="Times New Roman" pitchFamily="18" charset="0"/>
              </a:rPr>
              <a:t>Break;</a:t>
            </a:r>
          </a:p>
          <a:p>
            <a:pPr marL="1093788" lvl="2" indent="-179388" algn="just">
              <a:buClr>
                <a:schemeClr val="tx2"/>
              </a:buClr>
              <a:buSzPct val="100000"/>
            </a:pPr>
            <a:r>
              <a:rPr lang="en-US" sz="1400" b="1" dirty="0" smtClean="0">
                <a:latin typeface="Times New Roman" pitchFamily="18" charset="0"/>
                <a:cs typeface="Times New Roman" pitchFamily="18" charset="0"/>
              </a:rPr>
              <a:t>}</a:t>
            </a:r>
          </a:p>
          <a:p>
            <a:pPr marL="179388" indent="-179388" algn="just">
              <a:buClr>
                <a:schemeClr val="tx2"/>
              </a:buClr>
              <a:buSzPct val="100000"/>
              <a:buFont typeface="Arial" pitchFamily="34" charset="0"/>
              <a:buChar char="•"/>
            </a:pPr>
            <a:endParaRPr lang="en-US" sz="2400" b="1" dirty="0" smtClean="0">
              <a:latin typeface="Times New Roman" pitchFamily="18" charset="0"/>
              <a:cs typeface="Times New Roman" pitchFamily="18" charset="0"/>
            </a:endParaRPr>
          </a:p>
          <a:p>
            <a:pPr marL="179388" indent="-179388" algn="just">
              <a:buClr>
                <a:schemeClr val="tx2"/>
              </a:buClr>
              <a:buSzPct val="100000"/>
              <a:buFont typeface="Arial" pitchFamily="34" charset="0"/>
              <a:buChar char="•"/>
            </a:pPr>
            <a:r>
              <a:rPr lang="en-US" sz="2400" b="1" dirty="0" smtClean="0">
                <a:latin typeface="Times New Roman" pitchFamily="18" charset="0"/>
                <a:cs typeface="Times New Roman" pitchFamily="18" charset="0"/>
              </a:rPr>
              <a:t>To exit from nested loop</a:t>
            </a:r>
          </a:p>
          <a:p>
            <a:pPr marL="179388" indent="-179388" algn="just">
              <a:buClr>
                <a:schemeClr val="tx2"/>
              </a:buClr>
              <a:buSzPct val="100000"/>
            </a:pPr>
            <a:r>
              <a:rPr lang="en-US" sz="24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outer:  for (    ;      ;    )</a:t>
            </a:r>
          </a:p>
          <a:p>
            <a:pPr marL="179388" indent="-179388" algn="just">
              <a:buClr>
                <a:schemeClr val="tx2"/>
              </a:buClr>
              <a:buSzPct val="100000"/>
            </a:pPr>
            <a:r>
              <a:rPr lang="en-US" sz="1600" b="1" dirty="0" smtClean="0">
                <a:latin typeface="Times New Roman" pitchFamily="18" charset="0"/>
                <a:cs typeface="Times New Roman" pitchFamily="18" charset="0"/>
              </a:rPr>
              <a:t>		{</a:t>
            </a:r>
          </a:p>
          <a:p>
            <a:pPr marL="179388" indent="-179388" algn="just">
              <a:buClr>
                <a:schemeClr val="tx2"/>
              </a:buClr>
              <a:buSzPct val="100000"/>
            </a:pPr>
            <a:r>
              <a:rPr lang="en-US" sz="1600" b="1" dirty="0" smtClean="0">
                <a:latin typeface="Times New Roman" pitchFamily="18" charset="0"/>
                <a:cs typeface="Times New Roman" pitchFamily="18" charset="0"/>
              </a:rPr>
              <a:t>			for(     ;      ;    )</a:t>
            </a:r>
          </a:p>
          <a:p>
            <a:pPr marL="179388" indent="-179388" algn="just">
              <a:buClr>
                <a:schemeClr val="tx2"/>
              </a:buClr>
              <a:buSzPct val="100000"/>
            </a:pPr>
            <a:r>
              <a:rPr lang="en-US" sz="1600" b="1" dirty="0" smtClean="0">
                <a:latin typeface="Times New Roman" pitchFamily="18" charset="0"/>
                <a:cs typeface="Times New Roman" pitchFamily="18" charset="0"/>
              </a:rPr>
              <a:t>			{</a:t>
            </a:r>
          </a:p>
          <a:p>
            <a:pPr marL="179388" indent="-179388" algn="just">
              <a:buClr>
                <a:schemeClr val="tx2"/>
              </a:buClr>
              <a:buSzPct val="100000"/>
            </a:pPr>
            <a:r>
              <a:rPr lang="en-US" sz="1600" b="1" dirty="0" smtClean="0">
                <a:latin typeface="Times New Roman" pitchFamily="18" charset="0"/>
                <a:cs typeface="Times New Roman" pitchFamily="18" charset="0"/>
              </a:rPr>
              <a:t>				if (Condition)</a:t>
            </a:r>
          </a:p>
          <a:p>
            <a:pPr marL="179388" indent="-179388" algn="just">
              <a:buClr>
                <a:schemeClr val="tx2"/>
              </a:buClr>
              <a:buSzPct val="100000"/>
            </a:pPr>
            <a:r>
              <a:rPr lang="en-US" sz="1600" b="1" dirty="0" smtClean="0">
                <a:latin typeface="Times New Roman" pitchFamily="18" charset="0"/>
                <a:cs typeface="Times New Roman" pitchFamily="18" charset="0"/>
              </a:rPr>
              <a:t>					break;</a:t>
            </a:r>
          </a:p>
          <a:p>
            <a:pPr marL="179388" indent="-179388" algn="just">
              <a:buClr>
                <a:schemeClr val="tx2"/>
              </a:buClr>
              <a:buSzPct val="100000"/>
            </a:pPr>
            <a:r>
              <a:rPr lang="en-US" sz="1600" b="1" dirty="0" smtClean="0">
                <a:latin typeface="Times New Roman" pitchFamily="18" charset="0"/>
                <a:cs typeface="Times New Roman" pitchFamily="18" charset="0"/>
              </a:rPr>
              <a:t>				else</a:t>
            </a:r>
          </a:p>
          <a:p>
            <a:pPr marL="179388" indent="-179388" algn="just">
              <a:buClr>
                <a:schemeClr val="tx2"/>
              </a:buClr>
              <a:buSzPct val="100000"/>
            </a:pPr>
            <a:r>
              <a:rPr lang="en-US" sz="1600" b="1" dirty="0" smtClean="0">
                <a:latin typeface="Times New Roman" pitchFamily="18" charset="0"/>
                <a:cs typeface="Times New Roman" pitchFamily="18" charset="0"/>
              </a:rPr>
              <a:t>					break outer;</a:t>
            </a:r>
          </a:p>
          <a:p>
            <a:pPr marL="179388" indent="-179388" algn="just">
              <a:buClr>
                <a:schemeClr val="tx2"/>
              </a:buClr>
              <a:buSzPct val="100000"/>
            </a:pPr>
            <a:r>
              <a:rPr lang="en-US" sz="1600" b="1" dirty="0" smtClean="0">
                <a:latin typeface="Times New Roman" pitchFamily="18" charset="0"/>
                <a:cs typeface="Times New Roman" pitchFamily="18" charset="0"/>
              </a:rPr>
              <a:t>			}</a:t>
            </a:r>
          </a:p>
          <a:p>
            <a:pPr marL="179388" indent="-179388" algn="just">
              <a:buClr>
                <a:schemeClr val="tx2"/>
              </a:buClr>
              <a:buSzPct val="100000"/>
            </a:pPr>
            <a:r>
              <a:rPr lang="en-US" sz="1600" b="1"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grpSp>
        <p:nvGrpSpPr>
          <p:cNvPr id="18" name="Group 17"/>
          <p:cNvGrpSpPr/>
          <p:nvPr/>
        </p:nvGrpSpPr>
        <p:grpSpPr>
          <a:xfrm>
            <a:off x="1751806" y="2819400"/>
            <a:ext cx="1219994" cy="458788"/>
            <a:chOff x="1751806" y="3048000"/>
            <a:chExt cx="1219994" cy="458788"/>
          </a:xfrm>
        </p:grpSpPr>
        <p:cxnSp>
          <p:nvCxnSpPr>
            <p:cNvPr id="13" name="Straight Connector 12"/>
            <p:cNvCxnSpPr/>
            <p:nvPr/>
          </p:nvCxnSpPr>
          <p:spPr>
            <a:xfrm rot="10800000">
              <a:off x="1752600" y="3048000"/>
              <a:ext cx="12192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4000" y="3276600"/>
              <a:ext cx="4572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752600" y="3505200"/>
              <a:ext cx="5334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971800" y="5410065"/>
            <a:ext cx="1981200" cy="838335"/>
            <a:chOff x="1751806" y="3048000"/>
            <a:chExt cx="1219994" cy="457994"/>
          </a:xfrm>
        </p:grpSpPr>
        <p:cxnSp>
          <p:nvCxnSpPr>
            <p:cNvPr id="25" name="Straight Connector 24"/>
            <p:cNvCxnSpPr/>
            <p:nvPr/>
          </p:nvCxnSpPr>
          <p:spPr>
            <a:xfrm rot="10800000">
              <a:off x="1752600" y="3048000"/>
              <a:ext cx="12192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524000" y="3276600"/>
              <a:ext cx="4572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752600" y="3505200"/>
              <a:ext cx="233820" cy="72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980408" y="5791200"/>
            <a:ext cx="2896392" cy="838201"/>
            <a:chOff x="1751807" y="3048000"/>
            <a:chExt cx="1219993" cy="503618"/>
          </a:xfrm>
        </p:grpSpPr>
        <p:cxnSp>
          <p:nvCxnSpPr>
            <p:cNvPr id="32" name="Straight Connector 31"/>
            <p:cNvCxnSpPr/>
            <p:nvPr/>
          </p:nvCxnSpPr>
          <p:spPr>
            <a:xfrm rot="10800000">
              <a:off x="1752600" y="3048000"/>
              <a:ext cx="1219200" cy="158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501188" y="3299412"/>
              <a:ext cx="502825" cy="15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752600" y="3550029"/>
              <a:ext cx="192118" cy="15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i="1" dirty="0" smtClean="0">
                <a:latin typeface="Times New Roman" pitchFamily="18" charset="0"/>
                <a:cs typeface="Times New Roman" pitchFamily="18" charset="0"/>
              </a:rPr>
              <a:t>continue</a:t>
            </a:r>
            <a:r>
              <a:rPr lang="en-US" sz="2800" b="1" dirty="0" smtClean="0">
                <a:latin typeface="Times New Roman" pitchFamily="18" charset="0"/>
                <a:cs typeface="Times New Roman" pitchFamily="18" charset="0"/>
              </a:rPr>
              <a:t> Statement</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4800600"/>
          </a:xfrm>
          <a:prstGeom prst="rect">
            <a:avLst/>
          </a:prstGeom>
          <a:noFill/>
          <a:ln w="9525">
            <a:noFill/>
            <a:miter lim="800000"/>
            <a:headEnd/>
            <a:tailEnd/>
          </a:ln>
          <a:effectLst/>
        </p:spPr>
        <p:txBody>
          <a:bodyPr lIns="92075" tIns="46038" rIns="92075" bIns="46038"/>
          <a:lstStyle/>
          <a:p>
            <a:pPr marL="179388" indent="-179388" algn="just">
              <a:lnSpc>
                <a:spcPct val="150000"/>
              </a:lnSpc>
              <a:buClr>
                <a:schemeClr val="tx2"/>
              </a:buClr>
              <a:buSzPct val="100000"/>
              <a:buFont typeface="Arial" pitchFamily="34" charset="0"/>
              <a:buChar char="•"/>
            </a:pPr>
            <a:r>
              <a:rPr lang="en-US" sz="2400" dirty="0" smtClean="0">
                <a:latin typeface="Times New Roman" pitchFamily="18" charset="0"/>
                <a:cs typeface="Times New Roman" pitchFamily="18" charset="0"/>
              </a:rPr>
              <a:t>Used to skip a part of a loop for a particular iteration.</a:t>
            </a:r>
          </a:p>
          <a:p>
            <a:pPr marL="179388" indent="-179388" algn="just">
              <a:lnSpc>
                <a:spcPct val="150000"/>
              </a:lnSpc>
              <a:buClr>
                <a:schemeClr val="tx2"/>
              </a:buClr>
              <a:buSzPct val="100000"/>
              <a:buFont typeface="Arial" pitchFamily="34" charset="0"/>
              <a:buChar char="•"/>
            </a:pPr>
            <a:r>
              <a:rPr lang="en-US" sz="2400" i="1" dirty="0" smtClean="0">
                <a:latin typeface="Times New Roman" pitchFamily="18" charset="0"/>
                <a:cs typeface="Times New Roman" pitchFamily="18" charset="0"/>
              </a:rPr>
              <a:t>continue</a:t>
            </a:r>
            <a:r>
              <a:rPr lang="en-US" sz="2400" dirty="0" smtClean="0">
                <a:latin typeface="Times New Roman" pitchFamily="18" charset="0"/>
                <a:cs typeface="Times New Roman" pitchFamily="18" charset="0"/>
              </a:rPr>
              <a:t> works for single and outer loop skipping same as </a:t>
            </a:r>
            <a:r>
              <a:rPr lang="en-US" sz="2400" i="1" dirty="0" smtClean="0">
                <a:latin typeface="Times New Roman" pitchFamily="18" charset="0"/>
                <a:cs typeface="Times New Roman" pitchFamily="18" charset="0"/>
              </a:rPr>
              <a:t>break</a:t>
            </a:r>
            <a:r>
              <a:rPr lang="en-US" sz="2400" dirty="0" smtClean="0">
                <a:latin typeface="Times New Roman" pitchFamily="18" charset="0"/>
                <a:cs typeface="Times New Roman" pitchFamily="18" charset="0"/>
              </a:rPr>
              <a:t> statement.</a:t>
            </a:r>
          </a:p>
          <a:p>
            <a:pPr marL="179388" indent="-179388" algn="just">
              <a:buClr>
                <a:schemeClr val="tx2"/>
              </a:buClr>
              <a:buSzPct val="100000"/>
              <a:buFont typeface="Arial" pitchFamily="34" charset="0"/>
              <a:buChar char="•"/>
            </a:pPr>
            <a:endParaRPr lang="en-US" sz="2400" dirty="0" smtClean="0">
              <a:latin typeface="Times New Roman" pitchFamily="18" charset="0"/>
              <a:cs typeface="Times New Roman" pitchFamily="18" charset="0"/>
            </a:endParaRPr>
          </a:p>
          <a:p>
            <a:pPr marL="2008188" lvl="4" indent="-179388" algn="just">
              <a:buClr>
                <a:schemeClr val="tx2"/>
              </a:buClr>
              <a:buSzPct val="100000"/>
            </a:pPr>
            <a:r>
              <a:rPr lang="en-US" sz="2400" b="1" dirty="0" smtClean="0">
                <a:latin typeface="Times New Roman" pitchFamily="18" charset="0"/>
                <a:cs typeface="Times New Roman" pitchFamily="18" charset="0"/>
              </a:rPr>
              <a:t>While</a:t>
            </a:r>
            <a:r>
              <a:rPr lang="en-US" sz="2400" dirty="0" smtClean="0">
                <a:latin typeface="Times New Roman" pitchFamily="18" charset="0"/>
                <a:cs typeface="Times New Roman" pitchFamily="18" charset="0"/>
              </a:rPr>
              <a:t> ( test condition)</a:t>
            </a:r>
          </a:p>
          <a:p>
            <a:pPr marL="2008188" lvl="4" indent="-179388" algn="just">
              <a:buClr>
                <a:schemeClr val="tx2"/>
              </a:buClr>
              <a:buSzPct val="100000"/>
            </a:pPr>
            <a:r>
              <a:rPr lang="en-US" sz="2400" dirty="0" smtClean="0">
                <a:latin typeface="Times New Roman" pitchFamily="18" charset="0"/>
                <a:cs typeface="Times New Roman" pitchFamily="18" charset="0"/>
              </a:rPr>
              <a:t>{		--------------</a:t>
            </a:r>
          </a:p>
          <a:p>
            <a:pPr marL="2008188" lvl="4" indent="-179388" algn="just">
              <a:buClr>
                <a:schemeClr val="tx2"/>
              </a:buClr>
              <a:buSzPct val="100000"/>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if</a:t>
            </a:r>
            <a:r>
              <a:rPr lang="en-US" sz="2400" dirty="0" smtClean="0">
                <a:latin typeface="Times New Roman" pitchFamily="18" charset="0"/>
                <a:cs typeface="Times New Roman" pitchFamily="18" charset="0"/>
              </a:rPr>
              <a:t> (condition)</a:t>
            </a:r>
          </a:p>
          <a:p>
            <a:pPr marL="2008188" lvl="4" indent="-179388" algn="just">
              <a:buClr>
                <a:schemeClr val="tx2"/>
              </a:buClr>
              <a:buSzPct val="100000"/>
            </a:pPr>
            <a:r>
              <a:rPr lang="en-US" sz="2400" dirty="0" smtClean="0">
                <a:latin typeface="Times New Roman" pitchFamily="18" charset="0"/>
                <a:cs typeface="Times New Roman" pitchFamily="18" charset="0"/>
              </a:rPr>
              <a:t>		      continue;</a:t>
            </a:r>
          </a:p>
          <a:p>
            <a:pPr marL="2008188" lvl="4" indent="-179388" algn="just">
              <a:buClr>
                <a:schemeClr val="tx2"/>
              </a:buClr>
              <a:buSzPct val="100000"/>
            </a:pPr>
            <a:r>
              <a:rPr lang="en-US" sz="2400" dirty="0" smtClean="0">
                <a:latin typeface="Times New Roman" pitchFamily="18" charset="0"/>
                <a:cs typeface="Times New Roman" pitchFamily="18" charset="0"/>
              </a:rPr>
              <a:t>		--------------</a:t>
            </a:r>
          </a:p>
          <a:p>
            <a:pPr marL="2008188" lvl="4" indent="-179388" algn="just">
              <a:buClr>
                <a:schemeClr val="tx2"/>
              </a:buClr>
              <a:buSzPct val="100000"/>
            </a:pPr>
            <a:r>
              <a:rPr lang="en-US" sz="2400" dirty="0" smtClean="0">
                <a:latin typeface="Times New Roman" pitchFamily="18" charset="0"/>
                <a:cs typeface="Times New Roman" pitchFamily="18" charset="0"/>
              </a:rPr>
              <a:t>		--------------</a:t>
            </a:r>
          </a:p>
          <a:p>
            <a:pPr marL="2008188" lvl="4" indent="-179388" algn="just">
              <a:buClr>
                <a:schemeClr val="tx2"/>
              </a:buClr>
              <a:buSzPct val="100000"/>
            </a:pP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pSp>
        <p:nvGrpSpPr>
          <p:cNvPr id="18" name="Group 17"/>
          <p:cNvGrpSpPr/>
          <p:nvPr/>
        </p:nvGrpSpPr>
        <p:grpSpPr>
          <a:xfrm>
            <a:off x="5715000" y="4191000"/>
            <a:ext cx="1220788" cy="1068388"/>
            <a:chOff x="5715000" y="3276600"/>
            <a:chExt cx="1220788" cy="1068388"/>
          </a:xfrm>
        </p:grpSpPr>
        <p:cxnSp>
          <p:nvCxnSpPr>
            <p:cNvPr id="13" name="Straight Connector 12"/>
            <p:cNvCxnSpPr/>
            <p:nvPr/>
          </p:nvCxnSpPr>
          <p:spPr>
            <a:xfrm rot="10800000">
              <a:off x="5715000" y="4343400"/>
              <a:ext cx="1219200" cy="15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6401594" y="3809206"/>
              <a:ext cx="1066800" cy="15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6172200" y="3276600"/>
              <a:ext cx="762000" cy="15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i="1" dirty="0" smtClean="0">
                <a:latin typeface="Times New Roman" pitchFamily="18" charset="0"/>
                <a:cs typeface="Times New Roman" pitchFamily="18" charset="0"/>
              </a:rPr>
              <a:t>return</a:t>
            </a:r>
            <a:r>
              <a:rPr lang="en-US" sz="2800" b="1" dirty="0" smtClean="0">
                <a:latin typeface="Times New Roman" pitchFamily="18" charset="0"/>
                <a:cs typeface="Times New Roman" pitchFamily="18" charset="0"/>
              </a:rPr>
              <a:t> Statement</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Used to explicitly return from a method.</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Causes program control to transfer back to the caller of the method.</a:t>
            </a:r>
          </a:p>
          <a:p>
            <a:pPr marL="636588" lvl="1" indent="-179388" algn="just">
              <a:buClr>
                <a:schemeClr val="tx2"/>
              </a:buClr>
              <a:buSzPct val="100000"/>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addition(</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b)</a:t>
            </a:r>
          </a:p>
          <a:p>
            <a:pPr marL="636588" lvl="1" indent="-179388" algn="just">
              <a:buClr>
                <a:schemeClr val="tx2"/>
              </a:buClr>
              <a:buSzPct val="100000"/>
            </a:pPr>
            <a:r>
              <a:rPr lang="en-US" sz="2400" dirty="0" smtClean="0">
                <a:latin typeface="Times New Roman" pitchFamily="18" charset="0"/>
                <a:cs typeface="Times New Roman" pitchFamily="18" charset="0"/>
              </a:rPr>
              <a:t>{</a:t>
            </a:r>
          </a:p>
          <a:p>
            <a:pPr marL="636588" lvl="1" indent="-179388" algn="just">
              <a:buClr>
                <a:schemeClr val="tx2"/>
              </a:buClr>
              <a:buSzPct val="100000"/>
            </a:pPr>
            <a:r>
              <a:rPr lang="en-US" sz="2400" dirty="0" smtClean="0">
                <a:latin typeface="Times New Roman" pitchFamily="18" charset="0"/>
                <a:cs typeface="Times New Roman" pitchFamily="18" charset="0"/>
              </a:rPr>
              <a:t>	------------------------------</a:t>
            </a:r>
          </a:p>
          <a:p>
            <a:pPr marL="636588" lvl="1" indent="-179388" algn="just">
              <a:buClr>
                <a:schemeClr val="tx2"/>
              </a:buClr>
              <a:buSzPct val="100000"/>
            </a:pPr>
            <a:r>
              <a:rPr lang="en-US" sz="2400" dirty="0" smtClean="0">
                <a:latin typeface="Times New Roman" pitchFamily="18" charset="0"/>
                <a:cs typeface="Times New Roman" pitchFamily="18" charset="0"/>
              </a:rPr>
              <a:t>---------------------------------</a:t>
            </a:r>
          </a:p>
          <a:p>
            <a:pPr marL="636588" lvl="1" indent="-179388" algn="just">
              <a:buClr>
                <a:schemeClr val="tx2"/>
              </a:buClr>
              <a:buSzPct val="100000"/>
            </a:pPr>
            <a:r>
              <a:rPr lang="en-US" sz="2400" dirty="0" smtClean="0">
                <a:latin typeface="Times New Roman" pitchFamily="18" charset="0"/>
                <a:cs typeface="Times New Roman" pitchFamily="18" charset="0"/>
              </a:rPr>
              <a:t>		return </a:t>
            </a:r>
            <a:r>
              <a:rPr lang="en-US" sz="2400" i="1" dirty="0" smtClean="0">
                <a:latin typeface="Times New Roman" pitchFamily="18" charset="0"/>
                <a:cs typeface="Times New Roman" pitchFamily="18" charset="0"/>
              </a:rPr>
              <a:t>expression;</a:t>
            </a:r>
          </a:p>
          <a:p>
            <a:pPr marL="636588" lvl="1" indent="-179388" algn="just">
              <a:buClr>
                <a:schemeClr val="tx2"/>
              </a:buClr>
              <a:buSzPct val="100000"/>
            </a:pP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Exercise- </a:t>
            </a:r>
            <a:r>
              <a:rPr lang="en-US" sz="2800" b="1" i="1" dirty="0" smtClean="0">
                <a:latin typeface="Times New Roman" pitchFamily="18" charset="0"/>
                <a:cs typeface="Times New Roman" pitchFamily="18" charset="0"/>
              </a:rPr>
              <a:t>1</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179388" indent="-179388" algn="just">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WAP in Java to find whether a number is even or odd.</a:t>
            </a:r>
          </a:p>
          <a:p>
            <a:pPr marL="179388" indent="-179388" algn="just">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WAP in Java to find the largest number.</a:t>
            </a:r>
          </a:p>
          <a:p>
            <a:pPr marL="179388" indent="-179388" algn="just">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WAP in Java to find whether a number is prime or not.</a:t>
            </a:r>
          </a:p>
          <a:p>
            <a:pPr marL="179388" indent="-179388" algn="just">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WAP in Java that prints first </a:t>
            </a:r>
            <a:r>
              <a:rPr lang="en-US" sz="2400" i="1" dirty="0" smtClean="0">
                <a:latin typeface="Times New Roman" pitchFamily="18" charset="0"/>
                <a:cs typeface="Times New Roman" pitchFamily="18" charset="0"/>
              </a:rPr>
              <a:t>n </a:t>
            </a:r>
            <a:r>
              <a:rPr lang="en-US" sz="2400" dirty="0" smtClean="0">
                <a:latin typeface="Times New Roman" pitchFamily="18" charset="0"/>
                <a:cs typeface="Times New Roman" pitchFamily="18" charset="0"/>
              </a:rPr>
              <a:t>prime number.</a:t>
            </a:r>
          </a:p>
          <a:p>
            <a:pPr marL="179388" indent="-179388" algn="just">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WAP in Java to print the Fibonacci series </a:t>
            </a:r>
            <a:r>
              <a:rPr lang="en-US" sz="2400" dirty="0" err="1" smtClean="0">
                <a:latin typeface="Times New Roman" pitchFamily="18" charset="0"/>
                <a:cs typeface="Times New Roman" pitchFamily="18" charset="0"/>
              </a:rPr>
              <a:t>upto</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n.</a:t>
            </a:r>
          </a:p>
          <a:p>
            <a:pPr marL="179388" indent="-179388" algn="just">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WAP in Java to find the root of quadratic equation. </a:t>
            </a:r>
          </a:p>
          <a:p>
            <a:pPr marL="179388" indent="-179388" algn="just">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WAP in Java that implements the arithmetic operation (Calculator) using switch statement.</a:t>
            </a:r>
          </a:p>
          <a:p>
            <a:pPr marL="179388" indent="-179388" algn="just">
              <a:spcBef>
                <a:spcPct val="20000"/>
              </a:spcBef>
              <a:buClr>
                <a:schemeClr val="tx2"/>
              </a:buClr>
              <a:buSzPct val="100000"/>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a:t>
            </a:fld>
            <a:endParaRPr lang="en-US"/>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Algorithm</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524000"/>
            <a:ext cx="7772400" cy="4953000"/>
          </a:xfrm>
          <a:prstGeom prst="rect">
            <a:avLst/>
          </a:prstGeom>
          <a:noFill/>
          <a:ln w="9525">
            <a:noFill/>
            <a:miter lim="800000"/>
            <a:headEnd/>
            <a:tailEnd/>
          </a:ln>
          <a:effectLst/>
        </p:spPr>
        <p:txBody>
          <a:bodyPr lIns="92075" tIns="46038" rIns="92075" bIns="46038"/>
          <a:lstStyle/>
          <a:p>
            <a:pPr marL="179388" indent="-179388" algn="just">
              <a:lnSpc>
                <a:spcPct val="150000"/>
              </a:lnSpc>
              <a:buClr>
                <a:schemeClr val="tx2"/>
              </a:buClr>
              <a:buSzPct val="100000"/>
              <a:buFont typeface="Arial" pitchFamily="34" charset="0"/>
              <a:buChar char="•"/>
            </a:pPr>
            <a:r>
              <a:rPr lang="en-IN" sz="2400" dirty="0" smtClean="0">
                <a:latin typeface="Times New Roman" pitchFamily="18" charset="0"/>
                <a:cs typeface="Times New Roman" pitchFamily="18" charset="0"/>
              </a:rPr>
              <a:t>An algorithm is a set of steps (rules) for solving a problem in terms of:</a:t>
            </a:r>
          </a:p>
          <a:p>
            <a:pPr marL="636588" lvl="1" indent="-179388" algn="just">
              <a:lnSpc>
                <a:spcPct val="150000"/>
              </a:lnSpc>
              <a:buClr>
                <a:schemeClr val="tx2"/>
              </a:buClr>
              <a:buSzPct val="100000"/>
              <a:buFont typeface="Wingdings" pitchFamily="2" charset="2"/>
              <a:buChar char="ü"/>
            </a:pPr>
            <a:r>
              <a:rPr lang="en-IN" sz="2400" dirty="0" smtClean="0">
                <a:latin typeface="Times New Roman" pitchFamily="18" charset="0"/>
                <a:cs typeface="Times New Roman" pitchFamily="18" charset="0"/>
              </a:rPr>
              <a:t>actions to be executed</a:t>
            </a:r>
          </a:p>
          <a:p>
            <a:pPr marL="636588" lvl="1" indent="-179388" algn="just">
              <a:lnSpc>
                <a:spcPct val="150000"/>
              </a:lnSpc>
              <a:buClr>
                <a:schemeClr val="tx2"/>
              </a:buClr>
              <a:buSzPct val="100000"/>
              <a:buFont typeface="Wingdings" pitchFamily="2" charset="2"/>
              <a:buChar char="ü"/>
            </a:pPr>
            <a:r>
              <a:rPr lang="en-IN" sz="2400" dirty="0" smtClean="0">
                <a:latin typeface="Times New Roman" pitchFamily="18" charset="0"/>
                <a:cs typeface="Times New Roman" pitchFamily="18" charset="0"/>
              </a:rPr>
              <a:t>the order of actions execution</a:t>
            </a:r>
          </a:p>
          <a:p>
            <a:pPr marL="179388" indent="-179388" algn="just">
              <a:lnSpc>
                <a:spcPct val="150000"/>
              </a:lnSpc>
              <a:buClr>
                <a:schemeClr val="tx2"/>
              </a:buClr>
              <a:buSzPct val="100000"/>
              <a:buFont typeface="Arial" pitchFamily="34" charset="0"/>
              <a:buChar char="•"/>
            </a:pPr>
            <a:r>
              <a:rPr lang="en-IN" sz="2400" dirty="0" smtClean="0">
                <a:latin typeface="Times New Roman" pitchFamily="18" charset="0"/>
                <a:cs typeface="Times New Roman" pitchFamily="18" charset="0"/>
              </a:rPr>
              <a:t>We are using programming languages to specify the steps in an algorithm</a:t>
            </a:r>
          </a:p>
          <a:p>
            <a:pPr marL="636588" lvl="1" indent="-179388" algn="just">
              <a:lnSpc>
                <a:spcPct val="150000"/>
              </a:lnSpc>
              <a:buClr>
                <a:schemeClr val="tx2"/>
              </a:buClr>
              <a:buSzPct val="100000"/>
              <a:buFont typeface="Wingdings" pitchFamily="2" charset="2"/>
              <a:buChar char="ü"/>
            </a:pPr>
            <a:r>
              <a:rPr lang="en-IN" sz="2400" dirty="0" smtClean="0">
                <a:latin typeface="Times New Roman" pitchFamily="18" charset="0"/>
                <a:cs typeface="Times New Roman" pitchFamily="18" charset="0"/>
              </a:rPr>
              <a:t>actions are called </a:t>
            </a:r>
            <a:r>
              <a:rPr lang="en-IN" sz="2400" i="1" dirty="0" smtClean="0">
                <a:latin typeface="Times New Roman" pitchFamily="18" charset="0"/>
                <a:cs typeface="Times New Roman" pitchFamily="18" charset="0"/>
              </a:rPr>
              <a:t>statements</a:t>
            </a:r>
          </a:p>
          <a:p>
            <a:pPr marL="636588" lvl="1" indent="-179388" algn="just">
              <a:lnSpc>
                <a:spcPct val="150000"/>
              </a:lnSpc>
              <a:buClr>
                <a:schemeClr val="tx2"/>
              </a:buClr>
              <a:buSzPct val="100000"/>
              <a:buFont typeface="Wingdings" pitchFamily="2" charset="2"/>
              <a:buChar char="ü"/>
            </a:pPr>
            <a:r>
              <a:rPr lang="en-IN" sz="2400" dirty="0" smtClean="0">
                <a:latin typeface="Times New Roman" pitchFamily="18" charset="0"/>
                <a:cs typeface="Times New Roman" pitchFamily="18" charset="0"/>
              </a:rPr>
              <a:t>the order of statement execution is called </a:t>
            </a:r>
            <a:r>
              <a:rPr lang="en-IN" sz="2400" i="1" dirty="0" smtClean="0">
                <a:latin typeface="Times New Roman" pitchFamily="18" charset="0"/>
                <a:cs typeface="Times New Roman" pitchFamily="18" charset="0"/>
              </a:rPr>
              <a:t>program control</a:t>
            </a:r>
          </a:p>
          <a:p>
            <a:pPr marL="179388" indent="-179388" algn="just">
              <a:lnSpc>
                <a:spcPct val="150000"/>
              </a:lnSpc>
              <a:spcBef>
                <a:spcPct val="20000"/>
              </a:spcBef>
              <a:buClr>
                <a:schemeClr val="tx2"/>
              </a:buClr>
              <a:buSzPct val="100000"/>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a:t>
            </a:fld>
            <a:endParaRPr lang="en-US"/>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Flow of Control</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524000"/>
            <a:ext cx="7772400" cy="4953000"/>
          </a:xfrm>
          <a:prstGeom prst="rect">
            <a:avLst/>
          </a:prstGeom>
          <a:noFill/>
          <a:ln w="9525">
            <a:noFill/>
            <a:miter lim="800000"/>
            <a:headEnd/>
            <a:tailEnd/>
          </a:ln>
          <a:effectLst/>
        </p:spPr>
        <p:txBody>
          <a:bodyPr lIns="92075" tIns="46038" rIns="92075" bIns="46038"/>
          <a:lstStyle/>
          <a:p>
            <a:pPr marL="179388" indent="-179388" algn="just">
              <a:lnSpc>
                <a:spcPct val="150000"/>
              </a:lnSpc>
              <a:buClr>
                <a:schemeClr val="tx2"/>
              </a:buClr>
              <a:buSzPct val="100000"/>
              <a:buFont typeface="Arial" pitchFamily="34" charset="0"/>
              <a:buChar char="•"/>
            </a:pPr>
            <a:r>
              <a:rPr lang="en-IN" sz="2400" dirty="0" smtClean="0">
                <a:latin typeface="Times New Roman" pitchFamily="18" charset="0"/>
                <a:cs typeface="Times New Roman" pitchFamily="18" charset="0"/>
              </a:rPr>
              <a:t>The order of statement execution in a program or method is called the flow of control </a:t>
            </a:r>
          </a:p>
          <a:p>
            <a:pPr marL="179388" indent="-179388" algn="just">
              <a:lnSpc>
                <a:spcPct val="150000"/>
              </a:lnSpc>
              <a:buClr>
                <a:schemeClr val="tx2"/>
              </a:buClr>
              <a:buSzPct val="100000"/>
              <a:buFont typeface="Arial" pitchFamily="34" charset="0"/>
              <a:buChar char="•"/>
            </a:pPr>
            <a:r>
              <a:rPr lang="en-IN" sz="2400" dirty="0" smtClean="0">
                <a:latin typeface="Times New Roman" pitchFamily="18" charset="0"/>
                <a:cs typeface="Times New Roman" pitchFamily="18" charset="0"/>
              </a:rPr>
              <a:t>Some programming statements modify that order, allowing us to:</a:t>
            </a:r>
          </a:p>
          <a:p>
            <a:pPr marL="1093788" lvl="2" indent="-179388" algn="just">
              <a:lnSpc>
                <a:spcPct val="150000"/>
              </a:lnSpc>
              <a:buClr>
                <a:schemeClr val="tx2"/>
              </a:buClr>
              <a:buSzPct val="100000"/>
              <a:buFont typeface="Arial" pitchFamily="34" charset="0"/>
              <a:buChar char="•"/>
            </a:pPr>
            <a:r>
              <a:rPr lang="en-IN" dirty="0" smtClean="0">
                <a:latin typeface="Times New Roman" pitchFamily="18" charset="0"/>
                <a:cs typeface="Times New Roman" pitchFamily="18" charset="0"/>
              </a:rPr>
              <a:t>decide whether or not to execute a particular statement, or</a:t>
            </a:r>
          </a:p>
          <a:p>
            <a:pPr marL="1093788" lvl="2" indent="-179388" algn="just">
              <a:lnSpc>
                <a:spcPct val="150000"/>
              </a:lnSpc>
              <a:buClr>
                <a:schemeClr val="tx2"/>
              </a:buClr>
              <a:buSzPct val="100000"/>
              <a:buFont typeface="Arial" pitchFamily="34" charset="0"/>
              <a:buChar char="•"/>
            </a:pPr>
            <a:r>
              <a:rPr lang="en-IN" dirty="0" smtClean="0">
                <a:latin typeface="Times New Roman" pitchFamily="18" charset="0"/>
                <a:cs typeface="Times New Roman" pitchFamily="18" charset="0"/>
              </a:rPr>
              <a:t>repeat a statement execution over and over</a:t>
            </a:r>
          </a:p>
          <a:p>
            <a:pPr marL="179388" indent="-179388" algn="just">
              <a:lnSpc>
                <a:spcPct val="150000"/>
              </a:lnSpc>
              <a:buClr>
                <a:schemeClr val="tx2"/>
              </a:buClr>
              <a:buSzPct val="100000"/>
              <a:buFont typeface="Arial" pitchFamily="34" charset="0"/>
              <a:buChar char="•"/>
            </a:pPr>
            <a:r>
              <a:rPr lang="en-IN" sz="2400" dirty="0" smtClean="0">
                <a:latin typeface="Times New Roman" pitchFamily="18" charset="0"/>
                <a:cs typeface="Times New Roman" pitchFamily="18" charset="0"/>
              </a:rPr>
              <a:t>These decisions are based on conditions in the program that evaluates to true or false</a:t>
            </a:r>
          </a:p>
          <a:p>
            <a:pPr marL="179388" indent="-179388" algn="just">
              <a:lnSpc>
                <a:spcPct val="150000"/>
              </a:lnSpc>
              <a:spcBef>
                <a:spcPct val="20000"/>
              </a:spcBef>
              <a:buClr>
                <a:schemeClr val="tx2"/>
              </a:buClr>
              <a:buSzPct val="100000"/>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5</a:t>
            </a:fld>
            <a:endParaRPr lang="en-US"/>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Control Statements</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609600"/>
          </a:xfrm>
          <a:prstGeom prst="rect">
            <a:avLst/>
          </a:prstGeom>
          <a:noFill/>
          <a:ln w="9525">
            <a:noFill/>
            <a:miter lim="800000"/>
            <a:headEnd/>
            <a:tailEnd/>
          </a:ln>
          <a:effectLst/>
        </p:spPr>
        <p:txBody>
          <a:bodyPr lIns="92075" tIns="46038" rIns="92075" bIns="46038"/>
          <a:lstStyle/>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Used to cause the flow of execution.</a:t>
            </a:r>
          </a:p>
          <a:p>
            <a:pPr marL="179388" indent="-179388" algn="just">
              <a:lnSpc>
                <a:spcPct val="150000"/>
              </a:lnSpc>
              <a:spcBef>
                <a:spcPct val="20000"/>
              </a:spcBef>
              <a:buClr>
                <a:schemeClr val="tx2"/>
              </a:buClr>
              <a:buSzPct val="100000"/>
              <a:buFont typeface="Arial" pitchFamily="34" charset="0"/>
              <a:buChar char="•"/>
            </a:pPr>
            <a:endParaRPr lang="en-US" sz="2400" dirty="0">
              <a:latin typeface="Times New Roman" pitchFamily="18" charset="0"/>
              <a:cs typeface="Times New Roman" pitchFamily="18" charset="0"/>
            </a:endParaRPr>
          </a:p>
        </p:txBody>
      </p:sp>
      <p:sp>
        <p:nvSpPr>
          <p:cNvPr id="12" name="Rectangle 11"/>
          <p:cNvSpPr/>
          <p:nvPr/>
        </p:nvSpPr>
        <p:spPr>
          <a:xfrm>
            <a:off x="3657600" y="2719006"/>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Control Statements</a:t>
            </a:r>
            <a:endParaRPr lang="en-IN" b="1" dirty="0"/>
          </a:p>
        </p:txBody>
      </p:sp>
      <p:sp>
        <p:nvSpPr>
          <p:cNvPr id="13" name="Rectangle 12"/>
          <p:cNvSpPr/>
          <p:nvPr/>
        </p:nvSpPr>
        <p:spPr>
          <a:xfrm>
            <a:off x="3657600" y="38100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Iteration</a:t>
            </a:r>
            <a:endParaRPr lang="en-IN" b="1" dirty="0"/>
          </a:p>
        </p:txBody>
      </p:sp>
      <p:sp>
        <p:nvSpPr>
          <p:cNvPr id="14" name="Rectangle 13"/>
          <p:cNvSpPr/>
          <p:nvPr/>
        </p:nvSpPr>
        <p:spPr>
          <a:xfrm>
            <a:off x="1066800" y="38100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Selection</a:t>
            </a:r>
            <a:endParaRPr lang="en-IN" b="1" dirty="0"/>
          </a:p>
        </p:txBody>
      </p:sp>
      <p:sp>
        <p:nvSpPr>
          <p:cNvPr id="15" name="Rectangle 14"/>
          <p:cNvSpPr/>
          <p:nvPr/>
        </p:nvSpPr>
        <p:spPr>
          <a:xfrm>
            <a:off x="6324600" y="38100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Jump</a:t>
            </a:r>
            <a:endParaRPr lang="en-IN" b="1" dirty="0"/>
          </a:p>
        </p:txBody>
      </p:sp>
      <p:cxnSp>
        <p:nvCxnSpPr>
          <p:cNvPr id="26" name="Straight Connector 25"/>
          <p:cNvCxnSpPr/>
          <p:nvPr/>
        </p:nvCxnSpPr>
        <p:spPr>
          <a:xfrm rot="5400000">
            <a:off x="4597606" y="3378406"/>
            <a:ext cx="25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133600" y="3505200"/>
            <a:ext cx="533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1981994" y="3657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571206" y="3656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7314406" y="3656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1027"/>
          <p:cNvSpPr>
            <a:spLocks noChangeArrowheads="1"/>
          </p:cNvSpPr>
          <p:nvPr/>
        </p:nvSpPr>
        <p:spPr bwMode="auto">
          <a:xfrm>
            <a:off x="990600" y="4572000"/>
            <a:ext cx="2133600" cy="1295400"/>
          </a:xfrm>
          <a:prstGeom prst="rect">
            <a:avLst/>
          </a:prstGeom>
          <a:noFill/>
          <a:ln w="9525">
            <a:noFill/>
            <a:miter lim="800000"/>
            <a:headEnd/>
            <a:tailEnd/>
          </a:ln>
          <a:effectLst/>
        </p:spPr>
        <p:txBody>
          <a:bodyPr lIns="92075" tIns="46038" rIns="92075" bIns="46038"/>
          <a:lstStyle/>
          <a:p>
            <a:pPr marL="179388" indent="-179388" algn="just">
              <a:buClr>
                <a:schemeClr val="tx2"/>
              </a:buClr>
              <a:buSzPct val="100000"/>
              <a:buFont typeface="Arial" pitchFamily="34" charset="0"/>
              <a:buChar char="•"/>
            </a:pPr>
            <a:r>
              <a:rPr lang="en-US" sz="1400" dirty="0" smtClean="0">
                <a:latin typeface="Times New Roman" pitchFamily="18" charset="0"/>
                <a:cs typeface="Times New Roman" pitchFamily="18" charset="0"/>
              </a:rPr>
              <a:t>Branching</a:t>
            </a:r>
          </a:p>
          <a:p>
            <a:pPr marL="179388" indent="-179388" algn="just">
              <a:buClr>
                <a:schemeClr val="tx2"/>
              </a:buClr>
              <a:buSzPct val="100000"/>
              <a:buFont typeface="Arial" pitchFamily="34" charset="0"/>
              <a:buChar char="•"/>
            </a:pPr>
            <a:r>
              <a:rPr lang="en-US" sz="1400" dirty="0" smtClean="0">
                <a:latin typeface="Times New Roman" pitchFamily="18" charset="0"/>
                <a:cs typeface="Times New Roman" pitchFamily="18" charset="0"/>
              </a:rPr>
              <a:t>Execute a part of program with some condition</a:t>
            </a:r>
          </a:p>
          <a:p>
            <a:pPr marL="179388" indent="-179388" algn="just">
              <a:buClr>
                <a:schemeClr val="tx2"/>
              </a:buClr>
              <a:buSzPct val="100000"/>
              <a:buFont typeface="Arial" pitchFamily="34" charset="0"/>
              <a:buChar char="•"/>
            </a:pPr>
            <a:r>
              <a:rPr lang="en-US" sz="1400" dirty="0" smtClean="0">
                <a:latin typeface="Times New Roman" pitchFamily="18" charset="0"/>
                <a:cs typeface="Times New Roman" pitchFamily="18" charset="0"/>
              </a:rPr>
              <a:t>Create different paths</a:t>
            </a:r>
          </a:p>
          <a:p>
            <a:pPr marL="179388" indent="-179388" algn="just">
              <a:buClr>
                <a:schemeClr val="tx2"/>
              </a:buClr>
              <a:buSzPct val="100000"/>
              <a:buFont typeface="Arial" pitchFamily="34" charset="0"/>
              <a:buChar char="•"/>
            </a:pPr>
            <a:r>
              <a:rPr lang="en-US" sz="1400" b="1" i="1" dirty="0" smtClean="0">
                <a:latin typeface="Times New Roman" pitchFamily="18" charset="0"/>
                <a:cs typeface="Times New Roman" pitchFamily="18" charset="0"/>
              </a:rPr>
              <a:t>If</a:t>
            </a:r>
            <a:r>
              <a:rPr lang="en-US" sz="1400" i="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and </a:t>
            </a:r>
            <a:r>
              <a:rPr lang="en-US" sz="1400" b="1" i="1" dirty="0" smtClean="0">
                <a:latin typeface="Times New Roman" pitchFamily="18" charset="0"/>
                <a:cs typeface="Times New Roman" pitchFamily="18" charset="0"/>
              </a:rPr>
              <a:t>switch</a:t>
            </a:r>
            <a:r>
              <a:rPr lang="en-US" sz="1400" i="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statements</a:t>
            </a:r>
            <a:endParaRPr lang="en-US" sz="1400" i="1" dirty="0">
              <a:latin typeface="Times New Roman" pitchFamily="18" charset="0"/>
              <a:cs typeface="Times New Roman" pitchFamily="18" charset="0"/>
            </a:endParaRPr>
          </a:p>
        </p:txBody>
      </p:sp>
      <p:sp>
        <p:nvSpPr>
          <p:cNvPr id="38" name="Rectangle 1027"/>
          <p:cNvSpPr>
            <a:spLocks noChangeArrowheads="1"/>
          </p:cNvSpPr>
          <p:nvPr/>
        </p:nvSpPr>
        <p:spPr bwMode="auto">
          <a:xfrm>
            <a:off x="3581400" y="4495800"/>
            <a:ext cx="2133600" cy="1295400"/>
          </a:xfrm>
          <a:prstGeom prst="rect">
            <a:avLst/>
          </a:prstGeom>
          <a:noFill/>
          <a:ln w="9525">
            <a:noFill/>
            <a:miter lim="800000"/>
            <a:headEnd/>
            <a:tailEnd/>
          </a:ln>
          <a:effectLst/>
        </p:spPr>
        <p:txBody>
          <a:bodyPr lIns="92075" tIns="46038" rIns="92075" bIns="46038"/>
          <a:lstStyle/>
          <a:p>
            <a:pPr marL="179388" indent="-179388" algn="just">
              <a:buClr>
                <a:schemeClr val="tx2"/>
              </a:buClr>
              <a:buSzPct val="100000"/>
              <a:buFont typeface="Arial" pitchFamily="34" charset="0"/>
              <a:buChar char="•"/>
            </a:pPr>
            <a:r>
              <a:rPr lang="en-US" sz="1400" dirty="0" smtClean="0">
                <a:latin typeface="Times New Roman" pitchFamily="18" charset="0"/>
                <a:cs typeface="Times New Roman" pitchFamily="18" charset="0"/>
              </a:rPr>
              <a:t>Looping</a:t>
            </a:r>
          </a:p>
          <a:p>
            <a:pPr marL="179388" indent="-179388" algn="just">
              <a:buClr>
                <a:schemeClr val="tx2"/>
              </a:buClr>
              <a:buSzPct val="100000"/>
              <a:buFont typeface="Arial" pitchFamily="34" charset="0"/>
              <a:buChar char="•"/>
            </a:pPr>
            <a:r>
              <a:rPr lang="en-US" sz="1400" dirty="0" smtClean="0">
                <a:latin typeface="Times New Roman" pitchFamily="18" charset="0"/>
                <a:cs typeface="Times New Roman" pitchFamily="18" charset="0"/>
              </a:rPr>
              <a:t>Execute a part of program repeatedly with some condition</a:t>
            </a:r>
          </a:p>
          <a:p>
            <a:pPr marL="179388" indent="-179388" algn="just">
              <a:buClr>
                <a:schemeClr val="tx2"/>
              </a:buClr>
              <a:buSzPct val="100000"/>
              <a:buFont typeface="Arial" pitchFamily="34" charset="0"/>
              <a:buChar char="•"/>
            </a:pPr>
            <a:r>
              <a:rPr lang="en-US" sz="1400" b="1" i="1" dirty="0" smtClean="0">
                <a:latin typeface="Times New Roman" pitchFamily="18" charset="0"/>
                <a:cs typeface="Times New Roman" pitchFamily="18" charset="0"/>
              </a:rPr>
              <a:t>while, for, </a:t>
            </a:r>
            <a:r>
              <a:rPr lang="en-US" sz="1400" dirty="0" smtClean="0">
                <a:latin typeface="Times New Roman" pitchFamily="18" charset="0"/>
                <a:cs typeface="Times New Roman" pitchFamily="18" charset="0"/>
              </a:rPr>
              <a:t>and</a:t>
            </a:r>
            <a:r>
              <a:rPr lang="en-US" sz="1400" b="1" i="1" dirty="0" smtClean="0">
                <a:latin typeface="Times New Roman" pitchFamily="18" charset="0"/>
                <a:cs typeface="Times New Roman" pitchFamily="18" charset="0"/>
              </a:rPr>
              <a:t> do-while </a:t>
            </a:r>
            <a:r>
              <a:rPr lang="en-US" sz="1400" dirty="0" smtClean="0">
                <a:latin typeface="Times New Roman" pitchFamily="18" charset="0"/>
                <a:cs typeface="Times New Roman" pitchFamily="18" charset="0"/>
              </a:rPr>
              <a:t>statements</a:t>
            </a:r>
            <a:endParaRPr lang="en-US" sz="1400" i="1" dirty="0">
              <a:latin typeface="Times New Roman" pitchFamily="18" charset="0"/>
              <a:cs typeface="Times New Roman" pitchFamily="18" charset="0"/>
            </a:endParaRPr>
          </a:p>
        </p:txBody>
      </p:sp>
      <p:sp>
        <p:nvSpPr>
          <p:cNvPr id="25" name="Rectangle 1027"/>
          <p:cNvSpPr>
            <a:spLocks noChangeArrowheads="1"/>
          </p:cNvSpPr>
          <p:nvPr/>
        </p:nvSpPr>
        <p:spPr bwMode="auto">
          <a:xfrm>
            <a:off x="6324600" y="4495800"/>
            <a:ext cx="2133600" cy="1295400"/>
          </a:xfrm>
          <a:prstGeom prst="rect">
            <a:avLst/>
          </a:prstGeom>
          <a:noFill/>
          <a:ln w="9525">
            <a:noFill/>
            <a:miter lim="800000"/>
            <a:headEnd/>
            <a:tailEnd/>
          </a:ln>
          <a:effectLst/>
        </p:spPr>
        <p:txBody>
          <a:bodyPr lIns="92075" tIns="46038" rIns="92075" bIns="46038"/>
          <a:lstStyle/>
          <a:p>
            <a:pPr marL="179388" indent="-179388" algn="just">
              <a:buClr>
                <a:schemeClr val="tx2"/>
              </a:buClr>
              <a:buSzPct val="100000"/>
              <a:buFont typeface="Arial" pitchFamily="34" charset="0"/>
              <a:buChar char="•"/>
            </a:pPr>
            <a:r>
              <a:rPr lang="en-US" sz="1400" dirty="0" smtClean="0">
                <a:latin typeface="Times New Roman" pitchFamily="18" charset="0"/>
                <a:cs typeface="Times New Roman" pitchFamily="18" charset="0"/>
              </a:rPr>
              <a:t>Jumping</a:t>
            </a:r>
          </a:p>
          <a:p>
            <a:pPr marL="179388" indent="-179388" algn="just">
              <a:buClr>
                <a:schemeClr val="tx2"/>
              </a:buClr>
              <a:buSzPct val="100000"/>
              <a:buFont typeface="Arial" pitchFamily="34" charset="0"/>
              <a:buChar char="•"/>
            </a:pPr>
            <a:r>
              <a:rPr lang="en-US" sz="1400" dirty="0" smtClean="0">
                <a:latin typeface="Times New Roman" pitchFamily="18" charset="0"/>
                <a:cs typeface="Times New Roman" pitchFamily="18" charset="0"/>
              </a:rPr>
              <a:t>Execute a program in a non-linear fashion.</a:t>
            </a:r>
          </a:p>
          <a:p>
            <a:pPr marL="179388" indent="-179388" algn="just">
              <a:buClr>
                <a:schemeClr val="tx2"/>
              </a:buClr>
              <a:buSzPct val="100000"/>
              <a:buFont typeface="Arial" pitchFamily="34" charset="0"/>
              <a:buChar char="•"/>
            </a:pPr>
            <a:r>
              <a:rPr lang="en-US" sz="1400" b="1" i="1" dirty="0" smtClean="0">
                <a:latin typeface="Times New Roman" pitchFamily="18" charset="0"/>
                <a:cs typeface="Times New Roman" pitchFamily="18" charset="0"/>
              </a:rPr>
              <a:t>Break, return, </a:t>
            </a:r>
            <a:r>
              <a:rPr lang="en-US" sz="1400" dirty="0" smtClean="0">
                <a:latin typeface="Times New Roman" pitchFamily="18" charset="0"/>
                <a:cs typeface="Times New Roman" pitchFamily="18" charset="0"/>
              </a:rPr>
              <a:t>and</a:t>
            </a:r>
            <a:r>
              <a:rPr lang="en-US" sz="1400" b="1" i="1" dirty="0" smtClean="0">
                <a:latin typeface="Times New Roman" pitchFamily="18" charset="0"/>
                <a:cs typeface="Times New Roman" pitchFamily="18" charset="0"/>
              </a:rPr>
              <a:t> continue  </a:t>
            </a:r>
            <a:endParaRPr lang="en-US" sz="1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a:t>
            </a:fld>
            <a:endParaRPr lang="en-US"/>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Selection Statements</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2362200"/>
            <a:ext cx="7772400" cy="3886200"/>
          </a:xfrm>
          <a:prstGeom prst="rect">
            <a:avLst/>
          </a:prstGeom>
          <a:noFill/>
          <a:ln w="9525">
            <a:noFill/>
            <a:miter lim="800000"/>
            <a:headEnd/>
            <a:tailEnd/>
          </a:ln>
          <a:effectLst/>
        </p:spPr>
        <p:txBody>
          <a:bodyPr lIns="92075" tIns="46038" rIns="92075" bIns="46038"/>
          <a:lstStyle/>
          <a:p>
            <a:pPr marL="539750" indent="-360363">
              <a:buFont typeface="Arial" pitchFamily="34" charset="0"/>
              <a:buChar char="•"/>
            </a:pPr>
            <a:r>
              <a:rPr lang="en-GB" sz="2800" dirty="0" smtClean="0">
                <a:latin typeface="Times New Roman" pitchFamily="18" charset="0"/>
                <a:cs typeface="Times New Roman" pitchFamily="18" charset="0"/>
              </a:rPr>
              <a:t>Single Selection </a:t>
            </a:r>
          </a:p>
          <a:p>
            <a:pPr marL="539750" lvl="1" indent="-360363"/>
            <a:r>
              <a:rPr lang="en-GB" sz="28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the </a:t>
            </a:r>
            <a:r>
              <a:rPr lang="en-GB" sz="2400" b="1" dirty="0" smtClean="0">
                <a:latin typeface="Times New Roman" pitchFamily="18" charset="0"/>
                <a:cs typeface="Times New Roman" pitchFamily="18" charset="0"/>
              </a:rPr>
              <a:t>if </a:t>
            </a:r>
            <a:r>
              <a:rPr lang="en-GB" sz="2400" dirty="0" smtClean="0">
                <a:latin typeface="Times New Roman" pitchFamily="18" charset="0"/>
                <a:cs typeface="Times New Roman" pitchFamily="18" charset="0"/>
              </a:rPr>
              <a:t>statement </a:t>
            </a:r>
          </a:p>
          <a:p>
            <a:pPr marL="539750" indent="-360363">
              <a:buFont typeface="Arial" pitchFamily="34" charset="0"/>
              <a:buChar char="•"/>
            </a:pPr>
            <a:r>
              <a:rPr lang="en-GB" sz="2800" dirty="0" smtClean="0">
                <a:latin typeface="Times New Roman" pitchFamily="18" charset="0"/>
                <a:cs typeface="Times New Roman" pitchFamily="18" charset="0"/>
              </a:rPr>
              <a:t>Double Selection </a:t>
            </a:r>
          </a:p>
          <a:p>
            <a:pPr marL="996950" lvl="2" indent="-360363"/>
            <a:r>
              <a:rPr lang="en-GB" sz="28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the </a:t>
            </a:r>
            <a:r>
              <a:rPr lang="en-GB" sz="2400" b="1" dirty="0" smtClean="0">
                <a:latin typeface="Times New Roman" pitchFamily="18" charset="0"/>
                <a:cs typeface="Times New Roman" pitchFamily="18" charset="0"/>
              </a:rPr>
              <a:t>if/else </a:t>
            </a:r>
            <a:r>
              <a:rPr lang="en-GB" sz="2400" dirty="0" smtClean="0">
                <a:latin typeface="Times New Roman" pitchFamily="18" charset="0"/>
                <a:cs typeface="Times New Roman" pitchFamily="18" charset="0"/>
              </a:rPr>
              <a:t>statement </a:t>
            </a:r>
          </a:p>
          <a:p>
            <a:pPr marL="996950" lvl="2" indent="-360363"/>
            <a:r>
              <a:rPr lang="en-GB" sz="2400" dirty="0" smtClean="0">
                <a:latin typeface="Times New Roman" pitchFamily="18" charset="0"/>
                <a:cs typeface="Times New Roman" pitchFamily="18" charset="0"/>
              </a:rPr>
              <a:t>		nested </a:t>
            </a:r>
            <a:r>
              <a:rPr lang="en-GB" sz="2400" b="1" dirty="0" smtClean="0">
                <a:latin typeface="Times New Roman" pitchFamily="18" charset="0"/>
                <a:cs typeface="Times New Roman" pitchFamily="18" charset="0"/>
              </a:rPr>
              <a:t>if</a:t>
            </a:r>
          </a:p>
          <a:p>
            <a:pPr marL="539750" indent="-360363">
              <a:buFont typeface="Arial" pitchFamily="34" charset="0"/>
              <a:buChar char="•"/>
            </a:pPr>
            <a:r>
              <a:rPr lang="en-GB" sz="2800" dirty="0" smtClean="0">
                <a:latin typeface="Times New Roman" pitchFamily="18" charset="0"/>
                <a:cs typeface="Times New Roman" pitchFamily="18" charset="0"/>
              </a:rPr>
              <a:t>Multiple Selection </a:t>
            </a:r>
          </a:p>
          <a:p>
            <a:pPr marL="1911350" lvl="3" indent="-360363"/>
            <a:r>
              <a:rPr lang="en-GB" sz="2800" dirty="0" smtClean="0">
                <a:latin typeface="Times New Roman" pitchFamily="18" charset="0"/>
                <a:cs typeface="Times New Roman" pitchFamily="18" charset="0"/>
              </a:rPr>
              <a:t>	</a:t>
            </a:r>
            <a:r>
              <a:rPr lang="en-GB" sz="2400" b="1" dirty="0" smtClean="0">
                <a:latin typeface="Times New Roman" pitchFamily="18" charset="0"/>
                <a:cs typeface="Times New Roman" pitchFamily="18" charset="0"/>
              </a:rPr>
              <a:t>if-else -if </a:t>
            </a:r>
            <a:r>
              <a:rPr lang="en-GB" sz="2400" dirty="0" smtClean="0">
                <a:latin typeface="Times New Roman" pitchFamily="18" charset="0"/>
                <a:cs typeface="Times New Roman" pitchFamily="18" charset="0"/>
              </a:rPr>
              <a:t>ladder</a:t>
            </a:r>
          </a:p>
          <a:p>
            <a:pPr marL="539750" lvl="1" indent="-360363"/>
            <a:r>
              <a:rPr lang="en-GB" sz="28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the </a:t>
            </a:r>
            <a:r>
              <a:rPr lang="en-GB" sz="2400" b="1" dirty="0" smtClean="0">
                <a:latin typeface="Times New Roman" pitchFamily="18" charset="0"/>
                <a:cs typeface="Times New Roman" pitchFamily="18" charset="0"/>
              </a:rPr>
              <a:t>switch </a:t>
            </a:r>
            <a:r>
              <a:rPr lang="en-GB" sz="2400" dirty="0" smtClean="0">
                <a:latin typeface="Times New Roman" pitchFamily="18" charset="0"/>
                <a:cs typeface="Times New Roman" pitchFamily="18" charset="0"/>
              </a:rPr>
              <a:t>statement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Single Selection Statement</a:t>
            </a:r>
            <a:endParaRPr lang="en-US" sz="2800" b="1" dirty="0">
              <a:latin typeface="Times New Roman" pitchFamily="18" charset="0"/>
              <a:cs typeface="Times New Roman" pitchFamily="18" charset="0"/>
            </a:endParaRPr>
          </a:p>
        </p:txBody>
      </p:sp>
      <p:sp>
        <p:nvSpPr>
          <p:cNvPr id="14" name="Rectangle 3"/>
          <p:cNvSpPr txBox="1">
            <a:spLocks noChangeArrowheads="1"/>
          </p:cNvSpPr>
          <p:nvPr/>
        </p:nvSpPr>
        <p:spPr>
          <a:xfrm>
            <a:off x="1066800" y="2057400"/>
            <a:ext cx="77724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 </a:t>
            </a:r>
            <a:r>
              <a:rPr kumimoji="0" lang="en-GB"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booleanExpr</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tabLst/>
              <a:defRPr/>
            </a:pPr>
            <a:r>
              <a:rPr lang="en-GB" sz="2400" b="1" dirty="0" smtClean="0">
                <a:latin typeface="Times New Roman" pitchFamily="18" charset="0"/>
                <a:cs typeface="Times New Roman" pitchFamily="18" charset="0"/>
              </a:rPr>
              <a:t>		</a:t>
            </a: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statement</a:t>
            </a:r>
            <a:r>
              <a:rPr kumimoji="0" lang="en-GB"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Example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It is raining outside. Take your umbrella.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Flowchart</a:t>
            </a:r>
            <a:endParaRPr kumimoji="0" lang="en-GB"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5" name="Rectangle 13"/>
          <p:cNvSpPr>
            <a:spLocks noChangeArrowheads="1"/>
          </p:cNvSpPr>
          <p:nvPr/>
        </p:nvSpPr>
        <p:spPr bwMode="auto">
          <a:xfrm>
            <a:off x="1752600" y="4267200"/>
            <a:ext cx="5410200" cy="1981200"/>
          </a:xfrm>
          <a:prstGeom prst="rect">
            <a:avLst/>
          </a:prstGeom>
          <a:noFill/>
          <a:ln w="9525">
            <a:noFill/>
            <a:miter lim="800000"/>
            <a:headEnd/>
            <a:tailEnd/>
          </a:ln>
          <a:effectLst/>
        </p:spPr>
        <p:txBody>
          <a:bodyPr wrap="none" anchor="ctr"/>
          <a:lstStyle/>
          <a:p>
            <a:endParaRPr lang="en-IN"/>
          </a:p>
        </p:txBody>
      </p:sp>
      <p:grpSp>
        <p:nvGrpSpPr>
          <p:cNvPr id="16" name="Group 36"/>
          <p:cNvGrpSpPr>
            <a:grpSpLocks/>
          </p:cNvGrpSpPr>
          <p:nvPr/>
        </p:nvGrpSpPr>
        <p:grpSpPr bwMode="auto">
          <a:xfrm>
            <a:off x="2819400" y="3962400"/>
            <a:ext cx="4191000" cy="2590800"/>
            <a:chOff x="1440" y="2544"/>
            <a:chExt cx="2640" cy="1632"/>
          </a:xfrm>
        </p:grpSpPr>
        <p:grpSp>
          <p:nvGrpSpPr>
            <p:cNvPr id="17" name="Group 29"/>
            <p:cNvGrpSpPr>
              <a:grpSpLocks/>
            </p:cNvGrpSpPr>
            <p:nvPr/>
          </p:nvGrpSpPr>
          <p:grpSpPr bwMode="auto">
            <a:xfrm>
              <a:off x="1440" y="2592"/>
              <a:ext cx="2640" cy="1584"/>
              <a:chOff x="1440" y="2592"/>
              <a:chExt cx="2640" cy="1584"/>
            </a:xfrm>
          </p:grpSpPr>
          <p:sp>
            <p:nvSpPr>
              <p:cNvPr id="20" name="Line 10"/>
              <p:cNvSpPr>
                <a:spLocks noChangeShapeType="1"/>
              </p:cNvSpPr>
              <p:nvPr/>
            </p:nvSpPr>
            <p:spPr bwMode="auto">
              <a:xfrm>
                <a:off x="2256" y="3264"/>
                <a:ext cx="672"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25" name="Line 18"/>
              <p:cNvSpPr>
                <a:spLocks noChangeShapeType="1"/>
              </p:cNvSpPr>
              <p:nvPr/>
            </p:nvSpPr>
            <p:spPr bwMode="auto">
              <a:xfrm>
                <a:off x="3888" y="3264"/>
                <a:ext cx="192" cy="0"/>
              </a:xfrm>
              <a:prstGeom prst="line">
                <a:avLst/>
              </a:prstGeom>
              <a:noFill/>
              <a:ln w="9525">
                <a:solidFill>
                  <a:schemeClr val="tx1"/>
                </a:solidFill>
                <a:round/>
                <a:headEnd/>
                <a:tailEnd/>
              </a:ln>
              <a:effectLst/>
            </p:spPr>
            <p:txBody>
              <a:bodyPr wrap="none" anchor="ctr"/>
              <a:lstStyle/>
              <a:p>
                <a:endParaRPr lang="en-IN"/>
              </a:p>
            </p:txBody>
          </p:sp>
          <p:grpSp>
            <p:nvGrpSpPr>
              <p:cNvPr id="26" name="Group 28"/>
              <p:cNvGrpSpPr>
                <a:grpSpLocks/>
              </p:cNvGrpSpPr>
              <p:nvPr/>
            </p:nvGrpSpPr>
            <p:grpSpPr bwMode="auto">
              <a:xfrm>
                <a:off x="1440" y="2592"/>
                <a:ext cx="2640" cy="1584"/>
                <a:chOff x="1440" y="2592"/>
                <a:chExt cx="2640" cy="1584"/>
              </a:xfrm>
            </p:grpSpPr>
            <p:grpSp>
              <p:nvGrpSpPr>
                <p:cNvPr id="28" name="Group 15"/>
                <p:cNvGrpSpPr>
                  <a:grpSpLocks/>
                </p:cNvGrpSpPr>
                <p:nvPr/>
              </p:nvGrpSpPr>
              <p:grpSpPr bwMode="auto">
                <a:xfrm>
                  <a:off x="1440" y="2832"/>
                  <a:ext cx="2448" cy="864"/>
                  <a:chOff x="1440" y="2832"/>
                  <a:chExt cx="2448" cy="864"/>
                </a:xfrm>
              </p:grpSpPr>
              <p:sp>
                <p:nvSpPr>
                  <p:cNvPr id="36" name="Text Box 6"/>
                  <p:cNvSpPr txBox="1">
                    <a:spLocks noChangeArrowheads="1"/>
                  </p:cNvSpPr>
                  <p:nvPr/>
                </p:nvSpPr>
                <p:spPr bwMode="auto">
                  <a:xfrm>
                    <a:off x="1488" y="3156"/>
                    <a:ext cx="768" cy="252"/>
                  </a:xfrm>
                  <a:prstGeom prst="rect">
                    <a:avLst/>
                  </a:prstGeom>
                  <a:noFill/>
                  <a:ln w="9525">
                    <a:noFill/>
                    <a:miter lim="800000"/>
                    <a:headEnd/>
                    <a:tailEnd/>
                  </a:ln>
                  <a:effectLst/>
                </p:spPr>
                <p:txBody>
                  <a:bodyPr>
                    <a:spAutoFit/>
                  </a:bodyPr>
                  <a:lstStyle/>
                  <a:p>
                    <a:pPr algn="ctr">
                      <a:spcBef>
                        <a:spcPct val="50000"/>
                      </a:spcBef>
                    </a:pPr>
                    <a:r>
                      <a:rPr lang="en-GB" sz="2000" dirty="0" smtClean="0"/>
                      <a:t>Raining?</a:t>
                    </a:r>
                    <a:endParaRPr lang="en-GB" dirty="0"/>
                  </a:p>
                </p:txBody>
              </p:sp>
              <p:sp>
                <p:nvSpPr>
                  <p:cNvPr id="37" name="AutoShape 7"/>
                  <p:cNvSpPr>
                    <a:spLocks noChangeArrowheads="1"/>
                  </p:cNvSpPr>
                  <p:nvPr/>
                </p:nvSpPr>
                <p:spPr bwMode="auto">
                  <a:xfrm>
                    <a:off x="1440" y="2832"/>
                    <a:ext cx="816" cy="864"/>
                  </a:xfrm>
                  <a:prstGeom prst="diamond">
                    <a:avLst/>
                  </a:prstGeom>
                  <a:noFill/>
                  <a:ln w="22225">
                    <a:solidFill>
                      <a:srgbClr val="FF0000"/>
                    </a:solidFill>
                    <a:miter lim="800000"/>
                    <a:headEnd/>
                    <a:tailEnd/>
                  </a:ln>
                  <a:effectLst/>
                </p:spPr>
                <p:txBody>
                  <a:bodyPr wrap="none" anchor="ctr"/>
                  <a:lstStyle/>
                  <a:p>
                    <a:endParaRPr lang="en-IN"/>
                  </a:p>
                </p:txBody>
              </p:sp>
              <p:sp>
                <p:nvSpPr>
                  <p:cNvPr id="38" name="Rectangle 8"/>
                  <p:cNvSpPr>
                    <a:spLocks noChangeArrowheads="1"/>
                  </p:cNvSpPr>
                  <p:nvPr/>
                </p:nvSpPr>
                <p:spPr bwMode="auto">
                  <a:xfrm>
                    <a:off x="2928" y="3072"/>
                    <a:ext cx="960" cy="384"/>
                  </a:xfrm>
                  <a:prstGeom prst="rect">
                    <a:avLst/>
                  </a:prstGeom>
                  <a:noFill/>
                  <a:ln w="19050">
                    <a:solidFill>
                      <a:schemeClr val="tx1"/>
                    </a:solidFill>
                    <a:miter lim="800000"/>
                    <a:headEnd/>
                    <a:tailEnd/>
                  </a:ln>
                  <a:effectLst/>
                </p:spPr>
                <p:txBody>
                  <a:bodyPr wrap="none" anchor="ctr"/>
                  <a:lstStyle/>
                  <a:p>
                    <a:endParaRPr lang="en-IN"/>
                  </a:p>
                </p:txBody>
              </p:sp>
            </p:grpSp>
            <p:sp>
              <p:nvSpPr>
                <p:cNvPr id="29" name="Text Box 9"/>
                <p:cNvSpPr txBox="1">
                  <a:spLocks noChangeArrowheads="1"/>
                </p:cNvSpPr>
                <p:nvPr/>
              </p:nvSpPr>
              <p:spPr bwMode="auto">
                <a:xfrm>
                  <a:off x="2976" y="3120"/>
                  <a:ext cx="905" cy="270"/>
                </a:xfrm>
                <a:prstGeom prst="rect">
                  <a:avLst/>
                </a:prstGeom>
                <a:noFill/>
                <a:ln w="9525">
                  <a:noFill/>
                  <a:miter lim="800000"/>
                  <a:headEnd/>
                  <a:tailEnd/>
                </a:ln>
                <a:effectLst/>
              </p:spPr>
              <p:txBody>
                <a:bodyPr wrap="square" anchor="ctr">
                  <a:spAutoFit/>
                </a:bodyPr>
                <a:lstStyle/>
                <a:p>
                  <a:pPr algn="ctr">
                    <a:lnSpc>
                      <a:spcPct val="50000"/>
                    </a:lnSpc>
                    <a:spcBef>
                      <a:spcPct val="50000"/>
                    </a:spcBef>
                  </a:pPr>
                  <a:r>
                    <a:rPr lang="en-GB" sz="2000" dirty="0" smtClean="0"/>
                    <a:t>Take your umbrella</a:t>
                  </a:r>
                  <a:endParaRPr lang="en-GB" dirty="0"/>
                </a:p>
              </p:txBody>
            </p:sp>
            <p:sp>
              <p:nvSpPr>
                <p:cNvPr id="30" name="Text Box 11"/>
                <p:cNvSpPr txBox="1">
                  <a:spLocks noChangeArrowheads="1"/>
                </p:cNvSpPr>
                <p:nvPr/>
              </p:nvSpPr>
              <p:spPr bwMode="auto">
                <a:xfrm>
                  <a:off x="2352" y="2976"/>
                  <a:ext cx="425" cy="288"/>
                </a:xfrm>
                <a:prstGeom prst="rect">
                  <a:avLst/>
                </a:prstGeom>
                <a:noFill/>
                <a:ln w="9525">
                  <a:noFill/>
                  <a:miter lim="800000"/>
                  <a:headEnd/>
                  <a:tailEnd/>
                </a:ln>
                <a:effectLst/>
              </p:spPr>
              <p:txBody>
                <a:bodyPr wrap="none" anchor="ctr">
                  <a:spAutoFit/>
                </a:bodyPr>
                <a:lstStyle/>
                <a:p>
                  <a:pPr>
                    <a:spcBef>
                      <a:spcPct val="50000"/>
                    </a:spcBef>
                  </a:pPr>
                  <a:r>
                    <a:rPr lang="en-GB" i="1"/>
                    <a:t>true</a:t>
                  </a:r>
                </a:p>
              </p:txBody>
            </p:sp>
            <p:sp>
              <p:nvSpPr>
                <p:cNvPr id="31" name="Line 16"/>
                <p:cNvSpPr>
                  <a:spLocks noChangeShapeType="1"/>
                </p:cNvSpPr>
                <p:nvPr/>
              </p:nvSpPr>
              <p:spPr bwMode="auto">
                <a:xfrm>
                  <a:off x="1872" y="3696"/>
                  <a:ext cx="0" cy="480"/>
                </a:xfrm>
                <a:prstGeom prst="line">
                  <a:avLst/>
                </a:prstGeom>
                <a:noFill/>
                <a:ln w="9525">
                  <a:solidFill>
                    <a:schemeClr val="tx1"/>
                  </a:solidFill>
                  <a:round/>
                  <a:headEnd/>
                  <a:tailEnd type="triangle" w="med" len="med"/>
                </a:ln>
                <a:effectLst/>
              </p:spPr>
              <p:txBody>
                <a:bodyPr wrap="none" anchor="ctr"/>
                <a:lstStyle/>
                <a:p>
                  <a:endParaRPr lang="en-IN"/>
                </a:p>
              </p:txBody>
            </p:sp>
            <p:sp>
              <p:nvSpPr>
                <p:cNvPr id="32" name="Line 19"/>
                <p:cNvSpPr>
                  <a:spLocks noChangeShapeType="1"/>
                </p:cNvSpPr>
                <p:nvPr/>
              </p:nvSpPr>
              <p:spPr bwMode="auto">
                <a:xfrm>
                  <a:off x="4080" y="3264"/>
                  <a:ext cx="0" cy="672"/>
                </a:xfrm>
                <a:prstGeom prst="line">
                  <a:avLst/>
                </a:prstGeom>
                <a:noFill/>
                <a:ln w="9525">
                  <a:solidFill>
                    <a:schemeClr val="tx1"/>
                  </a:solidFill>
                  <a:round/>
                  <a:headEnd/>
                  <a:tailEnd/>
                </a:ln>
                <a:effectLst/>
              </p:spPr>
              <p:txBody>
                <a:bodyPr wrap="none" anchor="ctr"/>
                <a:lstStyle/>
                <a:p>
                  <a:endParaRPr lang="en-IN"/>
                </a:p>
              </p:txBody>
            </p:sp>
            <p:sp>
              <p:nvSpPr>
                <p:cNvPr id="33" name="Text Box 20"/>
                <p:cNvSpPr txBox="1">
                  <a:spLocks noChangeArrowheads="1"/>
                </p:cNvSpPr>
                <p:nvPr/>
              </p:nvSpPr>
              <p:spPr bwMode="auto">
                <a:xfrm>
                  <a:off x="1872" y="3600"/>
                  <a:ext cx="478" cy="288"/>
                </a:xfrm>
                <a:prstGeom prst="rect">
                  <a:avLst/>
                </a:prstGeom>
                <a:noFill/>
                <a:ln w="9525">
                  <a:noFill/>
                  <a:miter lim="800000"/>
                  <a:headEnd/>
                  <a:tailEnd/>
                </a:ln>
                <a:effectLst/>
              </p:spPr>
              <p:txBody>
                <a:bodyPr wrap="none" anchor="ctr">
                  <a:spAutoFit/>
                </a:bodyPr>
                <a:lstStyle/>
                <a:p>
                  <a:pPr>
                    <a:spcBef>
                      <a:spcPct val="50000"/>
                    </a:spcBef>
                  </a:pPr>
                  <a:r>
                    <a:rPr lang="en-GB" i="1"/>
                    <a:t>false</a:t>
                  </a:r>
                </a:p>
              </p:txBody>
            </p:sp>
            <p:sp>
              <p:nvSpPr>
                <p:cNvPr id="34" name="Line 21"/>
                <p:cNvSpPr>
                  <a:spLocks noChangeShapeType="1"/>
                </p:cNvSpPr>
                <p:nvPr/>
              </p:nvSpPr>
              <p:spPr bwMode="auto">
                <a:xfrm flipH="1">
                  <a:off x="1872" y="3936"/>
                  <a:ext cx="2208"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35" name="Line 27"/>
                <p:cNvSpPr>
                  <a:spLocks noChangeShapeType="1"/>
                </p:cNvSpPr>
                <p:nvPr/>
              </p:nvSpPr>
              <p:spPr bwMode="auto">
                <a:xfrm>
                  <a:off x="1824" y="2592"/>
                  <a:ext cx="0" cy="240"/>
                </a:xfrm>
                <a:prstGeom prst="line">
                  <a:avLst/>
                </a:prstGeom>
                <a:noFill/>
                <a:ln w="9525">
                  <a:solidFill>
                    <a:srgbClr val="000000"/>
                  </a:solidFill>
                  <a:round/>
                  <a:headEnd/>
                  <a:tailEnd type="triangle" w="med" len="med"/>
                </a:ln>
                <a:effectLst/>
              </p:spPr>
              <p:txBody>
                <a:bodyPr wrap="none" anchor="ctr"/>
                <a:lstStyle/>
                <a:p>
                  <a:endParaRPr lang="en-IN"/>
                </a:p>
              </p:txBody>
            </p:sp>
          </p:grpSp>
        </p:grpSp>
        <p:sp>
          <p:nvSpPr>
            <p:cNvPr id="18" name="Line 30"/>
            <p:cNvSpPr>
              <a:spLocks noChangeShapeType="1"/>
            </p:cNvSpPr>
            <p:nvPr/>
          </p:nvSpPr>
          <p:spPr bwMode="auto">
            <a:xfrm>
              <a:off x="1872" y="2544"/>
              <a:ext cx="0" cy="288"/>
            </a:xfrm>
            <a:prstGeom prst="line">
              <a:avLst/>
            </a:prstGeom>
            <a:noFill/>
            <a:ln w="12700">
              <a:solidFill>
                <a:schemeClr val="tx1"/>
              </a:solidFill>
              <a:round/>
              <a:headEnd type="none" w="sm" len="sm"/>
              <a:tailEnd type="triangle" w="sm" len="sm"/>
            </a:ln>
            <a:effectLst/>
          </p:spPr>
          <p:txBody>
            <a:bodyPr wrap="none" anchor="ctr"/>
            <a:lstStyle/>
            <a:p>
              <a:endParaRPr lang="en-IN"/>
            </a:p>
          </p:txBody>
        </p:sp>
      </p:grpSp>
      <p:grpSp>
        <p:nvGrpSpPr>
          <p:cNvPr id="39" name="Group 35"/>
          <p:cNvGrpSpPr>
            <a:grpSpLocks/>
          </p:cNvGrpSpPr>
          <p:nvPr/>
        </p:nvGrpSpPr>
        <p:grpSpPr bwMode="auto">
          <a:xfrm>
            <a:off x="2590800" y="2438400"/>
            <a:ext cx="4191000" cy="457200"/>
            <a:chOff x="2448" y="1632"/>
            <a:chExt cx="2640" cy="288"/>
          </a:xfrm>
        </p:grpSpPr>
        <p:sp>
          <p:nvSpPr>
            <p:cNvPr id="40" name="Rectangle 23"/>
            <p:cNvSpPr>
              <a:spLocks noChangeArrowheads="1"/>
            </p:cNvSpPr>
            <p:nvPr/>
          </p:nvSpPr>
          <p:spPr bwMode="auto">
            <a:xfrm>
              <a:off x="4032" y="1632"/>
              <a:ext cx="1056" cy="2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41" name="Text Box 24"/>
            <p:cNvSpPr txBox="1">
              <a:spLocks noChangeArrowheads="1"/>
            </p:cNvSpPr>
            <p:nvPr/>
          </p:nvSpPr>
          <p:spPr bwMode="auto">
            <a:xfrm>
              <a:off x="4142" y="1632"/>
              <a:ext cx="840" cy="288"/>
            </a:xfrm>
            <a:prstGeom prst="rect">
              <a:avLst/>
            </a:prstGeom>
            <a:noFill/>
            <a:ln w="9525">
              <a:noFill/>
              <a:miter lim="800000"/>
              <a:headEnd/>
              <a:tailEnd/>
            </a:ln>
            <a:effectLst/>
          </p:spPr>
          <p:txBody>
            <a:bodyPr wrap="none" anchor="ctr">
              <a:spAutoFit/>
            </a:bodyPr>
            <a:lstStyle/>
            <a:p>
              <a:pPr>
                <a:spcBef>
                  <a:spcPct val="50000"/>
                </a:spcBef>
              </a:pPr>
              <a:r>
                <a:rPr lang="en-GB" i="1">
                  <a:solidFill>
                    <a:schemeClr val="bg1"/>
                  </a:solidFill>
                </a:rPr>
                <a:t>condition</a:t>
              </a:r>
            </a:p>
          </p:txBody>
        </p:sp>
        <p:sp>
          <p:nvSpPr>
            <p:cNvPr id="42" name="Line 25"/>
            <p:cNvSpPr>
              <a:spLocks noChangeShapeType="1"/>
            </p:cNvSpPr>
            <p:nvPr/>
          </p:nvSpPr>
          <p:spPr bwMode="auto">
            <a:xfrm flipH="1">
              <a:off x="3120" y="1776"/>
              <a:ext cx="864" cy="0"/>
            </a:xfrm>
            <a:prstGeom prst="line">
              <a:avLst/>
            </a:prstGeom>
            <a:noFill/>
            <a:ln w="9525">
              <a:solidFill>
                <a:schemeClr val="tx1"/>
              </a:solidFill>
              <a:round/>
              <a:headEnd/>
              <a:tailEnd/>
            </a:ln>
            <a:effectLst/>
          </p:spPr>
          <p:txBody>
            <a:bodyPr wrap="none" anchor="ctr"/>
            <a:lstStyle/>
            <a:p>
              <a:endParaRPr lang="en-IN"/>
            </a:p>
          </p:txBody>
        </p:sp>
        <p:sp>
          <p:nvSpPr>
            <p:cNvPr id="43" name="Line 31"/>
            <p:cNvSpPr>
              <a:spLocks noChangeShapeType="1"/>
            </p:cNvSpPr>
            <p:nvPr/>
          </p:nvSpPr>
          <p:spPr bwMode="auto">
            <a:xfrm flipH="1" flipV="1">
              <a:off x="2448" y="1632"/>
              <a:ext cx="672" cy="144"/>
            </a:xfrm>
            <a:prstGeom prst="line">
              <a:avLst/>
            </a:prstGeom>
            <a:noFill/>
            <a:ln w="12700">
              <a:solidFill>
                <a:schemeClr val="tx1"/>
              </a:solidFill>
              <a:round/>
              <a:headEnd type="none" w="sm" len="sm"/>
              <a:tailEnd type="triangle" w="sm" len="sm"/>
            </a:ln>
            <a:effec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strVal val="2/3*#ppt_w"/>
                                          </p:val>
                                        </p:tav>
                                        <p:tav tm="100000">
                                          <p:val>
                                            <p:strVal val="#ppt_w"/>
                                          </p:val>
                                        </p:tav>
                                      </p:tavLst>
                                    </p:anim>
                                    <p:anim calcmode="lin" valueType="num">
                                      <p:cBhvr>
                                        <p:cTn id="20" dur="500" fill="hold"/>
                                        <p:tgtEl>
                                          <p:spTgt spid="39"/>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anim calcmode="lin" valueType="num">
                                      <p:cBhvr additive="base">
                                        <p:cTn id="25"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anim calcmode="lin" valueType="num">
                                      <p:cBhvr additive="base">
                                        <p:cTn id="31"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xEl>
                                              <p:pRg st="4" end="4"/>
                                            </p:txEl>
                                          </p:spTgt>
                                        </p:tgtEl>
                                        <p:attrNameLst>
                                          <p:attrName>style.visibility</p:attrName>
                                        </p:attrNameLst>
                                      </p:cBhvr>
                                      <p:to>
                                        <p:strVal val="visible"/>
                                      </p:to>
                                    </p:set>
                                    <p:anim calcmode="lin" valueType="num">
                                      <p:cBhvr additive="base">
                                        <p:cTn id="37" dur="50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272"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strVal val="2/3*#ppt_w"/>
                                          </p:val>
                                        </p:tav>
                                        <p:tav tm="100000">
                                          <p:val>
                                            <p:strVal val="#ppt_w"/>
                                          </p:val>
                                        </p:tav>
                                      </p:tavLst>
                                    </p:anim>
                                    <p:anim calcmode="lin" valueType="num">
                                      <p:cBhvr>
                                        <p:cTn id="44"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Single Selection Statement</a:t>
            </a:r>
            <a:endParaRPr lang="en-US" sz="2800" b="1" dirty="0">
              <a:latin typeface="Times New Roman" pitchFamily="18" charset="0"/>
              <a:cs typeface="Times New Roman" pitchFamily="18" charset="0"/>
            </a:endParaRPr>
          </a:p>
        </p:txBody>
      </p:sp>
      <p:sp>
        <p:nvSpPr>
          <p:cNvPr id="15" name="Rectangle 13"/>
          <p:cNvSpPr>
            <a:spLocks noChangeArrowheads="1"/>
          </p:cNvSpPr>
          <p:nvPr/>
        </p:nvSpPr>
        <p:spPr bwMode="auto">
          <a:xfrm>
            <a:off x="1752600" y="4267200"/>
            <a:ext cx="5410200" cy="1981200"/>
          </a:xfrm>
          <a:prstGeom prst="rect">
            <a:avLst/>
          </a:prstGeom>
          <a:noFill/>
          <a:ln w="9525">
            <a:noFill/>
            <a:miter lim="800000"/>
            <a:headEnd/>
            <a:tailEnd/>
          </a:ln>
          <a:effectLst/>
        </p:spPr>
        <p:txBody>
          <a:bodyPr wrap="none" anchor="ctr"/>
          <a:lstStyle/>
          <a:p>
            <a:endParaRPr lang="en-IN"/>
          </a:p>
        </p:txBody>
      </p:sp>
      <p:sp>
        <p:nvSpPr>
          <p:cNvPr id="39" name="Footer Placeholder 3"/>
          <p:cNvSpPr txBox="1">
            <a:spLocks/>
          </p:cNvSpPr>
          <p:nvPr/>
        </p:nvSpPr>
        <p:spPr>
          <a:xfrm>
            <a:off x="3276600" y="6324600"/>
            <a:ext cx="2895600" cy="457200"/>
          </a:xfrm>
          <a:prstGeom prst="rect">
            <a:avLst/>
          </a:prstGeom>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Arial" charset="0"/>
                <a:ea typeface="+mn-ea"/>
                <a:cs typeface="+mn-cs"/>
              </a:rPr>
              <a:t>CSC 2310 (JAVA)</a:t>
            </a:r>
            <a:endParaRPr kumimoji="0" lang="en-US" sz="1200" b="0" i="0" u="none" strike="noStrike" kern="1200" cap="none" spc="0" normalizeH="0" baseline="0" noProof="0">
              <a:ln>
                <a:noFill/>
              </a:ln>
              <a:solidFill>
                <a:schemeClr val="tx1">
                  <a:tint val="75000"/>
                </a:schemeClr>
              </a:solidFill>
              <a:effectLst/>
              <a:uLnTx/>
              <a:uFillTx/>
              <a:latin typeface="Arial" charset="0"/>
              <a:ea typeface="+mn-ea"/>
              <a:cs typeface="+mn-cs"/>
            </a:endParaRPr>
          </a:p>
        </p:txBody>
      </p:sp>
      <p:sp>
        <p:nvSpPr>
          <p:cNvPr id="44" name="Rectangle 3"/>
          <p:cNvSpPr txBox="1">
            <a:spLocks noChangeArrowheads="1"/>
          </p:cNvSpPr>
          <p:nvPr/>
        </p:nvSpPr>
        <p:spPr>
          <a:xfrm>
            <a:off x="1066800" y="1905000"/>
            <a:ext cx="7924800" cy="41148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if (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countNumbers</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 10 )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if ( grade &gt;= 90 )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“You are an excellent student!”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if ( account &lt;=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creditLimit</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System.out.pritnln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“You have insufficient credit!”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if (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dayOfTheWeeek</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&gt; 5 )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“Time to relax…”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GB" sz="18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System.out.println</a:t>
            </a: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 “Weekend.”);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1800" b="1" i="0" u="none" strike="noStrike" kern="1200" cap="none" spc="0" normalizeH="0" baseline="0" noProof="0" dirty="0" smtClean="0">
                <a:ln>
                  <a:noFill/>
                </a:ln>
                <a:solidFill>
                  <a:schemeClr val="tx1"/>
                </a:solidFill>
                <a:effectLst/>
                <a:uLnTx/>
                <a:uFillTx/>
                <a:latin typeface="Courier New" pitchFamily="49" charset="0"/>
                <a:ea typeface="+mn-ea"/>
                <a:cs typeface="+mn-cs"/>
              </a:rPr>
              <a:t>}</a:t>
            </a:r>
          </a:p>
        </p:txBody>
      </p:sp>
      <p:grpSp>
        <p:nvGrpSpPr>
          <p:cNvPr id="45" name="Group 16"/>
          <p:cNvGrpSpPr>
            <a:grpSpLocks/>
          </p:cNvGrpSpPr>
          <p:nvPr/>
        </p:nvGrpSpPr>
        <p:grpSpPr bwMode="auto">
          <a:xfrm>
            <a:off x="6726238" y="5105400"/>
            <a:ext cx="2265362" cy="457200"/>
            <a:chOff x="3895" y="3321"/>
            <a:chExt cx="1715" cy="288"/>
          </a:xfrm>
        </p:grpSpPr>
        <p:sp>
          <p:nvSpPr>
            <p:cNvPr id="46" name="Rectangle 4"/>
            <p:cNvSpPr>
              <a:spLocks noChangeArrowheads="1"/>
            </p:cNvSpPr>
            <p:nvPr/>
          </p:nvSpPr>
          <p:spPr bwMode="auto">
            <a:xfrm>
              <a:off x="3936" y="3360"/>
              <a:ext cx="1674" cy="240"/>
            </a:xfrm>
            <a:prstGeom prst="rect">
              <a:avLst/>
            </a:prstGeom>
            <a:noFill/>
            <a:ln w="9525">
              <a:solidFill>
                <a:schemeClr val="tx1"/>
              </a:solidFill>
              <a:miter lim="800000"/>
              <a:headEnd/>
              <a:tailEnd/>
            </a:ln>
          </p:spPr>
          <p:txBody>
            <a:bodyPr wrap="none" anchor="ctr"/>
            <a:lstStyle/>
            <a:p>
              <a:endParaRPr lang="en-IN"/>
            </a:p>
          </p:txBody>
        </p:sp>
        <p:sp>
          <p:nvSpPr>
            <p:cNvPr id="47" name="Text Box 5"/>
            <p:cNvSpPr txBox="1">
              <a:spLocks noChangeArrowheads="1"/>
            </p:cNvSpPr>
            <p:nvPr/>
          </p:nvSpPr>
          <p:spPr bwMode="auto">
            <a:xfrm>
              <a:off x="3895" y="3321"/>
              <a:ext cx="1699" cy="288"/>
            </a:xfrm>
            <a:prstGeom prst="rect">
              <a:avLst/>
            </a:prstGeom>
            <a:noFill/>
            <a:ln w="9525">
              <a:noFill/>
              <a:miter lim="800000"/>
              <a:headEnd/>
              <a:tailEnd/>
            </a:ln>
          </p:spPr>
          <p:txBody>
            <a:bodyPr wrap="none" anchor="ctr">
              <a:spAutoFit/>
            </a:bodyPr>
            <a:lstStyle/>
            <a:p>
              <a:pPr>
                <a:spcBef>
                  <a:spcPct val="50000"/>
                </a:spcBef>
              </a:pPr>
              <a:r>
                <a:rPr lang="en-GB" i="1">
                  <a:solidFill>
                    <a:schemeClr val="accent1"/>
                  </a:solidFill>
                </a:rPr>
                <a:t>compound statement</a:t>
              </a:r>
              <a:endParaRPr lang="en-GB">
                <a:solidFill>
                  <a:schemeClr val="accent1"/>
                </a:solidFill>
              </a:endParaRPr>
            </a:p>
          </p:txBody>
        </p:sp>
      </p:grpSp>
      <p:grpSp>
        <p:nvGrpSpPr>
          <p:cNvPr id="48" name="Group 18"/>
          <p:cNvGrpSpPr>
            <a:grpSpLocks/>
          </p:cNvGrpSpPr>
          <p:nvPr/>
        </p:nvGrpSpPr>
        <p:grpSpPr bwMode="auto">
          <a:xfrm>
            <a:off x="1295400" y="5562600"/>
            <a:ext cx="5486400" cy="381000"/>
            <a:chOff x="480" y="3600"/>
            <a:chExt cx="3456" cy="240"/>
          </a:xfrm>
        </p:grpSpPr>
        <p:sp>
          <p:nvSpPr>
            <p:cNvPr id="49" name="Line 7"/>
            <p:cNvSpPr>
              <a:spLocks noChangeShapeType="1"/>
            </p:cNvSpPr>
            <p:nvPr/>
          </p:nvSpPr>
          <p:spPr bwMode="auto">
            <a:xfrm flipH="1">
              <a:off x="480" y="3840"/>
              <a:ext cx="3072" cy="0"/>
            </a:xfrm>
            <a:prstGeom prst="line">
              <a:avLst/>
            </a:prstGeom>
            <a:noFill/>
            <a:ln w="9525">
              <a:solidFill>
                <a:schemeClr val="tx1"/>
              </a:solidFill>
              <a:round/>
              <a:headEnd/>
              <a:tailEnd type="triangle" w="med" len="med"/>
            </a:ln>
          </p:spPr>
          <p:txBody>
            <a:bodyPr wrap="none" anchor="ctr"/>
            <a:lstStyle/>
            <a:p>
              <a:endParaRPr lang="en-IN"/>
            </a:p>
          </p:txBody>
        </p:sp>
        <p:sp>
          <p:nvSpPr>
            <p:cNvPr id="50" name="Line 14"/>
            <p:cNvSpPr>
              <a:spLocks noChangeShapeType="1"/>
            </p:cNvSpPr>
            <p:nvPr/>
          </p:nvSpPr>
          <p:spPr bwMode="auto">
            <a:xfrm flipV="1">
              <a:off x="3552" y="3600"/>
              <a:ext cx="384" cy="240"/>
            </a:xfrm>
            <a:prstGeom prst="line">
              <a:avLst/>
            </a:prstGeom>
            <a:noFill/>
            <a:ln w="9525">
              <a:solidFill>
                <a:schemeClr val="tx1"/>
              </a:solidFill>
              <a:round/>
              <a:headEnd/>
              <a:tailEnd/>
            </a:ln>
          </p:spPr>
          <p:txBody>
            <a:bodyPr wrap="none" anchor="ctr"/>
            <a:lstStyle/>
            <a:p>
              <a:endParaRPr lang="en-IN"/>
            </a:p>
          </p:txBody>
        </p:sp>
      </p:grpSp>
      <p:grpSp>
        <p:nvGrpSpPr>
          <p:cNvPr id="51" name="Group 17"/>
          <p:cNvGrpSpPr>
            <a:grpSpLocks/>
          </p:cNvGrpSpPr>
          <p:nvPr/>
        </p:nvGrpSpPr>
        <p:grpSpPr bwMode="auto">
          <a:xfrm>
            <a:off x="1295400" y="4876800"/>
            <a:ext cx="5486400" cy="304800"/>
            <a:chOff x="480" y="3168"/>
            <a:chExt cx="3456" cy="192"/>
          </a:xfrm>
        </p:grpSpPr>
        <p:sp>
          <p:nvSpPr>
            <p:cNvPr id="52" name="Line 8"/>
            <p:cNvSpPr>
              <a:spLocks noChangeShapeType="1"/>
            </p:cNvSpPr>
            <p:nvPr/>
          </p:nvSpPr>
          <p:spPr bwMode="auto">
            <a:xfrm flipH="1">
              <a:off x="480" y="3168"/>
              <a:ext cx="3072" cy="0"/>
            </a:xfrm>
            <a:prstGeom prst="line">
              <a:avLst/>
            </a:prstGeom>
            <a:noFill/>
            <a:ln w="9525">
              <a:solidFill>
                <a:schemeClr val="tx1"/>
              </a:solidFill>
              <a:round/>
              <a:headEnd/>
              <a:tailEnd type="triangle" w="med" len="med"/>
            </a:ln>
          </p:spPr>
          <p:txBody>
            <a:bodyPr wrap="none" anchor="ctr"/>
            <a:lstStyle/>
            <a:p>
              <a:endParaRPr lang="en-IN"/>
            </a:p>
          </p:txBody>
        </p:sp>
        <p:sp>
          <p:nvSpPr>
            <p:cNvPr id="53" name="Line 15"/>
            <p:cNvSpPr>
              <a:spLocks noChangeShapeType="1"/>
            </p:cNvSpPr>
            <p:nvPr/>
          </p:nvSpPr>
          <p:spPr bwMode="auto">
            <a:xfrm>
              <a:off x="3552" y="3168"/>
              <a:ext cx="384" cy="192"/>
            </a:xfrm>
            <a:prstGeom prst="line">
              <a:avLst/>
            </a:prstGeom>
            <a:noFill/>
            <a:ln w="9525">
              <a:solidFill>
                <a:schemeClr val="tx1"/>
              </a:solidFill>
              <a:round/>
              <a:headEnd/>
              <a:tailEnd/>
            </a:ln>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 calcmode="lin" valueType="num">
                                      <p:cBhvr additive="base">
                                        <p:cTn id="7"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
                                            <p:txEl>
                                              <p:pRg st="2" end="2"/>
                                            </p:txEl>
                                          </p:spTgt>
                                        </p:tgtEl>
                                        <p:attrNameLst>
                                          <p:attrName>style.visibility</p:attrName>
                                        </p:attrNameLst>
                                      </p:cBhvr>
                                      <p:to>
                                        <p:strVal val="visible"/>
                                      </p:to>
                                    </p:set>
                                    <p:anim calcmode="lin" valueType="num">
                                      <p:cBhvr additive="base">
                                        <p:cTn id="13" dur="500" fill="hold"/>
                                        <p:tgtEl>
                                          <p:spTgt spid="4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anim calcmode="lin" valueType="num">
                                      <p:cBhvr additive="base">
                                        <p:cTn id="19" dur="500" fill="hold"/>
                                        <p:tgtEl>
                                          <p:spTgt spid="4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
                                            <p:txEl>
                                              <p:pRg st="5" end="5"/>
                                            </p:txEl>
                                          </p:spTgt>
                                        </p:tgtEl>
                                        <p:attrNameLst>
                                          <p:attrName>style.visibility</p:attrName>
                                        </p:attrNameLst>
                                      </p:cBhvr>
                                      <p:to>
                                        <p:strVal val="visible"/>
                                      </p:to>
                                    </p:set>
                                    <p:anim calcmode="lin" valueType="num">
                                      <p:cBhvr additive="base">
                                        <p:cTn id="25" dur="500" fill="hold"/>
                                        <p:tgtEl>
                                          <p:spTgt spid="44">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
                                            <p:txEl>
                                              <p:pRg st="6" end="6"/>
                                            </p:txEl>
                                          </p:spTgt>
                                        </p:tgtEl>
                                        <p:attrNameLst>
                                          <p:attrName>style.visibility</p:attrName>
                                        </p:attrNameLst>
                                      </p:cBhvr>
                                      <p:to>
                                        <p:strVal val="visible"/>
                                      </p:to>
                                    </p:set>
                                    <p:anim calcmode="lin" valueType="num">
                                      <p:cBhvr additive="base">
                                        <p:cTn id="31" dur="500" fill="hold"/>
                                        <p:tgtEl>
                                          <p:spTgt spid="4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
                                            <p:txEl>
                                              <p:pRg st="8" end="8"/>
                                            </p:txEl>
                                          </p:spTgt>
                                        </p:tgtEl>
                                        <p:attrNameLst>
                                          <p:attrName>style.visibility</p:attrName>
                                        </p:attrNameLst>
                                      </p:cBhvr>
                                      <p:to>
                                        <p:strVal val="visible"/>
                                      </p:to>
                                    </p:set>
                                    <p:anim calcmode="lin" valueType="num">
                                      <p:cBhvr additive="base">
                                        <p:cTn id="37" dur="500" fill="hold"/>
                                        <p:tgtEl>
                                          <p:spTgt spid="44">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4">
                                            <p:txEl>
                                              <p:pRg st="9" end="9"/>
                                            </p:txEl>
                                          </p:spTgt>
                                        </p:tgtEl>
                                        <p:attrNameLst>
                                          <p:attrName>style.visibility</p:attrName>
                                        </p:attrNameLst>
                                      </p:cBhvr>
                                      <p:to>
                                        <p:strVal val="visible"/>
                                      </p:to>
                                    </p:set>
                                    <p:anim calcmode="lin" valueType="num">
                                      <p:cBhvr additive="base">
                                        <p:cTn id="43" dur="500" fill="hold"/>
                                        <p:tgtEl>
                                          <p:spTgt spid="44">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4">
                                            <p:txEl>
                                              <p:pRg st="10" end="10"/>
                                            </p:txEl>
                                          </p:spTgt>
                                        </p:tgtEl>
                                        <p:attrNameLst>
                                          <p:attrName>style.visibility</p:attrName>
                                        </p:attrNameLst>
                                      </p:cBhvr>
                                      <p:to>
                                        <p:strVal val="visible"/>
                                      </p:to>
                                    </p:set>
                                    <p:anim calcmode="lin" valueType="num">
                                      <p:cBhvr additive="base">
                                        <p:cTn id="49" dur="500" fill="hold"/>
                                        <p:tgtEl>
                                          <p:spTgt spid="44">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4">
                                            <p:txEl>
                                              <p:pRg st="11" end="11"/>
                                            </p:txEl>
                                          </p:spTgt>
                                        </p:tgtEl>
                                        <p:attrNameLst>
                                          <p:attrName>style.visibility</p:attrName>
                                        </p:attrNameLst>
                                      </p:cBhvr>
                                      <p:to>
                                        <p:strVal val="visible"/>
                                      </p:to>
                                    </p:set>
                                    <p:anim calcmode="lin" valueType="num">
                                      <p:cBhvr additive="base">
                                        <p:cTn id="55" dur="500" fill="hold"/>
                                        <p:tgtEl>
                                          <p:spTgt spid="44">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4">
                                            <p:txEl>
                                              <p:pRg st="12" end="12"/>
                                            </p:txEl>
                                          </p:spTgt>
                                        </p:tgtEl>
                                        <p:attrNameLst>
                                          <p:attrName>style.visibility</p:attrName>
                                        </p:attrNameLst>
                                      </p:cBhvr>
                                      <p:to>
                                        <p:strVal val="visible"/>
                                      </p:to>
                                    </p:set>
                                    <p:anim calcmode="lin" valueType="num">
                                      <p:cBhvr additive="base">
                                        <p:cTn id="61" dur="500" fill="hold"/>
                                        <p:tgtEl>
                                          <p:spTgt spid="44">
                                            <p:txEl>
                                              <p:pRg st="12" end="1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272"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ppt_w</p:attrName>
                                        </p:attrNameLst>
                                      </p:cBhvr>
                                      <p:tavLst>
                                        <p:tav tm="0">
                                          <p:val>
                                            <p:strVal val="2/3*#ppt_w"/>
                                          </p:val>
                                        </p:tav>
                                        <p:tav tm="100000">
                                          <p:val>
                                            <p:strVal val="#ppt_w"/>
                                          </p:val>
                                        </p:tav>
                                      </p:tavLst>
                                    </p:anim>
                                    <p:anim calcmode="lin" valueType="num">
                                      <p:cBhvr>
                                        <p:cTn id="68" dur="500" fill="hold"/>
                                        <p:tgtEl>
                                          <p:spTgt spid="45"/>
                                        </p:tgtEl>
                                        <p:attrNameLst>
                                          <p:attrName>ppt_h</p:attrName>
                                        </p:attrNameLst>
                                      </p:cBhvr>
                                      <p:tavLst>
                                        <p:tav tm="0">
                                          <p:val>
                                            <p:strVal val="2/3*#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272"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strVal val="2/3*#ppt_w"/>
                                          </p:val>
                                        </p:tav>
                                        <p:tav tm="100000">
                                          <p:val>
                                            <p:strVal val="#ppt_w"/>
                                          </p:val>
                                        </p:tav>
                                      </p:tavLst>
                                    </p:anim>
                                    <p:anim calcmode="lin" valueType="num">
                                      <p:cBhvr>
                                        <p:cTn id="74" dur="500" fill="hold"/>
                                        <p:tgtEl>
                                          <p:spTgt spid="51"/>
                                        </p:tgtEl>
                                        <p:attrNameLst>
                                          <p:attrName>ppt_h</p:attrName>
                                        </p:attrNameLst>
                                      </p:cBhvr>
                                      <p:tavLst>
                                        <p:tav tm="0">
                                          <p:val>
                                            <p:strVal val="2/3*#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272"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strVal val="2/3*#ppt_w"/>
                                          </p:val>
                                        </p:tav>
                                        <p:tav tm="100000">
                                          <p:val>
                                            <p:strVal val="#ppt_w"/>
                                          </p:val>
                                        </p:tav>
                                      </p:tavLst>
                                    </p:anim>
                                    <p:anim calcmode="lin" valueType="num">
                                      <p:cBhvr>
                                        <p:cTn id="80" dur="500" fill="hold"/>
                                        <p:tgtEl>
                                          <p:spTgt spid="4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err="1" smtClean="0">
                <a:solidFill>
                  <a:schemeClr val="tx1"/>
                </a:solidFill>
                <a:latin typeface="Times New Roman" pitchFamily="18" charset="0"/>
                <a:cs typeface="Times New Roman" pitchFamily="18" charset="0"/>
              </a:rPr>
              <a:t>Pushpendra</a:t>
            </a:r>
            <a:r>
              <a:rPr lang="en-US" sz="1400" b="1" dirty="0" smtClean="0">
                <a:solidFill>
                  <a:schemeClr val="tx1"/>
                </a:solidFill>
                <a:latin typeface="Times New Roman" pitchFamily="18" charset="0"/>
                <a:cs typeface="Times New Roman" pitchFamily="18" charset="0"/>
              </a:rPr>
              <a:t> Kumar </a:t>
            </a:r>
            <a:r>
              <a:rPr lang="en-US" sz="1400" b="1" dirty="0" err="1" smtClean="0">
                <a:solidFill>
                  <a:schemeClr val="tx1"/>
                </a:solidFill>
                <a:latin typeface="Times New Roman" pitchFamily="18" charset="0"/>
                <a:cs typeface="Times New Roman" pitchFamily="18" charset="0"/>
              </a:rPr>
              <a:t>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Double Selection Statement</a:t>
            </a:r>
            <a:endParaRPr lang="en-US" sz="2800" b="1" dirty="0">
              <a:latin typeface="Times New Roman" pitchFamily="18" charset="0"/>
              <a:cs typeface="Times New Roman" pitchFamily="18" charset="0"/>
            </a:endParaRPr>
          </a:p>
        </p:txBody>
      </p:sp>
      <p:sp>
        <p:nvSpPr>
          <p:cNvPr id="14" name="Rectangle 3"/>
          <p:cNvSpPr txBox="1">
            <a:spLocks noChangeArrowheads="1"/>
          </p:cNvSpPr>
          <p:nvPr/>
        </p:nvSpPr>
        <p:spPr>
          <a:xfrm>
            <a:off x="914400" y="1676400"/>
            <a:ext cx="82296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Aft>
                <a:spcPts val="0"/>
              </a:spcAft>
              <a:buClrTx/>
              <a:buSzTx/>
              <a:tabLst/>
              <a:defRPr/>
            </a:pP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a:t>
            </a:r>
            <a:r>
              <a:rPr kumimoji="0" lang="en-GB" sz="22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booleanExpr</a:t>
            </a: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Aft>
                <a:spcPts val="0"/>
              </a:spcAft>
              <a:buClrTx/>
              <a:buSzTx/>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statement1</a:t>
            </a: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Aft>
                <a:spcPts val="0"/>
              </a:spcAft>
              <a:buClrTx/>
              <a:buSzTx/>
              <a:tabLst/>
              <a:defRPr/>
            </a:pP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else </a:t>
            </a:r>
          </a:p>
          <a:p>
            <a:pPr marL="342900" marR="0" lvl="0" indent="-342900" algn="l" defTabSz="914400" rtl="0" eaLnBrk="1" fontAlgn="auto" latinLnBrk="0" hangingPunct="1">
              <a:lnSpc>
                <a:spcPct val="100000"/>
              </a:lnSpc>
              <a:spcAft>
                <a:spcPts val="0"/>
              </a:spcAft>
              <a:buClrTx/>
              <a:buSzTx/>
              <a:tabLst/>
              <a:defRPr/>
            </a:pPr>
            <a:r>
              <a:rPr lang="en-GB" sz="2200" b="1" dirty="0" smtClean="0">
                <a:latin typeface="Times New Roman" pitchFamily="18" charset="0"/>
                <a:cs typeface="Times New Roman" pitchFamily="18" charset="0"/>
              </a:rPr>
              <a:t>		</a:t>
            </a: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statement2;</a:t>
            </a:r>
            <a:endPar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Example</a:t>
            </a:r>
            <a:endPar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you are hungry - go for lunch, otherwise take a cup of coffee.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Flowchart</a:t>
            </a:r>
            <a:endParaRPr kumimoji="0" lang="en-GB"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5" name="Rectangle 11"/>
          <p:cNvSpPr>
            <a:spLocks noChangeArrowheads="1"/>
          </p:cNvSpPr>
          <p:nvPr/>
        </p:nvSpPr>
        <p:spPr bwMode="auto">
          <a:xfrm>
            <a:off x="1447800" y="4267200"/>
            <a:ext cx="5410200" cy="1981200"/>
          </a:xfrm>
          <a:prstGeom prst="rect">
            <a:avLst/>
          </a:prstGeom>
          <a:noFill/>
          <a:ln w="9525">
            <a:noFill/>
            <a:miter lim="800000"/>
            <a:headEnd/>
            <a:tailEnd/>
          </a:ln>
          <a:effectLst/>
        </p:spPr>
        <p:txBody>
          <a:bodyPr wrap="none" anchor="ctr"/>
          <a:lstStyle/>
          <a:p>
            <a:endParaRPr lang="en-IN"/>
          </a:p>
        </p:txBody>
      </p:sp>
      <p:grpSp>
        <p:nvGrpSpPr>
          <p:cNvPr id="16" name="Group 49"/>
          <p:cNvGrpSpPr>
            <a:grpSpLocks/>
          </p:cNvGrpSpPr>
          <p:nvPr/>
        </p:nvGrpSpPr>
        <p:grpSpPr bwMode="auto">
          <a:xfrm>
            <a:off x="2133600" y="3810000"/>
            <a:ext cx="5867400" cy="3048000"/>
            <a:chOff x="1200" y="2208"/>
            <a:chExt cx="3696" cy="1920"/>
          </a:xfrm>
        </p:grpSpPr>
        <p:grpSp>
          <p:nvGrpSpPr>
            <p:cNvPr id="17" name="Group 44"/>
            <p:cNvGrpSpPr>
              <a:grpSpLocks/>
            </p:cNvGrpSpPr>
            <p:nvPr/>
          </p:nvGrpSpPr>
          <p:grpSpPr bwMode="auto">
            <a:xfrm>
              <a:off x="1200" y="2256"/>
              <a:ext cx="3696" cy="1872"/>
              <a:chOff x="1200" y="2112"/>
              <a:chExt cx="3696" cy="1872"/>
            </a:xfrm>
          </p:grpSpPr>
          <p:sp>
            <p:nvSpPr>
              <p:cNvPr id="20" name="Text Box 8"/>
              <p:cNvSpPr txBox="1">
                <a:spLocks noChangeArrowheads="1"/>
              </p:cNvSpPr>
              <p:nvPr/>
            </p:nvSpPr>
            <p:spPr bwMode="auto">
              <a:xfrm>
                <a:off x="3984" y="2784"/>
                <a:ext cx="905" cy="154"/>
              </a:xfrm>
              <a:prstGeom prst="rect">
                <a:avLst/>
              </a:prstGeom>
              <a:noFill/>
              <a:ln w="9525">
                <a:noFill/>
                <a:miter lim="800000"/>
                <a:headEnd/>
                <a:tailEnd/>
              </a:ln>
              <a:effectLst/>
            </p:spPr>
            <p:txBody>
              <a:bodyPr anchor="ctr">
                <a:spAutoFit/>
              </a:bodyPr>
              <a:lstStyle/>
              <a:p>
                <a:pPr>
                  <a:lnSpc>
                    <a:spcPct val="50000"/>
                  </a:lnSpc>
                  <a:spcBef>
                    <a:spcPct val="50000"/>
                  </a:spcBef>
                </a:pPr>
                <a:r>
                  <a:rPr lang="en-GB" sz="2000"/>
                  <a:t>Have lunch</a:t>
                </a:r>
                <a:endParaRPr lang="en-GB"/>
              </a:p>
            </p:txBody>
          </p:sp>
          <p:grpSp>
            <p:nvGrpSpPr>
              <p:cNvPr id="25" name="Group 43"/>
              <p:cNvGrpSpPr>
                <a:grpSpLocks/>
              </p:cNvGrpSpPr>
              <p:nvPr/>
            </p:nvGrpSpPr>
            <p:grpSpPr bwMode="auto">
              <a:xfrm>
                <a:off x="1200" y="2112"/>
                <a:ext cx="3696" cy="1872"/>
                <a:chOff x="1200" y="2112"/>
                <a:chExt cx="3696" cy="1872"/>
              </a:xfrm>
            </p:grpSpPr>
            <p:sp>
              <p:nvSpPr>
                <p:cNvPr id="26" name="Text Box 5"/>
                <p:cNvSpPr txBox="1">
                  <a:spLocks noChangeArrowheads="1"/>
                </p:cNvSpPr>
                <p:nvPr/>
              </p:nvSpPr>
              <p:spPr bwMode="auto">
                <a:xfrm>
                  <a:off x="2688" y="2736"/>
                  <a:ext cx="768" cy="250"/>
                </a:xfrm>
                <a:prstGeom prst="rect">
                  <a:avLst/>
                </a:prstGeom>
                <a:noFill/>
                <a:ln w="9525">
                  <a:noFill/>
                  <a:miter lim="800000"/>
                  <a:headEnd/>
                  <a:tailEnd/>
                </a:ln>
                <a:effectLst/>
              </p:spPr>
              <p:txBody>
                <a:bodyPr>
                  <a:spAutoFit/>
                </a:bodyPr>
                <a:lstStyle/>
                <a:p>
                  <a:pPr>
                    <a:spcBef>
                      <a:spcPct val="50000"/>
                    </a:spcBef>
                  </a:pPr>
                  <a:r>
                    <a:rPr lang="en-GB" sz="2000"/>
                    <a:t>Hungry?</a:t>
                  </a:r>
                  <a:endParaRPr lang="en-GB"/>
                </a:p>
              </p:txBody>
            </p:sp>
            <p:grpSp>
              <p:nvGrpSpPr>
                <p:cNvPr id="28" name="Group 42"/>
                <p:cNvGrpSpPr>
                  <a:grpSpLocks/>
                </p:cNvGrpSpPr>
                <p:nvPr/>
              </p:nvGrpSpPr>
              <p:grpSpPr bwMode="auto">
                <a:xfrm>
                  <a:off x="1200" y="2112"/>
                  <a:ext cx="3696" cy="1872"/>
                  <a:chOff x="1200" y="2112"/>
                  <a:chExt cx="3696" cy="1872"/>
                </a:xfrm>
              </p:grpSpPr>
              <p:sp>
                <p:nvSpPr>
                  <p:cNvPr id="29" name="Line 9"/>
                  <p:cNvSpPr>
                    <a:spLocks noChangeShapeType="1"/>
                  </p:cNvSpPr>
                  <p:nvPr/>
                </p:nvSpPr>
                <p:spPr bwMode="auto">
                  <a:xfrm>
                    <a:off x="3456" y="2832"/>
                    <a:ext cx="48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30" name="Text Box 10"/>
                  <p:cNvSpPr txBox="1">
                    <a:spLocks noChangeArrowheads="1"/>
                  </p:cNvSpPr>
                  <p:nvPr/>
                </p:nvSpPr>
                <p:spPr bwMode="auto">
                  <a:xfrm>
                    <a:off x="3456" y="2544"/>
                    <a:ext cx="425" cy="288"/>
                  </a:xfrm>
                  <a:prstGeom prst="rect">
                    <a:avLst/>
                  </a:prstGeom>
                  <a:noFill/>
                  <a:ln w="9525">
                    <a:noFill/>
                    <a:miter lim="800000"/>
                    <a:headEnd/>
                    <a:tailEnd/>
                  </a:ln>
                  <a:effectLst/>
                </p:spPr>
                <p:txBody>
                  <a:bodyPr wrap="none" anchor="ctr">
                    <a:spAutoFit/>
                  </a:bodyPr>
                  <a:lstStyle/>
                  <a:p>
                    <a:pPr>
                      <a:spcBef>
                        <a:spcPct val="50000"/>
                      </a:spcBef>
                    </a:pPr>
                    <a:r>
                      <a:rPr lang="en-GB" i="1"/>
                      <a:t>true</a:t>
                    </a:r>
                    <a:endParaRPr lang="en-GB"/>
                  </a:p>
                </p:txBody>
              </p:sp>
              <p:sp>
                <p:nvSpPr>
                  <p:cNvPr id="31" name="AutoShape 6"/>
                  <p:cNvSpPr>
                    <a:spLocks noChangeArrowheads="1"/>
                  </p:cNvSpPr>
                  <p:nvPr/>
                </p:nvSpPr>
                <p:spPr bwMode="auto">
                  <a:xfrm>
                    <a:off x="2640" y="2400"/>
                    <a:ext cx="816" cy="864"/>
                  </a:xfrm>
                  <a:prstGeom prst="diamond">
                    <a:avLst/>
                  </a:prstGeom>
                  <a:noFill/>
                  <a:ln w="22225">
                    <a:solidFill>
                      <a:srgbClr val="FF0000"/>
                    </a:solidFill>
                    <a:miter lim="800000"/>
                    <a:headEnd/>
                    <a:tailEnd/>
                  </a:ln>
                  <a:effectLst/>
                </p:spPr>
                <p:txBody>
                  <a:bodyPr wrap="none" anchor="ctr"/>
                  <a:lstStyle/>
                  <a:p>
                    <a:endParaRPr lang="en-IN"/>
                  </a:p>
                </p:txBody>
              </p:sp>
              <p:sp>
                <p:nvSpPr>
                  <p:cNvPr id="32" name="Rectangle 7"/>
                  <p:cNvSpPr>
                    <a:spLocks noChangeArrowheads="1"/>
                  </p:cNvSpPr>
                  <p:nvPr/>
                </p:nvSpPr>
                <p:spPr bwMode="auto">
                  <a:xfrm>
                    <a:off x="3936" y="2640"/>
                    <a:ext cx="960" cy="384"/>
                  </a:xfrm>
                  <a:prstGeom prst="rect">
                    <a:avLst/>
                  </a:prstGeom>
                  <a:noFill/>
                  <a:ln w="19050">
                    <a:solidFill>
                      <a:schemeClr val="tx1"/>
                    </a:solidFill>
                    <a:miter lim="800000"/>
                    <a:headEnd/>
                    <a:tailEnd/>
                  </a:ln>
                  <a:effectLst/>
                </p:spPr>
                <p:txBody>
                  <a:bodyPr wrap="none" anchor="ctr"/>
                  <a:lstStyle/>
                  <a:p>
                    <a:endParaRPr lang="en-IN"/>
                  </a:p>
                </p:txBody>
              </p:sp>
              <p:sp>
                <p:nvSpPr>
                  <p:cNvPr id="33" name="Text Box 13"/>
                  <p:cNvSpPr txBox="1">
                    <a:spLocks noChangeArrowheads="1"/>
                  </p:cNvSpPr>
                  <p:nvPr/>
                </p:nvSpPr>
                <p:spPr bwMode="auto">
                  <a:xfrm>
                    <a:off x="2208" y="2544"/>
                    <a:ext cx="478" cy="288"/>
                  </a:xfrm>
                  <a:prstGeom prst="rect">
                    <a:avLst/>
                  </a:prstGeom>
                  <a:noFill/>
                  <a:ln w="9525">
                    <a:noFill/>
                    <a:miter lim="800000"/>
                    <a:headEnd/>
                    <a:tailEnd/>
                  </a:ln>
                  <a:effectLst/>
                </p:spPr>
                <p:txBody>
                  <a:bodyPr wrap="none" anchor="ctr">
                    <a:spAutoFit/>
                  </a:bodyPr>
                  <a:lstStyle/>
                  <a:p>
                    <a:pPr>
                      <a:spcBef>
                        <a:spcPct val="50000"/>
                      </a:spcBef>
                    </a:pPr>
                    <a:r>
                      <a:rPr lang="en-GB" i="1"/>
                      <a:t>false</a:t>
                    </a:r>
                  </a:p>
                </p:txBody>
              </p:sp>
              <p:sp>
                <p:nvSpPr>
                  <p:cNvPr id="34" name="Rectangle 14"/>
                  <p:cNvSpPr>
                    <a:spLocks noChangeArrowheads="1"/>
                  </p:cNvSpPr>
                  <p:nvPr/>
                </p:nvSpPr>
                <p:spPr bwMode="auto">
                  <a:xfrm>
                    <a:off x="1200" y="2640"/>
                    <a:ext cx="960" cy="384"/>
                  </a:xfrm>
                  <a:prstGeom prst="rect">
                    <a:avLst/>
                  </a:prstGeom>
                  <a:noFill/>
                  <a:ln w="19050">
                    <a:solidFill>
                      <a:schemeClr val="tx1"/>
                    </a:solidFill>
                    <a:miter lim="800000"/>
                    <a:headEnd/>
                    <a:tailEnd/>
                  </a:ln>
                  <a:effectLst/>
                </p:spPr>
                <p:txBody>
                  <a:bodyPr wrap="none" anchor="ctr"/>
                  <a:lstStyle/>
                  <a:p>
                    <a:endParaRPr lang="en-IN"/>
                  </a:p>
                </p:txBody>
              </p:sp>
              <p:sp>
                <p:nvSpPr>
                  <p:cNvPr id="35" name="Text Box 15"/>
                  <p:cNvSpPr txBox="1">
                    <a:spLocks noChangeArrowheads="1"/>
                  </p:cNvSpPr>
                  <p:nvPr/>
                </p:nvSpPr>
                <p:spPr bwMode="auto">
                  <a:xfrm>
                    <a:off x="1200" y="2688"/>
                    <a:ext cx="893" cy="250"/>
                  </a:xfrm>
                  <a:prstGeom prst="rect">
                    <a:avLst/>
                  </a:prstGeom>
                  <a:noFill/>
                  <a:ln w="9525">
                    <a:noFill/>
                    <a:miter lim="800000"/>
                    <a:headEnd/>
                    <a:tailEnd/>
                  </a:ln>
                  <a:effectLst/>
                </p:spPr>
                <p:txBody>
                  <a:bodyPr wrap="none" anchor="ctr">
                    <a:spAutoFit/>
                  </a:bodyPr>
                  <a:lstStyle/>
                  <a:p>
                    <a:pPr>
                      <a:spcBef>
                        <a:spcPct val="50000"/>
                      </a:spcBef>
                    </a:pPr>
                    <a:r>
                      <a:rPr lang="en-GB" sz="2000"/>
                      <a:t>Have coffee</a:t>
                    </a:r>
                    <a:endParaRPr lang="en-GB"/>
                  </a:p>
                </p:txBody>
              </p:sp>
              <p:sp>
                <p:nvSpPr>
                  <p:cNvPr id="36" name="Line 22"/>
                  <p:cNvSpPr>
                    <a:spLocks noChangeShapeType="1"/>
                  </p:cNvSpPr>
                  <p:nvPr/>
                </p:nvSpPr>
                <p:spPr bwMode="auto">
                  <a:xfrm rot="10800000">
                    <a:off x="2160" y="2832"/>
                    <a:ext cx="48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37" name="Line 29"/>
                  <p:cNvSpPr>
                    <a:spLocks noChangeShapeType="1"/>
                  </p:cNvSpPr>
                  <p:nvPr/>
                </p:nvSpPr>
                <p:spPr bwMode="auto">
                  <a:xfrm>
                    <a:off x="3072" y="3504"/>
                    <a:ext cx="0" cy="480"/>
                  </a:xfrm>
                  <a:prstGeom prst="line">
                    <a:avLst/>
                  </a:prstGeom>
                  <a:noFill/>
                  <a:ln w="9525">
                    <a:solidFill>
                      <a:schemeClr val="tx1"/>
                    </a:solidFill>
                    <a:round/>
                    <a:headEnd/>
                    <a:tailEnd type="triangle" w="med" len="med"/>
                  </a:ln>
                  <a:effectLst/>
                </p:spPr>
                <p:txBody>
                  <a:bodyPr wrap="none" anchor="ctr"/>
                  <a:lstStyle/>
                  <a:p>
                    <a:endParaRPr lang="en-IN"/>
                  </a:p>
                </p:txBody>
              </p:sp>
              <p:sp>
                <p:nvSpPr>
                  <p:cNvPr id="38" name="Line 33"/>
                  <p:cNvSpPr>
                    <a:spLocks noChangeShapeType="1"/>
                  </p:cNvSpPr>
                  <p:nvPr/>
                </p:nvSpPr>
                <p:spPr bwMode="auto">
                  <a:xfrm>
                    <a:off x="1632" y="3024"/>
                    <a:ext cx="0" cy="480"/>
                  </a:xfrm>
                  <a:prstGeom prst="line">
                    <a:avLst/>
                  </a:prstGeom>
                  <a:noFill/>
                  <a:ln w="9525">
                    <a:solidFill>
                      <a:schemeClr val="tx1"/>
                    </a:solidFill>
                    <a:round/>
                    <a:headEnd/>
                    <a:tailEnd type="triangle" w="med" len="med"/>
                  </a:ln>
                  <a:effectLst/>
                </p:spPr>
                <p:txBody>
                  <a:bodyPr wrap="none" anchor="ctr"/>
                  <a:lstStyle/>
                  <a:p>
                    <a:endParaRPr lang="en-IN"/>
                  </a:p>
                </p:txBody>
              </p:sp>
              <p:sp>
                <p:nvSpPr>
                  <p:cNvPr id="39" name="Line 34"/>
                  <p:cNvSpPr>
                    <a:spLocks noChangeShapeType="1"/>
                  </p:cNvSpPr>
                  <p:nvPr/>
                </p:nvSpPr>
                <p:spPr bwMode="auto">
                  <a:xfrm>
                    <a:off x="4416" y="3024"/>
                    <a:ext cx="0" cy="480"/>
                  </a:xfrm>
                  <a:prstGeom prst="line">
                    <a:avLst/>
                  </a:prstGeom>
                  <a:noFill/>
                  <a:ln w="9525">
                    <a:solidFill>
                      <a:schemeClr val="tx1"/>
                    </a:solidFill>
                    <a:round/>
                    <a:headEnd/>
                    <a:tailEnd type="triangle" w="med" len="med"/>
                  </a:ln>
                  <a:effectLst/>
                </p:spPr>
                <p:txBody>
                  <a:bodyPr wrap="none" anchor="ctr"/>
                  <a:lstStyle/>
                  <a:p>
                    <a:endParaRPr lang="en-IN"/>
                  </a:p>
                </p:txBody>
              </p:sp>
              <p:sp>
                <p:nvSpPr>
                  <p:cNvPr id="40" name="Line 35"/>
                  <p:cNvSpPr>
                    <a:spLocks noChangeShapeType="1"/>
                  </p:cNvSpPr>
                  <p:nvPr/>
                </p:nvSpPr>
                <p:spPr bwMode="auto">
                  <a:xfrm>
                    <a:off x="1632" y="3504"/>
                    <a:ext cx="2784" cy="0"/>
                  </a:xfrm>
                  <a:prstGeom prst="line">
                    <a:avLst/>
                  </a:prstGeom>
                  <a:noFill/>
                  <a:ln w="9525">
                    <a:solidFill>
                      <a:schemeClr val="tx1"/>
                    </a:solidFill>
                    <a:round/>
                    <a:headEnd/>
                    <a:tailEnd/>
                  </a:ln>
                  <a:effectLst/>
                </p:spPr>
                <p:txBody>
                  <a:bodyPr wrap="none" anchor="ctr"/>
                  <a:lstStyle/>
                  <a:p>
                    <a:endParaRPr lang="en-IN"/>
                  </a:p>
                </p:txBody>
              </p:sp>
              <p:sp>
                <p:nvSpPr>
                  <p:cNvPr id="41" name="Line 41"/>
                  <p:cNvSpPr>
                    <a:spLocks noChangeShapeType="1"/>
                  </p:cNvSpPr>
                  <p:nvPr/>
                </p:nvSpPr>
                <p:spPr bwMode="auto">
                  <a:xfrm>
                    <a:off x="3024" y="2112"/>
                    <a:ext cx="0" cy="288"/>
                  </a:xfrm>
                  <a:prstGeom prst="line">
                    <a:avLst/>
                  </a:prstGeom>
                  <a:noFill/>
                  <a:ln w="9525">
                    <a:solidFill>
                      <a:srgbClr val="000000"/>
                    </a:solidFill>
                    <a:round/>
                    <a:headEnd/>
                    <a:tailEnd type="triangle" w="med" len="med"/>
                  </a:ln>
                  <a:effectLst/>
                </p:spPr>
                <p:txBody>
                  <a:bodyPr wrap="none" anchor="ctr"/>
                  <a:lstStyle/>
                  <a:p>
                    <a:endParaRPr lang="en-IN"/>
                  </a:p>
                </p:txBody>
              </p:sp>
            </p:grpSp>
          </p:grpSp>
        </p:grpSp>
        <p:sp>
          <p:nvSpPr>
            <p:cNvPr id="18" name="Line 45"/>
            <p:cNvSpPr>
              <a:spLocks noChangeShapeType="1"/>
            </p:cNvSpPr>
            <p:nvPr/>
          </p:nvSpPr>
          <p:spPr bwMode="auto">
            <a:xfrm>
              <a:off x="3072" y="2208"/>
              <a:ext cx="0" cy="336"/>
            </a:xfrm>
            <a:prstGeom prst="line">
              <a:avLst/>
            </a:prstGeom>
            <a:noFill/>
            <a:ln w="12700">
              <a:solidFill>
                <a:schemeClr val="tx1"/>
              </a:solidFill>
              <a:round/>
              <a:headEnd type="none" w="sm" len="sm"/>
              <a:tailEnd type="triangle" w="sm" len="sm"/>
            </a:ln>
            <a:effectLst/>
          </p:spPr>
          <p:txBody>
            <a:bodyPr wrap="none" anchor="ctr"/>
            <a:lstStyle/>
            <a:p>
              <a:endParaRPr lang="en-IN"/>
            </a:p>
          </p:txBody>
        </p:sp>
      </p:grpSp>
      <p:grpSp>
        <p:nvGrpSpPr>
          <p:cNvPr id="42" name="Group 50"/>
          <p:cNvGrpSpPr>
            <a:grpSpLocks/>
          </p:cNvGrpSpPr>
          <p:nvPr/>
        </p:nvGrpSpPr>
        <p:grpSpPr bwMode="auto">
          <a:xfrm>
            <a:off x="2438400" y="2057400"/>
            <a:ext cx="4191000" cy="476250"/>
            <a:chOff x="2256" y="1476"/>
            <a:chExt cx="2640" cy="300"/>
          </a:xfrm>
        </p:grpSpPr>
        <p:grpSp>
          <p:nvGrpSpPr>
            <p:cNvPr id="43" name="Group 48"/>
            <p:cNvGrpSpPr>
              <a:grpSpLocks/>
            </p:cNvGrpSpPr>
            <p:nvPr/>
          </p:nvGrpSpPr>
          <p:grpSpPr bwMode="auto">
            <a:xfrm>
              <a:off x="2976" y="1476"/>
              <a:ext cx="1920" cy="300"/>
              <a:chOff x="2976" y="1476"/>
              <a:chExt cx="1920" cy="300"/>
            </a:xfrm>
          </p:grpSpPr>
          <p:sp>
            <p:nvSpPr>
              <p:cNvPr id="45" name="Rectangle 37"/>
              <p:cNvSpPr>
                <a:spLocks noChangeArrowheads="1"/>
              </p:cNvSpPr>
              <p:nvPr/>
            </p:nvSpPr>
            <p:spPr bwMode="auto">
              <a:xfrm>
                <a:off x="3840" y="1488"/>
                <a:ext cx="1056" cy="2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46" name="Text Box 38"/>
              <p:cNvSpPr txBox="1">
                <a:spLocks noChangeArrowheads="1"/>
              </p:cNvSpPr>
              <p:nvPr/>
            </p:nvSpPr>
            <p:spPr bwMode="auto">
              <a:xfrm>
                <a:off x="3998" y="1476"/>
                <a:ext cx="840" cy="288"/>
              </a:xfrm>
              <a:prstGeom prst="rect">
                <a:avLst/>
              </a:prstGeom>
              <a:noFill/>
              <a:ln w="9525">
                <a:noFill/>
                <a:miter lim="800000"/>
                <a:headEnd/>
                <a:tailEnd/>
              </a:ln>
              <a:effectLst/>
            </p:spPr>
            <p:txBody>
              <a:bodyPr anchor="ctr">
                <a:spAutoFit/>
              </a:bodyPr>
              <a:lstStyle/>
              <a:p>
                <a:pPr>
                  <a:spcBef>
                    <a:spcPct val="50000"/>
                  </a:spcBef>
                </a:pPr>
                <a:r>
                  <a:rPr lang="en-GB" i="1">
                    <a:solidFill>
                      <a:schemeClr val="bg1"/>
                    </a:solidFill>
                  </a:rPr>
                  <a:t>condition</a:t>
                </a:r>
                <a:endParaRPr lang="en-GB" i="1">
                  <a:solidFill>
                    <a:schemeClr val="accent2"/>
                  </a:solidFill>
                </a:endParaRPr>
              </a:p>
            </p:txBody>
          </p:sp>
          <p:sp>
            <p:nvSpPr>
              <p:cNvPr id="47" name="Line 39"/>
              <p:cNvSpPr>
                <a:spLocks noChangeShapeType="1"/>
              </p:cNvSpPr>
              <p:nvPr/>
            </p:nvSpPr>
            <p:spPr bwMode="auto">
              <a:xfrm flipH="1">
                <a:off x="2976" y="1632"/>
                <a:ext cx="864" cy="0"/>
              </a:xfrm>
              <a:prstGeom prst="line">
                <a:avLst/>
              </a:prstGeom>
              <a:noFill/>
              <a:ln w="9525">
                <a:solidFill>
                  <a:schemeClr val="tx1"/>
                </a:solidFill>
                <a:round/>
                <a:headEnd/>
                <a:tailEnd/>
              </a:ln>
              <a:effectLst/>
            </p:spPr>
            <p:txBody>
              <a:bodyPr wrap="none" anchor="ctr"/>
              <a:lstStyle/>
              <a:p>
                <a:endParaRPr lang="en-IN"/>
              </a:p>
            </p:txBody>
          </p:sp>
        </p:grpSp>
        <p:sp>
          <p:nvSpPr>
            <p:cNvPr id="44" name="Line 46"/>
            <p:cNvSpPr>
              <a:spLocks noChangeShapeType="1"/>
            </p:cNvSpPr>
            <p:nvPr/>
          </p:nvSpPr>
          <p:spPr bwMode="auto">
            <a:xfrm flipH="1" flipV="1">
              <a:off x="2256" y="1488"/>
              <a:ext cx="720" cy="144"/>
            </a:xfrm>
            <a:prstGeom prst="line">
              <a:avLst/>
            </a:prstGeom>
            <a:noFill/>
            <a:ln w="12700">
              <a:solidFill>
                <a:schemeClr val="tx1"/>
              </a:solidFill>
              <a:round/>
              <a:headEnd type="none" w="sm" len="sm"/>
              <a:tailEnd type="triangle" w="sm" len="sm"/>
            </a:ln>
            <a:effec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strVal val="2/3*#ppt_w"/>
                                          </p:val>
                                        </p:tav>
                                        <p:tav tm="100000">
                                          <p:val>
                                            <p:strVal val="#ppt_w"/>
                                          </p:val>
                                        </p:tav>
                                      </p:tavLst>
                                    </p:anim>
                                    <p:anim calcmode="lin" valueType="num">
                                      <p:cBhvr>
                                        <p:cTn id="14" dur="500" fill="hold"/>
                                        <p:tgtEl>
                                          <p:spTgt spid="42"/>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2/3*#ppt_w"/>
                                          </p:val>
                                        </p:tav>
                                        <p:tav tm="100000">
                                          <p:val>
                                            <p:strVal val="#ppt_w"/>
                                          </p:val>
                                        </p:tav>
                                      </p:tavLst>
                                    </p:anim>
                                    <p:anim calcmode="lin" valueType="num">
                                      <p:cBhvr>
                                        <p:cTn id="20"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theme/theme1.xml><?xml version="1.0" encoding="utf-8"?>
<a:theme xmlns:a="http://schemas.openxmlformats.org/drawingml/2006/main" name="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Template>
  <TotalTime>4609</TotalTime>
  <Words>1393</Words>
  <Application>Microsoft Office PowerPoint</Application>
  <PresentationFormat>On-screen Show (4:3)</PresentationFormat>
  <Paragraphs>464</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맑은 고딕</vt:lpstr>
      <vt:lpstr>Arial</vt:lpstr>
      <vt:lpstr>Calibri</vt:lpstr>
      <vt:lpstr>Courier New</vt:lpstr>
      <vt:lpstr>돋움</vt:lpstr>
      <vt:lpstr>Monotype Sorts</vt:lpstr>
      <vt:lpstr>Times New Roman</vt:lpstr>
      <vt:lpstr>Wingdings</vt:lpstr>
      <vt:lpstr>PPT_template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NSC</dc:creator>
  <cp:lastModifiedBy>Pushpendra Kumar Rajput</cp:lastModifiedBy>
  <cp:revision>539</cp:revision>
  <dcterms:created xsi:type="dcterms:W3CDTF">2012-08-05T13:01:54Z</dcterms:created>
  <dcterms:modified xsi:type="dcterms:W3CDTF">2020-02-20T04:23:41Z</dcterms:modified>
</cp:coreProperties>
</file>