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sldIdLst>
    <p:sldId id="292" r:id="rId2"/>
    <p:sldId id="356" r:id="rId3"/>
    <p:sldId id="358" r:id="rId4"/>
    <p:sldId id="367" r:id="rId5"/>
    <p:sldId id="366" r:id="rId6"/>
    <p:sldId id="359" r:id="rId7"/>
    <p:sldId id="360" r:id="rId8"/>
    <p:sldId id="363" r:id="rId9"/>
    <p:sldId id="368" r:id="rId10"/>
    <p:sldId id="361" r:id="rId11"/>
    <p:sldId id="362" r:id="rId12"/>
    <p:sldId id="365" r:id="rId13"/>
    <p:sldId id="364" r:id="rId14"/>
    <p:sldId id="369" r:id="rId15"/>
    <p:sldId id="370" r:id="rId16"/>
    <p:sldId id="371" r:id="rId17"/>
    <p:sldId id="372" r:id="rId18"/>
    <p:sldId id="373" r:id="rId19"/>
    <p:sldId id="375" r:id="rId20"/>
    <p:sldId id="374" r:id="rId21"/>
    <p:sldId id="377" r:id="rId22"/>
    <p:sldId id="376" r:id="rId23"/>
    <p:sldId id="378" r:id="rId24"/>
    <p:sldId id="355" r:id="rId25"/>
  </p:sldIdLst>
  <p:sldSz cx="9144000" cy="6858000" type="screen4x3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E61"/>
    <a:srgbClr val="FF9966"/>
    <a:srgbClr val="1E3880"/>
    <a:srgbClr val="4C1904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5" d="100"/>
          <a:sy n="65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superclass</a:t>
            </a:r>
            <a:r>
              <a:rPr lang="en-US" baseline="0" dirty="0" smtClean="0"/>
              <a:t> has some private variable then sub class has no access of them.</a:t>
            </a:r>
          </a:p>
          <a:p>
            <a:r>
              <a:rPr lang="en-US" baseline="0" dirty="0" smtClean="0"/>
              <a:t>So to initialize these variables we have to call the specified constructor of </a:t>
            </a:r>
            <a:r>
              <a:rPr lang="en-US" baseline="0" dirty="0" err="1" smtClean="0"/>
              <a:t>superclass</a:t>
            </a:r>
            <a:r>
              <a:rPr lang="en-US" baseline="0" dirty="0" smtClean="0"/>
              <a:t> for which we use super method.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superclass</a:t>
            </a:r>
            <a:r>
              <a:rPr lang="en-US" baseline="0" dirty="0" smtClean="0"/>
              <a:t> has some private variable then sub class has no access of them.</a:t>
            </a:r>
          </a:p>
          <a:p>
            <a:r>
              <a:rPr lang="en-US" baseline="0" dirty="0" smtClean="0"/>
              <a:t>So to initialize these variables we have to call the specified constructor of </a:t>
            </a:r>
            <a:r>
              <a:rPr lang="en-US" baseline="0" dirty="0" err="1" smtClean="0"/>
              <a:t>superclass</a:t>
            </a:r>
            <a:r>
              <a:rPr lang="en-US" baseline="0" dirty="0" smtClean="0"/>
              <a:t> for which we use super method.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superclass</a:t>
            </a:r>
            <a:r>
              <a:rPr lang="en-US" baseline="0" dirty="0" smtClean="0"/>
              <a:t> has some private variable then sub class has no access of them.</a:t>
            </a:r>
          </a:p>
          <a:p>
            <a:r>
              <a:rPr lang="en-US" baseline="0" dirty="0" smtClean="0"/>
              <a:t>So to initialize these variables we have to call the specified constructor of </a:t>
            </a:r>
            <a:r>
              <a:rPr lang="en-US" baseline="0" dirty="0" err="1" smtClean="0"/>
              <a:t>superclass</a:t>
            </a:r>
            <a:r>
              <a:rPr lang="en-US" baseline="0" dirty="0" smtClean="0"/>
              <a:t> for which we use super method.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9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267324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270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17526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/>
        </p:nvSpPr>
        <p:spPr>
          <a:xfrm>
            <a:off x="6667500" y="6508753"/>
            <a:ext cx="2133600" cy="365125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715843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05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3DC-FB39-4F31-A490-10D00A2E24A0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Hierarchy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Java class has one (and only one)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C++ allows for multiple inheritance</a:t>
            </a: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 creates a class hierarchy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Classes higher in the hierarchy are more general and more abstract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Classes lower in the hierarchy are more specific and concrete</a:t>
            </a: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133850"/>
            <a:ext cx="4352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6576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 and Initialization using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super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Classes use constructors to initialize instance variables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When a subclass object is created, its constructor is called.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It also invoke the appropriate 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constructors so that the instance variables defined in the 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are properly initialized.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constructors can be called using the "super" keyword.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It must be the first line of code in the constructor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 call to super is not made, the system will automatically attempt to invoke the no-argument constructor 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default)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Initialization using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super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2" y="1528762"/>
            <a:ext cx="7691438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 a member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also used to access a member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the member 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hidden by the member of subclass.</a:t>
            </a: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general form is: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(member = method or variable)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4038600"/>
            <a:ext cx="2171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7700" y="4038600"/>
            <a:ext cx="2171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Subclasses inherit all methods from their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Sometimes, the implementation of the method in the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does not provide the functionality required by the subclass.</a:t>
            </a:r>
          </a:p>
          <a:p>
            <a:pPr marL="636588" lvl="1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In these cases, the method must be overridden.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override a method, provide an implementation in the subclass.</a:t>
            </a:r>
          </a:p>
          <a:p>
            <a:pPr marL="636588" lvl="1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method in the subclass MUST have the exact same signature as the method it is overriding.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If they are not, then the two methods are simply overloaded.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 Overriding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4114800" cy="258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14800"/>
            <a:ext cx="411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447800"/>
            <a:ext cx="40386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027"/>
          <p:cNvSpPr>
            <a:spLocks noChangeArrowheads="1"/>
          </p:cNvSpPr>
          <p:nvPr/>
        </p:nvSpPr>
        <p:spPr bwMode="auto">
          <a:xfrm>
            <a:off x="5181600" y="4114800"/>
            <a:ext cx="3429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is Undefined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0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of Rectangle: 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45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Overriding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Overloading</a:t>
            </a: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method is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overloaded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it has multiple definitions that are distinguished from one another by having different numbers or types of arguments</a:t>
            </a:r>
          </a:p>
          <a:p>
            <a:pPr marL="179388" indent="-179388" algn="just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method is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when a subclass gives a different definition of the method with the same number and types of arguments </a:t>
            </a:r>
          </a:p>
          <a:p>
            <a:pPr marL="179388" indent="-179388" algn="just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Selection of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overloaded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 is done at compile time. </a:t>
            </a:r>
          </a:p>
          <a:p>
            <a:pPr marL="179388" indent="-179388" algn="just">
              <a:lnSpc>
                <a:spcPct val="1500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Selection of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methods is done at run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 References and Inheritance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assign a subclass object reference to a variable of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type.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 variable will only permit access to those items that are members of its own class.</a:t>
            </a:r>
          </a:p>
          <a:p>
            <a:pPr marL="179388" indent="-179388" algn="just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3048000"/>
            <a:ext cx="60975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812" y="3163828"/>
            <a:ext cx="6200775" cy="66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114800"/>
            <a:ext cx="7315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21081" y="6019800"/>
            <a:ext cx="7489919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5943600" y="5867400"/>
            <a:ext cx="1143000" cy="228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34100" y="5981700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6134100" y="5981701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Dynamic Method dispatch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ctr"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(Runtime Polymorphism)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1066800" y="19812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3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Mechanism by which a call to an overridden method is resolved at run time, rather than compile time.</a:t>
            </a:r>
          </a:p>
          <a:p>
            <a:pPr marL="179388" indent="-179388" algn="just">
              <a:spcAft>
                <a:spcPts val="3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reference variable can refer to a subclass object.</a:t>
            </a:r>
          </a:p>
          <a:p>
            <a:pPr marL="179388" indent="-179388" algn="just">
              <a:spcAft>
                <a:spcPts val="3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version of the overridden method is selected based upon the type of the object being referred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reference variable at the time the call occurs.</a:t>
            </a:r>
          </a:p>
          <a:p>
            <a:pPr marL="179388" indent="-179388" algn="just">
              <a:spcAft>
                <a:spcPts val="3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Dynamic Method dispatch Example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5638800" y="4191000"/>
            <a:ext cx="320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3000"/>
              </a:spcAft>
              <a:buClr>
                <a:schemeClr val="tx2"/>
              </a:buClr>
              <a:buSzPct val="100000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4114800" cy="258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14800"/>
            <a:ext cx="411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447801"/>
            <a:ext cx="39624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105400" y="4114800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is Undefined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0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of Rectangle: 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45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36588" lvl="1" indent="-366713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Inheritance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366713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 Classes</a:t>
            </a: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Abstract classes must contain one or more abstract methods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Abstract classes can not be instantiated 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Classes are declared as abstract classes only if they will never be instantiated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Cannot declare abstract constructors, or abstract static methods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Any subclass of an abstract class must either implement all of the abstract methods in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or be itself declared abstract.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Abstract classes can be used to create object references that can be used to point to a subclass object.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724525"/>
            <a:ext cx="3248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 Methods</a:t>
            </a: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Abstract methods have no body at all and just have their headers declared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only way to use an abstract class is to create a subclass that implements each abstract method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Concrete classes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classes that implement each abstract method in their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505325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 Class Example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3962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91000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105400" y="4157008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of Rectangle: 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45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of Rectangle: 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Area = 50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447800"/>
            <a:ext cx="411480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 rot="5400000">
            <a:off x="7848600" y="2362200"/>
            <a:ext cx="3048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8600" y="2362201"/>
            <a:ext cx="304800" cy="3047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7200" y="3048000"/>
            <a:ext cx="152400" cy="76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8229600" y="2743200"/>
            <a:ext cx="38100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Final Methods and Final Classes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 can be qualified with the final modifier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Final methods cannot be overridden.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This can be useful for security purposes.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Compiler free to inline calls- improve performance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Classes can be qualified with the final modifier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class cannot be extended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This can be used to improve performance.  Because there will be no subclasses, there will be no polymorphic overhead at runtime.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56388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695950"/>
            <a:ext cx="2933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1" y="2971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8288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 is a fundamental Object Oriented concept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the surface, inheritance is a code re-use issue.</a:t>
            </a:r>
          </a:p>
          <a:p>
            <a:pPr marL="1093788" lvl="2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extend code that is already written in a manageable manner.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 is more</a:t>
            </a:r>
          </a:p>
          <a:p>
            <a:pPr marL="1093788" lvl="2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 supports polymorphism at the language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600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Take an existing object type (collection of fields and methods) and extend it.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a special version of the code without re-writing any of the existing code (or even explicitly calling it!).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End result is a more specific object type, called the sub-class / derived class / child class.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original code is called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/ parent class / base class.</a:t>
            </a:r>
          </a:p>
          <a:p>
            <a:pPr marL="1093788" lvl="2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 uses subclasses: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class can be defined as a "subclass" of another class.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subclass inherits all data attributes of its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subclass inherits all methods of its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subclass inherits all associations of its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subclass can: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 new functionality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inherited functionality</a:t>
            </a:r>
          </a:p>
          <a:p>
            <a:pPr marL="636588" lvl="1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Override inherited functionality</a:t>
            </a:r>
          </a:p>
        </p:txBody>
      </p:sp>
      <p:pic>
        <p:nvPicPr>
          <p:cNvPr id="184321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3200" y="4191000"/>
            <a:ext cx="2438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really happens?</a:t>
            </a: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an object is created using new, the system must allocate enough memory to hold all its instance variables.</a:t>
            </a:r>
          </a:p>
          <a:p>
            <a:pPr marL="636588" lvl="1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This includes any inherited instance variables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example, we can say that an Employee "is a kind of" Person.  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An Employee object inherits all of the attributes, methods and associations of Person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52601" y="41910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in Java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Inheritance is declared using the "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keyword</a:t>
            </a:r>
          </a:p>
          <a:p>
            <a:pPr marL="636588" lvl="1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If inheritance is not defined, the class extends a class called Object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buClr>
                <a:schemeClr val="tx2"/>
              </a:buClr>
              <a:buSzPct val="100000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58781" y="2895600"/>
            <a:ext cx="19716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48196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381000" y="762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in Java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287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and Visibility Rules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1219200" y="1752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variables and methods are not visible to subclasses or clients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variables and methods are visible to all subclasses and clients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Protected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variables and methods can only be referenced by subclasses of the class and no other classes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variables and methods are only visible to subclasses and clients defined in the same package as the class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8654</TotalTime>
  <Words>1325</Words>
  <Application>Microsoft Office PowerPoint</Application>
  <PresentationFormat>On-screen Show (4:3)</PresentationFormat>
  <Paragraphs>203</Paragraphs>
  <Slides>24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769</cp:revision>
  <dcterms:created xsi:type="dcterms:W3CDTF">2012-08-05T13:01:54Z</dcterms:created>
  <dcterms:modified xsi:type="dcterms:W3CDTF">2020-02-20T04:48:13Z</dcterms:modified>
</cp:coreProperties>
</file>