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6"/>
  </p:notesMasterIdLst>
  <p:sldIdLst>
    <p:sldId id="292" r:id="rId2"/>
    <p:sldId id="356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55" r:id="rId15"/>
  </p:sldIdLst>
  <p:sldSz cx="9144000" cy="6858000" type="screen4x3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E61"/>
    <a:srgbClr val="FF9966"/>
    <a:srgbClr val="1E3880"/>
    <a:srgbClr val="4C1904"/>
    <a:srgbClr val="34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65" d="100"/>
          <a:sy n="65" d="100"/>
        </p:scale>
        <p:origin x="15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E739E-D72A-4E0A-81FB-89064C5235A2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1AD7C-9915-466C-95B5-A0B0A38BE2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29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9144000" cy="564910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2673249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27039"/>
            <a:ext cx="82296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500" y="1752602"/>
            <a:ext cx="82296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/>
        </p:nvSpPr>
        <p:spPr>
          <a:xfrm>
            <a:off x="6667500" y="6508753"/>
            <a:ext cx="2133600" cy="365125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3715843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9144000" cy="564910"/>
          </a:xfrm>
        </p:spPr>
        <p:txBody>
          <a:bodyPr>
            <a:normAutofit/>
          </a:bodyPr>
          <a:lstStyle>
            <a:lvl1pPr algn="ctr">
              <a:defRPr sz="27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4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005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13DC-FB39-4F31-A490-10D00A2E24A0}" type="datetime1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70C825-0478-4972-BF75-8874F3BEB682}" type="datetime1">
              <a:rPr lang="en-US" smtClean="0"/>
              <a:pPr>
                <a:defRPr/>
              </a:pPr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Pushpendra Kumar Rajput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858577-42C9-4761-9959-C2FA0BFBB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9" name="Rounded Rectangle 28"/>
          <p:cNvSpPr>
            <a:spLocks noChangeArrowheads="1"/>
          </p:cNvSpPr>
          <p:nvPr/>
        </p:nvSpPr>
        <p:spPr bwMode="blackGray">
          <a:xfrm>
            <a:off x="1676400" y="4114800"/>
            <a:ext cx="624840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Presented By:	             </a:t>
            </a:r>
          </a:p>
          <a:p>
            <a:pPr algn="ctr"/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2000" b="1" kern="400" dirty="0" err="1" smtClean="0"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kern="400" dirty="0" smtClean="0">
                <a:latin typeface="Times New Roman" pitchFamily="18" charset="0"/>
                <a:cs typeface="Times New Roman" pitchFamily="18" charset="0"/>
              </a:rPr>
              <a:t>Assistant  Professor,</a:t>
            </a:r>
          </a:p>
          <a:p>
            <a:pPr algn="ctr"/>
            <a:r>
              <a:rPr lang="en-US" kern="400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endParaRPr lang="en-US" sz="2000" b="1" kern="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blackGray">
          <a:xfrm>
            <a:off x="853440" y="1981200"/>
            <a:ext cx="7680960" cy="152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5760"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Introduction to Java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Interface Reference- 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27"/>
          <p:cNvSpPr>
            <a:spLocks noChangeArrowheads="1"/>
          </p:cNvSpPr>
          <p:nvPr/>
        </p:nvSpPr>
        <p:spPr bwMode="auto">
          <a:xfrm>
            <a:off x="2133600" y="1600200"/>
            <a:ext cx="6019800" cy="2590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Rectangle implements Shape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double l, b;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Rectangle(double a, double b)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l = a;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this.b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double area()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Syste.out.println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(“Area of Rectangle: “);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return l*b;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027"/>
          <p:cNvSpPr>
            <a:spLocks noChangeArrowheads="1"/>
          </p:cNvSpPr>
          <p:nvPr/>
        </p:nvSpPr>
        <p:spPr bwMode="auto">
          <a:xfrm>
            <a:off x="2133600" y="4343400"/>
            <a:ext cx="60198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class Area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Shape sc = new Circle(10);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Shape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new Rectangle(5,15);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sc.area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sr.area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5240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is possible that a class implementing an interface does not fully implement the methods declared by that interface</a:t>
            </a:r>
          </a:p>
          <a:p>
            <a:pPr marL="514350" indent="-514350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class must be declared as abstract.</a:t>
            </a:r>
          </a:p>
          <a:p>
            <a:pPr marL="514350" indent="-514350" algn="just">
              <a:spcBef>
                <a:spcPct val="20000"/>
              </a:spcBef>
              <a:buSzPct val="100000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Partial Implementation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27"/>
          <p:cNvSpPr>
            <a:spLocks noChangeArrowheads="1"/>
          </p:cNvSpPr>
          <p:nvPr/>
        </p:nvSpPr>
        <p:spPr bwMode="auto">
          <a:xfrm>
            <a:off x="2209800" y="4114800"/>
            <a:ext cx="5486400" cy="228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abstract class Circle implements Shape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double radius;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Circle(double r)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radius = r;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double area()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   return PI*radius*radius;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63525" indent="-263525" algn="just">
              <a:buSzPct val="100000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2667000"/>
            <a:ext cx="43434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interface Shape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static final double PI = 3.142;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double area();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double volume();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You can use interfaces to import shared constants into multiple classes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variables are declared by the interface.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should initialized by some desired value.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as if that class were importing the constant variables into the class name space as final variables.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variable PI is used in previous code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Interface Variables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Interfaces can be extended by some other interfaces.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Interfaces are extended using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keyword same as classes.</a:t>
            </a:r>
          </a:p>
          <a:p>
            <a:pPr marL="263525" indent="-263525" algn="just">
              <a:spcBef>
                <a:spcPct val="20000"/>
              </a:spcBef>
              <a:spcAft>
                <a:spcPts val="1200"/>
              </a:spcAft>
              <a:buSzPct val="100000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Extending the Interfaces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3415605"/>
            <a:ext cx="4343400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interface 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void meth1();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void meth2();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74049"/>
            <a:ext cx="43434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interface B extends 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void meth3();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1143000" y="2667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027"/>
          <p:cNvSpPr>
            <a:spLocks noChangeArrowheads="1"/>
          </p:cNvSpPr>
          <p:nvPr/>
        </p:nvSpPr>
        <p:spPr bwMode="auto">
          <a:xfrm>
            <a:off x="1219200" y="19050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9875" lvl="1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366713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Interfaces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366713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636588" lvl="1" indent="-366713" algn="just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14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 the keyword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you can fully abstract a class’ interface from its implementation.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That is, using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you can specify what a class must do, but not how it does it.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Methods are declared without any body.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Any number of classes can implement an interface. 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class can implement any number of interfaces. (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Multiple Inheritance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implement an interface, a class must create the complete set of methods defined by the interface.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Interfaces are designed to support dynamic method resolution at run-time.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Interface - Introduction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14400" y="1752600"/>
            <a:ext cx="8077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Basically a kind of class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Contains methods (only abstract methods) and variables (only final fields)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general form of an interface:</a:t>
            </a:r>
          </a:p>
          <a:p>
            <a:pPr marL="1177925" lvl="2" indent="-263525" algn="just">
              <a:spcBef>
                <a:spcPct val="20000"/>
              </a:spcBef>
              <a:buSzPct val="100000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interfaceName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1177925" lvl="2" indent="-263525" algn="just">
              <a:spcBef>
                <a:spcPct val="20000"/>
              </a:spcBef>
              <a:buSzPct val="100000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177925" lvl="2" indent="-263525" algn="just">
              <a:spcBef>
                <a:spcPct val="20000"/>
              </a:spcBef>
              <a:buSzPct val="100000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type final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var_name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= value  //variable declaration;</a:t>
            </a:r>
          </a:p>
          <a:p>
            <a:pPr marL="1177925" lvl="2" indent="-263525" algn="just">
              <a:spcBef>
                <a:spcPct val="20000"/>
              </a:spcBef>
              <a:buSzPct val="100000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return-type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) //methods declaration;</a:t>
            </a:r>
          </a:p>
          <a:p>
            <a:pPr marL="1177925" lvl="2" indent="-263525" algn="just">
              <a:spcBef>
                <a:spcPct val="20000"/>
              </a:spcBef>
              <a:buSzPct val="100000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Defining an Interface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4600" y="4800600"/>
            <a:ext cx="55626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interface Shape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static final double PI = 3.142;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double area();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95600" y="125596"/>
            <a:ext cx="5943600" cy="407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SCHOOL OF ENGINEERING &amp; TECHNOLOGY</a:t>
            </a:r>
          </a:p>
          <a:p>
            <a:r>
              <a:rPr lang="en-US" sz="1050" b="1" i="1" spc="3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1050" b="1" i="1" spc="3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14400" y="16002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Methods declared have no bodies and end with a semicolon after the parameter list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class that includes an interface must implement all of the methods.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variables are declared as constants.</a:t>
            </a:r>
          </a:p>
          <a:p>
            <a:pPr marL="263525" indent="-263525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They are implicitly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meaning they cannot be changed by the implementing class. 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Defining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14400" y="16002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Interfaces are used as “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superclasses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 whose properties are inherited by classes.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Necessary to create a class that inherits the given interface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implement an interface, include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implements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clause in a class definition</a:t>
            </a:r>
          </a:p>
          <a:p>
            <a:pPr marL="263525" indent="-263525" algn="just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Creates the methods defined by the interface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implements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interfaceName1 [,interfaceName2..]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 marL="3006725" lvl="6" indent="-263525" algn="just">
              <a:spcBef>
                <a:spcPct val="20000"/>
              </a:spcBef>
              <a:buSzPct val="100000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//body of the class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algn="just">
              <a:spcBef>
                <a:spcPct val="20000"/>
              </a:spcBef>
              <a:buSzPct val="100000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Implementing an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2209800" y="3124200"/>
            <a:ext cx="5486400" cy="2362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Circle implements Shape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double area()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{	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return PI*r*r;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9906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Implementing an Interface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3600" y="1524000"/>
            <a:ext cx="55626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interface Shape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static final double PI = 3.142;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double area();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955268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classes that implement interfaces can define additional members of their own.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990600" y="1752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declare object reference variable of an interface.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instance of any class that implements the declared interface can be referred to by such an variable.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variable can access only those members that are declared in the interface.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Provides run-time polymorphism- correct version will be called based on actual instance.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method to be executed is looked up dynamically.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Accessing using Interface Reference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Pushpendra</a:t>
            </a:r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1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Rajput</a:t>
            </a:r>
            <a:endParaRPr 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C9FB9-567C-4AD0-B46C-1876F0EA8CB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1524000" y="1066800"/>
            <a:ext cx="708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Interface Reference- Example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027"/>
          <p:cNvSpPr>
            <a:spLocks noChangeArrowheads="1"/>
          </p:cNvSpPr>
          <p:nvPr/>
        </p:nvSpPr>
        <p:spPr bwMode="auto">
          <a:xfrm>
            <a:off x="2286000" y="3048000"/>
            <a:ext cx="54864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Circle implements Shape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double radius;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Circle(double r)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radius = r;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double area()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(“Area of circle: “);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return PI*radius*radius;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63525" indent="-263525" algn="just">
              <a:spcBef>
                <a:spcPct val="20000"/>
              </a:spcBef>
              <a:buSzPct val="100000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1648361"/>
            <a:ext cx="434340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interface Shape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static final double PI = 3.142;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double area();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8653</TotalTime>
  <Words>621</Words>
  <Application>Microsoft Office PowerPoint</Application>
  <PresentationFormat>On-screen Show (4:3)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Java</dc:title>
  <dc:creator>NSC</dc:creator>
  <cp:lastModifiedBy>Pushpendra Kumar Rajput</cp:lastModifiedBy>
  <cp:revision>769</cp:revision>
  <dcterms:created xsi:type="dcterms:W3CDTF">2012-08-05T13:01:54Z</dcterms:created>
  <dcterms:modified xsi:type="dcterms:W3CDTF">2020-02-20T04:49:05Z</dcterms:modified>
</cp:coreProperties>
</file>