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7" r:id="rId4"/>
    <p:sldId id="265" r:id="rId5"/>
    <p:sldId id="266" r:id="rId6"/>
    <p:sldId id="270" r:id="rId7"/>
    <p:sldId id="271" r:id="rId8"/>
    <p:sldId id="261" r:id="rId9"/>
    <p:sldId id="262" r:id="rId10"/>
    <p:sldId id="267" r:id="rId11"/>
    <p:sldId id="268" r:id="rId12"/>
    <p:sldId id="269" r:id="rId13"/>
    <p:sldId id="272" r:id="rId14"/>
    <p:sldId id="273" r:id="rId15"/>
    <p:sldId id="259" r:id="rId16"/>
    <p:sldId id="260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8" autoAdjust="0"/>
    <p:restoredTop sz="94660"/>
  </p:normalViewPr>
  <p:slideViewPr>
    <p:cSldViewPr>
      <p:cViewPr varScale="1">
        <p:scale>
          <a:sx n="80" d="100"/>
          <a:sy n="80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402D1E-47FF-4217-B090-561A3F6A2F0D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2BAF3-4AA6-4E03-BA88-36881E1101A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BB20E-204E-4339-8CFB-730FDA3B5A7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0DB80DB-34F3-4EEF-A5B3-BC79CB319377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41F78B-2AB4-4977-8BF9-0922726AB95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9FC0D71-9A32-453E-8BAD-B5531F20714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DBBC967-B24B-4F4A-B795-CD48F69D679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CE2B14-A60F-4282-BF83-7A002AA6518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0B1659-7A99-4FE6-825F-D52FBCB284C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11C0DFD-76A3-45AF-BA5B-B22E4777060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pPr>
              <a:defRPr/>
            </a:pPr>
            <a:fld id="{AA4B9BA6-972F-4F85-98FB-ED515A696B4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80A386-2CE2-4161-8A46-3A467B44542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82580" y="4800600"/>
            <a:ext cx="6400800" cy="121920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Shelly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shelly@ddn.upes.ac.in</a:t>
            </a:r>
          </a:p>
          <a:p>
            <a:pPr marR="0" algn="l" eaLnBrk="1" hangingPunct="1">
              <a:lnSpc>
                <a:spcPct val="90000"/>
              </a:lnSpc>
            </a:pPr>
            <a:endParaRPr lang="en-US" altLang="en-US" sz="2000" b="1" dirty="0" smtClean="0">
              <a:solidFill>
                <a:schemeClr val="hlink"/>
              </a:solidFill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936625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The spiral model, Quadrants and it’s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sz="quarter" idx="13"/>
          </p:nvPr>
        </p:nvSpPr>
        <p:spPr>
          <a:xfrm>
            <a:off x="457200" y="1905000"/>
            <a:ext cx="4267200" cy="43894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here is on risk study. Each alternative is investigated and prototyped to reduce the risk associated with the development decisions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alternatives relative to objectives and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risks (lack of experience, new technology, tight schedules, poor process,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 risks (evaluate if money could be lost by continuing system development</a:t>
            </a: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Evaluate alternatives, identify, resolve risks:</a:t>
            </a:r>
          </a:p>
        </p:txBody>
      </p:sp>
      <p:pic>
        <p:nvPicPr>
          <p:cNvPr id="14340" name="Picture 5" descr="Spiral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44196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Quadrant 3: Develop, verify, next-level product.</a:t>
            </a:r>
          </a:p>
        </p:txBody>
      </p:sp>
      <p:sp>
        <p:nvSpPr>
          <p:cNvPr id="15364" name="Rectangle 5"/>
          <p:cNvSpPr>
            <a:spLocks/>
          </p:cNvSpPr>
          <p:nvPr/>
        </p:nvSpPr>
        <p:spPr bwMode="auto">
          <a:xfrm>
            <a:off x="838200" y="1752600"/>
            <a:ext cx="68580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39763" indent="-2460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activities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code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code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product</a:t>
            </a:r>
          </a:p>
        </p:txBody>
      </p:sp>
      <p:pic>
        <p:nvPicPr>
          <p:cNvPr id="15365" name="Picture 6" descr="Spiral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5105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800600" cy="438943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activities</a:t>
            </a:r>
          </a:p>
          <a:p>
            <a:pPr lvl="1"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project plan</a:t>
            </a:r>
          </a:p>
          <a:p>
            <a:pPr lvl="1"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configuration management plan</a:t>
            </a:r>
          </a:p>
          <a:p>
            <a:pPr lvl="1"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test plan</a:t>
            </a:r>
          </a:p>
          <a:p>
            <a:pPr lvl="1"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installation plan </a:t>
            </a: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Arial" pitchFamily="34" charset="0"/>
                <a:cs typeface="Arial" pitchFamily="34" charset="0"/>
              </a:rPr>
              <a:t>Quadrant 4: Plan next phases.</a:t>
            </a:r>
          </a:p>
        </p:txBody>
      </p:sp>
      <p:pic>
        <p:nvPicPr>
          <p:cNvPr id="16388" name="Picture 5" descr="Spiral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4114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piral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686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524000"/>
            <a:ext cx="8534400" cy="5105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successive phase in the project as a new spiral includes a four steps or phases.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in the design are gradually developed through a series of prototypes.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number of spirals necessary for the project is flexible and depends on the number of prototypes needed to reach a satisfactory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face requires a certain level of commitment a cumulative cost  of the project represented by the width of the spiral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satisfactory design is reached the software is constructed according the final three process of the waterfall model (Programming – Integration-Delivery)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010400" cy="762000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Spiral steps: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eaLnBrk="1" hangingPunct="1"/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early indication of insurmountable risks, without much cost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see the system early because of rapid prototyping tools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high-risk functions are developed first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does not have to be perfect 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be closely tied to all lifecycle steps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frequent feedback from users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costs assessed frequently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/>
          </p:cNvSpPr>
          <p:nvPr/>
        </p:nvSpPr>
        <p:spPr bwMode="auto">
          <a:xfrm>
            <a:off x="304800" y="30480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for evaluating risks too large for small or low-risk projects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planning, resetting objectives, doing risk analysis and prototyping may  be excessive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complex 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expertise is required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may continue indefinitely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must be reassigned during non-development phase activities</a:t>
            </a:r>
          </a:p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hard to define objective, verifiable milestones that indicate readiness to proceed through the next iteration</a:t>
            </a: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/>
          </p:cNvSpPr>
          <p:nvPr/>
        </p:nvSpPr>
        <p:spPr bwMode="auto">
          <a:xfrm>
            <a:off x="304800" y="304800"/>
            <a:ext cx="8229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typical shrink-wrap application, the spiral model might mean that you have a rough-cut of user elements (without the polished / pretty graphics) as an operable application, add features in phases, and, at some point, add the final graphics.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is used most often in large projects. For smaller projects, the concept of agile software development is becoming a viable alternative.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military has adopted the spiral model for its Future Combat Systems program.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33400" y="1828800"/>
            <a:ext cx="8077200" cy="453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model, also known as the spiral lifecycle model, is a systems development method (SDM) used in information technology (IT). 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of development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features of the prototyping model and the waterfall model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spiral model is intended for large, expensive, and complicated projects.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533400"/>
            <a:ext cx="4891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MODEL?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304800" y="1752600"/>
            <a:ext cx="8382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US" altLang="en-US" sz="2800" b="1" dirty="0"/>
          </a:p>
          <a:p>
            <a:pPr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was defined by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Barry Boehm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1988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not the first model to discuss iterative development, but it was the first model to explain why the iteration matters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were typically 6 months to 2 years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long.</a:t>
            </a:r>
          </a:p>
          <a:p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685800"/>
            <a:ext cx="252338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spi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16667" r="21667" b="10001"/>
          <a:stretch>
            <a:fillRect/>
          </a:stretch>
        </p:blipFill>
        <p:spPr bwMode="auto">
          <a:xfrm>
            <a:off x="1143000" y="209550"/>
            <a:ext cx="693420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838200" y="609600"/>
            <a:ext cx="70314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The spiral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Model?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09600" y="1941513"/>
            <a:ext cx="79248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-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experience to refine the requirements 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-Some parts of the implementation may depend on future technology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-New user requirements are anticipated but not yet known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-Some user requirements may be significantly more difficult to meet than others, and it is decided not to allow them to delay a usable delivery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Spiral Model VS Waterfall Model</a:t>
            </a:r>
            <a:endParaRPr lang="ar-EG" sz="40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28750"/>
            <a:ext cx="8229600" cy="5143500"/>
          </a:xfrm>
          <a:prstGeom prst="rect">
            <a:avLst/>
          </a:prstGeom>
        </p:spPr>
        <p:txBody>
          <a:bodyPr/>
          <a:lstStyle/>
          <a:p>
            <a:pPr marL="650875" indent="-51435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factor is considered in the Spiral Model but in water fall Model it is not considered.</a:t>
            </a:r>
          </a:p>
          <a:p>
            <a:pPr marL="650875" indent="-51435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Waterfall the requirements are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in the Spiral Model.</a:t>
            </a:r>
          </a:p>
          <a:p>
            <a:pPr marL="650875" indent="-51435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is linear sequential model where Spiral Model works in loop.</a:t>
            </a:r>
          </a:p>
          <a:p>
            <a:pPr marL="650875" indent="-51435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is costly as Risk factor is covered.</a:t>
            </a:r>
          </a:p>
          <a:p>
            <a:pPr marL="593725" indent="-45720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spiral model there is a better communication between developer and customer.</a:t>
            </a:r>
          </a:p>
          <a:p>
            <a:pPr marL="514350" indent="-514350" algn="just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  <a:defRPr/>
            </a:pPr>
            <a:endParaRPr lang="ar-E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VS prototype model</a:t>
            </a:r>
            <a:endParaRPr lang="ar-EG" alt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 txBox="1">
            <a:spLocks/>
          </p:cNvSpPr>
          <p:nvPr/>
        </p:nvSpPr>
        <p:spPr bwMode="auto">
          <a:xfrm>
            <a:off x="381000" y="1066800"/>
            <a:ext cx="8305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50875" indent="-5143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number of phases of spiral model is not fixed-whereas in prototype model  number of phases is fixed</a:t>
            </a:r>
            <a:r>
              <a:rPr lang="en-US" altLang="en-US" sz="28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.</a:t>
            </a:r>
          </a:p>
          <a:p>
            <a:pPr algn="just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Risk factor is considered in the Spiral Model but in water fall Model it is not considered</a:t>
            </a:r>
          </a:p>
          <a:p>
            <a:pPr algn="just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Spiral model includes many prototype models</a:t>
            </a:r>
          </a:p>
          <a:p>
            <a:pPr algn="justLow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Spiral model is used when requirement is not clear and needs conformation while in prototype model requirement is clear but complex</a:t>
            </a:r>
            <a:r>
              <a:rPr lang="en-US" altLang="en-US" sz="2800" dirty="0"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</a:p>
          <a:p>
            <a:pPr algn="justLow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In spiral model customer interaction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continous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to move together. in other hand prototype model customer interaction needs till the prototype is app</a:t>
            </a:r>
            <a:endParaRPr lang="ar-EG" altLang="en-US" sz="2800" dirty="0"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0"/>
            <a:ext cx="68024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762000" y="13716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Quadrant 1: Determine objectives, </a:t>
            </a:r>
            <a:r>
              <a:rPr lang="en-US" alt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US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constraints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533400"/>
            <a:ext cx="57150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Description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4572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performance, hardware/software interface , functionality, etc.</a:t>
            </a:r>
          </a:p>
          <a:p>
            <a:pPr eaLnBrk="1" hangingPunct="1"/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design, reuse, buy, etc.</a:t>
            </a:r>
          </a:p>
          <a:p>
            <a:pPr eaLnBrk="1" hangingPunct="1"/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imposed on technology, cost, schedule, support, and risk.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system‘s objectives, alternatives, and constraints are understood, Quadrant 2 (Evaluate alternatives, identify, and resolve risks) is performed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7" name="Picture 6" descr="Spiral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6576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973</TotalTime>
  <Words>869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Garamond</vt:lpstr>
      <vt:lpstr>Tahoma</vt:lpstr>
      <vt:lpstr>Times New Roman</vt:lpstr>
      <vt:lpstr>Tunga</vt:lpstr>
      <vt:lpstr>Wingdings 2</vt:lpstr>
      <vt:lpstr>BlackTie</vt:lpstr>
      <vt:lpstr>The spiral model, Quadrants and it’s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Quadrant 2: Evaluate alternatives, identify, resolve risks:</vt:lpstr>
      <vt:lpstr>Quadrant 3: Develop, verify, next-level product.</vt:lpstr>
      <vt:lpstr>Quadrant 4: Plan next phases.</vt:lpstr>
      <vt:lpstr>PowerPoint Presentation</vt:lpstr>
      <vt:lpstr>Summary of Spiral steps: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issr</dc:creator>
  <cp:lastModifiedBy>Shelly</cp:lastModifiedBy>
  <cp:revision>81</cp:revision>
  <cp:lastPrinted>1601-01-01T00:00:00Z</cp:lastPrinted>
  <dcterms:created xsi:type="dcterms:W3CDTF">2011-04-18T16:53:05Z</dcterms:created>
  <dcterms:modified xsi:type="dcterms:W3CDTF">2018-01-24T07:49:51Z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