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4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77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0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2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3F53-DAC5-41C0-8CD1-A3B37E3E6FA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383A-0302-41DF-B77D-FCBE61F9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7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in the Enterprise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Linux is</a:t>
            </a:r>
          </a:p>
          <a:p>
            <a:r>
              <a:rPr lang="en-US" dirty="0" smtClean="0"/>
              <a:t>Understand devices that Linux is built into</a:t>
            </a:r>
          </a:p>
          <a:p>
            <a:r>
              <a:rPr lang="en-US" dirty="0" smtClean="0"/>
              <a:t>Understand why we need to care about Linux in the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3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Linux is an operating system</a:t>
            </a:r>
          </a:p>
          <a:p>
            <a:r>
              <a:rPr lang="en-US" dirty="0" smtClean="0"/>
              <a:t>It’s used for a lot of technology, such as cars, TV’s, thermostats, and particularly servers</a:t>
            </a:r>
          </a:p>
          <a:p>
            <a:r>
              <a:rPr lang="en-US" dirty="0" smtClean="0"/>
              <a:t>Linux runs most of the internet in some, size, shape or form</a:t>
            </a:r>
          </a:p>
          <a:p>
            <a:pPr lvl="1"/>
            <a:r>
              <a:rPr lang="en-US" dirty="0" smtClean="0"/>
              <a:t>Estimated over 95% of the internet runs on Linux</a:t>
            </a:r>
          </a:p>
          <a:p>
            <a:r>
              <a:rPr lang="en-US" dirty="0" smtClean="0"/>
              <a:t>99% of supercomputers run Linux</a:t>
            </a:r>
          </a:p>
          <a:p>
            <a:r>
              <a:rPr lang="en-US" dirty="0" smtClean="0"/>
              <a:t>Android, which powers over 2/3 of phones in the world, is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5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GNU Project started in 1983 by Richard Stallman </a:t>
            </a:r>
          </a:p>
          <a:p>
            <a:pPr lvl="1"/>
            <a:r>
              <a:rPr lang="en-US" dirty="0" smtClean="0"/>
              <a:t>Goal was to create a “complete Unix-compatible software system” composed of free software</a:t>
            </a:r>
          </a:p>
          <a:p>
            <a:r>
              <a:rPr lang="en-US" dirty="0" smtClean="0"/>
              <a:t>1985 Stallman started Free Software Foundation and wrote the GNU GPL</a:t>
            </a:r>
          </a:p>
          <a:p>
            <a:pPr lvl="1"/>
            <a:r>
              <a:rPr lang="en-US" dirty="0" smtClean="0"/>
              <a:t>GNU stands for “GNU’s Not Unix” – a recursive acronym</a:t>
            </a:r>
          </a:p>
          <a:p>
            <a:pPr lvl="1"/>
            <a:r>
              <a:rPr lang="en-US" dirty="0" smtClean="0"/>
              <a:t>GPL stands for General Public License which allows users to run, study, share and modify the software</a:t>
            </a:r>
          </a:p>
          <a:p>
            <a:r>
              <a:rPr lang="en-US" dirty="0" smtClean="0"/>
              <a:t>UNIX like operating system that started development by Linus Torvalds in 1991</a:t>
            </a:r>
          </a:p>
          <a:p>
            <a:pPr lvl="1"/>
            <a:r>
              <a:rPr lang="en-US" dirty="0" smtClean="0"/>
              <a:t>Started to take off in the mid 90’s when it was adopted by larger corporations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3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Linux keeps evolving</a:t>
            </a:r>
          </a:p>
          <a:p>
            <a:r>
              <a:rPr lang="en-US" dirty="0" smtClean="0"/>
              <a:t>Linus Torvalds is still the primary contributor to the kernel and still completely involved</a:t>
            </a:r>
          </a:p>
          <a:p>
            <a:r>
              <a:rPr lang="en-US" dirty="0" smtClean="0"/>
              <a:t>There are 100’s of distributions and variations of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at least has something they own that runs Linux</a:t>
            </a:r>
          </a:p>
          <a:p>
            <a:r>
              <a:rPr lang="en-US" dirty="0" smtClean="0"/>
              <a:t> Enterprises run at least something on </a:t>
            </a:r>
            <a:r>
              <a:rPr lang="en-US" dirty="0"/>
              <a:t>L</a:t>
            </a:r>
            <a:r>
              <a:rPr lang="en-US" dirty="0" smtClean="0"/>
              <a:t>inux</a:t>
            </a:r>
          </a:p>
          <a:p>
            <a:pPr lvl="1"/>
            <a:r>
              <a:rPr lang="en-US" dirty="0" smtClean="0"/>
              <a:t>Industrial control systems</a:t>
            </a:r>
          </a:p>
          <a:p>
            <a:pPr lvl="1"/>
            <a:r>
              <a:rPr lang="en-US" dirty="0" smtClean="0"/>
              <a:t>Web servers</a:t>
            </a:r>
          </a:p>
          <a:p>
            <a:pPr lvl="1"/>
            <a:r>
              <a:rPr lang="en-US" dirty="0" smtClean="0"/>
              <a:t>Files servers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Big Data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7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name it – there is something that it is good at</a:t>
            </a:r>
          </a:p>
          <a:p>
            <a:r>
              <a:rPr lang="en-US" dirty="0" smtClean="0"/>
              <a:t>Just takes time to figure out and program</a:t>
            </a:r>
          </a:p>
          <a:p>
            <a:r>
              <a:rPr lang="en-US" dirty="0" smtClean="0"/>
              <a:t>Some of the pitfalls</a:t>
            </a:r>
          </a:p>
          <a:p>
            <a:pPr lvl="1"/>
            <a:r>
              <a:rPr lang="en-US" dirty="0" smtClean="0"/>
              <a:t>You have to understand it</a:t>
            </a:r>
          </a:p>
          <a:p>
            <a:pPr lvl="1"/>
            <a:r>
              <a:rPr lang="en-US" dirty="0" smtClean="0"/>
              <a:t>You constantly need to know how it works and keep up with the technology</a:t>
            </a:r>
          </a:p>
          <a:p>
            <a:pPr lvl="1"/>
            <a:r>
              <a:rPr lang="en-US" dirty="0" smtClean="0"/>
              <a:t>It’s a different way of 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2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administrator will encounter Linux at some point in their career</a:t>
            </a:r>
          </a:p>
          <a:p>
            <a:r>
              <a:rPr lang="en-US" dirty="0" smtClean="0"/>
              <a:t>Well versed Linux administrators will always have work</a:t>
            </a:r>
          </a:p>
          <a:p>
            <a:r>
              <a:rPr lang="en-US" dirty="0" smtClean="0"/>
              <a:t>Since Linux runs quite a bit of the internet and technology, it’s best to learn it even if you are not going to be a Linux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1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290</TotalTime>
  <Words>361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Linux in the Enterprise</vt:lpstr>
      <vt:lpstr>Objectives</vt:lpstr>
      <vt:lpstr>What is Linux?</vt:lpstr>
      <vt:lpstr>A brief history on Linux</vt:lpstr>
      <vt:lpstr>Today</vt:lpstr>
      <vt:lpstr>Why do we care?</vt:lpstr>
      <vt:lpstr>What is Linux good at?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in the Enterprise</dc:title>
  <dc:creator>Greg Williams</dc:creator>
  <cp:lastModifiedBy>Greg Williams</cp:lastModifiedBy>
  <cp:revision>7</cp:revision>
  <dcterms:created xsi:type="dcterms:W3CDTF">2017-03-10T14:24:47Z</dcterms:created>
  <dcterms:modified xsi:type="dcterms:W3CDTF">2017-03-10T19:14:51Z</dcterms:modified>
</cp:coreProperties>
</file>