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2" r:id="rId2"/>
    <p:sldId id="267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51013" y="3259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 - Iterative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For a sorted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array A, finds if </a:t>
            </a:r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is in the array A[lo…hi]</a:t>
            </a: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Alg.: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BINARY-SEARCH (A,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lo, hi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x) 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{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while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(lo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≤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hi)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{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mid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 (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lo+hi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)/2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if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 x &lt; A[mid]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 then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hi=mid-1;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else if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 x &gt; A[mid]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 then 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lo=mid+1;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else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	return mid;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}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return false;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80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622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 - Recursive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For a sorted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array A, finds if </a:t>
            </a:r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is in the array A[lo…hi]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Alg.: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BINARY-SEARCH (A, lo, hi, x) 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{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(lo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&gt;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hi)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return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FALSE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else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{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	mid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 (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lo+hi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)/2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x ==A[mid]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return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TRUE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 x &lt; A[mid] 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BINARY-SEARCH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(A, lo, mid-1, x)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 x &gt; A[mid] 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BINARY-SEARCH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(A, mid+1, hi, x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}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6955971" y="1502728"/>
            <a:ext cx="4267200" cy="1662112"/>
            <a:chOff x="2736" y="1872"/>
            <a:chExt cx="2688" cy="1047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2736" y="1872"/>
              <a:ext cx="2688" cy="480"/>
              <a:chOff x="528" y="1392"/>
              <a:chExt cx="2688" cy="480"/>
            </a:xfrm>
          </p:grpSpPr>
          <p:grpSp>
            <p:nvGrpSpPr>
              <p:cNvPr id="56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12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11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10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9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7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5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3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2</a:t>
                  </a:r>
                  <a:endParaRPr kumimoji="0" lang="en-US" altLang="en-US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8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0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1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2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63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64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48" name="Group 34"/>
            <p:cNvGrpSpPr>
              <a:grpSpLocks/>
            </p:cNvGrpSpPr>
            <p:nvPr/>
          </p:nvGrpSpPr>
          <p:grpSpPr bwMode="auto">
            <a:xfrm>
              <a:off x="3936" y="2448"/>
              <a:ext cx="660" cy="375"/>
              <a:chOff x="3936" y="2448"/>
              <a:chExt cx="660" cy="375"/>
            </a:xfrm>
          </p:grpSpPr>
          <p:sp>
            <p:nvSpPr>
              <p:cNvPr id="53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mid</a:t>
                </a: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2784" y="268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lo</a:t>
              </a: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5126" y="268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hi</a:t>
              </a: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 -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6" y="1386786"/>
            <a:ext cx="9710366" cy="46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89" y="1254033"/>
            <a:ext cx="8778240" cy="45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 -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7" y="1326288"/>
            <a:ext cx="8535352" cy="43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Binary Search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Let m denotes the number of comparison required to search an element among the array of n elements.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No of elements(n)		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Maximum No of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comparison (m)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1						1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2						2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3						2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4						3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5						3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6						3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7						3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8						4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9						4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10						4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12						4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14						4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15					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49789" y="2768001"/>
            <a:ext cx="3093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en-US" sz="2200" baseline="30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m-1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≤ n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(m-1)log2 ≤ log(n)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m-1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≤ 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log(n)/log2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(m-1) ≤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lg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(n)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 ≤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lg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(n)+1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m=O(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lgn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en-US" sz="2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452</TotalTime>
  <Words>171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Comic Sans MS</vt:lpstr>
      <vt:lpstr>Monotype Corsiva</vt:lpstr>
      <vt:lpstr>Symbol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67</cp:revision>
  <dcterms:created xsi:type="dcterms:W3CDTF">2017-07-18T07:31:13Z</dcterms:created>
  <dcterms:modified xsi:type="dcterms:W3CDTF">2018-08-31T03:38:28Z</dcterms:modified>
</cp:coreProperties>
</file>