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BD781-9BA8-453D-8D65-C2DD760A96C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ED1E-DAA6-4C79-954D-1807E5B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8E9744-D991-4650-BBDC-3DF7CDCA26A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24311B-5741-4496-89C3-FF600FF4A27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4C7A99-35FD-434B-96E2-3E47E41957E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Control Transfer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886200"/>
            <a:ext cx="41910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Anurag Tiwari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1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8.1.2 How to check the results of operations for specified conditions {branch} (e.g. equals 0, negative, and so on)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8724" name="Picture 4" descr="C:\Tmp\1.bmp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"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1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Alternatives for checking the operation results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1796" name="Picture 4" descr="C:\Tmp\1.jpg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5" b="63377"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5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Frequency of taken and not-taken branches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4868" name="Picture 4" descr="C:\Tmp\1.jpg"/>
          <p:cNvPicPr>
            <a:picLocks noChangeAspect="1" noChangeArrowheads="1"/>
          </p:cNvPicPr>
          <p:nvPr/>
        </p:nvPicPr>
        <p:blipFill>
          <a:blip r:embed="rId2">
            <a:lum bright="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8" b="1816"/>
          <a:stretch>
            <a:fillRect/>
          </a:stretch>
        </p:blipFill>
        <p:spPr bwMode="auto">
          <a:xfrm>
            <a:off x="0" y="1066800"/>
            <a:ext cx="89439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1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Micro-Operations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executes a program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Fetch/execute cycle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cycle has a number of steps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pipelining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micro-operations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does very little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 operation of CPU</a:t>
            </a:r>
          </a:p>
        </p:txBody>
      </p:sp>
    </p:spTree>
    <p:extLst>
      <p:ext uri="{BB962C8B-B14F-4D97-AF65-F5344CB8AC3E}">
        <p14:creationId xmlns:p14="http://schemas.microsoft.com/office/powerpoint/2010/main" val="31858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Constituent Elements of </a:t>
            </a:r>
            <a:b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91"/>
          <a:stretch>
            <a:fillRect/>
          </a:stretch>
        </p:blipFill>
        <p:spPr bwMode="auto">
          <a:xfrm>
            <a:off x="533400" y="1752600"/>
            <a:ext cx="80010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1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GB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Register (MAR) 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address bus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address for read or write op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Buffer Register (MBR) 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data bus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Holds data to write or last data read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(PC) 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Holds address of next instruction to be fetched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 (IR) </a:t>
            </a:r>
          </a:p>
          <a:p>
            <a:pPr lvl="1"/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Holds last instruction fetched</a:t>
            </a:r>
          </a:p>
        </p:txBody>
      </p:sp>
    </p:spTree>
    <p:extLst>
      <p:ext uri="{BB962C8B-B14F-4D97-AF65-F5344CB8AC3E}">
        <p14:creationId xmlns:p14="http://schemas.microsoft.com/office/powerpoint/2010/main" val="6231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control transfer instructions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branch handling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Multiway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676400" y="65532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FFFFFF"/>
                </a:solidFill>
                <a:latin typeface="Tahoma" pitchFamily="34" charset="0"/>
              </a:rPr>
              <a:t>CH01</a:t>
            </a:r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 to Branch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 modify, conditionally or unconditionally,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PC.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transfer control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alter the sequence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2269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types of branches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4628" name="Picture 4" descr="C:\Tmp\1.bmp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b="61157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5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Branch: To transfer control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6676" name="Picture 4" descr="C:\Tmp\1.bmp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4" b="26459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6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Branch: e.g.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7700" name="Picture 4" descr="C:\Tmp\1.bmp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1" r="12500" b="5154"/>
          <a:stretch>
            <a:fillRect/>
          </a:stretch>
        </p:blipFill>
        <p:spPr bwMode="auto">
          <a:xfrm>
            <a:off x="0" y="9906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184</Words>
  <Application>Microsoft Office PowerPoint</Application>
  <PresentationFormat>On-screen Show (4:3)</PresentationFormat>
  <Paragraphs>45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Control Transfer</vt:lpstr>
      <vt:lpstr>Micro-Operations</vt:lpstr>
      <vt:lpstr>Constituent Elements of  Program Execution</vt:lpstr>
      <vt:lpstr>Registers</vt:lpstr>
      <vt:lpstr>Processing of control transfer instructions</vt:lpstr>
      <vt:lpstr> Intro to Branch</vt:lpstr>
      <vt:lpstr>Major types of branches</vt:lpstr>
      <vt:lpstr>Branch: To transfer control</vt:lpstr>
      <vt:lpstr>Branch: e.g.</vt:lpstr>
      <vt:lpstr>8.1.2 How to check the results of operations for specified conditions {branch} (e.g. equals 0, negative, and so on)</vt:lpstr>
      <vt:lpstr>Alternatives for checking the operation results</vt:lpstr>
      <vt:lpstr>Frequency of taken and not-taken branches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Transfer</dc:title>
  <dc:creator>Anurag Tiwari</dc:creator>
  <cp:lastModifiedBy>Anurag Tiwari</cp:lastModifiedBy>
  <cp:revision>3</cp:revision>
  <dcterms:created xsi:type="dcterms:W3CDTF">2006-08-16T00:00:00Z</dcterms:created>
  <dcterms:modified xsi:type="dcterms:W3CDTF">2017-07-24T08:25:24Z</dcterms:modified>
</cp:coreProperties>
</file>