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2"/>
  </p:notesMasterIdLst>
  <p:sldIdLst>
    <p:sldId id="256" r:id="rId2"/>
    <p:sldId id="276" r:id="rId3"/>
    <p:sldId id="271" r:id="rId4"/>
    <p:sldId id="293" r:id="rId5"/>
    <p:sldId id="272" r:id="rId6"/>
    <p:sldId id="275" r:id="rId7"/>
    <p:sldId id="290" r:id="rId8"/>
    <p:sldId id="267" r:id="rId9"/>
    <p:sldId id="278" r:id="rId10"/>
    <p:sldId id="291" r:id="rId11"/>
    <p:sldId id="260" r:id="rId12"/>
    <p:sldId id="292" r:id="rId13"/>
    <p:sldId id="277" r:id="rId14"/>
    <p:sldId id="274" r:id="rId15"/>
    <p:sldId id="294" r:id="rId16"/>
    <p:sldId id="295" r:id="rId17"/>
    <p:sldId id="296" r:id="rId18"/>
    <p:sldId id="297"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10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sharma0948@gmail.com" userId="abea5df0fabb232b" providerId="LiveId" clId="{A31F0681-4225-488B-BEE5-90ABA4AE30A4}"/>
    <pc:docChg chg="undo custSel addSld delSld modSld sldOrd">
      <pc:chgData name="amansharma0948@gmail.com" userId="abea5df0fabb232b" providerId="LiveId" clId="{A31F0681-4225-488B-BEE5-90ABA4AE30A4}" dt="2025-06-25T08:12:56.343" v="1138" actId="1036"/>
      <pc:docMkLst>
        <pc:docMk/>
      </pc:docMkLst>
      <pc:sldChg chg="addSp delSp modSp mod">
        <pc:chgData name="amansharma0948@gmail.com" userId="abea5df0fabb232b" providerId="LiveId" clId="{A31F0681-4225-488B-BEE5-90ABA4AE30A4}" dt="2025-06-25T08:12:56.343" v="1138" actId="1036"/>
        <pc:sldMkLst>
          <pc:docMk/>
          <pc:sldMk cId="2561634412" sldId="256"/>
        </pc:sldMkLst>
      </pc:sldChg>
      <pc:sldChg chg="addSp delSp modSp mod">
        <pc:chgData name="amansharma0948@gmail.com" userId="abea5df0fabb232b" providerId="LiveId" clId="{A31F0681-4225-488B-BEE5-90ABA4AE30A4}" dt="2025-06-25T07:23:27.347" v="960" actId="113"/>
        <pc:sldMkLst>
          <pc:docMk/>
          <pc:sldMk cId="3790003335" sldId="260"/>
        </pc:sldMkLst>
      </pc:sldChg>
      <pc:sldChg chg="addSp delSp modSp mod">
        <pc:chgData name="amansharma0948@gmail.com" userId="abea5df0fabb232b" providerId="LiveId" clId="{A31F0681-4225-488B-BEE5-90ABA4AE30A4}" dt="2025-06-25T06:26:32.672" v="478" actId="207"/>
        <pc:sldMkLst>
          <pc:docMk/>
          <pc:sldMk cId="1806976770" sldId="267"/>
        </pc:sldMkLst>
      </pc:sldChg>
      <pc:sldChg chg="addSp modSp mod">
        <pc:chgData name="amansharma0948@gmail.com" userId="abea5df0fabb232b" providerId="LiveId" clId="{A31F0681-4225-488B-BEE5-90ABA4AE30A4}" dt="2025-06-25T07:29:56.308" v="1036" actId="1076"/>
        <pc:sldMkLst>
          <pc:docMk/>
          <pc:sldMk cId="3582802365" sldId="269"/>
        </pc:sldMkLst>
      </pc:sldChg>
      <pc:sldChg chg="delSp modSp mod">
        <pc:chgData name="amansharma0948@gmail.com" userId="abea5df0fabb232b" providerId="LiveId" clId="{A31F0681-4225-488B-BEE5-90ABA4AE30A4}" dt="2025-06-25T06:12:57.914" v="314"/>
        <pc:sldMkLst>
          <pc:docMk/>
          <pc:sldMk cId="3520686483" sldId="271"/>
        </pc:sldMkLst>
      </pc:sldChg>
      <pc:sldChg chg="modSp mod ord">
        <pc:chgData name="amansharma0948@gmail.com" userId="abea5df0fabb232b" providerId="LiveId" clId="{A31F0681-4225-488B-BEE5-90ABA4AE30A4}" dt="2025-06-25T06:12:12.071" v="312" actId="207"/>
        <pc:sldMkLst>
          <pc:docMk/>
          <pc:sldMk cId="1530002098" sldId="272"/>
        </pc:sldMkLst>
      </pc:sldChg>
      <pc:sldChg chg="addSp delSp modSp mod">
        <pc:chgData name="amansharma0948@gmail.com" userId="abea5df0fabb232b" providerId="LiveId" clId="{A31F0681-4225-488B-BEE5-90ABA4AE30A4}" dt="2025-06-25T07:26:08.610" v="983" actId="14100"/>
        <pc:sldMkLst>
          <pc:docMk/>
          <pc:sldMk cId="1401215116" sldId="274"/>
        </pc:sldMkLst>
      </pc:sldChg>
      <pc:sldChg chg="addSp delSp modSp mod">
        <pc:chgData name="amansharma0948@gmail.com" userId="abea5df0fabb232b" providerId="LiveId" clId="{A31F0681-4225-488B-BEE5-90ABA4AE30A4}" dt="2025-06-25T06:08:56.752" v="225" actId="255"/>
        <pc:sldMkLst>
          <pc:docMk/>
          <pc:sldMk cId="3579847583" sldId="275"/>
        </pc:sldMkLst>
      </pc:sldChg>
      <pc:sldChg chg="addSp delSp modSp mod">
        <pc:chgData name="amansharma0948@gmail.com" userId="abea5df0fabb232b" providerId="LiveId" clId="{A31F0681-4225-488B-BEE5-90ABA4AE30A4}" dt="2025-06-25T05:36:59.724" v="33" actId="14100"/>
        <pc:sldMkLst>
          <pc:docMk/>
          <pc:sldMk cId="804520133" sldId="276"/>
        </pc:sldMkLst>
      </pc:sldChg>
      <pc:sldChg chg="addSp delSp modSp mod">
        <pc:chgData name="amansharma0948@gmail.com" userId="abea5df0fabb232b" providerId="LiveId" clId="{A31F0681-4225-488B-BEE5-90ABA4AE30A4}" dt="2025-06-25T07:38:20.508" v="1119" actId="14100"/>
        <pc:sldMkLst>
          <pc:docMk/>
          <pc:sldMk cId="3205342851" sldId="277"/>
        </pc:sldMkLst>
      </pc:sldChg>
      <pc:sldChg chg="addSp delSp modSp mod">
        <pc:chgData name="amansharma0948@gmail.com" userId="abea5df0fabb232b" providerId="LiveId" clId="{A31F0681-4225-488B-BEE5-90ABA4AE30A4}" dt="2025-06-25T06:59:33.904" v="503" actId="14100"/>
        <pc:sldMkLst>
          <pc:docMk/>
          <pc:sldMk cId="1408760065" sldId="278"/>
        </pc:sldMkLst>
      </pc:sldChg>
      <pc:sldChg chg="addSp delSp modSp del mod modNotesTx">
        <pc:chgData name="amansharma0948@gmail.com" userId="abea5df0fabb232b" providerId="LiveId" clId="{A31F0681-4225-488B-BEE5-90ABA4AE30A4}" dt="2025-06-25T07:19:19.059" v="917" actId="2696"/>
        <pc:sldMkLst>
          <pc:docMk/>
          <pc:sldMk cId="1297938638" sldId="279"/>
        </pc:sldMkLst>
      </pc:sldChg>
      <pc:sldChg chg="modSp add mod">
        <pc:chgData name="amansharma0948@gmail.com" userId="abea5df0fabb232b" providerId="LiveId" clId="{A31F0681-4225-488B-BEE5-90ABA4AE30A4}" dt="2025-06-25T08:12:16.149" v="1133" actId="113"/>
        <pc:sldMkLst>
          <pc:docMk/>
          <pc:sldMk cId="3615645885" sldId="280"/>
        </pc:sldMkLst>
      </pc:sldChg>
      <pc:sldChg chg="del">
        <pc:chgData name="amansharma0948@gmail.com" userId="abea5df0fabb232b" providerId="LiveId" clId="{A31F0681-4225-488B-BEE5-90ABA4AE30A4}" dt="2025-06-25T08:10:58.484" v="1124" actId="2696"/>
        <pc:sldMkLst>
          <pc:docMk/>
          <pc:sldMk cId="3993489219" sldId="280"/>
        </pc:sldMkLst>
      </pc:sldChg>
      <pc:sldChg chg="del">
        <pc:chgData name="amansharma0948@gmail.com" userId="abea5df0fabb232b" providerId="LiveId" clId="{A31F0681-4225-488B-BEE5-90ABA4AE30A4}" dt="2025-06-25T08:11:01.416" v="1125" actId="2696"/>
        <pc:sldMkLst>
          <pc:docMk/>
          <pc:sldMk cId="1317211732" sldId="281"/>
        </pc:sldMkLst>
      </pc:sldChg>
      <pc:sldChg chg="del">
        <pc:chgData name="amansharma0948@gmail.com" userId="abea5df0fabb232b" providerId="LiveId" clId="{A31F0681-4225-488B-BEE5-90ABA4AE30A4}" dt="2025-06-25T08:10:56.074" v="1123" actId="2696"/>
        <pc:sldMkLst>
          <pc:docMk/>
          <pc:sldMk cId="1253302510" sldId="282"/>
        </pc:sldMkLst>
      </pc:sldChg>
      <pc:sldChg chg="del">
        <pc:chgData name="amansharma0948@gmail.com" userId="abea5df0fabb232b" providerId="LiveId" clId="{A31F0681-4225-488B-BEE5-90ABA4AE30A4}" dt="2025-06-25T08:10:31.650" v="1121" actId="2696"/>
        <pc:sldMkLst>
          <pc:docMk/>
          <pc:sldMk cId="3220506158" sldId="283"/>
        </pc:sldMkLst>
      </pc:sldChg>
      <pc:sldChg chg="del">
        <pc:chgData name="amansharma0948@gmail.com" userId="abea5df0fabb232b" providerId="LiveId" clId="{A31F0681-4225-488B-BEE5-90ABA4AE30A4}" dt="2025-06-25T08:12:32.788" v="1134" actId="2696"/>
        <pc:sldMkLst>
          <pc:docMk/>
          <pc:sldMk cId="3750791185" sldId="284"/>
        </pc:sldMkLst>
      </pc:sldChg>
      <pc:sldChg chg="del">
        <pc:chgData name="amansharma0948@gmail.com" userId="abea5df0fabb232b" providerId="LiveId" clId="{A31F0681-4225-488B-BEE5-90ABA4AE30A4}" dt="2025-06-25T07:30:37.355" v="1039" actId="2696"/>
        <pc:sldMkLst>
          <pc:docMk/>
          <pc:sldMk cId="1375917005" sldId="285"/>
        </pc:sldMkLst>
      </pc:sldChg>
      <pc:sldChg chg="del">
        <pc:chgData name="amansharma0948@gmail.com" userId="abea5df0fabb232b" providerId="LiveId" clId="{A31F0681-4225-488B-BEE5-90ABA4AE30A4}" dt="2025-06-25T08:12:36.663" v="1135" actId="2696"/>
        <pc:sldMkLst>
          <pc:docMk/>
          <pc:sldMk cId="2150083779" sldId="286"/>
        </pc:sldMkLst>
      </pc:sldChg>
      <pc:sldChg chg="del">
        <pc:chgData name="amansharma0948@gmail.com" userId="abea5df0fabb232b" providerId="LiveId" clId="{A31F0681-4225-488B-BEE5-90ABA4AE30A4}" dt="2025-06-25T07:30:26.398" v="1038" actId="2696"/>
        <pc:sldMkLst>
          <pc:docMk/>
          <pc:sldMk cId="1161365876" sldId="287"/>
        </pc:sldMkLst>
      </pc:sldChg>
      <pc:sldChg chg="del">
        <pc:chgData name="amansharma0948@gmail.com" userId="abea5df0fabb232b" providerId="LiveId" clId="{A31F0681-4225-488B-BEE5-90ABA4AE30A4}" dt="2025-06-25T08:12:39.142" v="1136" actId="2696"/>
        <pc:sldMkLst>
          <pc:docMk/>
          <pc:sldMk cId="753790393" sldId="288"/>
        </pc:sldMkLst>
      </pc:sldChg>
      <pc:sldChg chg="del">
        <pc:chgData name="amansharma0948@gmail.com" userId="abea5df0fabb232b" providerId="LiveId" clId="{A31F0681-4225-488B-BEE5-90ABA4AE30A4}" dt="2025-06-25T07:30:04.842" v="1037" actId="2696"/>
        <pc:sldMkLst>
          <pc:docMk/>
          <pc:sldMk cId="2581104648" sldId="289"/>
        </pc:sldMkLst>
      </pc:sldChg>
      <pc:sldChg chg="addSp delSp modSp new mod">
        <pc:chgData name="amansharma0948@gmail.com" userId="abea5df0fabb232b" providerId="LiveId" clId="{A31F0681-4225-488B-BEE5-90ABA4AE30A4}" dt="2025-06-25T06:20:26.884" v="416" actId="14100"/>
        <pc:sldMkLst>
          <pc:docMk/>
          <pc:sldMk cId="3879786414" sldId="290"/>
        </pc:sldMkLst>
      </pc:sldChg>
      <pc:sldChg chg="addSp delSp modSp add mod">
        <pc:chgData name="amansharma0948@gmail.com" userId="abea5df0fabb232b" providerId="LiveId" clId="{A31F0681-4225-488B-BEE5-90ABA4AE30A4}" dt="2025-06-25T07:20:07.476" v="927" actId="1076"/>
        <pc:sldMkLst>
          <pc:docMk/>
          <pc:sldMk cId="1367628116" sldId="291"/>
        </pc:sldMkLst>
      </pc:sldChg>
      <pc:sldChg chg="add">
        <pc:chgData name="amansharma0948@gmail.com" userId="abea5df0fabb232b" providerId="LiveId" clId="{A31F0681-4225-488B-BEE5-90ABA4AE30A4}" dt="2025-06-25T08:10:24.004" v="1120"/>
        <pc:sldMkLst>
          <pc:docMk/>
          <pc:sldMk cId="3323422454" sldId="292"/>
        </pc:sldMkLst>
      </pc:sldChg>
      <pc:sldChg chg="modSp add del mod">
        <pc:chgData name="amansharma0948@gmail.com" userId="abea5df0fabb232b" providerId="LiveId" clId="{A31F0681-4225-488B-BEE5-90ABA4AE30A4}" dt="2025-06-25T07:23:33.354" v="961" actId="2696"/>
        <pc:sldMkLst>
          <pc:docMk/>
          <pc:sldMk cId="4181002785" sldId="292"/>
        </pc:sldMkLst>
      </pc:sldChg>
      <pc:sldChg chg="add del">
        <pc:chgData name="amansharma0948@gmail.com" userId="abea5df0fabb232b" providerId="LiveId" clId="{A31F0681-4225-488B-BEE5-90ABA4AE30A4}" dt="2025-06-25T07:21:40.605" v="936"/>
        <pc:sldMkLst>
          <pc:docMk/>
          <pc:sldMk cId="1727685255" sldId="293"/>
        </pc:sldMkLst>
      </pc:sldChg>
      <pc:sldChg chg="add">
        <pc:chgData name="amansharma0948@gmail.com" userId="abea5df0fabb232b" providerId="LiveId" clId="{A31F0681-4225-488B-BEE5-90ABA4AE30A4}" dt="2025-06-25T08:10:49.505" v="1122"/>
        <pc:sldMkLst>
          <pc:docMk/>
          <pc:sldMk cId="4116678619" sldId="293"/>
        </pc:sldMkLst>
      </pc:sldChg>
    </pc:docChg>
  </pc:docChgLst>
  <pc:docChgLst>
    <pc:chgData name="Aman sharma" userId="abea5df0fabb232b" providerId="LiveId" clId="{2358961B-EC8E-4C6E-AD52-63907C66A97E}"/>
    <pc:docChg chg="undo custSel addSld modSld sldOrd">
      <pc:chgData name="Aman sharma" userId="abea5df0fabb232b" providerId="LiveId" clId="{2358961B-EC8E-4C6E-AD52-63907C66A97E}" dt="2025-09-04T08:09:00.311" v="1380" actId="14100"/>
      <pc:docMkLst>
        <pc:docMk/>
      </pc:docMkLst>
      <pc:sldChg chg="addSp delSp modSp mod">
        <pc:chgData name="Aman sharma" userId="abea5df0fabb232b" providerId="LiveId" clId="{2358961B-EC8E-4C6E-AD52-63907C66A97E}" dt="2025-08-29T10:21:49.676" v="43" actId="20577"/>
        <pc:sldMkLst>
          <pc:docMk/>
          <pc:sldMk cId="2561634412" sldId="256"/>
        </pc:sldMkLst>
        <pc:spChg chg="mod">
          <ac:chgData name="Aman sharma" userId="abea5df0fabb232b" providerId="LiveId" clId="{2358961B-EC8E-4C6E-AD52-63907C66A97E}" dt="2025-08-29T10:21:49.676" v="43" actId="20577"/>
          <ac:spMkLst>
            <pc:docMk/>
            <pc:sldMk cId="2561634412" sldId="256"/>
            <ac:spMk id="7" creationId="{2CA6B1C1-C53C-34B6-1B90-EBAF4FAA5D8E}"/>
          </ac:spMkLst>
        </pc:spChg>
        <pc:spChg chg="mod">
          <ac:chgData name="Aman sharma" userId="abea5df0fabb232b" providerId="LiveId" clId="{2358961B-EC8E-4C6E-AD52-63907C66A97E}" dt="2025-08-29T10:21:39.576" v="40" actId="14100"/>
          <ac:spMkLst>
            <pc:docMk/>
            <pc:sldMk cId="2561634412" sldId="256"/>
            <ac:spMk id="15" creationId="{3B747DA6-3A80-82AA-311B-C3CD885E3418}"/>
          </ac:spMkLst>
        </pc:spChg>
        <pc:graphicFrameChg chg="modGraphic">
          <ac:chgData name="Aman sharma" userId="abea5df0fabb232b" providerId="LiveId" clId="{2358961B-EC8E-4C6E-AD52-63907C66A97E}" dt="2025-08-29T10:20:52.318" v="32" actId="207"/>
          <ac:graphicFrameMkLst>
            <pc:docMk/>
            <pc:sldMk cId="2561634412" sldId="256"/>
            <ac:graphicFrameMk id="4" creationId="{07E1C263-B689-CF1C-082C-F4AE033E3574}"/>
          </ac:graphicFrameMkLst>
        </pc:graphicFrameChg>
        <pc:picChg chg="add mod">
          <ac:chgData name="Aman sharma" userId="abea5df0fabb232b" providerId="LiveId" clId="{2358961B-EC8E-4C6E-AD52-63907C66A97E}" dt="2025-08-29T10:20:41.423" v="31" actId="14100"/>
          <ac:picMkLst>
            <pc:docMk/>
            <pc:sldMk cId="2561634412" sldId="256"/>
            <ac:picMk id="8" creationId="{5B8DEF71-3099-63D3-9328-B008CE08DFF4}"/>
          </ac:picMkLst>
        </pc:picChg>
      </pc:sldChg>
      <pc:sldChg chg="addSp delSp modSp mod">
        <pc:chgData name="Aman sharma" userId="abea5df0fabb232b" providerId="LiveId" clId="{2358961B-EC8E-4C6E-AD52-63907C66A97E}" dt="2025-09-04T07:14:58.447" v="901" actId="14100"/>
        <pc:sldMkLst>
          <pc:docMk/>
          <pc:sldMk cId="3790003335" sldId="260"/>
        </pc:sldMkLst>
        <pc:spChg chg="del">
          <ac:chgData name="Aman sharma" userId="abea5df0fabb232b" providerId="LiveId" clId="{2358961B-EC8E-4C6E-AD52-63907C66A97E}" dt="2025-09-03T15:23:14.615" v="580" actId="21"/>
          <ac:spMkLst>
            <pc:docMk/>
            <pc:sldMk cId="3790003335" sldId="260"/>
            <ac:spMk id="3" creationId="{CE9BD822-06D9-B7FB-C678-0C02164A4E81}"/>
          </ac:spMkLst>
        </pc:spChg>
        <pc:spChg chg="add mod">
          <ac:chgData name="Aman sharma" userId="abea5df0fabb232b" providerId="LiveId" clId="{2358961B-EC8E-4C6E-AD52-63907C66A97E}" dt="2025-09-04T07:14:58.447" v="901" actId="14100"/>
          <ac:spMkLst>
            <pc:docMk/>
            <pc:sldMk cId="3790003335" sldId="260"/>
            <ac:spMk id="4" creationId="{E84D5174-BC9B-DB4F-A3CC-99FB5C01C81B}"/>
          </ac:spMkLst>
        </pc:spChg>
        <pc:spChg chg="mod">
          <ac:chgData name="Aman sharma" userId="abea5df0fabb232b" providerId="LiveId" clId="{2358961B-EC8E-4C6E-AD52-63907C66A97E}" dt="2025-09-03T15:27:12.080" v="658" actId="1076"/>
          <ac:spMkLst>
            <pc:docMk/>
            <pc:sldMk cId="3790003335" sldId="260"/>
            <ac:spMk id="10" creationId="{B149FFB1-EDC2-E8A7-9575-2D18D1FEC5F7}"/>
          </ac:spMkLst>
        </pc:spChg>
        <pc:spChg chg="del">
          <ac:chgData name="Aman sharma" userId="abea5df0fabb232b" providerId="LiveId" clId="{2358961B-EC8E-4C6E-AD52-63907C66A97E}" dt="2025-09-03T15:25:49.444" v="645" actId="21"/>
          <ac:spMkLst>
            <pc:docMk/>
            <pc:sldMk cId="3790003335" sldId="260"/>
            <ac:spMk id="12" creationId="{70DF6C0D-7E03-C3D0-BC35-413A5DAA5E08}"/>
          </ac:spMkLst>
        </pc:spChg>
        <pc:picChg chg="del">
          <ac:chgData name="Aman sharma" userId="abea5df0fabb232b" providerId="LiveId" clId="{2358961B-EC8E-4C6E-AD52-63907C66A97E}" dt="2025-09-03T15:25:54.789" v="647" actId="21"/>
          <ac:picMkLst>
            <pc:docMk/>
            <pc:sldMk cId="3790003335" sldId="260"/>
            <ac:picMk id="5" creationId="{5D0F92D4-AAAF-3D7E-4D50-B19D4DC00C74}"/>
          </ac:picMkLst>
        </pc:picChg>
        <pc:picChg chg="add mod">
          <ac:chgData name="Aman sharma" userId="abea5df0fabb232b" providerId="LiveId" clId="{2358961B-EC8E-4C6E-AD52-63907C66A97E}" dt="2025-09-03T15:26:31.208" v="653" actId="14100"/>
          <ac:picMkLst>
            <pc:docMk/>
            <pc:sldMk cId="3790003335" sldId="260"/>
            <ac:picMk id="7" creationId="{56BBE1F8-9BBD-E2E3-852B-B62C25B304FE}"/>
          </ac:picMkLst>
        </pc:picChg>
        <pc:picChg chg="del">
          <ac:chgData name="Aman sharma" userId="abea5df0fabb232b" providerId="LiveId" clId="{2358961B-EC8E-4C6E-AD52-63907C66A97E}" dt="2025-09-03T15:25:51.958" v="646" actId="21"/>
          <ac:picMkLst>
            <pc:docMk/>
            <pc:sldMk cId="3790003335" sldId="260"/>
            <ac:picMk id="8" creationId="{8A1B392D-2801-2851-D3CF-A3B3C3309CE4}"/>
          </ac:picMkLst>
        </pc:picChg>
      </pc:sldChg>
      <pc:sldChg chg="addSp delSp modSp mod">
        <pc:chgData name="Aman sharma" userId="abea5df0fabb232b" providerId="LiveId" clId="{2358961B-EC8E-4C6E-AD52-63907C66A97E}" dt="2025-08-29T11:51:15.904" v="539" actId="20577"/>
        <pc:sldMkLst>
          <pc:docMk/>
          <pc:sldMk cId="1806976770" sldId="267"/>
        </pc:sldMkLst>
        <pc:spChg chg="add mod">
          <ac:chgData name="Aman sharma" userId="abea5df0fabb232b" providerId="LiveId" clId="{2358961B-EC8E-4C6E-AD52-63907C66A97E}" dt="2025-08-29T11:51:15.904" v="539" actId="20577"/>
          <ac:spMkLst>
            <pc:docMk/>
            <pc:sldMk cId="1806976770" sldId="267"/>
            <ac:spMk id="6" creationId="{EE0F3006-04F1-E8D5-1545-E9A8FA9F1383}"/>
          </ac:spMkLst>
        </pc:spChg>
        <pc:graphicFrameChg chg="mod modGraphic">
          <ac:chgData name="Aman sharma" userId="abea5df0fabb232b" providerId="LiveId" clId="{2358961B-EC8E-4C6E-AD52-63907C66A97E}" dt="2025-08-29T11:42:49.358" v="498" actId="115"/>
          <ac:graphicFrameMkLst>
            <pc:docMk/>
            <pc:sldMk cId="1806976770" sldId="267"/>
            <ac:graphicFrameMk id="8" creationId="{9B6989C3-B3A0-7FB6-64EE-CCE8A4FA7DFE}"/>
          </ac:graphicFrameMkLst>
        </pc:graphicFrameChg>
        <pc:picChg chg="add mod">
          <ac:chgData name="Aman sharma" userId="abea5df0fabb232b" providerId="LiveId" clId="{2358961B-EC8E-4C6E-AD52-63907C66A97E}" dt="2025-08-29T11:43:33.011" v="507" actId="14100"/>
          <ac:picMkLst>
            <pc:docMk/>
            <pc:sldMk cId="1806976770" sldId="267"/>
            <ac:picMk id="9" creationId="{2B7469F8-8D42-2E2C-68A9-5A96C817B147}"/>
          </ac:picMkLst>
        </pc:picChg>
      </pc:sldChg>
      <pc:sldChg chg="addSp modSp mod">
        <pc:chgData name="Aman sharma" userId="abea5df0fabb232b" providerId="LiveId" clId="{2358961B-EC8E-4C6E-AD52-63907C66A97E}" dt="2025-09-04T08:09:00.311" v="1380" actId="14100"/>
        <pc:sldMkLst>
          <pc:docMk/>
          <pc:sldMk cId="3582802365" sldId="269"/>
        </pc:sldMkLst>
        <pc:spChg chg="mod">
          <ac:chgData name="Aman sharma" userId="abea5df0fabb232b" providerId="LiveId" clId="{2358961B-EC8E-4C6E-AD52-63907C66A97E}" dt="2025-09-04T08:09:00.311" v="1380" actId="14100"/>
          <ac:spMkLst>
            <pc:docMk/>
            <pc:sldMk cId="3582802365" sldId="269"/>
            <ac:spMk id="6" creationId="{E112FBEC-0027-E638-FA81-849094250086}"/>
          </ac:spMkLst>
        </pc:spChg>
        <pc:spChg chg="mod">
          <ac:chgData name="Aman sharma" userId="abea5df0fabb232b" providerId="LiveId" clId="{2358961B-EC8E-4C6E-AD52-63907C66A97E}" dt="2025-09-04T08:08:48.588" v="1379" actId="20577"/>
          <ac:spMkLst>
            <pc:docMk/>
            <pc:sldMk cId="3582802365" sldId="269"/>
            <ac:spMk id="7" creationId="{B13DAFAB-4DFC-826D-35F3-229DE5C07F8E}"/>
          </ac:spMkLst>
        </pc:spChg>
        <pc:graphicFrameChg chg="mod modGraphic">
          <ac:chgData name="Aman sharma" userId="abea5df0fabb232b" providerId="LiveId" clId="{2358961B-EC8E-4C6E-AD52-63907C66A97E}" dt="2025-09-04T08:02:55.436" v="1217" actId="20577"/>
          <ac:graphicFrameMkLst>
            <pc:docMk/>
            <pc:sldMk cId="3582802365" sldId="269"/>
            <ac:graphicFrameMk id="2" creationId="{43DB29F8-F674-AE66-F712-A9441F84019F}"/>
          </ac:graphicFrameMkLst>
        </pc:graphicFrameChg>
        <pc:picChg chg="add mod">
          <ac:chgData name="Aman sharma" userId="abea5df0fabb232b" providerId="LiveId" clId="{2358961B-EC8E-4C6E-AD52-63907C66A97E}" dt="2025-09-04T08:03:51.430" v="1302" actId="1076"/>
          <ac:picMkLst>
            <pc:docMk/>
            <pc:sldMk cId="3582802365" sldId="269"/>
            <ac:picMk id="5" creationId="{FD486A16-8D42-5E1F-6EB3-21E2AFBC8391}"/>
          </ac:picMkLst>
        </pc:picChg>
      </pc:sldChg>
      <pc:sldChg chg="addSp delSp modSp mod">
        <pc:chgData name="Aman sharma" userId="abea5df0fabb232b" providerId="LiveId" clId="{2358961B-EC8E-4C6E-AD52-63907C66A97E}" dt="2025-09-04T06:04:08.923" v="781" actId="1076"/>
        <pc:sldMkLst>
          <pc:docMk/>
          <pc:sldMk cId="3524886638" sldId="270"/>
        </pc:sldMkLst>
        <pc:spChg chg="mod">
          <ac:chgData name="Aman sharma" userId="abea5df0fabb232b" providerId="LiveId" clId="{2358961B-EC8E-4C6E-AD52-63907C66A97E}" dt="2025-09-04T06:03:15.062" v="769" actId="1076"/>
          <ac:spMkLst>
            <pc:docMk/>
            <pc:sldMk cId="3524886638" sldId="270"/>
            <ac:spMk id="4" creationId="{0AA83314-C37D-C78E-4216-D1E44867FB2C}"/>
          </ac:spMkLst>
        </pc:spChg>
        <pc:graphicFrameChg chg="mod">
          <ac:chgData name="Aman sharma" userId="abea5df0fabb232b" providerId="LiveId" clId="{2358961B-EC8E-4C6E-AD52-63907C66A97E}" dt="2025-09-04T06:03:35.684" v="770" actId="931"/>
          <ac:graphicFrameMkLst>
            <pc:docMk/>
            <pc:sldMk cId="3524886638" sldId="270"/>
            <ac:graphicFrameMk id="3" creationId="{B258250E-43E3-D1FF-1963-D3B440265F22}"/>
          </ac:graphicFrameMkLst>
        </pc:graphicFrameChg>
        <pc:picChg chg="add del mod">
          <ac:chgData name="Aman sharma" userId="abea5df0fabb232b" providerId="LiveId" clId="{2358961B-EC8E-4C6E-AD52-63907C66A97E}" dt="2025-09-04T05:59:29.202" v="767" actId="21"/>
          <ac:picMkLst>
            <pc:docMk/>
            <pc:sldMk cId="3524886638" sldId="270"/>
            <ac:picMk id="5" creationId="{DAB2C3A7-B474-BD8F-C78C-BEB4539C9E4B}"/>
          </ac:picMkLst>
        </pc:picChg>
        <pc:picChg chg="add mod">
          <ac:chgData name="Aman sharma" userId="abea5df0fabb232b" providerId="LiveId" clId="{2358961B-EC8E-4C6E-AD52-63907C66A97E}" dt="2025-09-04T06:04:08.923" v="781" actId="1076"/>
          <ac:picMkLst>
            <pc:docMk/>
            <pc:sldMk cId="3524886638" sldId="270"/>
            <ac:picMk id="7" creationId="{E6D9A524-5036-DC1A-5DAE-F4D48B588F4F}"/>
          </ac:picMkLst>
        </pc:picChg>
      </pc:sldChg>
      <pc:sldChg chg="addSp delSp modSp mod">
        <pc:chgData name="Aman sharma" userId="abea5df0fabb232b" providerId="LiveId" clId="{2358961B-EC8E-4C6E-AD52-63907C66A97E}" dt="2025-08-29T11:16:44.060" v="321" actId="14100"/>
        <pc:sldMkLst>
          <pc:docMk/>
          <pc:sldMk cId="3520686483" sldId="271"/>
        </pc:sldMkLst>
        <pc:spChg chg="add mod">
          <ac:chgData name="Aman sharma" userId="abea5df0fabb232b" providerId="LiveId" clId="{2358961B-EC8E-4C6E-AD52-63907C66A97E}" dt="2025-08-29T11:16:36.323" v="320" actId="14100"/>
          <ac:spMkLst>
            <pc:docMk/>
            <pc:sldMk cId="3520686483" sldId="271"/>
            <ac:spMk id="4" creationId="{6A1FD5AB-42BE-68CE-BAD3-C5DDD42257D3}"/>
          </ac:spMkLst>
        </pc:spChg>
        <pc:spChg chg="add mod">
          <ac:chgData name="Aman sharma" userId="abea5df0fabb232b" providerId="LiveId" clId="{2358961B-EC8E-4C6E-AD52-63907C66A97E}" dt="2025-08-29T11:16:44.060" v="321" actId="14100"/>
          <ac:spMkLst>
            <pc:docMk/>
            <pc:sldMk cId="3520686483" sldId="271"/>
            <ac:spMk id="8" creationId="{904CB63E-68EC-1306-015B-270C9F385733}"/>
          </ac:spMkLst>
        </pc:spChg>
        <pc:spChg chg="mod">
          <ac:chgData name="Aman sharma" userId="abea5df0fabb232b" providerId="LiveId" clId="{2358961B-EC8E-4C6E-AD52-63907C66A97E}" dt="2025-08-29T10:31:36.368" v="136" actId="20577"/>
          <ac:spMkLst>
            <pc:docMk/>
            <pc:sldMk cId="3520686483" sldId="271"/>
            <ac:spMk id="10" creationId="{AA917964-C3A7-6A26-A015-40E7E062F9A8}"/>
          </ac:spMkLst>
        </pc:spChg>
      </pc:sldChg>
      <pc:sldChg chg="addSp delSp modSp mod">
        <pc:chgData name="Aman sharma" userId="abea5df0fabb232b" providerId="LiveId" clId="{2358961B-EC8E-4C6E-AD52-63907C66A97E}" dt="2025-08-29T11:14:22.664" v="312" actId="207"/>
        <pc:sldMkLst>
          <pc:docMk/>
          <pc:sldMk cId="1530002098" sldId="272"/>
        </pc:sldMkLst>
        <pc:spChg chg="add mod">
          <ac:chgData name="Aman sharma" userId="abea5df0fabb232b" providerId="LiveId" clId="{2358961B-EC8E-4C6E-AD52-63907C66A97E}" dt="2025-08-29T10:45:20.199" v="284" actId="1076"/>
          <ac:spMkLst>
            <pc:docMk/>
            <pc:sldMk cId="1530002098" sldId="272"/>
            <ac:spMk id="2" creationId="{1295A524-48CF-F2F2-6D0B-00924D60ECF6}"/>
          </ac:spMkLst>
        </pc:spChg>
        <pc:spChg chg="add mod">
          <ac:chgData name="Aman sharma" userId="abea5df0fabb232b" providerId="LiveId" clId="{2358961B-EC8E-4C6E-AD52-63907C66A97E}" dt="2025-08-29T10:45:27.629" v="286" actId="1076"/>
          <ac:spMkLst>
            <pc:docMk/>
            <pc:sldMk cId="1530002098" sldId="272"/>
            <ac:spMk id="3" creationId="{7A8BE3CF-C6C4-B8BD-3112-376737C5E0EC}"/>
          </ac:spMkLst>
        </pc:spChg>
        <pc:spChg chg="add mod">
          <ac:chgData name="Aman sharma" userId="abea5df0fabb232b" providerId="LiveId" clId="{2358961B-EC8E-4C6E-AD52-63907C66A97E}" dt="2025-08-29T10:45:35.145" v="289" actId="1076"/>
          <ac:spMkLst>
            <pc:docMk/>
            <pc:sldMk cId="1530002098" sldId="272"/>
            <ac:spMk id="5" creationId="{187D5B94-3703-731A-FD94-9633ADDCCD81}"/>
          </ac:spMkLst>
        </pc:spChg>
        <pc:spChg chg="mod">
          <ac:chgData name="Aman sharma" userId="abea5df0fabb232b" providerId="LiveId" clId="{2358961B-EC8E-4C6E-AD52-63907C66A97E}" dt="2025-08-29T10:39:04.411" v="233" actId="14100"/>
          <ac:spMkLst>
            <pc:docMk/>
            <pc:sldMk cId="1530002098" sldId="272"/>
            <ac:spMk id="6" creationId="{5D0DA9EF-B2A4-7380-73C4-FFCE3B1E889D}"/>
          </ac:spMkLst>
        </pc:spChg>
        <pc:spChg chg="add mod">
          <ac:chgData name="Aman sharma" userId="abea5df0fabb232b" providerId="LiveId" clId="{2358961B-EC8E-4C6E-AD52-63907C66A97E}" dt="2025-08-29T10:45:48.905" v="291" actId="1076"/>
          <ac:spMkLst>
            <pc:docMk/>
            <pc:sldMk cId="1530002098" sldId="272"/>
            <ac:spMk id="9" creationId="{6100FEB1-8733-F9C8-7E5D-B206862B6FA8}"/>
          </ac:spMkLst>
        </pc:spChg>
        <pc:spChg chg="add mod">
          <ac:chgData name="Aman sharma" userId="abea5df0fabb232b" providerId="LiveId" clId="{2358961B-EC8E-4C6E-AD52-63907C66A97E}" dt="2025-08-29T10:45:57.209" v="293" actId="1076"/>
          <ac:spMkLst>
            <pc:docMk/>
            <pc:sldMk cId="1530002098" sldId="272"/>
            <ac:spMk id="10" creationId="{722BBA55-C3E2-46B1-3ACB-F85714665035}"/>
          </ac:spMkLst>
        </pc:spChg>
        <pc:spChg chg="add mod">
          <ac:chgData name="Aman sharma" userId="abea5df0fabb232b" providerId="LiveId" clId="{2358961B-EC8E-4C6E-AD52-63907C66A97E}" dt="2025-08-29T10:46:11.161" v="295" actId="1076"/>
          <ac:spMkLst>
            <pc:docMk/>
            <pc:sldMk cId="1530002098" sldId="272"/>
            <ac:spMk id="11" creationId="{D3FF53CD-8425-EE7A-2F82-0A5B3804FDE9}"/>
          </ac:spMkLst>
        </pc:spChg>
        <pc:spChg chg="add mod">
          <ac:chgData name="Aman sharma" userId="abea5df0fabb232b" providerId="LiveId" clId="{2358961B-EC8E-4C6E-AD52-63907C66A97E}" dt="2025-08-29T10:46:18.163" v="297" actId="1076"/>
          <ac:spMkLst>
            <pc:docMk/>
            <pc:sldMk cId="1530002098" sldId="272"/>
            <ac:spMk id="12" creationId="{41F7CCCD-21D7-48F5-DE2C-2376D79909E4}"/>
          </ac:spMkLst>
        </pc:spChg>
        <pc:spChg chg="add mod">
          <ac:chgData name="Aman sharma" userId="abea5df0fabb232b" providerId="LiveId" clId="{2358961B-EC8E-4C6E-AD52-63907C66A97E}" dt="2025-08-29T10:45:24.173" v="285" actId="1076"/>
          <ac:spMkLst>
            <pc:docMk/>
            <pc:sldMk cId="1530002098" sldId="272"/>
            <ac:spMk id="13" creationId="{9173B7C0-DCC1-3D4F-3DB3-C793DACE6A87}"/>
          </ac:spMkLst>
        </pc:spChg>
        <pc:spChg chg="add mod">
          <ac:chgData name="Aman sharma" userId="abea5df0fabb232b" providerId="LiveId" clId="{2358961B-EC8E-4C6E-AD52-63907C66A97E}" dt="2025-08-29T10:45:31.383" v="287" actId="1076"/>
          <ac:spMkLst>
            <pc:docMk/>
            <pc:sldMk cId="1530002098" sldId="272"/>
            <ac:spMk id="14" creationId="{65E0A28B-FF7C-D3D0-43D1-C8A5298401BE}"/>
          </ac:spMkLst>
        </pc:spChg>
        <pc:spChg chg="add mod">
          <ac:chgData name="Aman sharma" userId="abea5df0fabb232b" providerId="LiveId" clId="{2358961B-EC8E-4C6E-AD52-63907C66A97E}" dt="2025-08-29T10:45:39.289" v="290" actId="1076"/>
          <ac:spMkLst>
            <pc:docMk/>
            <pc:sldMk cId="1530002098" sldId="272"/>
            <ac:spMk id="16" creationId="{69E0365F-AD7C-3FD4-D3AB-8F5E1338DE81}"/>
          </ac:spMkLst>
        </pc:spChg>
        <pc:spChg chg="add mod">
          <ac:chgData name="Aman sharma" userId="abea5df0fabb232b" providerId="LiveId" clId="{2358961B-EC8E-4C6E-AD52-63907C66A97E}" dt="2025-08-29T10:45:53.192" v="292" actId="1076"/>
          <ac:spMkLst>
            <pc:docMk/>
            <pc:sldMk cId="1530002098" sldId="272"/>
            <ac:spMk id="17" creationId="{F7F3C2CA-8FA8-A84C-D379-B70C01633331}"/>
          </ac:spMkLst>
        </pc:spChg>
        <pc:spChg chg="add mod">
          <ac:chgData name="Aman sharma" userId="abea5df0fabb232b" providerId="LiveId" clId="{2358961B-EC8E-4C6E-AD52-63907C66A97E}" dt="2025-08-29T10:46:06.831" v="294" actId="1076"/>
          <ac:spMkLst>
            <pc:docMk/>
            <pc:sldMk cId="1530002098" sldId="272"/>
            <ac:spMk id="18" creationId="{FC609A43-3A4A-3062-80DF-EC3FE4EBF7E1}"/>
          </ac:spMkLst>
        </pc:spChg>
        <pc:spChg chg="add mod">
          <ac:chgData name="Aman sharma" userId="abea5df0fabb232b" providerId="LiveId" clId="{2358961B-EC8E-4C6E-AD52-63907C66A97E}" dt="2025-08-29T10:46:14.799" v="296" actId="1076"/>
          <ac:spMkLst>
            <pc:docMk/>
            <pc:sldMk cId="1530002098" sldId="272"/>
            <ac:spMk id="19" creationId="{39110289-3364-1F54-8A72-895F6EAC688A}"/>
          </ac:spMkLst>
        </pc:spChg>
        <pc:spChg chg="add mod">
          <ac:chgData name="Aman sharma" userId="abea5df0fabb232b" providerId="LiveId" clId="{2358961B-EC8E-4C6E-AD52-63907C66A97E}" dt="2025-08-29T10:46:29.341" v="299" actId="1076"/>
          <ac:spMkLst>
            <pc:docMk/>
            <pc:sldMk cId="1530002098" sldId="272"/>
            <ac:spMk id="20" creationId="{EABE474D-C9DC-CDF3-D8FF-4F7E71C6A711}"/>
          </ac:spMkLst>
        </pc:spChg>
        <pc:spChg chg="add mod">
          <ac:chgData name="Aman sharma" userId="abea5df0fabb232b" providerId="LiveId" clId="{2358961B-EC8E-4C6E-AD52-63907C66A97E}" dt="2025-08-29T10:47:20.238" v="305" actId="207"/>
          <ac:spMkLst>
            <pc:docMk/>
            <pc:sldMk cId="1530002098" sldId="272"/>
            <ac:spMk id="21" creationId="{09076B78-A203-6FF2-462D-16F3A4638C9C}"/>
          </ac:spMkLst>
        </pc:spChg>
        <pc:spChg chg="add mod">
          <ac:chgData name="Aman sharma" userId="abea5df0fabb232b" providerId="LiveId" clId="{2358961B-EC8E-4C6E-AD52-63907C66A97E}" dt="2025-08-29T11:14:15.211" v="311" actId="207"/>
          <ac:spMkLst>
            <pc:docMk/>
            <pc:sldMk cId="1530002098" sldId="272"/>
            <ac:spMk id="22" creationId="{FB918294-60EF-5636-C23D-5CC5FC6CA44B}"/>
          </ac:spMkLst>
        </pc:spChg>
        <pc:graphicFrameChg chg="mod modGraphic">
          <ac:chgData name="Aman sharma" userId="abea5df0fabb232b" providerId="LiveId" clId="{2358961B-EC8E-4C6E-AD52-63907C66A97E}" dt="2025-08-29T11:14:22.664" v="312" actId="207"/>
          <ac:graphicFrameMkLst>
            <pc:docMk/>
            <pc:sldMk cId="1530002098" sldId="272"/>
            <ac:graphicFrameMk id="4" creationId="{5684A608-CD60-32F1-45DF-AFAB08DFD6F3}"/>
          </ac:graphicFrameMkLst>
        </pc:graphicFrameChg>
      </pc:sldChg>
      <pc:sldChg chg="addSp delSp modSp mod">
        <pc:chgData name="Aman sharma" userId="abea5df0fabb232b" providerId="LiveId" clId="{2358961B-EC8E-4C6E-AD52-63907C66A97E}" dt="2025-09-04T07:37:56.335" v="958" actId="14100"/>
        <pc:sldMkLst>
          <pc:docMk/>
          <pc:sldMk cId="1401215116" sldId="274"/>
        </pc:sldMkLst>
        <pc:spChg chg="add mod">
          <ac:chgData name="Aman sharma" userId="abea5df0fabb232b" providerId="LiveId" clId="{2358961B-EC8E-4C6E-AD52-63907C66A97E}" dt="2025-09-04T07:14:45.112" v="899" actId="14100"/>
          <ac:spMkLst>
            <pc:docMk/>
            <pc:sldMk cId="1401215116" sldId="274"/>
            <ac:spMk id="3" creationId="{320F5529-2BF0-3C91-9A2F-C5176065F0C3}"/>
          </ac:spMkLst>
        </pc:spChg>
        <pc:spChg chg="del">
          <ac:chgData name="Aman sharma" userId="abea5df0fabb232b" providerId="LiveId" clId="{2358961B-EC8E-4C6E-AD52-63907C66A97E}" dt="2025-09-03T15:30:48.389" v="669" actId="21"/>
          <ac:spMkLst>
            <pc:docMk/>
            <pc:sldMk cId="1401215116" sldId="274"/>
            <ac:spMk id="5" creationId="{C1D65C7D-A396-B7A9-FE02-D1255D30F731}"/>
          </ac:spMkLst>
        </pc:spChg>
        <pc:spChg chg="add del mod">
          <ac:chgData name="Aman sharma" userId="abea5df0fabb232b" providerId="LiveId" clId="{2358961B-EC8E-4C6E-AD52-63907C66A97E}" dt="2025-09-04T07:17:12.337" v="907" actId="21"/>
          <ac:spMkLst>
            <pc:docMk/>
            <pc:sldMk cId="1401215116" sldId="274"/>
            <ac:spMk id="5" creationId="{CC5D50F0-CDC6-FB99-74F9-9DEC411F4EA4}"/>
          </ac:spMkLst>
        </pc:spChg>
        <pc:spChg chg="add mod">
          <ac:chgData name="Aman sharma" userId="abea5df0fabb232b" providerId="LiveId" clId="{2358961B-EC8E-4C6E-AD52-63907C66A97E}" dt="2025-09-04T07:37:15.732" v="953" actId="20577"/>
          <ac:spMkLst>
            <pc:docMk/>
            <pc:sldMk cId="1401215116" sldId="274"/>
            <ac:spMk id="6" creationId="{5DDE2238-91A4-BA95-5738-9B5246E66568}"/>
          </ac:spMkLst>
        </pc:spChg>
        <pc:spChg chg="add del mod">
          <ac:chgData name="Aman sharma" userId="abea5df0fabb232b" providerId="LiveId" clId="{2358961B-EC8E-4C6E-AD52-63907C66A97E}" dt="2025-09-04T07:17:29.953" v="912" actId="21"/>
          <ac:spMkLst>
            <pc:docMk/>
            <pc:sldMk cId="1401215116" sldId="274"/>
            <ac:spMk id="7" creationId="{CC5D50F0-CDC6-FB99-74F9-9DEC411F4EA4}"/>
          </ac:spMkLst>
        </pc:spChg>
        <pc:spChg chg="del">
          <ac:chgData name="Aman sharma" userId="abea5df0fabb232b" providerId="LiveId" clId="{2358961B-EC8E-4C6E-AD52-63907C66A97E}" dt="2025-09-03T15:27:31.598" v="660" actId="21"/>
          <ac:spMkLst>
            <pc:docMk/>
            <pc:sldMk cId="1401215116" sldId="274"/>
            <ac:spMk id="8" creationId="{836346FF-E73D-B56E-8F57-A28E679B8710}"/>
          </ac:spMkLst>
        </pc:spChg>
        <pc:spChg chg="del">
          <ac:chgData name="Aman sharma" userId="abea5df0fabb232b" providerId="LiveId" clId="{2358961B-EC8E-4C6E-AD52-63907C66A97E}" dt="2025-09-03T15:27:34.423" v="661" actId="21"/>
          <ac:spMkLst>
            <pc:docMk/>
            <pc:sldMk cId="1401215116" sldId="274"/>
            <ac:spMk id="10" creationId="{36058660-3541-74D5-B475-1DD604B3FE54}"/>
          </ac:spMkLst>
        </pc:spChg>
        <pc:picChg chg="add del mod">
          <ac:chgData name="Aman sharma" userId="abea5df0fabb232b" providerId="LiveId" clId="{2358961B-EC8E-4C6E-AD52-63907C66A97E}" dt="2025-09-04T06:14:04.646" v="812" actId="21"/>
          <ac:picMkLst>
            <pc:docMk/>
            <pc:sldMk cId="1401215116" sldId="274"/>
            <ac:picMk id="4" creationId="{F3C3DD3A-4B0E-ACEA-D29E-552274C3EF25}"/>
          </ac:picMkLst>
        </pc:picChg>
        <pc:picChg chg="del">
          <ac:chgData name="Aman sharma" userId="abea5df0fabb232b" providerId="LiveId" clId="{2358961B-EC8E-4C6E-AD52-63907C66A97E}" dt="2025-09-03T15:27:28.157" v="659" actId="21"/>
          <ac:picMkLst>
            <pc:docMk/>
            <pc:sldMk cId="1401215116" sldId="274"/>
            <ac:picMk id="6" creationId="{5B3D779D-8DB2-DF7C-15CD-DB4381D364D1}"/>
          </ac:picMkLst>
        </pc:picChg>
        <pc:picChg chg="add del mod">
          <ac:chgData name="Aman sharma" userId="abea5df0fabb232b" providerId="LiveId" clId="{2358961B-EC8E-4C6E-AD52-63907C66A97E}" dt="2025-09-04T07:22:17" v="927" actId="21"/>
          <ac:picMkLst>
            <pc:docMk/>
            <pc:sldMk cId="1401215116" sldId="274"/>
            <ac:picMk id="9" creationId="{E8F9B564-CF27-7933-785F-6EC63C208C8F}"/>
          </ac:picMkLst>
        </pc:picChg>
        <pc:picChg chg="add mod">
          <ac:chgData name="Aman sharma" userId="abea5df0fabb232b" providerId="LiveId" clId="{2358961B-EC8E-4C6E-AD52-63907C66A97E}" dt="2025-09-04T07:37:56.335" v="958" actId="14100"/>
          <ac:picMkLst>
            <pc:docMk/>
            <pc:sldMk cId="1401215116" sldId="274"/>
            <ac:picMk id="11" creationId="{E377CB04-CD3F-A9A4-3606-D12C29EBC7FF}"/>
          </ac:picMkLst>
        </pc:picChg>
        <pc:picChg chg="add del mod">
          <ac:chgData name="Aman sharma" userId="abea5df0fabb232b" providerId="LiveId" clId="{2358961B-EC8E-4C6E-AD52-63907C66A97E}" dt="2025-09-04T07:24:29.404" v="937" actId="21"/>
          <ac:picMkLst>
            <pc:docMk/>
            <pc:sldMk cId="1401215116" sldId="274"/>
            <ac:picMk id="13" creationId="{68617C67-0CF3-0D9E-1E8A-193162307CD7}"/>
          </ac:picMkLst>
        </pc:picChg>
        <pc:picChg chg="add del mod">
          <ac:chgData name="Aman sharma" userId="abea5df0fabb232b" providerId="LiveId" clId="{2358961B-EC8E-4C6E-AD52-63907C66A97E}" dt="2025-09-04T07:24:39.573" v="939" actId="21"/>
          <ac:picMkLst>
            <pc:docMk/>
            <pc:sldMk cId="1401215116" sldId="274"/>
            <ac:picMk id="15" creationId="{189EE4D0-64A0-8FED-C2BF-66C44D9F277E}"/>
          </ac:picMkLst>
        </pc:picChg>
        <pc:picChg chg="add mod">
          <ac:chgData name="Aman sharma" userId="abea5df0fabb232b" providerId="LiveId" clId="{2358961B-EC8E-4C6E-AD52-63907C66A97E}" dt="2025-09-04T07:37:49.609" v="957" actId="14100"/>
          <ac:picMkLst>
            <pc:docMk/>
            <pc:sldMk cId="1401215116" sldId="274"/>
            <ac:picMk id="17" creationId="{E4336E05-4D8A-D7E3-2B47-5E8E893C543B}"/>
          </ac:picMkLst>
        </pc:picChg>
      </pc:sldChg>
      <pc:sldChg chg="addSp delSp modSp mod">
        <pc:chgData name="Aman sharma" userId="abea5df0fabb232b" providerId="LiveId" clId="{2358961B-EC8E-4C6E-AD52-63907C66A97E}" dt="2025-09-04T06:11:43.339" v="805" actId="115"/>
        <pc:sldMkLst>
          <pc:docMk/>
          <pc:sldMk cId="3579847583" sldId="275"/>
        </pc:sldMkLst>
        <pc:spChg chg="mod">
          <ac:chgData name="Aman sharma" userId="abea5df0fabb232b" providerId="LiveId" clId="{2358961B-EC8E-4C6E-AD52-63907C66A97E}" dt="2025-08-29T11:22:22.223" v="323" actId="27636"/>
          <ac:spMkLst>
            <pc:docMk/>
            <pc:sldMk cId="3579847583" sldId="275"/>
            <ac:spMk id="5" creationId="{691A9771-204F-6D58-4DB9-CE2B5B0A56B6}"/>
          </ac:spMkLst>
        </pc:spChg>
        <pc:spChg chg="add mod">
          <ac:chgData name="Aman sharma" userId="abea5df0fabb232b" providerId="LiveId" clId="{2358961B-EC8E-4C6E-AD52-63907C66A97E}" dt="2025-09-04T06:11:43.339" v="805" actId="115"/>
          <ac:spMkLst>
            <pc:docMk/>
            <pc:sldMk cId="3579847583" sldId="275"/>
            <ac:spMk id="8" creationId="{D0362C6C-BBE4-12A4-1C26-C04935326F3C}"/>
          </ac:spMkLst>
        </pc:spChg>
        <pc:graphicFrameChg chg="mod modGraphic">
          <ac:chgData name="Aman sharma" userId="abea5df0fabb232b" providerId="LiveId" clId="{2358961B-EC8E-4C6E-AD52-63907C66A97E}" dt="2025-08-29T11:39:34.103" v="476" actId="207"/>
          <ac:graphicFrameMkLst>
            <pc:docMk/>
            <pc:sldMk cId="3579847583" sldId="275"/>
            <ac:graphicFrameMk id="2" creationId="{2AF04FD6-B8A7-3359-D661-C44E7934915F}"/>
          </ac:graphicFrameMkLst>
        </pc:graphicFrameChg>
        <pc:picChg chg="add mod">
          <ac:chgData name="Aman sharma" userId="abea5df0fabb232b" providerId="LiveId" clId="{2358961B-EC8E-4C6E-AD52-63907C66A97E}" dt="2025-08-29T11:29:23.497" v="377" actId="207"/>
          <ac:picMkLst>
            <pc:docMk/>
            <pc:sldMk cId="3579847583" sldId="275"/>
            <ac:picMk id="7" creationId="{40D14ADA-5D8F-D8EF-38DA-EC424ECC02E7}"/>
          </ac:picMkLst>
        </pc:picChg>
      </pc:sldChg>
      <pc:sldChg chg="addSp delSp modSp mod">
        <pc:chgData name="Aman sharma" userId="abea5df0fabb232b" providerId="LiveId" clId="{2358961B-EC8E-4C6E-AD52-63907C66A97E}" dt="2025-08-29T10:26:53.507" v="49" actId="14100"/>
        <pc:sldMkLst>
          <pc:docMk/>
          <pc:sldMk cId="804520133" sldId="276"/>
        </pc:sldMkLst>
        <pc:picChg chg="add mod">
          <ac:chgData name="Aman sharma" userId="abea5df0fabb232b" providerId="LiveId" clId="{2358961B-EC8E-4C6E-AD52-63907C66A97E}" dt="2025-08-29T10:26:53.507" v="49" actId="14100"/>
          <ac:picMkLst>
            <pc:docMk/>
            <pc:sldMk cId="804520133" sldId="276"/>
            <ac:picMk id="5" creationId="{89372C21-5308-77F5-9DA3-946BB7D19788}"/>
          </ac:picMkLst>
        </pc:picChg>
      </pc:sldChg>
      <pc:sldChg chg="addSp delSp modSp mod ord">
        <pc:chgData name="Aman sharma" userId="abea5df0fabb232b" providerId="LiveId" clId="{2358961B-EC8E-4C6E-AD52-63907C66A97E}" dt="2025-09-04T07:12:47.655" v="864" actId="14100"/>
        <pc:sldMkLst>
          <pc:docMk/>
          <pc:sldMk cId="3205342851" sldId="277"/>
        </pc:sldMkLst>
        <pc:spChg chg="mod">
          <ac:chgData name="Aman sharma" userId="abea5df0fabb232b" providerId="LiveId" clId="{2358961B-EC8E-4C6E-AD52-63907C66A97E}" dt="2025-09-04T07:12:47.655" v="864" actId="14100"/>
          <ac:spMkLst>
            <pc:docMk/>
            <pc:sldMk cId="3205342851" sldId="277"/>
            <ac:spMk id="3" creationId="{B02FFB1D-3E37-C81A-4B75-3BDB9A8AA940}"/>
          </ac:spMkLst>
        </pc:spChg>
        <pc:spChg chg="add del mod">
          <ac:chgData name="Aman sharma" userId="abea5df0fabb232b" providerId="LiveId" clId="{2358961B-EC8E-4C6E-AD52-63907C66A97E}" dt="2025-09-04T06:15:39.236" v="814" actId="21"/>
          <ac:spMkLst>
            <pc:docMk/>
            <pc:sldMk cId="3205342851" sldId="277"/>
            <ac:spMk id="8" creationId="{8D748F10-FD96-04A5-CC64-F8CFE116818F}"/>
          </ac:spMkLst>
        </pc:spChg>
        <pc:spChg chg="add">
          <ac:chgData name="Aman sharma" userId="abea5df0fabb232b" providerId="LiveId" clId="{2358961B-EC8E-4C6E-AD52-63907C66A97E}" dt="2025-09-03T15:34:07.282" v="697"/>
          <ac:spMkLst>
            <pc:docMk/>
            <pc:sldMk cId="3205342851" sldId="277"/>
            <ac:spMk id="9" creationId="{CAE48741-2F2F-5E86-DEB1-45CC754F366D}"/>
          </ac:spMkLst>
        </pc:spChg>
        <pc:graphicFrameChg chg="mod modGraphic">
          <ac:chgData name="Aman sharma" userId="abea5df0fabb232b" providerId="LiveId" clId="{2358961B-EC8E-4C6E-AD52-63907C66A97E}" dt="2025-09-03T15:35:12.879" v="706" actId="207"/>
          <ac:graphicFrameMkLst>
            <pc:docMk/>
            <pc:sldMk cId="3205342851" sldId="277"/>
            <ac:graphicFrameMk id="2" creationId="{72F6D248-D18F-D4A4-30DB-0B07BD113CCA}"/>
          </ac:graphicFrameMkLst>
        </pc:graphicFrameChg>
        <pc:picChg chg="del">
          <ac:chgData name="Aman sharma" userId="abea5df0fabb232b" providerId="LiveId" clId="{2358961B-EC8E-4C6E-AD52-63907C66A97E}" dt="2025-09-03T15:31:09.948" v="673" actId="21"/>
          <ac:picMkLst>
            <pc:docMk/>
            <pc:sldMk cId="3205342851" sldId="277"/>
            <ac:picMk id="5" creationId="{C721BA57-37CF-C2F5-C30A-858892033691}"/>
          </ac:picMkLst>
        </pc:picChg>
        <pc:picChg chg="del">
          <ac:chgData name="Aman sharma" userId="abea5df0fabb232b" providerId="LiveId" clId="{2358961B-EC8E-4C6E-AD52-63907C66A97E}" dt="2025-09-03T15:31:15.815" v="674" actId="21"/>
          <ac:picMkLst>
            <pc:docMk/>
            <pc:sldMk cId="3205342851" sldId="277"/>
            <ac:picMk id="6" creationId="{F70A99A8-E095-0167-972D-B00BBFCE27AF}"/>
          </ac:picMkLst>
        </pc:picChg>
        <pc:picChg chg="add mod">
          <ac:chgData name="Aman sharma" userId="abea5df0fabb232b" providerId="LiveId" clId="{2358961B-EC8E-4C6E-AD52-63907C66A97E}" dt="2025-09-03T15:45:17.548" v="718" actId="14100"/>
          <ac:picMkLst>
            <pc:docMk/>
            <pc:sldMk cId="3205342851" sldId="277"/>
            <ac:picMk id="7" creationId="{882F2B01-9DAA-2CF0-E076-EDA4AF1022CA}"/>
          </ac:picMkLst>
        </pc:picChg>
        <pc:picChg chg="add">
          <ac:chgData name="Aman sharma" userId="abea5df0fabb232b" providerId="LiveId" clId="{2358961B-EC8E-4C6E-AD52-63907C66A97E}" dt="2025-09-03T15:34:07.282" v="697"/>
          <ac:picMkLst>
            <pc:docMk/>
            <pc:sldMk cId="3205342851" sldId="277"/>
            <ac:picMk id="1025" creationId="{8EE14553-3E8F-9A7B-5FC0-ED081F1D7D2D}"/>
          </ac:picMkLst>
        </pc:picChg>
      </pc:sldChg>
      <pc:sldChg chg="addSp delSp modSp mod">
        <pc:chgData name="Aman sharma" userId="abea5df0fabb232b" providerId="LiveId" clId="{2358961B-EC8E-4C6E-AD52-63907C66A97E}" dt="2025-09-04T06:20:15.575" v="843" actId="255"/>
        <pc:sldMkLst>
          <pc:docMk/>
          <pc:sldMk cId="1408760065" sldId="278"/>
        </pc:sldMkLst>
        <pc:graphicFrameChg chg="mod modGraphic">
          <ac:chgData name="Aman sharma" userId="abea5df0fabb232b" providerId="LiveId" clId="{2358961B-EC8E-4C6E-AD52-63907C66A97E}" dt="2025-09-04T06:20:15.575" v="843" actId="255"/>
          <ac:graphicFrameMkLst>
            <pc:docMk/>
            <pc:sldMk cId="1408760065" sldId="278"/>
            <ac:graphicFrameMk id="2" creationId="{C47212C6-E84E-CD34-FF8B-AEB8C8FC62B8}"/>
          </ac:graphicFrameMkLst>
        </pc:graphicFrameChg>
        <pc:picChg chg="add mod">
          <ac:chgData name="Aman sharma" userId="abea5df0fabb232b" providerId="LiveId" clId="{2358961B-EC8E-4C6E-AD52-63907C66A97E}" dt="2025-08-29T11:48:22.286" v="529" actId="14100"/>
          <ac:picMkLst>
            <pc:docMk/>
            <pc:sldMk cId="1408760065" sldId="278"/>
            <ac:picMk id="6" creationId="{D6EC8383-26DE-C0AA-1C27-9FA9A0D0283F}"/>
          </ac:picMkLst>
        </pc:picChg>
      </pc:sldChg>
      <pc:sldChg chg="addSp delSp modSp mod">
        <pc:chgData name="Aman sharma" userId="abea5df0fabb232b" providerId="LiveId" clId="{2358961B-EC8E-4C6E-AD52-63907C66A97E}" dt="2025-09-04T06:19:24.298" v="839" actId="20577"/>
        <pc:sldMkLst>
          <pc:docMk/>
          <pc:sldMk cId="3879786414" sldId="290"/>
        </pc:sldMkLst>
        <pc:graphicFrameChg chg="add mod modGraphic">
          <ac:chgData name="Aman sharma" userId="abea5df0fabb232b" providerId="LiveId" clId="{2358961B-EC8E-4C6E-AD52-63907C66A97E}" dt="2025-09-04T06:19:24.298" v="839" actId="20577"/>
          <ac:graphicFrameMkLst>
            <pc:docMk/>
            <pc:sldMk cId="3879786414" sldId="290"/>
            <ac:graphicFrameMk id="2" creationId="{B2222E84-B785-1FB5-81DC-6A6D8353DFEE}"/>
          </ac:graphicFrameMkLst>
        </pc:graphicFrameChg>
        <pc:graphicFrameChg chg="mod modGraphic">
          <ac:chgData name="Aman sharma" userId="abea5df0fabb232b" providerId="LiveId" clId="{2358961B-EC8E-4C6E-AD52-63907C66A97E}" dt="2025-08-29T11:35:44.465" v="442" actId="207"/>
          <ac:graphicFrameMkLst>
            <pc:docMk/>
            <pc:sldMk cId="3879786414" sldId="290"/>
            <ac:graphicFrameMk id="7" creationId="{E8825058-29BF-D97C-DC23-D86578D0465F}"/>
          </ac:graphicFrameMkLst>
        </pc:graphicFrameChg>
        <pc:picChg chg="add mod">
          <ac:chgData name="Aman sharma" userId="abea5df0fabb232b" providerId="LiveId" clId="{2358961B-EC8E-4C6E-AD52-63907C66A97E}" dt="2025-09-04T06:13:17.167" v="811" actId="1076"/>
          <ac:picMkLst>
            <pc:docMk/>
            <pc:sldMk cId="3879786414" sldId="290"/>
            <ac:picMk id="6" creationId="{112F93B4-90CA-C2E5-A089-C629971D30D2}"/>
          </ac:picMkLst>
        </pc:picChg>
      </pc:sldChg>
      <pc:sldChg chg="addSp delSp modSp mod">
        <pc:chgData name="Aman sharma" userId="abea5df0fabb232b" providerId="LiveId" clId="{2358961B-EC8E-4C6E-AD52-63907C66A97E}" dt="2025-08-29T11:54:30.068" v="577" actId="14100"/>
        <pc:sldMkLst>
          <pc:docMk/>
          <pc:sldMk cId="1367628116" sldId="291"/>
        </pc:sldMkLst>
        <pc:spChg chg="add mod">
          <ac:chgData name="Aman sharma" userId="abea5df0fabb232b" providerId="LiveId" clId="{2358961B-EC8E-4C6E-AD52-63907C66A97E}" dt="2025-08-29T11:53:38.555" v="571" actId="1076"/>
          <ac:spMkLst>
            <pc:docMk/>
            <pc:sldMk cId="1367628116" sldId="291"/>
            <ac:spMk id="6" creationId="{1EB1CD45-BC36-1BC5-04AC-CCE4B1508F5D}"/>
          </ac:spMkLst>
        </pc:spChg>
        <pc:graphicFrameChg chg="modGraphic">
          <ac:chgData name="Aman sharma" userId="abea5df0fabb232b" providerId="LiveId" clId="{2358961B-EC8E-4C6E-AD52-63907C66A97E}" dt="2025-08-29T11:52:33.238" v="554" actId="207"/>
          <ac:graphicFrameMkLst>
            <pc:docMk/>
            <pc:sldMk cId="1367628116" sldId="291"/>
            <ac:graphicFrameMk id="7" creationId="{9C1FA21B-561B-50C9-1F05-9A58B48B7C83}"/>
          </ac:graphicFrameMkLst>
        </pc:graphicFrameChg>
        <pc:picChg chg="add mod">
          <ac:chgData name="Aman sharma" userId="abea5df0fabb232b" providerId="LiveId" clId="{2358961B-EC8E-4C6E-AD52-63907C66A97E}" dt="2025-08-29T11:54:30.068" v="577" actId="14100"/>
          <ac:picMkLst>
            <pc:docMk/>
            <pc:sldMk cId="1367628116" sldId="291"/>
            <ac:picMk id="9" creationId="{16A1D19F-FC88-9747-BA88-421DF572FA01}"/>
          </ac:picMkLst>
        </pc:picChg>
      </pc:sldChg>
      <pc:sldChg chg="addSp delSp modSp new mod ord">
        <pc:chgData name="Aman sharma" userId="abea5df0fabb232b" providerId="LiveId" clId="{2358961B-EC8E-4C6E-AD52-63907C66A97E}" dt="2025-09-04T08:08:17.158" v="1375" actId="207"/>
        <pc:sldMkLst>
          <pc:docMk/>
          <pc:sldMk cId="119369994" sldId="292"/>
        </pc:sldMkLst>
        <pc:spChg chg="del">
          <ac:chgData name="Aman sharma" userId="abea5df0fabb232b" providerId="LiveId" clId="{2358961B-EC8E-4C6E-AD52-63907C66A97E}" dt="2025-09-03T15:35:29.001" v="709" actId="21"/>
          <ac:spMkLst>
            <pc:docMk/>
            <pc:sldMk cId="119369994" sldId="292"/>
            <ac:spMk id="2" creationId="{6F0DFBC0-0AAF-F446-9C4D-85BE2995267A}"/>
          </ac:spMkLst>
        </pc:spChg>
        <pc:spChg chg="del">
          <ac:chgData name="Aman sharma" userId="abea5df0fabb232b" providerId="LiveId" clId="{2358961B-EC8E-4C6E-AD52-63907C66A97E}" dt="2025-09-03T15:35:27.121" v="708" actId="21"/>
          <ac:spMkLst>
            <pc:docMk/>
            <pc:sldMk cId="119369994" sldId="292"/>
            <ac:spMk id="3" creationId="{86FCCD05-712B-930E-DAD4-EA4D403C9179}"/>
          </ac:spMkLst>
        </pc:spChg>
        <pc:spChg chg="add mod">
          <ac:chgData name="Aman sharma" userId="abea5df0fabb232b" providerId="LiveId" clId="{2358961B-EC8E-4C6E-AD52-63907C66A97E}" dt="2025-09-04T08:08:17.158" v="1375" actId="207"/>
          <ac:spMkLst>
            <pc:docMk/>
            <pc:sldMk cId="119369994" sldId="292"/>
            <ac:spMk id="5" creationId="{E155EB07-A12F-4C7A-00A8-1D6DEEC5B2AA}"/>
          </ac:spMkLst>
        </pc:spChg>
        <pc:spChg chg="add del">
          <ac:chgData name="Aman sharma" userId="abea5df0fabb232b" providerId="LiveId" clId="{2358961B-EC8E-4C6E-AD52-63907C66A97E}" dt="2025-09-03T15:48:16.748" v="760" actId="11529"/>
          <ac:spMkLst>
            <pc:docMk/>
            <pc:sldMk cId="119369994" sldId="292"/>
            <ac:spMk id="6" creationId="{5E3795D6-9092-A074-CB2B-41141333C630}"/>
          </ac:spMkLst>
        </pc:spChg>
        <pc:graphicFrameChg chg="add mod modGraphic">
          <ac:chgData name="Aman sharma" userId="abea5df0fabb232b" providerId="LiveId" clId="{2358961B-EC8E-4C6E-AD52-63907C66A97E}" dt="2025-09-03T15:46:33.616" v="721"/>
          <ac:graphicFrameMkLst>
            <pc:docMk/>
            <pc:sldMk cId="119369994" sldId="292"/>
            <ac:graphicFrameMk id="4" creationId="{9120F3FE-D536-66B5-310D-F5F41F5BA561}"/>
          </ac:graphicFrameMkLst>
        </pc:graphicFrameChg>
        <pc:picChg chg="add mod">
          <ac:chgData name="Aman sharma" userId="abea5df0fabb232b" providerId="LiveId" clId="{2358961B-EC8E-4C6E-AD52-63907C66A97E}" dt="2025-09-04T08:07:53.117" v="1373" actId="14100"/>
          <ac:picMkLst>
            <pc:docMk/>
            <pc:sldMk cId="119369994" sldId="292"/>
            <ac:picMk id="8" creationId="{247AE7DA-3467-508D-4749-06C3921A5ED2}"/>
          </ac:picMkLst>
        </pc:picChg>
      </pc:sldChg>
      <pc:sldChg chg="addSp delSp modSp new mod">
        <pc:chgData name="Aman sharma" userId="abea5df0fabb232b" providerId="LiveId" clId="{2358961B-EC8E-4C6E-AD52-63907C66A97E}" dt="2025-09-04T06:10:10.336" v="804" actId="14100"/>
        <pc:sldMkLst>
          <pc:docMk/>
          <pc:sldMk cId="2914348826" sldId="293"/>
        </pc:sldMkLst>
        <pc:spChg chg="del">
          <ac:chgData name="Aman sharma" userId="abea5df0fabb232b" providerId="LiveId" clId="{2358961B-EC8E-4C6E-AD52-63907C66A97E}" dt="2025-09-04T06:06:18.034" v="784" actId="21"/>
          <ac:spMkLst>
            <pc:docMk/>
            <pc:sldMk cId="2914348826" sldId="293"/>
            <ac:spMk id="2" creationId="{0B44783C-B9ED-89FD-1B52-42F1472D2C68}"/>
          </ac:spMkLst>
        </pc:spChg>
        <pc:spChg chg="del">
          <ac:chgData name="Aman sharma" userId="abea5df0fabb232b" providerId="LiveId" clId="{2358961B-EC8E-4C6E-AD52-63907C66A97E}" dt="2025-09-04T06:06:20.523" v="785" actId="21"/>
          <ac:spMkLst>
            <pc:docMk/>
            <pc:sldMk cId="2914348826" sldId="293"/>
            <ac:spMk id="3" creationId="{D3C9BBCF-0978-0E86-0C70-51C0B85D46DF}"/>
          </ac:spMkLst>
        </pc:spChg>
        <pc:spChg chg="del">
          <ac:chgData name="Aman sharma" userId="abea5df0fabb232b" providerId="LiveId" clId="{2358961B-EC8E-4C6E-AD52-63907C66A97E}" dt="2025-09-04T06:06:15.548" v="783" actId="21"/>
          <ac:spMkLst>
            <pc:docMk/>
            <pc:sldMk cId="2914348826" sldId="293"/>
            <ac:spMk id="4" creationId="{EDB2AED5-0169-7ABE-F9FD-749E13207720}"/>
          </ac:spMkLst>
        </pc:spChg>
        <pc:graphicFrameChg chg="add mod modGraphic">
          <ac:chgData name="Aman sharma" userId="abea5df0fabb232b" providerId="LiveId" clId="{2358961B-EC8E-4C6E-AD52-63907C66A97E}" dt="2025-09-04T06:06:36.538" v="790" actId="14100"/>
          <ac:graphicFrameMkLst>
            <pc:docMk/>
            <pc:sldMk cId="2914348826" sldId="293"/>
            <ac:graphicFrameMk id="5" creationId="{5F5CEA62-B038-5F15-945B-4F8D26CC46FF}"/>
          </ac:graphicFrameMkLst>
        </pc:graphicFrameChg>
        <pc:picChg chg="add mod">
          <ac:chgData name="Aman sharma" userId="abea5df0fabb232b" providerId="LiveId" clId="{2358961B-EC8E-4C6E-AD52-63907C66A97E}" dt="2025-09-04T06:09:39.389" v="798" actId="14100"/>
          <ac:picMkLst>
            <pc:docMk/>
            <pc:sldMk cId="2914348826" sldId="293"/>
            <ac:picMk id="7" creationId="{E6C8AB41-252C-6FE4-94CD-A1F290D23D2D}"/>
          </ac:picMkLst>
        </pc:picChg>
        <pc:picChg chg="add mod">
          <ac:chgData name="Aman sharma" userId="abea5df0fabb232b" providerId="LiveId" clId="{2358961B-EC8E-4C6E-AD52-63907C66A97E}" dt="2025-09-04T06:10:10.336" v="804" actId="14100"/>
          <ac:picMkLst>
            <pc:docMk/>
            <pc:sldMk cId="2914348826" sldId="293"/>
            <ac:picMk id="9" creationId="{18456CC7-10AA-44DE-BB46-5ABEBCB7B546}"/>
          </ac:picMkLst>
        </pc:picChg>
      </pc:sldChg>
      <pc:sldChg chg="addSp delSp modSp new mod">
        <pc:chgData name="Aman sharma" userId="abea5df0fabb232b" providerId="LiveId" clId="{2358961B-EC8E-4C6E-AD52-63907C66A97E}" dt="2025-09-04T07:45:58.264" v="1064" actId="20577"/>
        <pc:sldMkLst>
          <pc:docMk/>
          <pc:sldMk cId="257796789" sldId="294"/>
        </pc:sldMkLst>
        <pc:spChg chg="del">
          <ac:chgData name="Aman sharma" userId="abea5df0fabb232b" providerId="LiveId" clId="{2358961B-EC8E-4C6E-AD52-63907C66A97E}" dt="2025-09-04T07:38:16.600" v="961" actId="21"/>
          <ac:spMkLst>
            <pc:docMk/>
            <pc:sldMk cId="257796789" sldId="294"/>
            <ac:spMk id="2" creationId="{97896DDB-A7B9-371B-5CAE-6A2ED0F074FF}"/>
          </ac:spMkLst>
        </pc:spChg>
        <pc:spChg chg="del">
          <ac:chgData name="Aman sharma" userId="abea5df0fabb232b" providerId="LiveId" clId="{2358961B-EC8E-4C6E-AD52-63907C66A97E}" dt="2025-09-04T07:38:14.225" v="960" actId="21"/>
          <ac:spMkLst>
            <pc:docMk/>
            <pc:sldMk cId="257796789" sldId="294"/>
            <ac:spMk id="3" creationId="{3C256BCB-50F7-7716-DEB1-2386787A26A5}"/>
          </ac:spMkLst>
        </pc:spChg>
        <pc:spChg chg="add mod">
          <ac:chgData name="Aman sharma" userId="abea5df0fabb232b" providerId="LiveId" clId="{2358961B-EC8E-4C6E-AD52-63907C66A97E}" dt="2025-09-04T07:45:58.264" v="1064" actId="20577"/>
          <ac:spMkLst>
            <pc:docMk/>
            <pc:sldMk cId="257796789" sldId="294"/>
            <ac:spMk id="5" creationId="{66F57DD8-79EB-9AAA-14D1-C3EDCC21CD3F}"/>
          </ac:spMkLst>
        </pc:spChg>
        <pc:graphicFrameChg chg="add mod modGraphic">
          <ac:chgData name="Aman sharma" userId="abea5df0fabb232b" providerId="LiveId" clId="{2358961B-EC8E-4C6E-AD52-63907C66A97E}" dt="2025-09-04T07:45:03.429" v="1042" actId="14100"/>
          <ac:graphicFrameMkLst>
            <pc:docMk/>
            <pc:sldMk cId="257796789" sldId="294"/>
            <ac:graphicFrameMk id="4" creationId="{86550063-7FB8-F3F4-BBE6-F349F8285770}"/>
          </ac:graphicFrameMkLst>
        </pc:graphicFrameChg>
        <pc:picChg chg="add mod">
          <ac:chgData name="Aman sharma" userId="abea5df0fabb232b" providerId="LiveId" clId="{2358961B-EC8E-4C6E-AD52-63907C66A97E}" dt="2025-09-04T07:45:10.080" v="1044" actId="14100"/>
          <ac:picMkLst>
            <pc:docMk/>
            <pc:sldMk cId="257796789" sldId="294"/>
            <ac:picMk id="7" creationId="{1B9D265F-60B5-23AF-741A-D810162F4127}"/>
          </ac:picMkLst>
        </pc:picChg>
        <pc:picChg chg="add mod">
          <ac:chgData name="Aman sharma" userId="abea5df0fabb232b" providerId="LiveId" clId="{2358961B-EC8E-4C6E-AD52-63907C66A97E}" dt="2025-09-04T07:44:54.720" v="1040" actId="14100"/>
          <ac:picMkLst>
            <pc:docMk/>
            <pc:sldMk cId="257796789" sldId="294"/>
            <ac:picMk id="9" creationId="{62D3E4B1-B0B1-A252-1C6E-A82E7D8D0DAD}"/>
          </ac:picMkLst>
        </pc:picChg>
      </pc:sldChg>
      <pc:sldChg chg="addSp delSp modSp new mod">
        <pc:chgData name="Aman sharma" userId="abea5df0fabb232b" providerId="LiveId" clId="{2358961B-EC8E-4C6E-AD52-63907C66A97E}" dt="2025-09-04T07:54:25.561" v="1116" actId="115"/>
        <pc:sldMkLst>
          <pc:docMk/>
          <pc:sldMk cId="2858515370" sldId="295"/>
        </pc:sldMkLst>
        <pc:spChg chg="add del mod">
          <ac:chgData name="Aman sharma" userId="abea5df0fabb232b" providerId="LiveId" clId="{2358961B-EC8E-4C6E-AD52-63907C66A97E}" dt="2025-09-04T07:54:25.561" v="1116" actId="115"/>
          <ac:spMkLst>
            <pc:docMk/>
            <pc:sldMk cId="2858515370" sldId="295"/>
            <ac:spMk id="2" creationId="{58904AED-303C-962E-0ECC-AB1F108297E8}"/>
          </ac:spMkLst>
        </pc:spChg>
        <pc:spChg chg="mod">
          <ac:chgData name="Aman sharma" userId="abea5df0fabb232b" providerId="LiveId" clId="{2358961B-EC8E-4C6E-AD52-63907C66A97E}" dt="2025-09-04T07:51:38.057" v="1084" actId="14100"/>
          <ac:spMkLst>
            <pc:docMk/>
            <pc:sldMk cId="2858515370" sldId="295"/>
            <ac:spMk id="3" creationId="{466998DF-C175-5080-E02D-4F0FCDCE0479}"/>
          </ac:spMkLst>
        </pc:spChg>
      </pc:sldChg>
      <pc:sldChg chg="addSp delSp modSp new mod">
        <pc:chgData name="Aman sharma" userId="abea5df0fabb232b" providerId="LiveId" clId="{2358961B-EC8E-4C6E-AD52-63907C66A97E}" dt="2025-09-04T07:52:41.983" v="1105" actId="14100"/>
        <pc:sldMkLst>
          <pc:docMk/>
          <pc:sldMk cId="3933520540" sldId="296"/>
        </pc:sldMkLst>
        <pc:spChg chg="del">
          <ac:chgData name="Aman sharma" userId="abea5df0fabb232b" providerId="LiveId" clId="{2358961B-EC8E-4C6E-AD52-63907C66A97E}" dt="2025-09-04T07:52:18.118" v="1098" actId="21"/>
          <ac:spMkLst>
            <pc:docMk/>
            <pc:sldMk cId="3933520540" sldId="296"/>
            <ac:spMk id="2" creationId="{38B21BD4-6154-81CA-C0CA-C861F0306FDC}"/>
          </ac:spMkLst>
        </pc:spChg>
        <pc:spChg chg="del">
          <ac:chgData name="Aman sharma" userId="abea5df0fabb232b" providerId="LiveId" clId="{2358961B-EC8E-4C6E-AD52-63907C66A97E}" dt="2025-09-04T07:52:16.231" v="1097" actId="21"/>
          <ac:spMkLst>
            <pc:docMk/>
            <pc:sldMk cId="3933520540" sldId="296"/>
            <ac:spMk id="3" creationId="{527CA535-C867-495A-D5B5-044B228103BD}"/>
          </ac:spMkLst>
        </pc:spChg>
        <pc:picChg chg="add mod">
          <ac:chgData name="Aman sharma" userId="abea5df0fabb232b" providerId="LiveId" clId="{2358961B-EC8E-4C6E-AD52-63907C66A97E}" dt="2025-09-04T07:52:41.983" v="1105" actId="14100"/>
          <ac:picMkLst>
            <pc:docMk/>
            <pc:sldMk cId="3933520540" sldId="296"/>
            <ac:picMk id="5" creationId="{B6CB6506-4B38-4AAB-4806-4121AB2C11FA}"/>
          </ac:picMkLst>
        </pc:picChg>
      </pc:sldChg>
      <pc:sldChg chg="addSp delSp modSp new mod">
        <pc:chgData name="Aman sharma" userId="abea5df0fabb232b" providerId="LiveId" clId="{2358961B-EC8E-4C6E-AD52-63907C66A97E}" dt="2025-09-04T07:57:57.824" v="1149" actId="207"/>
        <pc:sldMkLst>
          <pc:docMk/>
          <pc:sldMk cId="2743668280" sldId="297"/>
        </pc:sldMkLst>
        <pc:spChg chg="mod">
          <ac:chgData name="Aman sharma" userId="abea5df0fabb232b" providerId="LiveId" clId="{2358961B-EC8E-4C6E-AD52-63907C66A97E}" dt="2025-09-04T07:57:57.824" v="1149" actId="207"/>
          <ac:spMkLst>
            <pc:docMk/>
            <pc:sldMk cId="2743668280" sldId="297"/>
            <ac:spMk id="2" creationId="{0053ECD2-4511-CE4E-3A2C-698C5CF4EE17}"/>
          </ac:spMkLst>
        </pc:spChg>
        <pc:spChg chg="add del">
          <ac:chgData name="Aman sharma" userId="abea5df0fabb232b" providerId="LiveId" clId="{2358961B-EC8E-4C6E-AD52-63907C66A97E}" dt="2025-09-04T07:56:58.379" v="1135" actId="931"/>
          <ac:spMkLst>
            <pc:docMk/>
            <pc:sldMk cId="2743668280" sldId="297"/>
            <ac:spMk id="3" creationId="{CFB6E6F9-F132-2BEA-82FC-8AEC3F5380F6}"/>
          </ac:spMkLst>
        </pc:spChg>
        <pc:picChg chg="add mod">
          <ac:chgData name="Aman sharma" userId="abea5df0fabb232b" providerId="LiveId" clId="{2358961B-EC8E-4C6E-AD52-63907C66A97E}" dt="2025-09-04T07:57:16.433" v="1141" actId="14100"/>
          <ac:picMkLst>
            <pc:docMk/>
            <pc:sldMk cId="2743668280" sldId="297"/>
            <ac:picMk id="5" creationId="{A76ED8EB-7394-FE76-98BD-A00207906BDE}"/>
          </ac:picMkLst>
        </pc:picChg>
        <pc:picChg chg="add mod">
          <ac:chgData name="Aman sharma" userId="abea5df0fabb232b" providerId="LiveId" clId="{2358961B-EC8E-4C6E-AD52-63907C66A97E}" dt="2025-09-04T07:57:46.836" v="1148" actId="14100"/>
          <ac:picMkLst>
            <pc:docMk/>
            <pc:sldMk cId="2743668280" sldId="297"/>
            <ac:picMk id="7" creationId="{FE662F2D-EA80-C793-692D-241101E45D22}"/>
          </ac:picMkLst>
        </pc:picChg>
      </pc:sldChg>
    </pc:docChg>
  </pc:docChgLst>
  <pc:docChgLst>
    <pc:chgData name="Aman sharma" userId="abea5df0fabb232b" providerId="LiveId" clId="{9B87BFDF-0CE3-4B37-AF77-89326DA5C956}"/>
    <pc:docChg chg="undo custSel addSld delSld modSld sldOrd">
      <pc:chgData name="Aman sharma" userId="abea5df0fabb232b" providerId="LiveId" clId="{9B87BFDF-0CE3-4B37-AF77-89326DA5C956}" dt="2025-07-30T12:44:08.858" v="447" actId="207"/>
      <pc:docMkLst>
        <pc:docMk/>
      </pc:docMkLst>
      <pc:sldChg chg="addSp delSp modSp mod">
        <pc:chgData name="Aman sharma" userId="abea5df0fabb232b" providerId="LiveId" clId="{9B87BFDF-0CE3-4B37-AF77-89326DA5C956}" dt="2025-07-30T11:45:06.071" v="25" actId="1076"/>
        <pc:sldMkLst>
          <pc:docMk/>
          <pc:sldMk cId="2561634412" sldId="256"/>
        </pc:sldMkLst>
      </pc:sldChg>
      <pc:sldChg chg="addSp delSp modSp del mod">
        <pc:chgData name="Aman sharma" userId="abea5df0fabb232b" providerId="LiveId" clId="{9B87BFDF-0CE3-4B37-AF77-89326DA5C956}" dt="2025-07-30T11:50:54.183" v="90" actId="2696"/>
        <pc:sldMkLst>
          <pc:docMk/>
          <pc:sldMk cId="2214338729" sldId="258"/>
        </pc:sldMkLst>
      </pc:sldChg>
      <pc:sldChg chg="addSp delSp modSp mod">
        <pc:chgData name="Aman sharma" userId="abea5df0fabb232b" providerId="LiveId" clId="{9B87BFDF-0CE3-4B37-AF77-89326DA5C956}" dt="2025-07-30T12:31:59.735" v="346" actId="255"/>
        <pc:sldMkLst>
          <pc:docMk/>
          <pc:sldMk cId="3790003335" sldId="260"/>
        </pc:sldMkLst>
      </pc:sldChg>
      <pc:sldChg chg="addSp delSp modSp mod">
        <pc:chgData name="Aman sharma" userId="abea5df0fabb232b" providerId="LiveId" clId="{9B87BFDF-0CE3-4B37-AF77-89326DA5C956}" dt="2025-07-30T12:14:58.335" v="240" actId="207"/>
        <pc:sldMkLst>
          <pc:docMk/>
          <pc:sldMk cId="1806976770" sldId="267"/>
        </pc:sldMkLst>
      </pc:sldChg>
      <pc:sldChg chg="addSp delSp modSp mod">
        <pc:chgData name="Aman sharma" userId="abea5df0fabb232b" providerId="LiveId" clId="{9B87BFDF-0CE3-4B37-AF77-89326DA5C956}" dt="2025-07-30T12:43:36.642" v="445" actId="1076"/>
        <pc:sldMkLst>
          <pc:docMk/>
          <pc:sldMk cId="3582802365" sldId="269"/>
        </pc:sldMkLst>
      </pc:sldChg>
      <pc:sldChg chg="addSp modSp mod">
        <pc:chgData name="Aman sharma" userId="abea5df0fabb232b" providerId="LiveId" clId="{9B87BFDF-0CE3-4B37-AF77-89326DA5C956}" dt="2025-07-30T12:43:46.424" v="446" actId="207"/>
        <pc:sldMkLst>
          <pc:docMk/>
          <pc:sldMk cId="3524886638" sldId="270"/>
        </pc:sldMkLst>
      </pc:sldChg>
      <pc:sldChg chg="addSp delSp modSp mod">
        <pc:chgData name="Aman sharma" userId="abea5df0fabb232b" providerId="LiveId" clId="{9B87BFDF-0CE3-4B37-AF77-89326DA5C956}" dt="2025-07-30T11:50:02.516" v="80" actId="255"/>
        <pc:sldMkLst>
          <pc:docMk/>
          <pc:sldMk cId="3520686483" sldId="271"/>
        </pc:sldMkLst>
      </pc:sldChg>
      <pc:sldChg chg="addSp delSp modSp mod">
        <pc:chgData name="Aman sharma" userId="abea5df0fabb232b" providerId="LiveId" clId="{9B87BFDF-0CE3-4B37-AF77-89326DA5C956}" dt="2025-07-30T11:52:39.090" v="106" actId="207"/>
        <pc:sldMkLst>
          <pc:docMk/>
          <pc:sldMk cId="1530002098" sldId="272"/>
        </pc:sldMkLst>
      </pc:sldChg>
      <pc:sldChg chg="addSp delSp modSp mod">
        <pc:chgData name="Aman sharma" userId="abea5df0fabb232b" providerId="LiveId" clId="{9B87BFDF-0CE3-4B37-AF77-89326DA5C956}" dt="2025-07-30T12:38:44.169" v="411" actId="207"/>
        <pc:sldMkLst>
          <pc:docMk/>
          <pc:sldMk cId="1401215116" sldId="274"/>
        </pc:sldMkLst>
      </pc:sldChg>
      <pc:sldChg chg="addSp delSp modSp mod">
        <pc:chgData name="Aman sharma" userId="abea5df0fabb232b" providerId="LiveId" clId="{9B87BFDF-0CE3-4B37-AF77-89326DA5C956}" dt="2025-07-30T12:00:24.644" v="147" actId="313"/>
        <pc:sldMkLst>
          <pc:docMk/>
          <pc:sldMk cId="3579847583" sldId="275"/>
        </pc:sldMkLst>
      </pc:sldChg>
      <pc:sldChg chg="addSp delSp modSp mod">
        <pc:chgData name="Aman sharma" userId="abea5df0fabb232b" providerId="LiveId" clId="{9B87BFDF-0CE3-4B37-AF77-89326DA5C956}" dt="2025-07-30T11:43:47.930" v="14" actId="14100"/>
        <pc:sldMkLst>
          <pc:docMk/>
          <pc:sldMk cId="804520133" sldId="276"/>
        </pc:sldMkLst>
      </pc:sldChg>
      <pc:sldChg chg="addSp delSp modSp mod">
        <pc:chgData name="Aman sharma" userId="abea5df0fabb232b" providerId="LiveId" clId="{9B87BFDF-0CE3-4B37-AF77-89326DA5C956}" dt="2025-07-30T12:41:12.096" v="427" actId="14100"/>
        <pc:sldMkLst>
          <pc:docMk/>
          <pc:sldMk cId="3205342851" sldId="277"/>
        </pc:sldMkLst>
      </pc:sldChg>
      <pc:sldChg chg="addSp delSp modSp mod">
        <pc:chgData name="Aman sharma" userId="abea5df0fabb232b" providerId="LiveId" clId="{9B87BFDF-0CE3-4B37-AF77-89326DA5C956}" dt="2025-07-30T12:22:04.613" v="272" actId="207"/>
        <pc:sldMkLst>
          <pc:docMk/>
          <pc:sldMk cId="1408760065" sldId="278"/>
        </pc:sldMkLst>
      </pc:sldChg>
      <pc:sldChg chg="del">
        <pc:chgData name="Aman sharma" userId="abea5df0fabb232b" providerId="LiveId" clId="{9B87BFDF-0CE3-4B37-AF77-89326DA5C956}" dt="2025-07-30T12:41:44.094" v="429" actId="2696"/>
        <pc:sldMkLst>
          <pc:docMk/>
          <pc:sldMk cId="3615645885" sldId="280"/>
        </pc:sldMkLst>
      </pc:sldChg>
      <pc:sldChg chg="addSp delSp modSp mod">
        <pc:chgData name="Aman sharma" userId="abea5df0fabb232b" providerId="LiveId" clId="{9B87BFDF-0CE3-4B37-AF77-89326DA5C956}" dt="2025-07-30T12:10:45.376" v="184" actId="14100"/>
        <pc:sldMkLst>
          <pc:docMk/>
          <pc:sldMk cId="3879786414" sldId="290"/>
        </pc:sldMkLst>
      </pc:sldChg>
      <pc:sldChg chg="addSp delSp modSp mod">
        <pc:chgData name="Aman sharma" userId="abea5df0fabb232b" providerId="LiveId" clId="{9B87BFDF-0CE3-4B37-AF77-89326DA5C956}" dt="2025-07-30T12:44:08.858" v="447" actId="207"/>
        <pc:sldMkLst>
          <pc:docMk/>
          <pc:sldMk cId="1367628116" sldId="291"/>
        </pc:sldMkLst>
      </pc:sldChg>
      <pc:sldChg chg="del">
        <pc:chgData name="Aman sharma" userId="abea5df0fabb232b" providerId="LiveId" clId="{9B87BFDF-0CE3-4B37-AF77-89326DA5C956}" dt="2025-07-30T12:41:47.282" v="430" actId="2696"/>
        <pc:sldMkLst>
          <pc:docMk/>
          <pc:sldMk cId="3323422454" sldId="292"/>
        </pc:sldMkLst>
      </pc:sldChg>
      <pc:sldChg chg="del">
        <pc:chgData name="Aman sharma" userId="abea5df0fabb232b" providerId="LiveId" clId="{9B87BFDF-0CE3-4B37-AF77-89326DA5C956}" dt="2025-07-30T12:41:40.887" v="428" actId="2696"/>
        <pc:sldMkLst>
          <pc:docMk/>
          <pc:sldMk cId="4116678619" sldId="293"/>
        </pc:sldMkLst>
      </pc:sldChg>
      <pc:sldChg chg="addSp delSp modSp new del mod">
        <pc:chgData name="Aman sharma" userId="abea5df0fabb232b" providerId="LiveId" clId="{9B87BFDF-0CE3-4B37-AF77-89326DA5C956}" dt="2025-07-30T11:47:26.383" v="40" actId="2696"/>
        <pc:sldMkLst>
          <pc:docMk/>
          <pc:sldMk cId="759539631" sldId="294"/>
        </pc:sldMkLst>
      </pc:sldChg>
      <pc:sldChg chg="add del">
        <pc:chgData name="Aman sharma" userId="abea5df0fabb232b" providerId="LiveId" clId="{9B87BFDF-0CE3-4B37-AF77-89326DA5C956}" dt="2025-07-30T11:56:32.669" v="121" actId="2696"/>
        <pc:sldMkLst>
          <pc:docMk/>
          <pc:sldMk cId="1473645151" sldId="294"/>
        </pc:sldMkLst>
      </pc:sldChg>
      <pc:sldChg chg="modSp new del mod ord">
        <pc:chgData name="Aman sharma" userId="abea5df0fabb232b" providerId="LiveId" clId="{9B87BFDF-0CE3-4B37-AF77-89326DA5C956}" dt="2025-07-30T11:46:46.673" v="30" actId="2696"/>
        <pc:sldMkLst>
          <pc:docMk/>
          <pc:sldMk cId="3704800460" sldId="294"/>
        </pc:sldMkLst>
      </pc:sldChg>
      <pc:sldChg chg="add del">
        <pc:chgData name="Aman sharma" userId="abea5df0fabb232b" providerId="LiveId" clId="{9B87BFDF-0CE3-4B37-AF77-89326DA5C956}" dt="2025-07-30T11:55:55.838" v="108" actId="2696"/>
        <pc:sldMkLst>
          <pc:docMk/>
          <pc:sldMk cId="4245422077" sldId="294"/>
        </pc:sldMkLst>
      </pc:sldChg>
    </pc:docChg>
  </pc:docChgLst>
  <pc:docChgLst>
    <pc:chgData name="919654524451" userId="abea5df0fabb232b" providerId="LiveId" clId="{130905CD-68F8-4C13-9713-94F15352CC30}"/>
    <pc:docChg chg="undo custSel addSld delSld modSld sldOrd">
      <pc:chgData name="919654524451" userId="abea5df0fabb232b" providerId="LiveId" clId="{130905CD-68F8-4C13-9713-94F15352CC30}" dt="2025-04-24T04:06:13.317" v="1533" actId="14100"/>
      <pc:docMkLst>
        <pc:docMk/>
      </pc:docMkLst>
      <pc:sldChg chg="addSp delSp modSp mod">
        <pc:chgData name="919654524451" userId="abea5df0fabb232b" providerId="LiveId" clId="{130905CD-68F8-4C13-9713-94F15352CC30}" dt="2025-04-22T15:38:54.208" v="38" actId="14100"/>
        <pc:sldMkLst>
          <pc:docMk/>
          <pc:sldMk cId="2561634412" sldId="256"/>
        </pc:sldMkLst>
      </pc:sldChg>
      <pc:sldChg chg="addSp modSp mod">
        <pc:chgData name="919654524451" userId="abea5df0fabb232b" providerId="LiveId" clId="{130905CD-68F8-4C13-9713-94F15352CC30}" dt="2025-04-23T05:52:20.650" v="312" actId="207"/>
        <pc:sldMkLst>
          <pc:docMk/>
          <pc:sldMk cId="2214338729" sldId="258"/>
        </pc:sldMkLst>
      </pc:sldChg>
      <pc:sldChg chg="addSp delSp modSp mod">
        <pc:chgData name="919654524451" userId="abea5df0fabb232b" providerId="LiveId" clId="{130905CD-68F8-4C13-9713-94F15352CC30}" dt="2025-04-23T10:51:32.758" v="631" actId="115"/>
        <pc:sldMkLst>
          <pc:docMk/>
          <pc:sldMk cId="3790003335" sldId="260"/>
        </pc:sldMkLst>
      </pc:sldChg>
      <pc:sldChg chg="addSp delSp modSp mod">
        <pc:chgData name="919654524451" userId="abea5df0fabb232b" providerId="LiveId" clId="{130905CD-68F8-4C13-9713-94F15352CC30}" dt="2025-04-23T07:00:46.537" v="465" actId="14100"/>
        <pc:sldMkLst>
          <pc:docMk/>
          <pc:sldMk cId="1806976770" sldId="267"/>
        </pc:sldMkLst>
      </pc:sldChg>
      <pc:sldChg chg="modSp mod">
        <pc:chgData name="919654524451" userId="abea5df0fabb232b" providerId="LiveId" clId="{130905CD-68F8-4C13-9713-94F15352CC30}" dt="2025-04-23T14:49:30.642" v="1496" actId="20577"/>
        <pc:sldMkLst>
          <pc:docMk/>
          <pc:sldMk cId="3582802365" sldId="269"/>
        </pc:sldMkLst>
      </pc:sldChg>
      <pc:sldChg chg="addSp delSp modSp mod">
        <pc:chgData name="919654524451" userId="abea5df0fabb232b" providerId="LiveId" clId="{130905CD-68F8-4C13-9713-94F15352CC30}" dt="2025-04-24T04:06:13.317" v="1533" actId="14100"/>
        <pc:sldMkLst>
          <pc:docMk/>
          <pc:sldMk cId="3520686483" sldId="271"/>
        </pc:sldMkLst>
      </pc:sldChg>
      <pc:sldChg chg="addSp delSp modSp mod">
        <pc:chgData name="919654524451" userId="abea5df0fabb232b" providerId="LiveId" clId="{130905CD-68F8-4C13-9713-94F15352CC30}" dt="2025-04-24T04:05:30.570" v="1523" actId="207"/>
        <pc:sldMkLst>
          <pc:docMk/>
          <pc:sldMk cId="1530002098" sldId="272"/>
        </pc:sldMkLst>
      </pc:sldChg>
      <pc:sldChg chg="modSp del mod">
        <pc:chgData name="919654524451" userId="abea5df0fabb232b" providerId="LiveId" clId="{130905CD-68F8-4C13-9713-94F15352CC30}" dt="2025-04-23T05:17:18.917" v="63" actId="2696"/>
        <pc:sldMkLst>
          <pc:docMk/>
          <pc:sldMk cId="3875613361" sldId="273"/>
        </pc:sldMkLst>
      </pc:sldChg>
      <pc:sldChg chg="addSp delSp modSp mod">
        <pc:chgData name="919654524451" userId="abea5df0fabb232b" providerId="LiveId" clId="{130905CD-68F8-4C13-9713-94F15352CC30}" dt="2025-04-23T10:57:30.875" v="660" actId="14100"/>
        <pc:sldMkLst>
          <pc:docMk/>
          <pc:sldMk cId="1401215116" sldId="274"/>
        </pc:sldMkLst>
      </pc:sldChg>
      <pc:sldChg chg="addSp delSp modSp mod">
        <pc:chgData name="919654524451" userId="abea5df0fabb232b" providerId="LiveId" clId="{130905CD-68F8-4C13-9713-94F15352CC30}" dt="2025-04-23T05:59:01.222" v="367" actId="207"/>
        <pc:sldMkLst>
          <pc:docMk/>
          <pc:sldMk cId="3579847583" sldId="275"/>
        </pc:sldMkLst>
      </pc:sldChg>
      <pc:sldChg chg="addSp delSp modSp mod">
        <pc:chgData name="919654524451" userId="abea5df0fabb232b" providerId="LiveId" clId="{130905CD-68F8-4C13-9713-94F15352CC30}" dt="2025-04-23T05:17:05.465" v="62" actId="14100"/>
        <pc:sldMkLst>
          <pc:docMk/>
          <pc:sldMk cId="804520133" sldId="276"/>
        </pc:sldMkLst>
      </pc:sldChg>
      <pc:sldChg chg="addSp delSp modSp mod">
        <pc:chgData name="919654524451" userId="abea5df0fabb232b" providerId="LiveId" clId="{130905CD-68F8-4C13-9713-94F15352CC30}" dt="2025-04-23T11:12:30.048" v="745" actId="14100"/>
        <pc:sldMkLst>
          <pc:docMk/>
          <pc:sldMk cId="3205342851" sldId="277"/>
        </pc:sldMkLst>
      </pc:sldChg>
      <pc:sldChg chg="addSp delSp modSp mod">
        <pc:chgData name="919654524451" userId="abea5df0fabb232b" providerId="LiveId" clId="{130905CD-68F8-4C13-9713-94F15352CC30}" dt="2025-04-24T04:02:37.250" v="1520" actId="115"/>
        <pc:sldMkLst>
          <pc:docMk/>
          <pc:sldMk cId="1408760065" sldId="278"/>
        </pc:sldMkLst>
      </pc:sldChg>
      <pc:sldChg chg="addSp delSp modSp mod">
        <pc:chgData name="919654524451" userId="abea5df0fabb232b" providerId="LiveId" clId="{130905CD-68F8-4C13-9713-94F15352CC30}" dt="2025-04-24T04:02:42.305" v="1521" actId="115"/>
        <pc:sldMkLst>
          <pc:docMk/>
          <pc:sldMk cId="1297938638" sldId="279"/>
        </pc:sldMkLst>
      </pc:sldChg>
      <pc:sldChg chg="addSp delSp modSp new mod ord">
        <pc:chgData name="919654524451" userId="abea5df0fabb232b" providerId="LiveId" clId="{130905CD-68F8-4C13-9713-94F15352CC30}" dt="2025-04-23T11:27:57.156" v="972"/>
        <pc:sldMkLst>
          <pc:docMk/>
          <pc:sldMk cId="3993489219" sldId="280"/>
        </pc:sldMkLst>
      </pc:sldChg>
      <pc:sldChg chg="addSp delSp modSp new mod">
        <pc:chgData name="919654524451" userId="abea5df0fabb232b" providerId="LiveId" clId="{130905CD-68F8-4C13-9713-94F15352CC30}" dt="2025-04-23T13:06:22.483" v="990" actId="14100"/>
        <pc:sldMkLst>
          <pc:docMk/>
          <pc:sldMk cId="1317211732" sldId="281"/>
        </pc:sldMkLst>
      </pc:sldChg>
      <pc:sldChg chg="addSp delSp modSp new mod">
        <pc:chgData name="919654524451" userId="abea5df0fabb232b" providerId="LiveId" clId="{130905CD-68F8-4C13-9713-94F15352CC30}" dt="2025-04-23T13:51:35.214" v="1031" actId="15174"/>
        <pc:sldMkLst>
          <pc:docMk/>
          <pc:sldMk cId="1253302510" sldId="282"/>
        </pc:sldMkLst>
      </pc:sldChg>
      <pc:sldChg chg="addSp delSp modSp new mod">
        <pc:chgData name="919654524451" userId="abea5df0fabb232b" providerId="LiveId" clId="{130905CD-68F8-4C13-9713-94F15352CC30}" dt="2025-04-23T14:05:45.634" v="1134" actId="14100"/>
        <pc:sldMkLst>
          <pc:docMk/>
          <pc:sldMk cId="3220506158" sldId="283"/>
        </pc:sldMkLst>
      </pc:sldChg>
      <pc:sldChg chg="addSp delSp modSp new mod">
        <pc:chgData name="919654524451" userId="abea5df0fabb232b" providerId="LiveId" clId="{130905CD-68F8-4C13-9713-94F15352CC30}" dt="2025-04-23T14:09:41.992" v="1202" actId="207"/>
        <pc:sldMkLst>
          <pc:docMk/>
          <pc:sldMk cId="3750791185" sldId="284"/>
        </pc:sldMkLst>
      </pc:sldChg>
      <pc:sldChg chg="addSp delSp modSp new mod">
        <pc:chgData name="919654524451" userId="abea5df0fabb232b" providerId="LiveId" clId="{130905CD-68F8-4C13-9713-94F15352CC30}" dt="2025-04-23T14:27:01.505" v="1253" actId="207"/>
        <pc:sldMkLst>
          <pc:docMk/>
          <pc:sldMk cId="1375917005" sldId="285"/>
        </pc:sldMkLst>
      </pc:sldChg>
      <pc:sldChg chg="addSp delSp modSp new mod">
        <pc:chgData name="919654524451" userId="abea5df0fabb232b" providerId="LiveId" clId="{130905CD-68F8-4C13-9713-94F15352CC30}" dt="2025-04-23T14:38:02.815" v="1293" actId="1076"/>
        <pc:sldMkLst>
          <pc:docMk/>
          <pc:sldMk cId="2150083779" sldId="286"/>
        </pc:sldMkLst>
      </pc:sldChg>
      <pc:sldChg chg="addSp delSp modSp new mod">
        <pc:chgData name="919654524451" userId="abea5df0fabb232b" providerId="LiveId" clId="{130905CD-68F8-4C13-9713-94F15352CC30}" dt="2025-04-23T14:39:42.426" v="1310" actId="14100"/>
        <pc:sldMkLst>
          <pc:docMk/>
          <pc:sldMk cId="1161365876" sldId="287"/>
        </pc:sldMkLst>
      </pc:sldChg>
      <pc:sldChg chg="addSp delSp modSp new mod">
        <pc:chgData name="919654524451" userId="abea5df0fabb232b" providerId="LiveId" clId="{130905CD-68F8-4C13-9713-94F15352CC30}" dt="2025-04-23T14:44:56.664" v="1351" actId="14100"/>
        <pc:sldMkLst>
          <pc:docMk/>
          <pc:sldMk cId="753790393" sldId="288"/>
        </pc:sldMkLst>
      </pc:sldChg>
      <pc:sldChg chg="addSp delSp modSp new mod">
        <pc:chgData name="919654524451" userId="abea5df0fabb232b" providerId="LiveId" clId="{130905CD-68F8-4C13-9713-94F15352CC30}" dt="2025-04-23T14:52:26.922" v="1518" actId="14100"/>
        <pc:sldMkLst>
          <pc:docMk/>
          <pc:sldMk cId="2581104648" sldId="289"/>
        </pc:sldMkLst>
      </pc:sldChg>
      <pc:sldChg chg="addSp delSp modSp add del mod">
        <pc:chgData name="919654524451" userId="abea5df0fabb232b" providerId="LiveId" clId="{130905CD-68F8-4C13-9713-94F15352CC30}" dt="2025-04-23T04:50:14.259" v="53" actId="2696"/>
        <pc:sldMkLst>
          <pc:docMk/>
          <pc:sldMk cId="3963198673"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6AC24-C7F2-4EC9-9CF1-900C484A15A4}" type="datetimeFigureOut">
              <a:rPr lang="en-IN" smtClean="0"/>
              <a:t>04-09-2025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CB161-446F-4E7B-8EEA-BF6664BF6F5B}" type="slidenum">
              <a:rPr lang="en-IN" smtClean="0"/>
              <a:t>‹#›</a:t>
            </a:fld>
            <a:endParaRPr lang="en-IN"/>
          </a:p>
        </p:txBody>
      </p:sp>
    </p:spTree>
    <p:extLst>
      <p:ext uri="{BB962C8B-B14F-4D97-AF65-F5344CB8AC3E}">
        <p14:creationId xmlns:p14="http://schemas.microsoft.com/office/powerpoint/2010/main" val="338964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1CB161-446F-4E7B-8EEA-BF6664BF6F5B}" type="slidenum">
              <a:rPr lang="en-IN" smtClean="0"/>
              <a:t>9</a:t>
            </a:fld>
            <a:endParaRPr lang="en-IN"/>
          </a:p>
        </p:txBody>
      </p:sp>
    </p:spTree>
    <p:extLst>
      <p:ext uri="{BB962C8B-B14F-4D97-AF65-F5344CB8AC3E}">
        <p14:creationId xmlns:p14="http://schemas.microsoft.com/office/powerpoint/2010/main" val="37957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1CB161-446F-4E7B-8EEA-BF6664BF6F5B}" type="slidenum">
              <a:rPr lang="en-IN" smtClean="0"/>
              <a:t>11</a:t>
            </a:fld>
            <a:endParaRPr lang="en-IN"/>
          </a:p>
        </p:txBody>
      </p:sp>
    </p:spTree>
    <p:extLst>
      <p:ext uri="{BB962C8B-B14F-4D97-AF65-F5344CB8AC3E}">
        <p14:creationId xmlns:p14="http://schemas.microsoft.com/office/powerpoint/2010/main" val="360176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1CB161-446F-4E7B-8EEA-BF6664BF6F5B}" type="slidenum">
              <a:rPr lang="en-IN" smtClean="0"/>
              <a:t>19</a:t>
            </a:fld>
            <a:endParaRPr lang="en-IN"/>
          </a:p>
        </p:txBody>
      </p:sp>
    </p:spTree>
    <p:extLst>
      <p:ext uri="{BB962C8B-B14F-4D97-AF65-F5344CB8AC3E}">
        <p14:creationId xmlns:p14="http://schemas.microsoft.com/office/powerpoint/2010/main" val="1777182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9517-B8FF-1B50-6C5E-EB43430C2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8F7B61-D75F-5B4D-A91A-3C6D29D09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B1E8B2-0849-FD0C-8946-BC9F7EEFA55D}"/>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5" name="Footer Placeholder 4">
            <a:extLst>
              <a:ext uri="{FF2B5EF4-FFF2-40B4-BE49-F238E27FC236}">
                <a16:creationId xmlns:a16="http://schemas.microsoft.com/office/drawing/2014/main" id="{031B42CD-B2AA-D51D-5BDD-34A8FAE28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5C585-9D2A-39B3-EEB2-0630E3E0C125}"/>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09215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911D-2397-929E-E904-C85AB7C789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2C5F8-1BA7-47AD-0DB3-1947A62EBA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63204-22A5-1309-D49F-B8DEB31262A6}"/>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5" name="Footer Placeholder 4">
            <a:extLst>
              <a:ext uri="{FF2B5EF4-FFF2-40B4-BE49-F238E27FC236}">
                <a16:creationId xmlns:a16="http://schemas.microsoft.com/office/drawing/2014/main" id="{9F6F7AA9-DE5B-1E9B-E7DC-10ECCA441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B0013-892A-848F-9668-07BF5DAF75FD}"/>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57891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103A8-F1D2-4756-3A42-1D16DFAA91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CC21C5-0FFE-D3BA-58D6-BEBD5386E7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84DA0-1632-10AB-5B1B-2657973BD5E4}"/>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5" name="Footer Placeholder 4">
            <a:extLst>
              <a:ext uri="{FF2B5EF4-FFF2-40B4-BE49-F238E27FC236}">
                <a16:creationId xmlns:a16="http://schemas.microsoft.com/office/drawing/2014/main" id="{90DAEF79-0F94-A9B7-C588-CA76646A5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87D8E-2CC5-9A16-3241-780549D1C6CA}"/>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3413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6E50-DCFE-8D8B-14A6-1E9C3C595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31D1F-214F-5D7B-C419-34FE1B1AC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91D4A-F842-682C-7656-2CF6C1EBD806}"/>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5" name="Footer Placeholder 4">
            <a:extLst>
              <a:ext uri="{FF2B5EF4-FFF2-40B4-BE49-F238E27FC236}">
                <a16:creationId xmlns:a16="http://schemas.microsoft.com/office/drawing/2014/main" id="{C3179242-D029-A37A-EC34-6566A0203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F3428-1D43-9F10-B435-4ED65E7E11D9}"/>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0925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774C-8FE2-0080-3774-06113007C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023B16-E964-C3E1-203D-E4FF4D1C8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747D4-F376-08DC-E15D-06F843058560}"/>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5" name="Footer Placeholder 4">
            <a:extLst>
              <a:ext uri="{FF2B5EF4-FFF2-40B4-BE49-F238E27FC236}">
                <a16:creationId xmlns:a16="http://schemas.microsoft.com/office/drawing/2014/main" id="{1AA60E14-84CF-9B38-B8AA-73C13134F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8F38C-A3A7-7466-2DFF-55FC37C750EE}"/>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13350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878A-BA71-E576-ECF8-0C1645F3E7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BF093-E945-78D6-97FB-ED96999CD8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5BBF7F-0A7C-6541-6A7D-1FA9223EA3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A9188-CB66-86AD-8F09-351813FB326E}"/>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6" name="Footer Placeholder 5">
            <a:extLst>
              <a:ext uri="{FF2B5EF4-FFF2-40B4-BE49-F238E27FC236}">
                <a16:creationId xmlns:a16="http://schemas.microsoft.com/office/drawing/2014/main" id="{739C3625-52C4-B318-B194-47E7DD4BE5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EBE8F-4F3D-BA2E-BAB8-8882A2D7A53D}"/>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75313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8612-D78F-6272-6B15-3EE6F274F8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DF750-7FFF-9180-CCC8-C79A67901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24E4E1-5D1C-7B4D-1776-0F8709EFF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C23895-D12F-F9F9-6C58-79FCE1423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E6E13-5CA3-68D0-6072-4C6B74D84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71E775-9C7E-C22E-6DBD-2A7D307F00E4}"/>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8" name="Footer Placeholder 7">
            <a:extLst>
              <a:ext uri="{FF2B5EF4-FFF2-40B4-BE49-F238E27FC236}">
                <a16:creationId xmlns:a16="http://schemas.microsoft.com/office/drawing/2014/main" id="{708219BB-3160-F3ED-3AD3-147CB3952D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9AD868-3A61-3B03-D53D-38407FC5C5EF}"/>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85271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E5DE-5353-6012-8AF9-3307F2B9BA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BA82F9-6529-BF28-BC01-850D9EAFEB7B}"/>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4" name="Footer Placeholder 3">
            <a:extLst>
              <a:ext uri="{FF2B5EF4-FFF2-40B4-BE49-F238E27FC236}">
                <a16:creationId xmlns:a16="http://schemas.microsoft.com/office/drawing/2014/main" id="{EE2E648A-FA5F-34F3-55DA-281A39C9D6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BDAD92-B535-3A33-1D95-FF9D08EBB009}"/>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33037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431ED-449A-C0BF-C7E0-7C96C17CCDA3}"/>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3" name="Footer Placeholder 2">
            <a:extLst>
              <a:ext uri="{FF2B5EF4-FFF2-40B4-BE49-F238E27FC236}">
                <a16:creationId xmlns:a16="http://schemas.microsoft.com/office/drawing/2014/main" id="{49CDAE58-50E9-00C2-3B03-0851223D09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C91466-000D-65E0-663C-AF47B95D24B2}"/>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65652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D8F4-F297-97A8-A3B4-56531BBBA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D0C8BB-02E0-BDF1-D38B-30054D270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007166-6B69-E3E4-5F1A-953502851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2BF93-D378-1554-052B-BF6406E35661}"/>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6" name="Footer Placeholder 5">
            <a:extLst>
              <a:ext uri="{FF2B5EF4-FFF2-40B4-BE49-F238E27FC236}">
                <a16:creationId xmlns:a16="http://schemas.microsoft.com/office/drawing/2014/main" id="{6D9D26A8-0EA4-01E7-C360-0E109FDF3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9EEFEC-E8C9-BE75-0BB0-D739BB4BCB32}"/>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407182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FA7B-F817-28BE-AAA2-BDA02660D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71E2F9-C5C8-F27B-C219-49BA14767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35E5E8-8BDB-AA32-274D-8288BBEE2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EC579-DBE4-DB29-6B91-D4EA7001B546}"/>
              </a:ext>
            </a:extLst>
          </p:cNvPr>
          <p:cNvSpPr>
            <a:spLocks noGrp="1"/>
          </p:cNvSpPr>
          <p:nvPr>
            <p:ph type="dt" sz="half" idx="10"/>
          </p:nvPr>
        </p:nvSpPr>
        <p:spPr/>
        <p:txBody>
          <a:bodyPr/>
          <a:lstStyle/>
          <a:p>
            <a:fld id="{735EAE0C-6EF3-4A17-89F3-5D4120E34060}" type="datetimeFigureOut">
              <a:rPr lang="en-IN" smtClean="0"/>
              <a:t>04-09-2025</a:t>
            </a:fld>
            <a:endParaRPr lang="en-IN"/>
          </a:p>
        </p:txBody>
      </p:sp>
      <p:sp>
        <p:nvSpPr>
          <p:cNvPr id="6" name="Footer Placeholder 5">
            <a:extLst>
              <a:ext uri="{FF2B5EF4-FFF2-40B4-BE49-F238E27FC236}">
                <a16:creationId xmlns:a16="http://schemas.microsoft.com/office/drawing/2014/main" id="{1C510F0F-1D4B-0BA1-DA7C-0C83629D3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A668B3-8AFF-4942-5C02-C5DE6778228E}"/>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04886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B6941-550E-82FB-B437-41FFCE084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9A27C1-15FF-D054-3B4A-22389A53E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CC038-6164-053B-9D3A-C4CD028BC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EAE0C-6EF3-4A17-89F3-5D4120E34060}" type="datetimeFigureOut">
              <a:rPr lang="en-IN" smtClean="0"/>
              <a:t>04-09-2025</a:t>
            </a:fld>
            <a:endParaRPr lang="en-IN"/>
          </a:p>
        </p:txBody>
      </p:sp>
      <p:sp>
        <p:nvSpPr>
          <p:cNvPr id="5" name="Footer Placeholder 4">
            <a:extLst>
              <a:ext uri="{FF2B5EF4-FFF2-40B4-BE49-F238E27FC236}">
                <a16:creationId xmlns:a16="http://schemas.microsoft.com/office/drawing/2014/main" id="{A161F91E-4C5E-DDD7-A571-B38E3313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E4A2B5-7C50-9B8A-97FC-0C3A37880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31B48-123D-4558-A2DA-9FF2D773EF9B}" type="slidenum">
              <a:rPr lang="en-IN" smtClean="0"/>
              <a:t>‹#›</a:t>
            </a:fld>
            <a:endParaRPr lang="en-IN"/>
          </a:p>
        </p:txBody>
      </p:sp>
    </p:spTree>
    <p:extLst>
      <p:ext uri="{BB962C8B-B14F-4D97-AF65-F5344CB8AC3E}">
        <p14:creationId xmlns:p14="http://schemas.microsoft.com/office/powerpoint/2010/main" val="2672337553"/>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search?sca_esv=191b7c8b3afd2e9f&amp;rlz=1C1ONGR_enIN1123IN1123&amp;cs=0&amp;sxsrf=AE3TifPvrcFnHOORElVvO_GTc3GIVLt7zg%3A1756913614818&amp;q=Eurostat&amp;sa=X&amp;ved=2ahUKEwjquP2e9byPAxWmR2wGHVWEGdIQxccNegQIBBAB&amp;mstk=AUtExfDbKQQ5OJo19-3DUrX0i4JjNyVrKSQBoTrcQnuCtDOhx35YemS4Ptx0_wlCQyl1RS3SJTtZOjMPYe_DSkgKCcWyk7gZlb-ZICl4UlisnKaAQdWVZdUJPu0lp9QYT2b2HNq9xYQZBRPpYKxKvHBoD1kEH-_NnsO4QXd6k_5Ak2P0tMFIyt7UBeEvCYBGl9o-PWnMproxVHdme8086u1Ua4FfZ6MLafwsgWDRFOchdMR1FOY35PhPGEWOrtYovdeqjg3lekrsIn6kr1upldYXIxTunmSDi-EelTNOeYoYDuOORg&amp;csui=3" TargetMode="External"/><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hyperlink" Target="https://www.theglobaleconomy.com/rankings/labor_cost/" TargetMode="External"/><Relationship Id="rId4" Type="http://schemas.openxmlformats.org/officeDocument/2006/relationships/hyperlink" Target="https://www.globallivingwage.or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ibm.com/topics/big-data-analytics" TargetMode="External"/><Relationship Id="rId2" Type="http://schemas.openxmlformats.org/officeDocument/2006/relationships/hyperlink" Target="https://www.ibm.com/topics/artificial-intelligence" TargetMode="Externa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hyperlink" Target="https://www.ibm.com/topics/machine-learn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7E1C263-B689-CF1C-082C-F4AE033E3574}"/>
              </a:ext>
            </a:extLst>
          </p:cNvPr>
          <p:cNvGraphicFramePr>
            <a:graphicFrameLocks noGrp="1"/>
          </p:cNvGraphicFramePr>
          <p:nvPr>
            <p:extLst>
              <p:ext uri="{D42A27DB-BD31-4B8C-83A1-F6EECF244321}">
                <p14:modId xmlns:p14="http://schemas.microsoft.com/office/powerpoint/2010/main" val="2178115469"/>
              </p:ext>
            </p:extLst>
          </p:nvPr>
        </p:nvGraphicFramePr>
        <p:xfrm>
          <a:off x="-1" y="0"/>
          <a:ext cx="12192001" cy="6858000"/>
        </p:xfrm>
        <a:graphic>
          <a:graphicData uri="http://schemas.openxmlformats.org/drawingml/2006/table">
            <a:tbl>
              <a:tblPr firstRow="1" bandRow="1">
                <a:tableStyleId>{5C22544A-7EE6-4342-B048-85BDC9FD1C3A}</a:tableStyleId>
              </a:tblPr>
              <a:tblGrid>
                <a:gridCol w="12192001">
                  <a:extLst>
                    <a:ext uri="{9D8B030D-6E8A-4147-A177-3AD203B41FA5}">
                      <a16:colId xmlns:a16="http://schemas.microsoft.com/office/drawing/2014/main" val="3399244203"/>
                    </a:ext>
                  </a:extLst>
                </a:gridCol>
              </a:tblGrid>
              <a:tr h="6858000">
                <a:tc>
                  <a:txBody>
                    <a:bodyPr/>
                    <a:lstStyle/>
                    <a:p>
                      <a:endParaRPr lang="en-IN" dirty="0"/>
                    </a:p>
                  </a:txBody>
                  <a:tcPr>
                    <a:solidFill>
                      <a:schemeClr val="accent4">
                        <a:lumMod val="60000"/>
                        <a:lumOff val="40000"/>
                      </a:schemeClr>
                    </a:solidFill>
                  </a:tcPr>
                </a:tc>
                <a:extLst>
                  <a:ext uri="{0D108BD9-81ED-4DB2-BD59-A6C34878D82A}">
                    <a16:rowId xmlns:a16="http://schemas.microsoft.com/office/drawing/2014/main" val="534103993"/>
                  </a:ext>
                </a:extLst>
              </a:tr>
            </a:tbl>
          </a:graphicData>
        </a:graphic>
      </p:graphicFrame>
      <p:sp>
        <p:nvSpPr>
          <p:cNvPr id="7" name="Subtitle 2">
            <a:extLst>
              <a:ext uri="{FF2B5EF4-FFF2-40B4-BE49-F238E27FC236}">
                <a16:creationId xmlns:a16="http://schemas.microsoft.com/office/drawing/2014/main" id="{2CA6B1C1-C53C-34B6-1B90-EBAF4FAA5D8E}"/>
              </a:ext>
            </a:extLst>
          </p:cNvPr>
          <p:cNvSpPr>
            <a:spLocks noGrp="1"/>
          </p:cNvSpPr>
          <p:nvPr>
            <p:ph type="subTitle" idx="1"/>
          </p:nvPr>
        </p:nvSpPr>
        <p:spPr>
          <a:xfrm>
            <a:off x="888595" y="4850495"/>
            <a:ext cx="10414807" cy="1450428"/>
          </a:xfrm>
        </p:spPr>
        <p:txBody>
          <a:bodyPr>
            <a:normAutofit/>
          </a:bodyPr>
          <a:lstStyle/>
          <a:p>
            <a:r>
              <a:rPr lang="en-IN" sz="3200" b="1" dirty="0"/>
              <a:t>PROJECT </a:t>
            </a:r>
            <a:r>
              <a:rPr lang="en-IN" sz="2800" b="1" dirty="0"/>
              <a:t>:- </a:t>
            </a:r>
            <a:r>
              <a:rPr lang="en-US" sz="2800" dirty="0"/>
              <a:t> </a:t>
            </a:r>
            <a:r>
              <a:rPr lang="en-US" sz="2800" b="1" dirty="0"/>
              <a:t>Job Market Analysis and Recommendation System </a:t>
            </a:r>
            <a:r>
              <a:rPr lang="en-US" sz="2800" b="1" dirty="0">
                <a:latin typeface="Times New Roman" panose="02020603050405020304" pitchFamily="18" charset="0"/>
                <a:cs typeface="Times New Roman" panose="02020603050405020304" pitchFamily="18" charset="0"/>
              </a:rPr>
              <a:t> </a:t>
            </a:r>
            <a:endParaRPr lang="en-US" sz="2800" b="1" dirty="0"/>
          </a:p>
          <a:p>
            <a:pPr algn="l"/>
            <a:r>
              <a:rPr lang="en-IN" sz="3200" b="1" dirty="0"/>
              <a:t>     Name:-  </a:t>
            </a:r>
            <a:r>
              <a:rPr lang="en-IN" sz="2800" b="1" dirty="0"/>
              <a:t>AMAN SHARMA</a:t>
            </a:r>
          </a:p>
        </p:txBody>
      </p:sp>
      <p:sp>
        <p:nvSpPr>
          <p:cNvPr id="15" name="Arrow: Right 14">
            <a:extLst>
              <a:ext uri="{FF2B5EF4-FFF2-40B4-BE49-F238E27FC236}">
                <a16:creationId xmlns:a16="http://schemas.microsoft.com/office/drawing/2014/main" id="{3B747DA6-3A80-82AA-311B-C3CD885E3418}"/>
              </a:ext>
            </a:extLst>
          </p:cNvPr>
          <p:cNvSpPr/>
          <p:nvPr/>
        </p:nvSpPr>
        <p:spPr>
          <a:xfrm>
            <a:off x="105103" y="5065986"/>
            <a:ext cx="977464" cy="647554"/>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5B8DEF71-3099-63D3-9328-B008CE08D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05"/>
            <a:ext cx="12192000" cy="4724307"/>
          </a:xfrm>
          <a:prstGeom prst="rect">
            <a:avLst/>
          </a:prstGeom>
        </p:spPr>
      </p:pic>
    </p:spTree>
    <p:extLst>
      <p:ext uri="{BB962C8B-B14F-4D97-AF65-F5344CB8AC3E}">
        <p14:creationId xmlns:p14="http://schemas.microsoft.com/office/powerpoint/2010/main" val="256163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12D36-91BF-C497-9079-772F1A770EA7}"/>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C1FA21B-561B-50C9-1F05-9A58B48B7C83}"/>
              </a:ext>
            </a:extLst>
          </p:cNvPr>
          <p:cNvGraphicFramePr>
            <a:graphicFrameLocks noGrp="1"/>
          </p:cNvGraphicFramePr>
          <p:nvPr>
            <p:extLst>
              <p:ext uri="{D42A27DB-BD31-4B8C-83A1-F6EECF244321}">
                <p14:modId xmlns:p14="http://schemas.microsoft.com/office/powerpoint/2010/main" val="2629147596"/>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457086724"/>
                    </a:ext>
                  </a:extLst>
                </a:gridCol>
              </a:tblGrid>
              <a:tr h="6858000">
                <a:tc>
                  <a:txBody>
                    <a:bodyPr/>
                    <a:lstStyle/>
                    <a:p>
                      <a:endParaRPr lang="en-IN" u="sng" dirty="0"/>
                    </a:p>
                  </a:txBody>
                  <a:tcPr>
                    <a:solidFill>
                      <a:srgbClr val="0070C0"/>
                    </a:solidFill>
                  </a:tcPr>
                </a:tc>
                <a:extLst>
                  <a:ext uri="{0D108BD9-81ED-4DB2-BD59-A6C34878D82A}">
                    <a16:rowId xmlns:a16="http://schemas.microsoft.com/office/drawing/2014/main" val="1986700640"/>
                  </a:ext>
                </a:extLst>
              </a:tr>
            </a:tbl>
          </a:graphicData>
        </a:graphic>
      </p:graphicFrame>
      <p:sp>
        <p:nvSpPr>
          <p:cNvPr id="6" name="TextBox 5">
            <a:extLst>
              <a:ext uri="{FF2B5EF4-FFF2-40B4-BE49-F238E27FC236}">
                <a16:creationId xmlns:a16="http://schemas.microsoft.com/office/drawing/2014/main" id="{1EB1CD45-BC36-1BC5-04AC-CCE4B1508F5D}"/>
              </a:ext>
            </a:extLst>
          </p:cNvPr>
          <p:cNvSpPr txBox="1"/>
          <p:nvPr/>
        </p:nvSpPr>
        <p:spPr>
          <a:xfrm>
            <a:off x="998483" y="0"/>
            <a:ext cx="10646980" cy="1200329"/>
          </a:xfrm>
          <a:prstGeom prst="rect">
            <a:avLst/>
          </a:prstGeom>
          <a:solidFill>
            <a:schemeClr val="accent6">
              <a:lumMod val="60000"/>
              <a:lumOff val="40000"/>
            </a:schemeClr>
          </a:solidFill>
        </p:spPr>
        <p:txBody>
          <a:bodyPr wrap="square" rtlCol="0">
            <a:spAutoFit/>
          </a:bodyPr>
          <a:lstStyle/>
          <a:p>
            <a:pPr algn="ctr"/>
            <a:r>
              <a:rPr lang="en-US" sz="2400" b="1" u="sng" dirty="0"/>
              <a:t>Task 3.1: </a:t>
            </a:r>
            <a:r>
              <a:rPr lang="en-US" sz="2400" b="1" dirty="0"/>
              <a:t> high-demand job roles based on historical job posting data. </a:t>
            </a:r>
          </a:p>
          <a:p>
            <a:pPr algn="ctr"/>
            <a:endParaRPr lang="en-US" sz="2400" b="1" u="sng" dirty="0"/>
          </a:p>
          <a:p>
            <a:pPr algn="ctr"/>
            <a:endParaRPr lang="en-IN" sz="2400" b="1" dirty="0"/>
          </a:p>
        </p:txBody>
      </p:sp>
      <p:pic>
        <p:nvPicPr>
          <p:cNvPr id="9" name="Picture 8">
            <a:extLst>
              <a:ext uri="{FF2B5EF4-FFF2-40B4-BE49-F238E27FC236}">
                <a16:creationId xmlns:a16="http://schemas.microsoft.com/office/drawing/2014/main" id="{16A1D19F-FC88-9747-BA88-421DF572F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00328"/>
            <a:ext cx="12191999" cy="5657671"/>
          </a:xfrm>
          <a:prstGeom prst="rect">
            <a:avLst/>
          </a:prstGeom>
        </p:spPr>
      </p:pic>
    </p:spTree>
    <p:extLst>
      <p:ext uri="{BB962C8B-B14F-4D97-AF65-F5344CB8AC3E}">
        <p14:creationId xmlns:p14="http://schemas.microsoft.com/office/powerpoint/2010/main" val="136762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214B8C-3AD3-6347-993A-0837FC8D3477}"/>
              </a:ext>
            </a:extLst>
          </p:cNvPr>
          <p:cNvGraphicFramePr>
            <a:graphicFrameLocks noGrp="1"/>
          </p:cNvGraphicFramePr>
          <p:nvPr>
            <p:extLst>
              <p:ext uri="{D42A27DB-BD31-4B8C-83A1-F6EECF244321}">
                <p14:modId xmlns:p14="http://schemas.microsoft.com/office/powerpoint/2010/main" val="4122960387"/>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5727325"/>
                    </a:ext>
                  </a:extLst>
                </a:gridCol>
              </a:tblGrid>
              <a:tr h="6858000">
                <a:tc>
                  <a:txBody>
                    <a:bodyPr/>
                    <a:lstStyle/>
                    <a:p>
                      <a:endParaRPr lang="en-US" dirty="0"/>
                    </a:p>
                    <a:p>
                      <a:endParaRPr lang="en-IN" dirty="0"/>
                    </a:p>
                  </a:txBody>
                  <a:tcPr>
                    <a:solidFill>
                      <a:schemeClr val="accent4">
                        <a:lumMod val="60000"/>
                        <a:lumOff val="40000"/>
                      </a:schemeClr>
                    </a:solidFill>
                  </a:tcPr>
                </a:tc>
                <a:extLst>
                  <a:ext uri="{0D108BD9-81ED-4DB2-BD59-A6C34878D82A}">
                    <a16:rowId xmlns:a16="http://schemas.microsoft.com/office/drawing/2014/main" val="4102317780"/>
                  </a:ext>
                </a:extLst>
              </a:tr>
            </a:tbl>
          </a:graphicData>
        </a:graphic>
      </p:graphicFrame>
      <p:sp>
        <p:nvSpPr>
          <p:cNvPr id="10" name="Oval 9">
            <a:extLst>
              <a:ext uri="{FF2B5EF4-FFF2-40B4-BE49-F238E27FC236}">
                <a16:creationId xmlns:a16="http://schemas.microsoft.com/office/drawing/2014/main" id="{B149FFB1-EDC2-E8A7-9575-2D18D1FEC5F7}"/>
              </a:ext>
            </a:extLst>
          </p:cNvPr>
          <p:cNvSpPr/>
          <p:nvPr/>
        </p:nvSpPr>
        <p:spPr>
          <a:xfrm>
            <a:off x="194675" y="1797269"/>
            <a:ext cx="3384332" cy="4821813"/>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Visual trends over time refer to the popular styles and patterns in graphic design, data visualization, and other visual fields that change and evolve across different eras and platforms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4D5174-BC9B-DB4F-A3CC-99FB5C01C81B}"/>
              </a:ext>
            </a:extLst>
          </p:cNvPr>
          <p:cNvSpPr txBox="1"/>
          <p:nvPr/>
        </p:nvSpPr>
        <p:spPr>
          <a:xfrm>
            <a:off x="2953407" y="0"/>
            <a:ext cx="7788165" cy="830997"/>
          </a:xfrm>
          <a:prstGeom prst="rect">
            <a:avLst/>
          </a:prstGeom>
          <a:solidFill>
            <a:schemeClr val="accent3">
              <a:lumMod val="75000"/>
            </a:schemeClr>
          </a:solidFill>
        </p:spPr>
        <p:txBody>
          <a:bodyPr wrap="square" rtlCol="0">
            <a:spAutoFit/>
          </a:bodyPr>
          <a:lstStyle/>
          <a:p>
            <a:pPr algn="ctr"/>
            <a:r>
              <a:rPr lang="en-US" sz="2400" b="1" u="sng" dirty="0"/>
              <a:t>Task 3.2 : Visual representation of demand trends over time</a:t>
            </a:r>
            <a:r>
              <a:rPr lang="en-US" dirty="0"/>
              <a:t>. </a:t>
            </a:r>
          </a:p>
          <a:p>
            <a:pPr algn="ctr"/>
            <a:endParaRPr lang="en-IN" sz="2400" b="1" dirty="0"/>
          </a:p>
        </p:txBody>
      </p:sp>
      <p:pic>
        <p:nvPicPr>
          <p:cNvPr id="7" name="Picture 6">
            <a:extLst>
              <a:ext uri="{FF2B5EF4-FFF2-40B4-BE49-F238E27FC236}">
                <a16:creationId xmlns:a16="http://schemas.microsoft.com/office/drawing/2014/main" id="{56BBE1F8-9BBD-E2E3-852B-B62C25B30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3681" y="1797269"/>
            <a:ext cx="8418320" cy="5060731"/>
          </a:xfrm>
          <a:prstGeom prst="rect">
            <a:avLst/>
          </a:prstGeom>
        </p:spPr>
      </p:pic>
    </p:spTree>
    <p:extLst>
      <p:ext uri="{BB962C8B-B14F-4D97-AF65-F5344CB8AC3E}">
        <p14:creationId xmlns:p14="http://schemas.microsoft.com/office/powerpoint/2010/main" val="379000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120F3FE-D536-66B5-310D-F5F41F5BA561}"/>
              </a:ext>
            </a:extLst>
          </p:cNvPr>
          <p:cNvGraphicFramePr>
            <a:graphicFrameLocks noGrp="1"/>
          </p:cNvGraphicFramePr>
          <p:nvPr>
            <p:extLst>
              <p:ext uri="{D42A27DB-BD31-4B8C-83A1-F6EECF244321}">
                <p14:modId xmlns:p14="http://schemas.microsoft.com/office/powerpoint/2010/main" val="2508033084"/>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63483803"/>
                    </a:ext>
                  </a:extLst>
                </a:gridCol>
              </a:tblGrid>
              <a:tr h="6858000">
                <a:tc>
                  <a:txBody>
                    <a:bodyPr/>
                    <a:lstStyle/>
                    <a:p>
                      <a:endParaRPr lang="en-IN" dirty="0"/>
                    </a:p>
                  </a:txBody>
                  <a:tcPr>
                    <a:solidFill>
                      <a:schemeClr val="accent5">
                        <a:lumMod val="60000"/>
                        <a:lumOff val="40000"/>
                      </a:schemeClr>
                    </a:solidFill>
                  </a:tcPr>
                </a:tc>
                <a:extLst>
                  <a:ext uri="{0D108BD9-81ED-4DB2-BD59-A6C34878D82A}">
                    <a16:rowId xmlns:a16="http://schemas.microsoft.com/office/drawing/2014/main" val="4010580154"/>
                  </a:ext>
                </a:extLst>
              </a:tr>
            </a:tbl>
          </a:graphicData>
        </a:graphic>
      </p:graphicFrame>
      <p:sp>
        <p:nvSpPr>
          <p:cNvPr id="5" name="TextBox 4">
            <a:extLst>
              <a:ext uri="{FF2B5EF4-FFF2-40B4-BE49-F238E27FC236}">
                <a16:creationId xmlns:a16="http://schemas.microsoft.com/office/drawing/2014/main" id="{E155EB07-A12F-4C7A-00A8-1D6DEEC5B2AA}"/>
              </a:ext>
            </a:extLst>
          </p:cNvPr>
          <p:cNvSpPr txBox="1"/>
          <p:nvPr/>
        </p:nvSpPr>
        <p:spPr>
          <a:xfrm>
            <a:off x="1807779" y="0"/>
            <a:ext cx="9228082" cy="830997"/>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a:t> </a:t>
            </a:r>
            <a:r>
              <a:rPr lang="en-US" sz="2400" b="1" u="sng" dirty="0"/>
              <a:t>TASK : 4.1  To monitor and track the changes in job market dynamics</a:t>
            </a:r>
            <a:r>
              <a:rPr lang="en-US" sz="2400" dirty="0"/>
              <a:t>. </a:t>
            </a:r>
          </a:p>
          <a:p>
            <a:pPr algn="ctr"/>
            <a:endParaRPr lang="en-US" sz="2400" b="1" dirty="0"/>
          </a:p>
        </p:txBody>
      </p:sp>
      <p:pic>
        <p:nvPicPr>
          <p:cNvPr id="8" name="Picture 7">
            <a:extLst>
              <a:ext uri="{FF2B5EF4-FFF2-40B4-BE49-F238E27FC236}">
                <a16:creationId xmlns:a16="http://schemas.microsoft.com/office/drawing/2014/main" id="{247AE7DA-3467-508D-4749-06C3921A5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3393"/>
            <a:ext cx="12192000" cy="4934607"/>
          </a:xfrm>
          <a:prstGeom prst="rect">
            <a:avLst/>
          </a:prstGeom>
        </p:spPr>
      </p:pic>
    </p:spTree>
    <p:extLst>
      <p:ext uri="{BB962C8B-B14F-4D97-AF65-F5344CB8AC3E}">
        <p14:creationId xmlns:p14="http://schemas.microsoft.com/office/powerpoint/2010/main" val="119369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2F6D248-D18F-D4A4-30DB-0B07BD113CCA}"/>
              </a:ext>
            </a:extLst>
          </p:cNvPr>
          <p:cNvGraphicFramePr>
            <a:graphicFrameLocks noGrp="1"/>
          </p:cNvGraphicFramePr>
          <p:nvPr>
            <p:extLst>
              <p:ext uri="{D42A27DB-BD31-4B8C-83A1-F6EECF244321}">
                <p14:modId xmlns:p14="http://schemas.microsoft.com/office/powerpoint/2010/main" val="1730213029"/>
              </p:ext>
            </p:extLst>
          </p:nvPr>
        </p:nvGraphicFramePr>
        <p:xfrm>
          <a:off x="-21175" y="-50718"/>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11265691"/>
                    </a:ext>
                  </a:extLst>
                </a:gridCol>
              </a:tblGrid>
              <a:tr h="6858000">
                <a:tc>
                  <a:txBody>
                    <a:bodyPr/>
                    <a:lstStyle/>
                    <a:p>
                      <a:endParaRPr lang="en-IN" dirty="0"/>
                    </a:p>
                  </a:txBody>
                  <a:tcPr>
                    <a:solidFill>
                      <a:schemeClr val="accent6">
                        <a:lumMod val="60000"/>
                        <a:lumOff val="40000"/>
                      </a:schemeClr>
                    </a:solidFill>
                  </a:tcPr>
                </a:tc>
                <a:extLst>
                  <a:ext uri="{0D108BD9-81ED-4DB2-BD59-A6C34878D82A}">
                    <a16:rowId xmlns:a16="http://schemas.microsoft.com/office/drawing/2014/main" val="4220012358"/>
                  </a:ext>
                </a:extLst>
              </a:tr>
            </a:tbl>
          </a:graphicData>
        </a:graphic>
      </p:graphicFrame>
      <p:sp>
        <p:nvSpPr>
          <p:cNvPr id="3" name="TextBox 2">
            <a:extLst>
              <a:ext uri="{FF2B5EF4-FFF2-40B4-BE49-F238E27FC236}">
                <a16:creationId xmlns:a16="http://schemas.microsoft.com/office/drawing/2014/main" id="{B02FFB1D-3E37-C81A-4B75-3BDB9A8AA940}"/>
              </a:ext>
            </a:extLst>
          </p:cNvPr>
          <p:cNvSpPr txBox="1"/>
          <p:nvPr/>
        </p:nvSpPr>
        <p:spPr>
          <a:xfrm>
            <a:off x="1576552" y="-50718"/>
            <a:ext cx="9522371"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b="1" dirty="0"/>
              <a:t> </a:t>
            </a:r>
            <a:r>
              <a:rPr lang="en-US" sz="2400" b="1" u="sng" dirty="0"/>
              <a:t>TASK : 4.1 :</a:t>
            </a:r>
            <a:r>
              <a:rPr lang="en-US" sz="2400" b="1" dirty="0"/>
              <a:t>An interactive map or chart showing hourly rates by country. </a:t>
            </a:r>
          </a:p>
        </p:txBody>
      </p:sp>
      <p:pic>
        <p:nvPicPr>
          <p:cNvPr id="7" name="Picture 6">
            <a:extLst>
              <a:ext uri="{FF2B5EF4-FFF2-40B4-BE49-F238E27FC236}">
                <a16:creationId xmlns:a16="http://schemas.microsoft.com/office/drawing/2014/main" id="{882F2B01-9DAA-2CF0-E076-EDA4AF102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 y="2018625"/>
            <a:ext cx="6821060" cy="4839375"/>
          </a:xfrm>
          <a:prstGeom prst="rect">
            <a:avLst/>
          </a:prstGeom>
        </p:spPr>
      </p:pic>
      <p:sp>
        <p:nvSpPr>
          <p:cNvPr id="8" name="Rectangle: Rounded Corners 7">
            <a:extLst>
              <a:ext uri="{FF2B5EF4-FFF2-40B4-BE49-F238E27FC236}">
                <a16:creationId xmlns:a16="http://schemas.microsoft.com/office/drawing/2014/main" id="{8D748F10-FD96-04A5-CC64-F8CFE116818F}"/>
              </a:ext>
            </a:extLst>
          </p:cNvPr>
          <p:cNvSpPr/>
          <p:nvPr/>
        </p:nvSpPr>
        <p:spPr>
          <a:xfrm>
            <a:off x="7065818" y="2018625"/>
            <a:ext cx="5105007" cy="473546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An interactive map showing hourly rates by country is a dynamic data visualization that typically uses color or size to represent hourly labor costs, allowing users to click on regions or countries to see specific data, filter results, and compare costs across different locations. Examples of platforms that provide such data include </a:t>
            </a:r>
            <a:r>
              <a:rPr lang="en-US" sz="2000" b="1" dirty="0">
                <a:solidFill>
                  <a:schemeClr val="tx1"/>
                </a:solidFill>
                <a:hlinkClick r:id="rId3">
                  <a:extLst>
                    <a:ext uri="{A12FA001-AC4F-418D-AE19-62706E023703}">
                      <ahyp:hlinkClr xmlns:ahyp="http://schemas.microsoft.com/office/drawing/2018/hyperlinkcolor" val="tx"/>
                    </a:ext>
                  </a:extLst>
                </a:hlinkClick>
              </a:rPr>
              <a:t>Eurostat</a:t>
            </a:r>
            <a:r>
              <a:rPr lang="en-US" sz="2000" b="1" dirty="0">
                <a:solidFill>
                  <a:schemeClr val="tx1"/>
                </a:solidFill>
              </a:rPr>
              <a:t> for EU labor costs, the </a:t>
            </a:r>
            <a:r>
              <a:rPr lang="en-US" sz="2000" b="1" dirty="0">
                <a:solidFill>
                  <a:schemeClr val="tx1"/>
                </a:solidFill>
                <a:hlinkClick r:id="rId4">
                  <a:extLst>
                    <a:ext uri="{A12FA001-AC4F-418D-AE19-62706E023703}">
                      <ahyp:hlinkClr xmlns:ahyp="http://schemas.microsoft.com/office/drawing/2018/hyperlinkcolor" val="tx"/>
                    </a:ext>
                  </a:extLst>
                </a:hlinkClick>
              </a:rPr>
              <a:t>Global Living Wage Coalition</a:t>
            </a:r>
            <a:r>
              <a:rPr lang="en-US" sz="2000" b="1" dirty="0">
                <a:solidFill>
                  <a:schemeClr val="tx1"/>
                </a:solidFill>
              </a:rPr>
              <a:t> for living wages, and </a:t>
            </a:r>
            <a:r>
              <a:rPr lang="en-US" sz="2000" b="1" dirty="0">
                <a:solidFill>
                  <a:schemeClr val="tx1"/>
                </a:solidFill>
                <a:hlinkClick r:id="rId5">
                  <a:extLst>
                    <a:ext uri="{A12FA001-AC4F-418D-AE19-62706E023703}">
                      <ahyp:hlinkClr xmlns:ahyp="http://schemas.microsoft.com/office/drawing/2018/hyperlinkcolor" val="tx"/>
                    </a:ext>
                  </a:extLst>
                </a:hlinkClick>
              </a:rPr>
              <a:t>TheGlobalEconomy.com</a:t>
            </a:r>
            <a:r>
              <a:rPr lang="en-US" sz="2000" b="1" dirty="0">
                <a:solidFill>
                  <a:schemeClr val="tx1"/>
                </a:solidFill>
              </a:rPr>
              <a:t> for worldwide labor costs</a:t>
            </a:r>
            <a:r>
              <a:rPr lang="en-US" dirty="0"/>
              <a:t>.</a:t>
            </a:r>
            <a:endParaRPr lang="en-IN" dirty="0"/>
          </a:p>
        </p:txBody>
      </p:sp>
    </p:spTree>
    <p:extLst>
      <p:ext uri="{BB962C8B-B14F-4D97-AF65-F5344CB8AC3E}">
        <p14:creationId xmlns:p14="http://schemas.microsoft.com/office/powerpoint/2010/main" val="320534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22786A0-FC51-5EEB-9586-5C3059254E5F}"/>
              </a:ext>
            </a:extLst>
          </p:cNvPr>
          <p:cNvGraphicFramePr>
            <a:graphicFrameLocks noGrp="1"/>
          </p:cNvGraphicFramePr>
          <p:nvPr>
            <p:extLst>
              <p:ext uri="{D42A27DB-BD31-4B8C-83A1-F6EECF244321}">
                <p14:modId xmlns:p14="http://schemas.microsoft.com/office/powerpoint/2010/main" val="1372004647"/>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051659438"/>
                    </a:ext>
                  </a:extLst>
                </a:gridCol>
              </a:tblGrid>
              <a:tr h="6858000">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1379765707"/>
                  </a:ext>
                </a:extLst>
              </a:tr>
            </a:tbl>
          </a:graphicData>
        </a:graphic>
      </p:graphicFrame>
      <p:sp>
        <p:nvSpPr>
          <p:cNvPr id="3" name="TextBox 2">
            <a:extLst>
              <a:ext uri="{FF2B5EF4-FFF2-40B4-BE49-F238E27FC236}">
                <a16:creationId xmlns:a16="http://schemas.microsoft.com/office/drawing/2014/main" id="{320F5529-2BF0-3C91-9A2F-C5176065F0C3}"/>
              </a:ext>
            </a:extLst>
          </p:cNvPr>
          <p:cNvSpPr txBox="1"/>
          <p:nvPr/>
        </p:nvSpPr>
        <p:spPr>
          <a:xfrm>
            <a:off x="3636579" y="0"/>
            <a:ext cx="5087007"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b="1" dirty="0"/>
              <a:t>JOB </a:t>
            </a:r>
            <a:r>
              <a:rPr lang="en-IN" sz="2800" b="1" dirty="0"/>
              <a:t>RECOMMENDATION ENGINE</a:t>
            </a:r>
            <a:endParaRPr lang="en-US" sz="2800" b="1" dirty="0"/>
          </a:p>
        </p:txBody>
      </p:sp>
      <p:sp>
        <p:nvSpPr>
          <p:cNvPr id="6" name="Rectangle: Rounded Corners 5">
            <a:extLst>
              <a:ext uri="{FF2B5EF4-FFF2-40B4-BE49-F238E27FC236}">
                <a16:creationId xmlns:a16="http://schemas.microsoft.com/office/drawing/2014/main" id="{5DDE2238-91A4-BA95-5738-9B5246E66568}"/>
              </a:ext>
            </a:extLst>
          </p:cNvPr>
          <p:cNvSpPr/>
          <p:nvPr/>
        </p:nvSpPr>
        <p:spPr>
          <a:xfrm>
            <a:off x="0" y="872234"/>
            <a:ext cx="12192000" cy="166063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A recommendation engine, also called a recommender, is an </a:t>
            </a:r>
            <a:r>
              <a:rPr lang="en-US" sz="2400" b="1" dirty="0">
                <a:solidFill>
                  <a:srgbClr val="FF0000"/>
                </a:solidFill>
                <a:hlinkClick r:id="rId2">
                  <a:extLst>
                    <a:ext uri="{A12FA001-AC4F-418D-AE19-62706E023703}">
                      <ahyp:hlinkClr xmlns:ahyp="http://schemas.microsoft.com/office/drawing/2018/hyperlinkcolor" val="tx"/>
                    </a:ext>
                  </a:extLst>
                </a:hlinkClick>
              </a:rPr>
              <a:t>artificial intelligence (AI)</a:t>
            </a:r>
            <a:r>
              <a:rPr lang="en-US" sz="2400" b="1" dirty="0">
                <a:solidFill>
                  <a:srgbClr val="FF0000"/>
                </a:solidFill>
              </a:rPr>
              <a:t> </a:t>
            </a:r>
            <a:r>
              <a:rPr lang="en-US" sz="2400" b="1" dirty="0" err="1">
                <a:solidFill>
                  <a:srgbClr val="FF0000"/>
                </a:solidFill>
              </a:rPr>
              <a:t>systemthat</a:t>
            </a:r>
            <a:r>
              <a:rPr lang="en-US" sz="2400" b="1" dirty="0">
                <a:solidFill>
                  <a:srgbClr val="FF0000"/>
                </a:solidFill>
              </a:rPr>
              <a:t> suggests items to a user. Recommendation systems rely on </a:t>
            </a:r>
            <a:r>
              <a:rPr lang="en-US" sz="2400" b="1" dirty="0">
                <a:solidFill>
                  <a:srgbClr val="FF0000"/>
                </a:solidFill>
                <a:hlinkClick r:id="rId3">
                  <a:extLst>
                    <a:ext uri="{A12FA001-AC4F-418D-AE19-62706E023703}">
                      <ahyp:hlinkClr xmlns:ahyp="http://schemas.microsoft.com/office/drawing/2018/hyperlinkcolor" val="tx"/>
                    </a:ext>
                  </a:extLst>
                </a:hlinkClick>
              </a:rPr>
              <a:t>big data analytics</a:t>
            </a:r>
            <a:r>
              <a:rPr lang="en-US" sz="2400" b="1" dirty="0">
                <a:solidFill>
                  <a:srgbClr val="FF0000"/>
                </a:solidFill>
              </a:rPr>
              <a:t> and </a:t>
            </a:r>
            <a:r>
              <a:rPr lang="en-US" sz="2400" b="1" dirty="0">
                <a:solidFill>
                  <a:srgbClr val="FF0000"/>
                </a:solidFill>
                <a:hlinkClick r:id="rId4">
                  <a:extLst>
                    <a:ext uri="{A12FA001-AC4F-418D-AE19-62706E023703}">
                      <ahyp:hlinkClr xmlns:ahyp="http://schemas.microsoft.com/office/drawing/2018/hyperlinkcolor" val="tx"/>
                    </a:ext>
                  </a:extLst>
                </a:hlinkClick>
              </a:rPr>
              <a:t>machine learning</a:t>
            </a:r>
            <a:r>
              <a:rPr lang="en-US" sz="2400" b="1" dirty="0">
                <a:solidFill>
                  <a:srgbClr val="FF0000"/>
                </a:solidFill>
              </a:rPr>
              <a:t> </a:t>
            </a:r>
            <a:r>
              <a:rPr lang="en-US" sz="2400" b="1" dirty="0">
                <a:solidFill>
                  <a:srgbClr val="FF0000"/>
                </a:solidFill>
                <a:hlinkClick r:id="rId4">
                  <a:extLst>
                    <a:ext uri="{A12FA001-AC4F-418D-AE19-62706E023703}">
                      <ahyp:hlinkClr xmlns:ahyp="http://schemas.microsoft.com/office/drawing/2018/hyperlinkcolor" val="tx"/>
                    </a:ext>
                  </a:extLst>
                </a:hlinkClick>
              </a:rPr>
              <a:t>(ML)</a:t>
            </a:r>
            <a:r>
              <a:rPr lang="en-US" sz="2400" b="1" dirty="0">
                <a:solidFill>
                  <a:srgbClr val="FF0000"/>
                </a:solidFill>
              </a:rPr>
              <a:t> algorithms to find patterns in user behavior data </a:t>
            </a:r>
          </a:p>
          <a:p>
            <a:pPr algn="ctr"/>
            <a:r>
              <a:rPr lang="en-US" sz="2400" b="1" dirty="0">
                <a:solidFill>
                  <a:srgbClr val="FF0000"/>
                </a:solidFill>
              </a:rPr>
              <a:t>and recommend relevant items based on those patterns.</a:t>
            </a:r>
            <a:endParaRPr lang="en-IN" sz="2400" b="1" dirty="0">
              <a:solidFill>
                <a:srgbClr val="FF0000"/>
              </a:solidFill>
            </a:endParaRPr>
          </a:p>
        </p:txBody>
      </p:sp>
      <p:pic>
        <p:nvPicPr>
          <p:cNvPr id="11" name="Picture 10">
            <a:extLst>
              <a:ext uri="{FF2B5EF4-FFF2-40B4-BE49-F238E27FC236}">
                <a16:creationId xmlns:a16="http://schemas.microsoft.com/office/drawing/2014/main" id="{E377CB04-CD3F-A9A4-3606-D12C29EBC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3559" y="2532869"/>
            <a:ext cx="5528441" cy="4325129"/>
          </a:xfrm>
          <a:prstGeom prst="rect">
            <a:avLst/>
          </a:prstGeom>
        </p:spPr>
      </p:pic>
      <p:pic>
        <p:nvPicPr>
          <p:cNvPr id="17" name="Picture 16">
            <a:extLst>
              <a:ext uri="{FF2B5EF4-FFF2-40B4-BE49-F238E27FC236}">
                <a16:creationId xmlns:a16="http://schemas.microsoft.com/office/drawing/2014/main" id="{E4336E05-4D8A-D7E3-2B47-5E8E893C54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532867"/>
            <a:ext cx="6663559" cy="4325130"/>
          </a:xfrm>
          <a:prstGeom prst="rect">
            <a:avLst/>
          </a:prstGeom>
        </p:spPr>
      </p:pic>
    </p:spTree>
    <p:extLst>
      <p:ext uri="{BB962C8B-B14F-4D97-AF65-F5344CB8AC3E}">
        <p14:creationId xmlns:p14="http://schemas.microsoft.com/office/powerpoint/2010/main" val="140121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550063-7FB8-F3F4-BBE6-F349F8285770}"/>
              </a:ext>
            </a:extLst>
          </p:cNvPr>
          <p:cNvGraphicFramePr>
            <a:graphicFrameLocks noGrp="1"/>
          </p:cNvGraphicFramePr>
          <p:nvPr>
            <p:extLst>
              <p:ext uri="{D42A27DB-BD31-4B8C-83A1-F6EECF244321}">
                <p14:modId xmlns:p14="http://schemas.microsoft.com/office/powerpoint/2010/main" val="255209335"/>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132771328"/>
                    </a:ext>
                  </a:extLst>
                </a:gridCol>
              </a:tblGrid>
              <a:tr h="6858000">
                <a:tc>
                  <a:txBody>
                    <a:bodyPr/>
                    <a:lstStyle/>
                    <a:p>
                      <a:endParaRPr lang="en-IN" dirty="0"/>
                    </a:p>
                  </a:txBody>
                  <a:tcPr/>
                </a:tc>
                <a:extLst>
                  <a:ext uri="{0D108BD9-81ED-4DB2-BD59-A6C34878D82A}">
                    <a16:rowId xmlns:a16="http://schemas.microsoft.com/office/drawing/2014/main" val="1706772633"/>
                  </a:ext>
                </a:extLst>
              </a:tr>
            </a:tbl>
          </a:graphicData>
        </a:graphic>
      </p:graphicFrame>
      <p:sp>
        <p:nvSpPr>
          <p:cNvPr id="5" name="TextBox 4">
            <a:extLst>
              <a:ext uri="{FF2B5EF4-FFF2-40B4-BE49-F238E27FC236}">
                <a16:creationId xmlns:a16="http://schemas.microsoft.com/office/drawing/2014/main" id="{66F57DD8-79EB-9AAA-14D1-C3EDCC21CD3F}"/>
              </a:ext>
            </a:extLst>
          </p:cNvPr>
          <p:cNvSpPr txBox="1"/>
          <p:nvPr/>
        </p:nvSpPr>
        <p:spPr>
          <a:xfrm>
            <a:off x="0" y="0"/>
            <a:ext cx="12192000" cy="1477328"/>
          </a:xfrm>
          <a:prstGeom prst="rect">
            <a:avLst/>
          </a:prstGeom>
          <a:solidFill>
            <a:schemeClr val="accent4"/>
          </a:solidFill>
        </p:spPr>
        <p:txBody>
          <a:bodyPr wrap="square" rtlCol="0">
            <a:spAutoFit/>
          </a:bodyPr>
          <a:lstStyle/>
          <a:p>
            <a:pPr algn="ctr"/>
            <a:r>
              <a:rPr lang="en-US" sz="2400" b="1" u="sng" dirty="0"/>
              <a:t>Task 6.1,6.2:  Changes in Job Market Dynamics , New Trends in the Job Market </a:t>
            </a:r>
          </a:p>
          <a:p>
            <a:pPr algn="ctr"/>
            <a:r>
              <a:rPr lang="en-US" sz="2400" b="1" u="sng" dirty="0"/>
              <a:t> </a:t>
            </a:r>
          </a:p>
          <a:p>
            <a:pPr algn="ctr"/>
            <a:endParaRPr lang="en-US" dirty="0"/>
          </a:p>
          <a:p>
            <a:pPr algn="ctr"/>
            <a:endParaRPr lang="en-IN" sz="2400" b="1" dirty="0"/>
          </a:p>
        </p:txBody>
      </p:sp>
      <p:pic>
        <p:nvPicPr>
          <p:cNvPr id="7" name="Picture 6">
            <a:extLst>
              <a:ext uri="{FF2B5EF4-FFF2-40B4-BE49-F238E27FC236}">
                <a16:creationId xmlns:a16="http://schemas.microsoft.com/office/drawing/2014/main" id="{1B9D265F-60B5-23AF-741A-D810162F4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7328"/>
            <a:ext cx="5496910" cy="5375162"/>
          </a:xfrm>
          <a:prstGeom prst="rect">
            <a:avLst/>
          </a:prstGeom>
        </p:spPr>
      </p:pic>
      <p:pic>
        <p:nvPicPr>
          <p:cNvPr id="9" name="Picture 8">
            <a:extLst>
              <a:ext uri="{FF2B5EF4-FFF2-40B4-BE49-F238E27FC236}">
                <a16:creationId xmlns:a16="http://schemas.microsoft.com/office/drawing/2014/main" id="{62D3E4B1-B0B1-A252-1C6E-A82E7D8D0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655" y="1477328"/>
            <a:ext cx="5938345" cy="5306254"/>
          </a:xfrm>
          <a:prstGeom prst="rect">
            <a:avLst/>
          </a:prstGeom>
        </p:spPr>
      </p:pic>
    </p:spTree>
    <p:extLst>
      <p:ext uri="{BB962C8B-B14F-4D97-AF65-F5344CB8AC3E}">
        <p14:creationId xmlns:p14="http://schemas.microsoft.com/office/powerpoint/2010/main" val="25779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4AED-303C-962E-0ECC-AB1F108297E8}"/>
              </a:ext>
            </a:extLst>
          </p:cNvPr>
          <p:cNvSpPr>
            <a:spLocks noGrp="1"/>
          </p:cNvSpPr>
          <p:nvPr>
            <p:ph type="title"/>
          </p:nvPr>
        </p:nvSpPr>
        <p:spPr>
          <a:xfrm>
            <a:off x="0" y="1"/>
            <a:ext cx="12192000" cy="1690688"/>
          </a:xfrm>
          <a:solidFill>
            <a:schemeClr val="accent5">
              <a:lumMod val="60000"/>
              <a:lumOff val="40000"/>
            </a:schemeClr>
          </a:solidFill>
        </p:spPr>
        <p:txBody>
          <a:bodyPr/>
          <a:lstStyle/>
          <a:p>
            <a:pPr algn="ctr"/>
            <a:r>
              <a:rPr lang="en-IN" b="1" u="sng" dirty="0"/>
              <a:t>Remote Work Landscape </a:t>
            </a:r>
            <a:endParaRPr lang="en-IN" u="sng" dirty="0"/>
          </a:p>
        </p:txBody>
      </p:sp>
      <p:sp>
        <p:nvSpPr>
          <p:cNvPr id="3" name="Content Placeholder 2">
            <a:extLst>
              <a:ext uri="{FF2B5EF4-FFF2-40B4-BE49-F238E27FC236}">
                <a16:creationId xmlns:a16="http://schemas.microsoft.com/office/drawing/2014/main" id="{466998DF-C175-5080-E02D-4F0FCDCE0479}"/>
              </a:ext>
            </a:extLst>
          </p:cNvPr>
          <p:cNvSpPr>
            <a:spLocks noGrp="1"/>
          </p:cNvSpPr>
          <p:nvPr>
            <p:ph idx="1"/>
          </p:nvPr>
        </p:nvSpPr>
        <p:spPr>
          <a:xfrm>
            <a:off x="0" y="1690690"/>
            <a:ext cx="12192000" cy="5167310"/>
          </a:xfrm>
          <a:solidFill>
            <a:schemeClr val="accent2">
              <a:lumMod val="40000"/>
              <a:lumOff val="60000"/>
            </a:schemeClr>
          </a:solidFill>
        </p:spPr>
        <p:txBody>
          <a:bodyPr>
            <a:normAutofit fontScale="92500" lnSpcReduction="10000"/>
          </a:bodyPr>
          <a:lstStyle/>
          <a:p>
            <a:r>
              <a:rPr lang="en-US" sz="2300" dirty="0"/>
              <a:t>Insights</a:t>
            </a:r>
          </a:p>
          <a:p>
            <a:r>
              <a:rPr lang="en-US" sz="2300" dirty="0"/>
              <a:t>Remote Job Trends by Category</a:t>
            </a:r>
          </a:p>
          <a:p>
            <a:r>
              <a:rPr lang="en-US" sz="2300" b="1" dirty="0"/>
              <a:t>Sales</a:t>
            </a:r>
            <a:r>
              <a:rPr lang="en-US" sz="2300" dirty="0"/>
              <a:t> and </a:t>
            </a:r>
            <a:r>
              <a:rPr lang="en-US" sz="2300" b="1" dirty="0"/>
              <a:t>Finance</a:t>
            </a:r>
            <a:r>
              <a:rPr lang="en-US" sz="2300" dirty="0"/>
              <a:t> categories saw a dramatic surge in remote job ratios in </a:t>
            </a:r>
            <a:r>
              <a:rPr lang="en-US" sz="2300" b="1" dirty="0"/>
              <a:t>Jan 2024</a:t>
            </a:r>
            <a:r>
              <a:rPr lang="en-US" sz="2300" dirty="0"/>
              <a:t>, peaking above all other categories.</a:t>
            </a:r>
          </a:p>
          <a:p>
            <a:r>
              <a:rPr lang="en-US" sz="2300" dirty="0"/>
              <a:t>Both categories experienced a </a:t>
            </a:r>
            <a:r>
              <a:rPr lang="en-US" sz="2300" b="1" dirty="0"/>
              <a:t>steep drop</a:t>
            </a:r>
            <a:r>
              <a:rPr lang="en-US" sz="2300" dirty="0"/>
              <a:t> in remote job ratios by </a:t>
            </a:r>
            <a:r>
              <a:rPr lang="en-US" sz="2300" b="1" dirty="0"/>
              <a:t>Feb 2024</a:t>
            </a:r>
            <a:r>
              <a:rPr lang="en-US" sz="2300" dirty="0"/>
              <a:t>, suggesting either a return to hybrid/in-office roles or short-term remote contracts.</a:t>
            </a:r>
          </a:p>
          <a:p>
            <a:r>
              <a:rPr lang="en-US" sz="2300" b="1" dirty="0"/>
              <a:t>Education</a:t>
            </a:r>
            <a:r>
              <a:rPr lang="en-US" sz="2300" dirty="0"/>
              <a:t> showed a </a:t>
            </a:r>
            <a:r>
              <a:rPr lang="en-US" sz="2300" b="1" dirty="0"/>
              <a:t>gradual upward trend</a:t>
            </a:r>
            <a:r>
              <a:rPr lang="en-US" sz="2300" dirty="0"/>
              <a:t>, indicating growing acceptance of remote teaching and learning roles.</a:t>
            </a:r>
          </a:p>
          <a:p>
            <a:r>
              <a:rPr lang="en-US" sz="2300" b="1" dirty="0"/>
              <a:t>Customer Support</a:t>
            </a:r>
            <a:r>
              <a:rPr lang="en-US" sz="2300" dirty="0"/>
              <a:t>, </a:t>
            </a:r>
            <a:r>
              <a:rPr lang="en-US" sz="2300" b="1" dirty="0"/>
              <a:t>Software Development</a:t>
            </a:r>
            <a:r>
              <a:rPr lang="en-US" sz="2300" dirty="0"/>
              <a:t>, and </a:t>
            </a:r>
            <a:r>
              <a:rPr lang="en-US" sz="2300" b="1" dirty="0"/>
              <a:t>Writing</a:t>
            </a:r>
            <a:r>
              <a:rPr lang="en-US" sz="2300" dirty="0"/>
              <a:t> maintained </a:t>
            </a:r>
            <a:r>
              <a:rPr lang="en-US" sz="2300" b="1" dirty="0"/>
              <a:t>consistent remote ratios</a:t>
            </a:r>
            <a:r>
              <a:rPr lang="en-US" sz="2300" dirty="0"/>
              <a:t>, reinforcing their suitability for remote work.</a:t>
            </a:r>
          </a:p>
          <a:p>
            <a:r>
              <a:rPr lang="en-US" sz="2300" b="1" dirty="0"/>
              <a:t>Legal</a:t>
            </a:r>
            <a:r>
              <a:rPr lang="en-US" sz="2300" dirty="0"/>
              <a:t>, </a:t>
            </a:r>
            <a:r>
              <a:rPr lang="en-US" sz="2300" b="1" dirty="0"/>
              <a:t>Marketing</a:t>
            </a:r>
            <a:r>
              <a:rPr lang="en-US" sz="2300" dirty="0"/>
              <a:t>, and </a:t>
            </a:r>
            <a:r>
              <a:rPr lang="en-US" sz="2300" b="1" dirty="0"/>
              <a:t>Design</a:t>
            </a:r>
            <a:r>
              <a:rPr lang="en-US" sz="2300" dirty="0"/>
              <a:t> had </a:t>
            </a:r>
            <a:r>
              <a:rPr lang="en-US" sz="2300" b="1" dirty="0"/>
              <a:t>minimal remote ratio changes</a:t>
            </a:r>
            <a:r>
              <a:rPr lang="en-US" sz="2300" dirty="0"/>
              <a:t>, possibly due to role-specific collaboration needs or slower remote adoption.</a:t>
            </a:r>
          </a:p>
          <a:p>
            <a:r>
              <a:rPr lang="en-US" sz="2300" b="1" dirty="0"/>
              <a:t>Project Management &amp; Other Roles:</a:t>
            </a:r>
            <a:endParaRPr lang="en-US" sz="2300" dirty="0"/>
          </a:p>
          <a:p>
            <a:pPr lvl="1"/>
            <a:r>
              <a:rPr lang="en-US" sz="2300" dirty="0"/>
              <a:t>These categories showed </a:t>
            </a:r>
            <a:r>
              <a:rPr lang="en-US" sz="2300" b="1" dirty="0"/>
              <a:t>moderate fluctuations</a:t>
            </a:r>
            <a:r>
              <a:rPr lang="en-US" sz="2300" dirty="0"/>
              <a:t>, hinting at evolving remote policies or project-based flexibility.</a:t>
            </a:r>
          </a:p>
          <a:p>
            <a:endParaRPr lang="en-IN" dirty="0"/>
          </a:p>
        </p:txBody>
      </p:sp>
    </p:spTree>
    <p:extLst>
      <p:ext uri="{BB962C8B-B14F-4D97-AF65-F5344CB8AC3E}">
        <p14:creationId xmlns:p14="http://schemas.microsoft.com/office/powerpoint/2010/main" val="2858515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CB6506-4B38-4AAB-4806-4121AB2C1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00498"/>
          </a:xfrm>
          <a:prstGeom prst="rect">
            <a:avLst/>
          </a:prstGeom>
        </p:spPr>
      </p:pic>
    </p:spTree>
    <p:extLst>
      <p:ext uri="{BB962C8B-B14F-4D97-AF65-F5344CB8AC3E}">
        <p14:creationId xmlns:p14="http://schemas.microsoft.com/office/powerpoint/2010/main" val="3933520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ECD2-4511-CE4E-3A2C-698C5CF4EE17}"/>
              </a:ext>
            </a:extLst>
          </p:cNvPr>
          <p:cNvSpPr>
            <a:spLocks noGrp="1"/>
          </p:cNvSpPr>
          <p:nvPr>
            <p:ph type="title"/>
          </p:nvPr>
        </p:nvSpPr>
        <p:spPr>
          <a:xfrm>
            <a:off x="0" y="1"/>
            <a:ext cx="12192000" cy="1690688"/>
          </a:xfrm>
          <a:solidFill>
            <a:schemeClr val="accent6"/>
          </a:solidFill>
        </p:spPr>
        <p:txBody>
          <a:bodyPr/>
          <a:lstStyle/>
          <a:p>
            <a:pPr algn="ctr"/>
            <a:r>
              <a:rPr lang="en-IN" b="1" u="sng" dirty="0"/>
              <a:t>Job Market Trends </a:t>
            </a:r>
            <a:endParaRPr lang="en-IN" u="sng" dirty="0"/>
          </a:p>
        </p:txBody>
      </p:sp>
      <p:pic>
        <p:nvPicPr>
          <p:cNvPr id="5" name="Content Placeholder 4">
            <a:extLst>
              <a:ext uri="{FF2B5EF4-FFF2-40B4-BE49-F238E27FC236}">
                <a16:creationId xmlns:a16="http://schemas.microsoft.com/office/drawing/2014/main" id="{A76ED8EB-7394-FE76-98BD-A00207906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9"/>
            <a:ext cx="5748876" cy="5067464"/>
          </a:xfrm>
        </p:spPr>
      </p:pic>
      <p:pic>
        <p:nvPicPr>
          <p:cNvPr id="7" name="Picture 6">
            <a:extLst>
              <a:ext uri="{FF2B5EF4-FFF2-40B4-BE49-F238E27FC236}">
                <a16:creationId xmlns:a16="http://schemas.microsoft.com/office/drawing/2014/main" id="{FE662F2D-EA80-C793-692D-241101E45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9"/>
            <a:ext cx="6096000" cy="5067464"/>
          </a:xfrm>
          <a:prstGeom prst="rect">
            <a:avLst/>
          </a:prstGeom>
        </p:spPr>
      </p:pic>
    </p:spTree>
    <p:extLst>
      <p:ext uri="{BB962C8B-B14F-4D97-AF65-F5344CB8AC3E}">
        <p14:creationId xmlns:p14="http://schemas.microsoft.com/office/powerpoint/2010/main" val="274366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DB29F8-F674-AE66-F712-A9441F84019F}"/>
              </a:ext>
            </a:extLst>
          </p:cNvPr>
          <p:cNvGraphicFramePr>
            <a:graphicFrameLocks noGrp="1"/>
          </p:cNvGraphicFramePr>
          <p:nvPr>
            <p:extLst>
              <p:ext uri="{D42A27DB-BD31-4B8C-83A1-F6EECF244321}">
                <p14:modId xmlns:p14="http://schemas.microsoft.com/office/powerpoint/2010/main" val="1883898928"/>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808217680"/>
                    </a:ext>
                  </a:extLst>
                </a:gridCol>
              </a:tblGrid>
              <a:tr h="6858000">
                <a:tc>
                  <a:txBody>
                    <a:bodyPr/>
                    <a:lstStyle/>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r>
                        <a:rPr lang="en-IN" dirty="0"/>
                        <a:t>.</a:t>
                      </a:r>
                    </a:p>
                  </a:txBody>
                  <a:tcPr>
                    <a:solidFill>
                      <a:schemeClr val="accent4">
                        <a:lumMod val="60000"/>
                        <a:lumOff val="40000"/>
                      </a:schemeClr>
                    </a:solidFill>
                  </a:tcPr>
                </a:tc>
                <a:extLst>
                  <a:ext uri="{0D108BD9-81ED-4DB2-BD59-A6C34878D82A}">
                    <a16:rowId xmlns:a16="http://schemas.microsoft.com/office/drawing/2014/main" val="2962911603"/>
                  </a:ext>
                </a:extLst>
              </a:tr>
            </a:tbl>
          </a:graphicData>
        </a:graphic>
      </p:graphicFrame>
      <p:sp>
        <p:nvSpPr>
          <p:cNvPr id="4" name="Rectangle 3">
            <a:extLst>
              <a:ext uri="{FF2B5EF4-FFF2-40B4-BE49-F238E27FC236}">
                <a16:creationId xmlns:a16="http://schemas.microsoft.com/office/drawing/2014/main" id="{55698551-E4E2-1E7C-4073-16B389DE61EE}"/>
              </a:ext>
            </a:extLst>
          </p:cNvPr>
          <p:cNvSpPr/>
          <p:nvPr/>
        </p:nvSpPr>
        <p:spPr>
          <a:xfrm>
            <a:off x="3467713" y="61630"/>
            <a:ext cx="4745645" cy="923330"/>
          </a:xfrm>
          <a:prstGeom prst="rect">
            <a:avLst/>
          </a:prstGeom>
          <a:noFill/>
        </p:spPr>
        <p:txBody>
          <a:bodyPr wrap="squar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C</a:t>
            </a:r>
            <a:r>
              <a:rPr lang="en-US" sz="5400" dirty="0">
                <a:ln w="0"/>
                <a:effectLst>
                  <a:outerShdw blurRad="38100" dist="19050" dir="2700000" algn="tl" rotWithShape="0">
                    <a:schemeClr val="dk1">
                      <a:alpha val="40000"/>
                    </a:schemeClr>
                  </a:outerShdw>
                </a:effectLst>
              </a:rPr>
              <a:t>ONCLUSION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Rounded Corners 5">
            <a:extLst>
              <a:ext uri="{FF2B5EF4-FFF2-40B4-BE49-F238E27FC236}">
                <a16:creationId xmlns:a16="http://schemas.microsoft.com/office/drawing/2014/main" id="{E112FBEC-0027-E638-FA81-849094250086}"/>
              </a:ext>
            </a:extLst>
          </p:cNvPr>
          <p:cNvSpPr/>
          <p:nvPr/>
        </p:nvSpPr>
        <p:spPr>
          <a:xfrm>
            <a:off x="0" y="4109738"/>
            <a:ext cx="12192000" cy="2748262"/>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3200" b="1" dirty="0">
              <a:solidFill>
                <a:schemeClr val="tx1"/>
              </a:solidFill>
            </a:endParaRPr>
          </a:p>
          <a:p>
            <a:r>
              <a:rPr lang="en-US" sz="2400" b="1" dirty="0">
                <a:solidFill>
                  <a:schemeClr val="tx1"/>
                </a:solidFill>
              </a:rPr>
              <a:t>This project will provide a multi-faceted view into the job market through extensive data analysis and a recommendation system, encapsulated within a robust Docker environment for easy deployment and scaling. The deliverables will include detailed reports, predictive models, and a user-friendly web application, offering valuable insights and assistance to job seekers and industry analysts alike.</a:t>
            </a:r>
            <a:endParaRPr lang="en-IN" sz="2400" b="1" dirty="0">
              <a:solidFill>
                <a:schemeClr val="tx1"/>
              </a:solidFill>
            </a:endParaRPr>
          </a:p>
        </p:txBody>
      </p:sp>
      <p:sp>
        <p:nvSpPr>
          <p:cNvPr id="7" name="Rectangle 6">
            <a:extLst>
              <a:ext uri="{FF2B5EF4-FFF2-40B4-BE49-F238E27FC236}">
                <a16:creationId xmlns:a16="http://schemas.microsoft.com/office/drawing/2014/main" id="{B13DAFAB-4DFC-826D-35F3-229DE5C07F8E}"/>
              </a:ext>
            </a:extLst>
          </p:cNvPr>
          <p:cNvSpPr/>
          <p:nvPr/>
        </p:nvSpPr>
        <p:spPr>
          <a:xfrm>
            <a:off x="0" y="847306"/>
            <a:ext cx="12192000" cy="3262432"/>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This project successfully applies </a:t>
            </a:r>
            <a:r>
              <a:rPr lang="en-US" dirty="0"/>
              <a:t> </a:t>
            </a:r>
            <a:r>
              <a:rPr lang="en-US" sz="2000" b="1" dirty="0"/>
              <a:t>Python, SQL, Pandas, Scikit-Learn, and TensorFlow for machine learning models. </a:t>
            </a:r>
            <a:r>
              <a:rPr lang="en-US" sz="2200" dirty="0">
                <a:latin typeface="Times New Roman" panose="02020603050405020304" pitchFamily="18" charset="0"/>
                <a:cs typeface="Times New Roman" panose="02020603050405020304" pitchFamily="18" charset="0"/>
              </a:rPr>
              <a:t>to classify </a:t>
            </a:r>
            <a:r>
              <a:rPr lang="en-US" sz="2000" b="1" dirty="0"/>
              <a:t>Visualization Tools: Matplotlib, Seaborn, Plot for interactive graphs. </a:t>
            </a:r>
          </a:p>
          <a:p>
            <a:r>
              <a:rPr lang="en-US" sz="2000" b="1" dirty="0"/>
              <a:t>                    </a:t>
            </a:r>
          </a:p>
          <a:p>
            <a:r>
              <a:rPr lang="en-US" sz="2000" b="1" dirty="0"/>
              <a:t>                   Web Development: Flask or Django for API development. </a:t>
            </a:r>
          </a:p>
          <a:p>
            <a:r>
              <a:rPr lang="en-IN" dirty="0"/>
              <a:t>                     </a:t>
            </a:r>
            <a:r>
              <a:rPr lang="en-US" sz="2000" b="1" dirty="0"/>
              <a:t>Containerization: Docker for deploying and managing application containers.</a:t>
            </a:r>
          </a:p>
          <a:p>
            <a:r>
              <a:rPr lang="en-IN" dirty="0"/>
              <a:t>                     </a:t>
            </a:r>
            <a:r>
              <a:rPr lang="en-US" sz="2000" b="1" dirty="0"/>
              <a:t>Docker containers will be used to package the application with all its dependencies, ensuring consistency across  development, testing, and production environments</a:t>
            </a:r>
            <a:r>
              <a:rPr lang="en-US" dirty="0"/>
              <a:t>. </a:t>
            </a:r>
          </a:p>
          <a:p>
            <a:r>
              <a:rPr lang="en-US" sz="2000" b="1" dirty="0"/>
              <a:t> </a:t>
            </a:r>
          </a:p>
          <a:p>
            <a:endParaRPr lang="en-US" sz="2000" b="1" dirty="0"/>
          </a:p>
          <a:p>
            <a:endParaRPr lang="en-IN" sz="2200" dirty="0">
              <a:latin typeface="Times New Roman" panose="02020603050405020304" pitchFamily="18" charset="0"/>
              <a:cs typeface="Times New Roman" panose="02020603050405020304" pitchFamily="18" charset="0"/>
            </a:endParaRPr>
          </a:p>
        </p:txBody>
      </p:sp>
      <p:pic>
        <p:nvPicPr>
          <p:cNvPr id="5" name="Graphic 4" descr="Back with solid fill">
            <a:extLst>
              <a:ext uri="{FF2B5EF4-FFF2-40B4-BE49-F238E27FC236}">
                <a16:creationId xmlns:a16="http://schemas.microsoft.com/office/drawing/2014/main" id="{FD486A16-8D42-5E1F-6EB3-21E2AFBC83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790174"/>
            <a:ext cx="878286" cy="575747"/>
          </a:xfrm>
          <a:prstGeom prst="rect">
            <a:avLst/>
          </a:prstGeom>
        </p:spPr>
      </p:pic>
    </p:spTree>
    <p:extLst>
      <p:ext uri="{BB962C8B-B14F-4D97-AF65-F5344CB8AC3E}">
        <p14:creationId xmlns:p14="http://schemas.microsoft.com/office/powerpoint/2010/main" val="358280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0FFDBF-02B3-23DE-B84C-1635C2D2E9AC}"/>
              </a:ext>
            </a:extLst>
          </p:cNvPr>
          <p:cNvGraphicFramePr>
            <a:graphicFrameLocks noGrp="1"/>
          </p:cNvGraphicFramePr>
          <p:nvPr>
            <p:extLst>
              <p:ext uri="{D42A27DB-BD31-4B8C-83A1-F6EECF244321}">
                <p14:modId xmlns:p14="http://schemas.microsoft.com/office/powerpoint/2010/main" val="347121126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63707212"/>
                    </a:ext>
                  </a:extLst>
                </a:gridCol>
              </a:tblGrid>
              <a:tr h="6858000">
                <a:tc>
                  <a:txBody>
                    <a:bodyPr/>
                    <a:lstStyle/>
                    <a:p>
                      <a:endParaRPr lang="en-IN" dirty="0"/>
                    </a:p>
                  </a:txBody>
                  <a:tcPr/>
                </a:tc>
                <a:extLst>
                  <a:ext uri="{0D108BD9-81ED-4DB2-BD59-A6C34878D82A}">
                    <a16:rowId xmlns:a16="http://schemas.microsoft.com/office/drawing/2014/main" val="1554367689"/>
                  </a:ext>
                </a:extLst>
              </a:tr>
            </a:tbl>
          </a:graphicData>
        </a:graphic>
      </p:graphicFrame>
      <p:pic>
        <p:nvPicPr>
          <p:cNvPr id="5" name="Picture 4">
            <a:extLst>
              <a:ext uri="{FF2B5EF4-FFF2-40B4-BE49-F238E27FC236}">
                <a16:creationId xmlns:a16="http://schemas.microsoft.com/office/drawing/2014/main" id="{89372C21-5308-77F5-9DA3-946BB7D19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80452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258250E-43E3-D1FF-1963-D3B440265F22}"/>
              </a:ext>
            </a:extLst>
          </p:cNvPr>
          <p:cNvGraphicFramePr>
            <a:graphicFrameLocks noGrp="1"/>
          </p:cNvGraphicFramePr>
          <p:nvPr>
            <p:extLst>
              <p:ext uri="{D42A27DB-BD31-4B8C-83A1-F6EECF244321}">
                <p14:modId xmlns:p14="http://schemas.microsoft.com/office/powerpoint/2010/main" val="2431017239"/>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24730537"/>
                    </a:ext>
                  </a:extLst>
                </a:gridCol>
              </a:tblGrid>
              <a:tr h="6858000">
                <a:tc>
                  <a:txBody>
                    <a:bodyPr/>
                    <a:lstStyle/>
                    <a:p>
                      <a:endParaRPr lang="en-IN" dirty="0">
                        <a:solidFill>
                          <a:srgbClr val="92D050"/>
                        </a:solidFill>
                      </a:endParaRPr>
                    </a:p>
                  </a:txBody>
                  <a:tcPr>
                    <a:solidFill>
                      <a:schemeClr val="accent2">
                        <a:lumMod val="60000"/>
                        <a:lumOff val="40000"/>
                      </a:schemeClr>
                    </a:solidFill>
                  </a:tcPr>
                </a:tc>
                <a:extLst>
                  <a:ext uri="{0D108BD9-81ED-4DB2-BD59-A6C34878D82A}">
                    <a16:rowId xmlns:a16="http://schemas.microsoft.com/office/drawing/2014/main" val="4014733800"/>
                  </a:ext>
                </a:extLst>
              </a:tr>
            </a:tbl>
          </a:graphicData>
        </a:graphic>
      </p:graphicFrame>
      <p:sp>
        <p:nvSpPr>
          <p:cNvPr id="4" name="Rectangle 3">
            <a:extLst>
              <a:ext uri="{FF2B5EF4-FFF2-40B4-BE49-F238E27FC236}">
                <a16:creationId xmlns:a16="http://schemas.microsoft.com/office/drawing/2014/main" id="{0AA83314-C37D-C78E-4216-D1E44867FB2C}"/>
              </a:ext>
            </a:extLst>
          </p:cNvPr>
          <p:cNvSpPr/>
          <p:nvPr/>
        </p:nvSpPr>
        <p:spPr>
          <a:xfrm>
            <a:off x="3905710" y="4459804"/>
            <a:ext cx="4044249" cy="923330"/>
          </a:xfrm>
          <a:prstGeom prst="rect">
            <a:avLst/>
          </a:prstGeom>
          <a:solidFill>
            <a:schemeClr val="accent1">
              <a:lumMod val="50000"/>
            </a:schemeClr>
          </a:solidFill>
        </p:spPr>
        <p:txBody>
          <a:bodyPr wrap="none" lIns="91440" tIns="45720" rIns="91440" bIns="45720">
            <a:spAutoFit/>
          </a:bodyPr>
          <a:lstStyle/>
          <a:p>
            <a:pPr algn="ctr"/>
            <a:r>
              <a:rPr lang="en-US" sz="5400" b="1" u="sng" cap="none" spc="0" dirty="0">
                <a:ln w="0"/>
                <a:solidFill>
                  <a:srgbClr val="FFC000"/>
                </a:solidFill>
                <a:effectLst>
                  <a:outerShdw blurRad="38100" dist="19050" dir="2700000" algn="tl" rotWithShape="0">
                    <a:schemeClr val="dk1">
                      <a:alpha val="40000"/>
                    </a:schemeClr>
                  </a:outerShdw>
                </a:effectLst>
              </a:rPr>
              <a:t>THANK YOU </a:t>
            </a:r>
          </a:p>
        </p:txBody>
      </p:sp>
      <p:pic>
        <p:nvPicPr>
          <p:cNvPr id="7" name="Picture 6">
            <a:extLst>
              <a:ext uri="{FF2B5EF4-FFF2-40B4-BE49-F238E27FC236}">
                <a16:creationId xmlns:a16="http://schemas.microsoft.com/office/drawing/2014/main" id="{E6D9A524-5036-DC1A-5DAE-F4D48B588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068" y="879451"/>
            <a:ext cx="3165531" cy="3037490"/>
          </a:xfrm>
          <a:prstGeom prst="rect">
            <a:avLst/>
          </a:prstGeom>
        </p:spPr>
      </p:pic>
    </p:spTree>
    <p:extLst>
      <p:ext uri="{BB962C8B-B14F-4D97-AF65-F5344CB8AC3E}">
        <p14:creationId xmlns:p14="http://schemas.microsoft.com/office/powerpoint/2010/main" val="352488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40A471E-A6F1-D74E-4ABD-C895A8DA1760}"/>
              </a:ext>
            </a:extLst>
          </p:cNvPr>
          <p:cNvGraphicFramePr>
            <a:graphicFrameLocks noGrp="1"/>
          </p:cNvGraphicFramePr>
          <p:nvPr>
            <p:extLst>
              <p:ext uri="{D42A27DB-BD31-4B8C-83A1-F6EECF244321}">
                <p14:modId xmlns:p14="http://schemas.microsoft.com/office/powerpoint/2010/main" val="2676584246"/>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898034848"/>
                    </a:ext>
                  </a:extLst>
                </a:gridCol>
              </a:tblGrid>
              <a:tr h="6858000">
                <a:tc>
                  <a:txBody>
                    <a:bodyPr/>
                    <a:lstStyle/>
                    <a:p>
                      <a:endParaRPr lang="en-IN" dirty="0"/>
                    </a:p>
                  </a:txBody>
                  <a:tcPr>
                    <a:solidFill>
                      <a:schemeClr val="accent4">
                        <a:lumMod val="20000"/>
                        <a:lumOff val="80000"/>
                      </a:schemeClr>
                    </a:solidFill>
                  </a:tcPr>
                </a:tc>
                <a:extLst>
                  <a:ext uri="{0D108BD9-81ED-4DB2-BD59-A6C34878D82A}">
                    <a16:rowId xmlns:a16="http://schemas.microsoft.com/office/drawing/2014/main" val="3653542344"/>
                  </a:ext>
                </a:extLst>
              </a:tr>
            </a:tbl>
          </a:graphicData>
        </a:graphic>
      </p:graphicFrame>
      <p:sp>
        <p:nvSpPr>
          <p:cNvPr id="10" name="TextBox 9">
            <a:extLst>
              <a:ext uri="{FF2B5EF4-FFF2-40B4-BE49-F238E27FC236}">
                <a16:creationId xmlns:a16="http://schemas.microsoft.com/office/drawing/2014/main" id="{AA917964-C3A7-6A26-A015-40E7E062F9A8}"/>
              </a:ext>
            </a:extLst>
          </p:cNvPr>
          <p:cNvSpPr txBox="1"/>
          <p:nvPr/>
        </p:nvSpPr>
        <p:spPr>
          <a:xfrm>
            <a:off x="2816772" y="178253"/>
            <a:ext cx="6621518" cy="523220"/>
          </a:xfrm>
          <a:prstGeom prst="rect">
            <a:avLst/>
          </a:prstGeom>
          <a:noFill/>
        </p:spPr>
        <p:txBody>
          <a:bodyPr wrap="square" rtlCol="0">
            <a:spAutoFit/>
          </a:bodyPr>
          <a:lstStyle/>
          <a:p>
            <a:pPr algn="ctr"/>
            <a:r>
              <a:rPr lang="en-IN" sz="2800" b="1" u="sng" dirty="0">
                <a:solidFill>
                  <a:srgbClr val="FF0000"/>
                </a:solidFill>
              </a:rPr>
              <a:t>OBJECTIVES  AND  SITUATIONAL OVERVIEW</a:t>
            </a:r>
            <a:r>
              <a:rPr lang="en-IN" b="1" dirty="0">
                <a:solidFill>
                  <a:srgbClr val="FF0000"/>
                </a:solidFill>
              </a:rPr>
              <a:t> </a:t>
            </a:r>
          </a:p>
        </p:txBody>
      </p:sp>
      <p:sp>
        <p:nvSpPr>
          <p:cNvPr id="4" name="Rectangle: Rounded Corners 3">
            <a:extLst>
              <a:ext uri="{FF2B5EF4-FFF2-40B4-BE49-F238E27FC236}">
                <a16:creationId xmlns:a16="http://schemas.microsoft.com/office/drawing/2014/main" id="{6A1FD5AB-42BE-68CE-BAD3-C5DDD42257D3}"/>
              </a:ext>
            </a:extLst>
          </p:cNvPr>
          <p:cNvSpPr/>
          <p:nvPr/>
        </p:nvSpPr>
        <p:spPr>
          <a:xfrm>
            <a:off x="297037" y="1439918"/>
            <a:ext cx="5599265" cy="523983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The primary objective of this project is to analyze job market trends and build a recommendation system for job seekers based on real-time data. The system will help in identifying high-demand job roles, salary trends, and emerging job categories, and will provide personalized job recommendations. </a:t>
            </a:r>
            <a:endParaRPr lang="en-IN" sz="2400" b="1" dirty="0">
              <a:solidFill>
                <a:schemeClr val="tx1"/>
              </a:solidFill>
            </a:endParaRPr>
          </a:p>
        </p:txBody>
      </p:sp>
      <p:sp>
        <p:nvSpPr>
          <p:cNvPr id="8" name="Rectangle: Rounded Corners 7">
            <a:extLst>
              <a:ext uri="{FF2B5EF4-FFF2-40B4-BE49-F238E27FC236}">
                <a16:creationId xmlns:a16="http://schemas.microsoft.com/office/drawing/2014/main" id="{904CB63E-68EC-1306-015B-270C9F385733}"/>
              </a:ext>
            </a:extLst>
          </p:cNvPr>
          <p:cNvSpPr/>
          <p:nvPr/>
        </p:nvSpPr>
        <p:spPr>
          <a:xfrm>
            <a:off x="6193339" y="1439917"/>
            <a:ext cx="5701624" cy="5239830"/>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The job market is dynamic and influenced by various factors including technological advancements, economic shifts, and cultural trends. This project aims to harness the power of data analytics to understand these dynamics and provide actionable insights through a recommendation system. By analyzing historical and current job postings data, the project will provide predictions and recommendations that help job seekers and recruiters make informed decisions. </a:t>
            </a:r>
            <a:endParaRPr lang="en-IN" sz="2400" b="1" dirty="0">
              <a:solidFill>
                <a:schemeClr val="tx1"/>
              </a:solidFill>
            </a:endParaRPr>
          </a:p>
        </p:txBody>
      </p:sp>
    </p:spTree>
    <p:extLst>
      <p:ext uri="{BB962C8B-B14F-4D97-AF65-F5344CB8AC3E}">
        <p14:creationId xmlns:p14="http://schemas.microsoft.com/office/powerpoint/2010/main" val="352068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F5CEA62-B038-5F15-945B-4F8D26CC46FF}"/>
              </a:ext>
            </a:extLst>
          </p:cNvPr>
          <p:cNvGraphicFramePr>
            <a:graphicFrameLocks noGrp="1"/>
          </p:cNvGraphicFramePr>
          <p:nvPr>
            <p:extLst>
              <p:ext uri="{D42A27DB-BD31-4B8C-83A1-F6EECF244321}">
                <p14:modId xmlns:p14="http://schemas.microsoft.com/office/powerpoint/2010/main" val="96614086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532717"/>
                    </a:ext>
                  </a:extLst>
                </a:gridCol>
              </a:tblGrid>
              <a:tr h="6858000">
                <a:tc>
                  <a:txBody>
                    <a:bodyPr/>
                    <a:lstStyle/>
                    <a:p>
                      <a:endParaRPr lang="en-IN" dirty="0"/>
                    </a:p>
                  </a:txBody>
                  <a:tcPr/>
                </a:tc>
                <a:extLst>
                  <a:ext uri="{0D108BD9-81ED-4DB2-BD59-A6C34878D82A}">
                    <a16:rowId xmlns:a16="http://schemas.microsoft.com/office/drawing/2014/main" val="4106656952"/>
                  </a:ext>
                </a:extLst>
              </a:tr>
            </a:tbl>
          </a:graphicData>
        </a:graphic>
      </p:graphicFrame>
      <p:pic>
        <p:nvPicPr>
          <p:cNvPr id="7" name="Picture 6">
            <a:extLst>
              <a:ext uri="{FF2B5EF4-FFF2-40B4-BE49-F238E27FC236}">
                <a16:creationId xmlns:a16="http://schemas.microsoft.com/office/drawing/2014/main" id="{E6C8AB41-252C-6FE4-94CD-A1F290D23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04696"/>
            <a:ext cx="12192000" cy="3853304"/>
          </a:xfrm>
          <a:prstGeom prst="rect">
            <a:avLst/>
          </a:prstGeom>
        </p:spPr>
      </p:pic>
      <p:pic>
        <p:nvPicPr>
          <p:cNvPr id="9" name="Picture 8">
            <a:extLst>
              <a:ext uri="{FF2B5EF4-FFF2-40B4-BE49-F238E27FC236}">
                <a16:creationId xmlns:a16="http://schemas.microsoft.com/office/drawing/2014/main" id="{18456CC7-10AA-44DE-BB46-5ABEBCB7B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3004696"/>
          </a:xfrm>
          <a:prstGeom prst="rect">
            <a:avLst/>
          </a:prstGeom>
        </p:spPr>
      </p:pic>
    </p:spTree>
    <p:extLst>
      <p:ext uri="{BB962C8B-B14F-4D97-AF65-F5344CB8AC3E}">
        <p14:creationId xmlns:p14="http://schemas.microsoft.com/office/powerpoint/2010/main" val="291434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84A608-CD60-32F1-45DF-AFAB08DFD6F3}"/>
              </a:ext>
            </a:extLst>
          </p:cNvPr>
          <p:cNvGraphicFramePr>
            <a:graphicFrameLocks noGrp="1"/>
          </p:cNvGraphicFramePr>
          <p:nvPr>
            <p:extLst>
              <p:ext uri="{D42A27DB-BD31-4B8C-83A1-F6EECF244321}">
                <p14:modId xmlns:p14="http://schemas.microsoft.com/office/powerpoint/2010/main" val="1190918000"/>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74746198"/>
                    </a:ext>
                  </a:extLst>
                </a:gridCol>
              </a:tblGrid>
              <a:tr h="6858000">
                <a:tc>
                  <a:txBody>
                    <a:bodyPr/>
                    <a:lstStyle/>
                    <a:p>
                      <a:endParaRPr lang="en-IN" dirty="0"/>
                    </a:p>
                  </a:txBody>
                  <a:tcPr>
                    <a:solidFill>
                      <a:schemeClr val="accent2">
                        <a:lumMod val="20000"/>
                        <a:lumOff val="80000"/>
                      </a:schemeClr>
                    </a:solidFill>
                  </a:tcPr>
                </a:tc>
                <a:extLst>
                  <a:ext uri="{0D108BD9-81ED-4DB2-BD59-A6C34878D82A}">
                    <a16:rowId xmlns:a16="http://schemas.microsoft.com/office/drawing/2014/main" val="2193748092"/>
                  </a:ext>
                </a:extLst>
              </a:tr>
            </a:tbl>
          </a:graphicData>
        </a:graphic>
      </p:graphicFrame>
      <p:sp>
        <p:nvSpPr>
          <p:cNvPr id="6" name="Title 1">
            <a:extLst>
              <a:ext uri="{FF2B5EF4-FFF2-40B4-BE49-F238E27FC236}">
                <a16:creationId xmlns:a16="http://schemas.microsoft.com/office/drawing/2014/main" id="{5D0DA9EF-B2A4-7380-73C4-FFCE3B1E889D}"/>
              </a:ext>
            </a:extLst>
          </p:cNvPr>
          <p:cNvSpPr txBox="1">
            <a:spLocks/>
          </p:cNvSpPr>
          <p:nvPr/>
        </p:nvSpPr>
        <p:spPr>
          <a:xfrm>
            <a:off x="1376855" y="0"/>
            <a:ext cx="9743092" cy="7041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b="1" u="sng" dirty="0">
                <a:latin typeface="Times New Roman" panose="02020603050405020304" pitchFamily="18" charset="0"/>
                <a:cs typeface="Times New Roman" panose="02020603050405020304" pitchFamily="18" charset="0"/>
              </a:rPr>
              <a:t>STEPS IN </a:t>
            </a:r>
            <a:r>
              <a:rPr lang="en-US" sz="2400" b="1" u="sng" dirty="0">
                <a:solidFill>
                  <a:srgbClr val="FF0000"/>
                </a:solidFill>
                <a:latin typeface="Times New Roman" panose="02020603050405020304" pitchFamily="18" charset="0"/>
              </a:rPr>
              <a:t>SUMMARIZING THE DATA PROCESS</a:t>
            </a:r>
            <a:endParaRPr lang="en-IN" sz="2400" b="1" u="sng" dirty="0">
              <a:solidFill>
                <a:srgbClr val="FF0000"/>
              </a:solidFill>
              <a:latin typeface="Arial Black" panose="020B0A04020102020204" pitchFamily="34" charset="0"/>
            </a:endParaRPr>
          </a:p>
          <a:p>
            <a:endParaRPr lang="en-IN" sz="2000" b="1" u="sng" dirty="0">
              <a:solidFill>
                <a:srgbClr val="FF0000"/>
              </a:solidFill>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1295A524-48CF-F2F2-6D0B-00924D60ECF6}"/>
              </a:ext>
            </a:extLst>
          </p:cNvPr>
          <p:cNvSpPr/>
          <p:nvPr/>
        </p:nvSpPr>
        <p:spPr>
          <a:xfrm>
            <a:off x="195397" y="665920"/>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Arrow: Right 2">
            <a:extLst>
              <a:ext uri="{FF2B5EF4-FFF2-40B4-BE49-F238E27FC236}">
                <a16:creationId xmlns:a16="http://schemas.microsoft.com/office/drawing/2014/main" id="{7A8BE3CF-C6C4-B8BD-3112-376737C5E0EC}"/>
              </a:ext>
            </a:extLst>
          </p:cNvPr>
          <p:cNvSpPr/>
          <p:nvPr/>
        </p:nvSpPr>
        <p:spPr>
          <a:xfrm>
            <a:off x="195397" y="1465382"/>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 name="Arrow: Right 4">
            <a:extLst>
              <a:ext uri="{FF2B5EF4-FFF2-40B4-BE49-F238E27FC236}">
                <a16:creationId xmlns:a16="http://schemas.microsoft.com/office/drawing/2014/main" id="{187D5B94-3703-731A-FD94-9633ADDCCD81}"/>
              </a:ext>
            </a:extLst>
          </p:cNvPr>
          <p:cNvSpPr/>
          <p:nvPr/>
        </p:nvSpPr>
        <p:spPr>
          <a:xfrm>
            <a:off x="163864" y="2277748"/>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Arrow: Right 8">
            <a:extLst>
              <a:ext uri="{FF2B5EF4-FFF2-40B4-BE49-F238E27FC236}">
                <a16:creationId xmlns:a16="http://schemas.microsoft.com/office/drawing/2014/main" id="{6100FEB1-8733-F9C8-7E5D-B206862B6FA8}"/>
              </a:ext>
            </a:extLst>
          </p:cNvPr>
          <p:cNvSpPr/>
          <p:nvPr/>
        </p:nvSpPr>
        <p:spPr>
          <a:xfrm>
            <a:off x="163864" y="3047553"/>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Arrow: Right 9">
            <a:extLst>
              <a:ext uri="{FF2B5EF4-FFF2-40B4-BE49-F238E27FC236}">
                <a16:creationId xmlns:a16="http://schemas.microsoft.com/office/drawing/2014/main" id="{722BBA55-C3E2-46B1-3ACB-F85714665035}"/>
              </a:ext>
            </a:extLst>
          </p:cNvPr>
          <p:cNvSpPr/>
          <p:nvPr/>
        </p:nvSpPr>
        <p:spPr>
          <a:xfrm>
            <a:off x="195397" y="3889576"/>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1" name="Arrow: Right 10">
            <a:extLst>
              <a:ext uri="{FF2B5EF4-FFF2-40B4-BE49-F238E27FC236}">
                <a16:creationId xmlns:a16="http://schemas.microsoft.com/office/drawing/2014/main" id="{D3FF53CD-8425-EE7A-2F82-0A5B3804FDE9}"/>
              </a:ext>
            </a:extLst>
          </p:cNvPr>
          <p:cNvSpPr/>
          <p:nvPr/>
        </p:nvSpPr>
        <p:spPr>
          <a:xfrm>
            <a:off x="195397" y="4659366"/>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2" name="Arrow: Right 11">
            <a:extLst>
              <a:ext uri="{FF2B5EF4-FFF2-40B4-BE49-F238E27FC236}">
                <a16:creationId xmlns:a16="http://schemas.microsoft.com/office/drawing/2014/main" id="{41F7CCCD-21D7-48F5-DE2C-2376D79909E4}"/>
              </a:ext>
            </a:extLst>
          </p:cNvPr>
          <p:cNvSpPr/>
          <p:nvPr/>
        </p:nvSpPr>
        <p:spPr>
          <a:xfrm>
            <a:off x="195397" y="5471747"/>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TextBox 12">
            <a:extLst>
              <a:ext uri="{FF2B5EF4-FFF2-40B4-BE49-F238E27FC236}">
                <a16:creationId xmlns:a16="http://schemas.microsoft.com/office/drawing/2014/main" id="{9173B7C0-DCC1-3D4F-3DB3-C793DACE6A87}"/>
              </a:ext>
            </a:extLst>
          </p:cNvPr>
          <p:cNvSpPr txBox="1"/>
          <p:nvPr/>
        </p:nvSpPr>
        <p:spPr>
          <a:xfrm>
            <a:off x="1361550" y="665920"/>
            <a:ext cx="10184523" cy="461665"/>
          </a:xfrm>
          <a:prstGeom prst="rect">
            <a:avLst/>
          </a:prstGeom>
          <a:solidFill>
            <a:schemeClr val="accent5">
              <a:lumMod val="60000"/>
              <a:lumOff val="40000"/>
            </a:schemeClr>
          </a:solidFill>
        </p:spPr>
        <p:txBody>
          <a:bodyPr wrap="square" rtlCol="0">
            <a:spAutoFit/>
          </a:bodyPr>
          <a:lstStyle/>
          <a:p>
            <a:r>
              <a:rPr lang="en-US" sz="2400" b="1" dirty="0"/>
              <a:t>Task 1: Analyze the correlation between job title keywords and offered salaries </a:t>
            </a:r>
            <a:endParaRPr lang="en-IN" sz="2400" b="1" dirty="0"/>
          </a:p>
        </p:txBody>
      </p:sp>
      <p:sp>
        <p:nvSpPr>
          <p:cNvPr id="14" name="TextBox 13">
            <a:extLst>
              <a:ext uri="{FF2B5EF4-FFF2-40B4-BE49-F238E27FC236}">
                <a16:creationId xmlns:a16="http://schemas.microsoft.com/office/drawing/2014/main" id="{65E0A28B-FF7C-D3D0-43D1-C8A5298401BE}"/>
              </a:ext>
            </a:extLst>
          </p:cNvPr>
          <p:cNvSpPr txBox="1"/>
          <p:nvPr/>
        </p:nvSpPr>
        <p:spPr>
          <a:xfrm>
            <a:off x="1361550" y="1465382"/>
            <a:ext cx="10176870" cy="461665"/>
          </a:xfrm>
          <a:prstGeom prst="rect">
            <a:avLst/>
          </a:prstGeom>
          <a:solidFill>
            <a:schemeClr val="accent4">
              <a:lumMod val="40000"/>
              <a:lumOff val="60000"/>
            </a:schemeClr>
          </a:solidFill>
        </p:spPr>
        <p:txBody>
          <a:bodyPr wrap="square" rtlCol="0">
            <a:spAutoFit/>
          </a:bodyPr>
          <a:lstStyle/>
          <a:p>
            <a:r>
              <a:rPr lang="en-US" sz="2400" b="1" dirty="0"/>
              <a:t>Task 2: Identify emerging job categories based on posting frequency </a:t>
            </a:r>
            <a:endParaRPr lang="en-IN" sz="2400" b="1" dirty="0"/>
          </a:p>
        </p:txBody>
      </p:sp>
      <p:sp>
        <p:nvSpPr>
          <p:cNvPr id="16" name="TextBox 15">
            <a:extLst>
              <a:ext uri="{FF2B5EF4-FFF2-40B4-BE49-F238E27FC236}">
                <a16:creationId xmlns:a16="http://schemas.microsoft.com/office/drawing/2014/main" id="{69E0365F-AD7C-3FD4-D3AB-8F5E1338DE81}"/>
              </a:ext>
            </a:extLst>
          </p:cNvPr>
          <p:cNvSpPr txBox="1"/>
          <p:nvPr/>
        </p:nvSpPr>
        <p:spPr>
          <a:xfrm>
            <a:off x="1361550" y="2276225"/>
            <a:ext cx="10510345" cy="461665"/>
          </a:xfrm>
          <a:prstGeom prst="rect">
            <a:avLst/>
          </a:prstGeom>
          <a:solidFill>
            <a:schemeClr val="accent4">
              <a:lumMod val="60000"/>
              <a:lumOff val="40000"/>
            </a:schemeClr>
          </a:solidFill>
        </p:spPr>
        <p:txBody>
          <a:bodyPr wrap="square" rtlCol="0">
            <a:spAutoFit/>
          </a:bodyPr>
          <a:lstStyle/>
          <a:p>
            <a:r>
              <a:rPr lang="en-US" sz="2400" b="1" dirty="0"/>
              <a:t>Task 3: Predict high-demand job roles by analyzing job posting patterns over time </a:t>
            </a:r>
            <a:endParaRPr lang="en-IN" sz="2400" b="1" dirty="0"/>
          </a:p>
        </p:txBody>
      </p:sp>
      <p:sp>
        <p:nvSpPr>
          <p:cNvPr id="17" name="TextBox 16">
            <a:extLst>
              <a:ext uri="{FF2B5EF4-FFF2-40B4-BE49-F238E27FC236}">
                <a16:creationId xmlns:a16="http://schemas.microsoft.com/office/drawing/2014/main" id="{F7F3C2CA-8FA8-A84C-D379-B70C01633331}"/>
              </a:ext>
            </a:extLst>
          </p:cNvPr>
          <p:cNvSpPr txBox="1"/>
          <p:nvPr/>
        </p:nvSpPr>
        <p:spPr>
          <a:xfrm>
            <a:off x="1376854" y="3043723"/>
            <a:ext cx="10176871" cy="461665"/>
          </a:xfrm>
          <a:prstGeom prst="rect">
            <a:avLst/>
          </a:prstGeom>
          <a:solidFill>
            <a:schemeClr val="accent6">
              <a:lumMod val="60000"/>
              <a:lumOff val="40000"/>
            </a:schemeClr>
          </a:solidFill>
        </p:spPr>
        <p:txBody>
          <a:bodyPr wrap="square" rtlCol="0">
            <a:spAutoFit/>
          </a:bodyPr>
          <a:lstStyle/>
          <a:p>
            <a:r>
              <a:rPr lang="en-US" sz="2400" b="1" dirty="0"/>
              <a:t>Task 4: Compare average hourly rates across different countries </a:t>
            </a:r>
            <a:endParaRPr lang="en-IN" sz="2400" b="1" dirty="0"/>
          </a:p>
        </p:txBody>
      </p:sp>
      <p:sp>
        <p:nvSpPr>
          <p:cNvPr id="18" name="TextBox 17">
            <a:extLst>
              <a:ext uri="{FF2B5EF4-FFF2-40B4-BE49-F238E27FC236}">
                <a16:creationId xmlns:a16="http://schemas.microsoft.com/office/drawing/2014/main" id="{FC609A43-3A4A-3062-80DF-EC3FE4EBF7E1}"/>
              </a:ext>
            </a:extLst>
          </p:cNvPr>
          <p:cNvSpPr txBox="1"/>
          <p:nvPr/>
        </p:nvSpPr>
        <p:spPr>
          <a:xfrm>
            <a:off x="1369201" y="3886530"/>
            <a:ext cx="10176871" cy="461665"/>
          </a:xfrm>
          <a:prstGeom prst="rect">
            <a:avLst/>
          </a:prstGeom>
          <a:solidFill>
            <a:schemeClr val="tx2">
              <a:lumMod val="60000"/>
              <a:lumOff val="40000"/>
            </a:schemeClr>
          </a:solidFill>
        </p:spPr>
        <p:txBody>
          <a:bodyPr wrap="square" rtlCol="0">
            <a:spAutoFit/>
          </a:bodyPr>
          <a:lstStyle/>
          <a:p>
            <a:r>
              <a:rPr lang="en-US" sz="2400" b="1" dirty="0"/>
              <a:t>Task 5: Create a job recommendation engine based on current job postings </a:t>
            </a:r>
            <a:endParaRPr lang="en-IN" sz="2400" b="1" dirty="0"/>
          </a:p>
        </p:txBody>
      </p:sp>
      <p:sp>
        <p:nvSpPr>
          <p:cNvPr id="19" name="TextBox 18">
            <a:extLst>
              <a:ext uri="{FF2B5EF4-FFF2-40B4-BE49-F238E27FC236}">
                <a16:creationId xmlns:a16="http://schemas.microsoft.com/office/drawing/2014/main" id="{39110289-3364-1F54-8A72-895F6EAC688A}"/>
              </a:ext>
            </a:extLst>
          </p:cNvPr>
          <p:cNvSpPr txBox="1"/>
          <p:nvPr/>
        </p:nvSpPr>
        <p:spPr>
          <a:xfrm>
            <a:off x="1376854" y="4720028"/>
            <a:ext cx="10176871" cy="461665"/>
          </a:xfrm>
          <a:prstGeom prst="rect">
            <a:avLst/>
          </a:prstGeom>
          <a:solidFill>
            <a:srgbClr val="FFFF00"/>
          </a:solidFill>
        </p:spPr>
        <p:txBody>
          <a:bodyPr wrap="square" rtlCol="0">
            <a:spAutoFit/>
          </a:bodyPr>
          <a:lstStyle/>
          <a:p>
            <a:r>
              <a:rPr lang="en-US" sz="2400" b="1" dirty="0"/>
              <a:t>Task 6: Track changes in job market dynamics over months </a:t>
            </a:r>
            <a:endParaRPr lang="en-IN" sz="2400" b="1" dirty="0"/>
          </a:p>
        </p:txBody>
      </p:sp>
      <p:sp>
        <p:nvSpPr>
          <p:cNvPr id="20" name="Arrow: Right 19">
            <a:extLst>
              <a:ext uri="{FF2B5EF4-FFF2-40B4-BE49-F238E27FC236}">
                <a16:creationId xmlns:a16="http://schemas.microsoft.com/office/drawing/2014/main" id="{EABE474D-C9DC-CDF3-D8FF-4F7E71C6A711}"/>
              </a:ext>
            </a:extLst>
          </p:cNvPr>
          <p:cNvSpPr/>
          <p:nvPr/>
        </p:nvSpPr>
        <p:spPr>
          <a:xfrm>
            <a:off x="195397" y="6164873"/>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1" name="TextBox 20">
            <a:extLst>
              <a:ext uri="{FF2B5EF4-FFF2-40B4-BE49-F238E27FC236}">
                <a16:creationId xmlns:a16="http://schemas.microsoft.com/office/drawing/2014/main" id="{09076B78-A203-6FF2-462D-16F3A4638C9C}"/>
              </a:ext>
            </a:extLst>
          </p:cNvPr>
          <p:cNvSpPr txBox="1"/>
          <p:nvPr/>
        </p:nvSpPr>
        <p:spPr>
          <a:xfrm>
            <a:off x="1369201" y="5471747"/>
            <a:ext cx="10176871" cy="461665"/>
          </a:xfrm>
          <a:prstGeom prst="rect">
            <a:avLst/>
          </a:prstGeom>
          <a:solidFill>
            <a:schemeClr val="accent2"/>
          </a:solidFill>
        </p:spPr>
        <p:txBody>
          <a:bodyPr wrap="square" rtlCol="0">
            <a:spAutoFit/>
          </a:bodyPr>
          <a:lstStyle/>
          <a:p>
            <a:r>
              <a:rPr lang="en-US" sz="2400" b="1" dirty="0"/>
              <a:t>Task 7: Investigate trends in the remote work landscape </a:t>
            </a:r>
            <a:endParaRPr lang="en-IN" sz="2400" b="1" dirty="0"/>
          </a:p>
        </p:txBody>
      </p:sp>
      <p:sp>
        <p:nvSpPr>
          <p:cNvPr id="22" name="TextBox 21">
            <a:extLst>
              <a:ext uri="{FF2B5EF4-FFF2-40B4-BE49-F238E27FC236}">
                <a16:creationId xmlns:a16="http://schemas.microsoft.com/office/drawing/2014/main" id="{FB918294-60EF-5636-C23D-5CC5FC6CA44B}"/>
              </a:ext>
            </a:extLst>
          </p:cNvPr>
          <p:cNvSpPr txBox="1"/>
          <p:nvPr/>
        </p:nvSpPr>
        <p:spPr>
          <a:xfrm>
            <a:off x="1376854" y="6164873"/>
            <a:ext cx="10176871" cy="461665"/>
          </a:xfrm>
          <a:prstGeom prst="rect">
            <a:avLst/>
          </a:prstGeom>
          <a:solidFill>
            <a:schemeClr val="accent5">
              <a:lumMod val="40000"/>
              <a:lumOff val="60000"/>
            </a:schemeClr>
          </a:solidFill>
        </p:spPr>
        <p:txBody>
          <a:bodyPr wrap="square" rtlCol="0">
            <a:spAutoFit/>
          </a:bodyPr>
          <a:lstStyle/>
          <a:p>
            <a:r>
              <a:rPr lang="en-US" sz="2400" b="1" dirty="0"/>
              <a:t>Task 8: Predict future job market trends </a:t>
            </a:r>
            <a:endParaRPr lang="en-IN" sz="2400" b="1" dirty="0"/>
          </a:p>
        </p:txBody>
      </p:sp>
    </p:spTree>
    <p:extLst>
      <p:ext uri="{BB962C8B-B14F-4D97-AF65-F5344CB8AC3E}">
        <p14:creationId xmlns:p14="http://schemas.microsoft.com/office/powerpoint/2010/main" val="153000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F04FD6-B8A7-3359-D661-C44E7934915F}"/>
              </a:ext>
            </a:extLst>
          </p:cNvPr>
          <p:cNvGraphicFramePr>
            <a:graphicFrameLocks noGrp="1"/>
          </p:cNvGraphicFramePr>
          <p:nvPr>
            <p:extLst>
              <p:ext uri="{D42A27DB-BD31-4B8C-83A1-F6EECF244321}">
                <p14:modId xmlns:p14="http://schemas.microsoft.com/office/powerpoint/2010/main" val="3893535267"/>
              </p:ext>
            </p:extLst>
          </p:nvPr>
        </p:nvGraphicFramePr>
        <p:xfrm>
          <a:off x="0" y="0"/>
          <a:ext cx="12192000" cy="6975381"/>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103516638"/>
                    </a:ext>
                  </a:extLst>
                </a:gridCol>
              </a:tblGrid>
              <a:tr h="6975381">
                <a:tc>
                  <a:txBody>
                    <a:bodyPr/>
                    <a:lstStyle/>
                    <a:p>
                      <a:endParaRPr lang="en-IN" dirty="0"/>
                    </a:p>
                  </a:txBody>
                  <a:tcPr>
                    <a:solidFill>
                      <a:schemeClr val="accent2">
                        <a:lumMod val="60000"/>
                        <a:lumOff val="40000"/>
                      </a:schemeClr>
                    </a:solidFill>
                  </a:tcPr>
                </a:tc>
                <a:extLst>
                  <a:ext uri="{0D108BD9-81ED-4DB2-BD59-A6C34878D82A}">
                    <a16:rowId xmlns:a16="http://schemas.microsoft.com/office/drawing/2014/main" val="4283221253"/>
                  </a:ext>
                </a:extLst>
              </a:tr>
            </a:tbl>
          </a:graphicData>
        </a:graphic>
      </p:graphicFrame>
      <p:sp>
        <p:nvSpPr>
          <p:cNvPr id="5" name="Text Placeholder 3">
            <a:extLst>
              <a:ext uri="{FF2B5EF4-FFF2-40B4-BE49-F238E27FC236}">
                <a16:creationId xmlns:a16="http://schemas.microsoft.com/office/drawing/2014/main" id="{691A9771-204F-6D58-4DB9-CE2B5B0A56B6}"/>
              </a:ext>
            </a:extLst>
          </p:cNvPr>
          <p:cNvSpPr txBox="1">
            <a:spLocks/>
          </p:cNvSpPr>
          <p:nvPr/>
        </p:nvSpPr>
        <p:spPr>
          <a:xfrm>
            <a:off x="0" y="1"/>
            <a:ext cx="12192000" cy="35463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D14ADA-5D8F-D8EF-38DA-EC424ECC0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12192000" cy="5603781"/>
          </a:xfrm>
          <a:prstGeom prst="rect">
            <a:avLst/>
          </a:prstGeom>
          <a:solidFill>
            <a:schemeClr val="accent2">
              <a:lumMod val="40000"/>
              <a:lumOff val="60000"/>
            </a:schemeClr>
          </a:solidFill>
        </p:spPr>
      </p:pic>
      <p:sp>
        <p:nvSpPr>
          <p:cNvPr id="8" name="TextBox 7">
            <a:extLst>
              <a:ext uri="{FF2B5EF4-FFF2-40B4-BE49-F238E27FC236}">
                <a16:creationId xmlns:a16="http://schemas.microsoft.com/office/drawing/2014/main" id="{D0362C6C-BBE4-12A4-1C26-C04935326F3C}"/>
              </a:ext>
            </a:extLst>
          </p:cNvPr>
          <p:cNvSpPr txBox="1"/>
          <p:nvPr/>
        </p:nvSpPr>
        <p:spPr>
          <a:xfrm>
            <a:off x="1330019" y="0"/>
            <a:ext cx="10184523" cy="830997"/>
          </a:xfrm>
          <a:prstGeom prst="rect">
            <a:avLst/>
          </a:prstGeom>
          <a:solidFill>
            <a:schemeClr val="accent5">
              <a:lumMod val="60000"/>
              <a:lumOff val="40000"/>
            </a:schemeClr>
          </a:solidFill>
        </p:spPr>
        <p:txBody>
          <a:bodyPr wrap="square" rtlCol="0">
            <a:spAutoFit/>
          </a:bodyPr>
          <a:lstStyle/>
          <a:p>
            <a:pPr algn="ctr"/>
            <a:r>
              <a:rPr lang="en-US" sz="2400" b="1" u="sng" dirty="0"/>
              <a:t>Task 1.1: job titles and the corresponding salaries offered. </a:t>
            </a:r>
          </a:p>
          <a:p>
            <a:endParaRPr lang="en-IN" sz="2400" b="1" dirty="0"/>
          </a:p>
        </p:txBody>
      </p:sp>
    </p:spTree>
    <p:extLst>
      <p:ext uri="{BB962C8B-B14F-4D97-AF65-F5344CB8AC3E}">
        <p14:creationId xmlns:p14="http://schemas.microsoft.com/office/powerpoint/2010/main" val="357984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8825058-29BF-D97C-DC23-D86578D0465F}"/>
              </a:ext>
            </a:extLst>
          </p:cNvPr>
          <p:cNvGraphicFramePr>
            <a:graphicFrameLocks noGrp="1"/>
          </p:cNvGraphicFramePr>
          <p:nvPr>
            <p:extLst>
              <p:ext uri="{D42A27DB-BD31-4B8C-83A1-F6EECF244321}">
                <p14:modId xmlns:p14="http://schemas.microsoft.com/office/powerpoint/2010/main" val="4171113337"/>
              </p:ext>
            </p:extLst>
          </p:nvPr>
        </p:nvGraphicFramePr>
        <p:xfrm>
          <a:off x="-42041" y="0"/>
          <a:ext cx="12234041" cy="6858001"/>
        </p:xfrm>
        <a:graphic>
          <a:graphicData uri="http://schemas.openxmlformats.org/drawingml/2006/table">
            <a:tbl>
              <a:tblPr firstRow="1" bandRow="1">
                <a:tableStyleId>{5C22544A-7EE6-4342-B048-85BDC9FD1C3A}</a:tableStyleId>
              </a:tblPr>
              <a:tblGrid>
                <a:gridCol w="12234041">
                  <a:extLst>
                    <a:ext uri="{9D8B030D-6E8A-4147-A177-3AD203B41FA5}">
                      <a16:colId xmlns:a16="http://schemas.microsoft.com/office/drawing/2014/main" val="798134397"/>
                    </a:ext>
                  </a:extLst>
                </a:gridCol>
              </a:tblGrid>
              <a:tr h="6858001">
                <a:tc>
                  <a:txBody>
                    <a:bodyPr/>
                    <a:lstStyle/>
                    <a:p>
                      <a:pPr algn="ctr"/>
                      <a:endParaRPr lang="en-IN" sz="1800" b="0" i="0" u="none" strike="noStrike" kern="1200" baseline="0" dirty="0">
                        <a:solidFill>
                          <a:schemeClr val="lt1"/>
                        </a:solidFill>
                        <a:latin typeface="+mn-lt"/>
                        <a:ea typeface="+mn-ea"/>
                        <a:cs typeface="+mn-cs"/>
                      </a:endParaRPr>
                    </a:p>
                    <a:p>
                      <a:r>
                        <a:rPr lang="en-US" sz="2400" b="1" i="0" u="none" strike="noStrike" baseline="0" dirty="0">
                          <a:solidFill>
                            <a:schemeClr val="tx1"/>
                          </a:solidFill>
                        </a:rPr>
                        <a:t> </a:t>
                      </a:r>
                      <a:r>
                        <a:rPr lang="en-US" sz="2400" b="1" i="0" u="none" kern="1200" dirty="0">
                          <a:solidFill>
                            <a:srgbClr val="FF0000"/>
                          </a:solidFill>
                          <a:effectLst/>
                          <a:latin typeface="+mn-lt"/>
                          <a:ea typeface="+mn-ea"/>
                          <a:cs typeface="+mn-cs"/>
                        </a:rPr>
                        <a:t> </a:t>
                      </a:r>
                      <a:endParaRPr lang="en-US" sz="2800" b="0" i="0" u="none" strike="noStrike" baseline="0" dirty="0">
                        <a:solidFill>
                          <a:srgbClr val="FF0000"/>
                        </a:solidFill>
                      </a:endParaRPr>
                    </a:p>
                    <a:p>
                      <a:pPr algn="ctr"/>
                      <a:endParaRPr lang="en-US" sz="2400" b="1" i="0" u="none" strike="noStrike" baseline="0" dirty="0">
                        <a:solidFill>
                          <a:srgbClr val="FF0000"/>
                        </a:solidFill>
                      </a:endParaRPr>
                    </a:p>
                  </a:txBody>
                  <a:tcPr>
                    <a:solidFill>
                      <a:schemeClr val="accent6">
                        <a:lumMod val="60000"/>
                        <a:lumOff val="40000"/>
                      </a:schemeClr>
                    </a:solidFill>
                  </a:tcPr>
                </a:tc>
                <a:extLst>
                  <a:ext uri="{0D108BD9-81ED-4DB2-BD59-A6C34878D82A}">
                    <a16:rowId xmlns:a16="http://schemas.microsoft.com/office/drawing/2014/main" val="2772084283"/>
                  </a:ext>
                </a:extLst>
              </a:tr>
            </a:tbl>
          </a:graphicData>
        </a:graphic>
      </p:graphicFrame>
      <p:graphicFrame>
        <p:nvGraphicFramePr>
          <p:cNvPr id="2" name="Table 1">
            <a:extLst>
              <a:ext uri="{FF2B5EF4-FFF2-40B4-BE49-F238E27FC236}">
                <a16:creationId xmlns:a16="http://schemas.microsoft.com/office/drawing/2014/main" id="{B2222E84-B785-1FB5-81DC-6A6D8353DFEE}"/>
              </a:ext>
            </a:extLst>
          </p:cNvPr>
          <p:cNvGraphicFramePr>
            <a:graphicFrameLocks noGrp="1"/>
          </p:cNvGraphicFramePr>
          <p:nvPr>
            <p:extLst>
              <p:ext uri="{D42A27DB-BD31-4B8C-83A1-F6EECF244321}">
                <p14:modId xmlns:p14="http://schemas.microsoft.com/office/powerpoint/2010/main" val="3751007611"/>
              </p:ext>
            </p:extLst>
          </p:nvPr>
        </p:nvGraphicFramePr>
        <p:xfrm>
          <a:off x="578070" y="1"/>
          <a:ext cx="11046372" cy="822960"/>
        </p:xfrm>
        <a:graphic>
          <a:graphicData uri="http://schemas.openxmlformats.org/drawingml/2006/table">
            <a:tbl>
              <a:tblPr firstRow="1" bandRow="1">
                <a:tableStyleId>{5C22544A-7EE6-4342-B048-85BDC9FD1C3A}</a:tableStyleId>
              </a:tblPr>
              <a:tblGrid>
                <a:gridCol w="11046372">
                  <a:extLst>
                    <a:ext uri="{9D8B030D-6E8A-4147-A177-3AD203B41FA5}">
                      <a16:colId xmlns:a16="http://schemas.microsoft.com/office/drawing/2014/main" val="3431137533"/>
                    </a:ext>
                  </a:extLst>
                </a:gridCol>
              </a:tblGrid>
              <a:tr h="662152">
                <a:tc>
                  <a:txBody>
                    <a:bodyPr/>
                    <a:lstStyle/>
                    <a:p>
                      <a:pPr algn="ctr"/>
                      <a:r>
                        <a:rPr lang="en-US" sz="2400" b="1" u="sng" dirty="0">
                          <a:solidFill>
                            <a:srgbClr val="FF0000"/>
                          </a:solidFill>
                        </a:rPr>
                        <a:t>Task 1.2 : </a:t>
                      </a:r>
                      <a:r>
                        <a:rPr lang="en-US" sz="2400" b="1" i="0" u="sng" strike="noStrike" kern="1200" baseline="0" dirty="0" err="1">
                          <a:solidFill>
                            <a:srgbClr val="FF0000"/>
                          </a:solidFill>
                          <a:latin typeface="Aharoni" panose="02010803020104030203" pitchFamily="2" charset="-79"/>
                          <a:ea typeface="+mn-ea"/>
                          <a:cs typeface="Aharoni" panose="02010803020104030203" pitchFamily="2" charset="-79"/>
                        </a:rPr>
                        <a:t>D</a:t>
                      </a:r>
                      <a:r>
                        <a:rPr lang="en-US" sz="2400" b="1" i="0" u="sng" strike="noStrike" baseline="0" dirty="0" err="1">
                          <a:solidFill>
                            <a:srgbClr val="FF0000"/>
                          </a:solidFill>
                          <a:latin typeface="Aharoni" panose="02010803020104030203" pitchFamily="2" charset="-79"/>
                          <a:cs typeface="Aharoni" panose="02010803020104030203" pitchFamily="2" charset="-79"/>
                        </a:rPr>
                        <a:t>etaile</a:t>
                      </a:r>
                      <a:r>
                        <a:rPr lang="en-US" sz="2400" b="1" i="0" u="sng" strike="noStrike" baseline="0" dirty="0">
                          <a:solidFill>
                            <a:srgbClr val="FF0000"/>
                          </a:solidFill>
                          <a:latin typeface="Aharoni" panose="02010803020104030203" pitchFamily="2" charset="-79"/>
                          <a:cs typeface="Aharoni" panose="02010803020104030203" pitchFamily="2" charset="-79"/>
                        </a:rPr>
                        <a:t> the correlation, supported by statistical analysis and visualizations</a:t>
                      </a:r>
                      <a:r>
                        <a:rPr lang="en-US" sz="2400" b="0" i="0" u="none" strike="noStrike" baseline="0" dirty="0">
                          <a:solidFill>
                            <a:srgbClr val="FF0000"/>
                          </a:solidFill>
                          <a:latin typeface="Aharoni" panose="02010803020104030203" pitchFamily="2" charset="-79"/>
                          <a:cs typeface="Aharoni" panose="02010803020104030203" pitchFamily="2" charset="-79"/>
                        </a:rPr>
                        <a:t>. </a:t>
                      </a:r>
                      <a:endParaRPr lang="en-IN" sz="2400" dirty="0">
                        <a:latin typeface="Aharoni" panose="02010803020104030203" pitchFamily="2" charset="-79"/>
                        <a:cs typeface="Aharoni" panose="02010803020104030203" pitchFamily="2" charset="-79"/>
                      </a:endParaRPr>
                    </a:p>
                  </a:txBody>
                  <a:tcPr>
                    <a:solidFill>
                      <a:schemeClr val="accent5">
                        <a:lumMod val="60000"/>
                        <a:lumOff val="40000"/>
                      </a:schemeClr>
                    </a:solidFill>
                  </a:tcPr>
                </a:tc>
                <a:extLst>
                  <a:ext uri="{0D108BD9-81ED-4DB2-BD59-A6C34878D82A}">
                    <a16:rowId xmlns:a16="http://schemas.microsoft.com/office/drawing/2014/main" val="1053563536"/>
                  </a:ext>
                </a:extLst>
              </a:tr>
            </a:tbl>
          </a:graphicData>
        </a:graphic>
      </p:graphicFrame>
      <p:pic>
        <p:nvPicPr>
          <p:cNvPr id="6" name="Picture 5">
            <a:extLst>
              <a:ext uri="{FF2B5EF4-FFF2-40B4-BE49-F238E27FC236}">
                <a16:creationId xmlns:a16="http://schemas.microsoft.com/office/drawing/2014/main" id="{112F93B4-90CA-C2E5-A089-C629971D3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1" y="1140384"/>
            <a:ext cx="12234040" cy="5717616"/>
          </a:xfrm>
          <a:prstGeom prst="rect">
            <a:avLst/>
          </a:prstGeom>
        </p:spPr>
      </p:pic>
    </p:spTree>
    <p:extLst>
      <p:ext uri="{BB962C8B-B14F-4D97-AF65-F5344CB8AC3E}">
        <p14:creationId xmlns:p14="http://schemas.microsoft.com/office/powerpoint/2010/main" val="387978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B6989C3-B3A0-7FB6-64EE-CCE8A4FA7DFE}"/>
              </a:ext>
            </a:extLst>
          </p:cNvPr>
          <p:cNvGraphicFramePr>
            <a:graphicFrameLocks noGrp="1"/>
          </p:cNvGraphicFramePr>
          <p:nvPr>
            <p:extLst>
              <p:ext uri="{D42A27DB-BD31-4B8C-83A1-F6EECF244321}">
                <p14:modId xmlns:p14="http://schemas.microsoft.com/office/powerpoint/2010/main" val="1634103567"/>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233139030"/>
                    </a:ext>
                  </a:extLst>
                </a:gridCol>
              </a:tblGrid>
              <a:tr h="6858000">
                <a:tc>
                  <a:txBody>
                    <a:bodyPr/>
                    <a:lstStyle/>
                    <a:p>
                      <a:pPr algn="ctr"/>
                      <a:endParaRPr lang="en-IN" sz="2400" b="1" u="none" dirty="0">
                        <a:solidFill>
                          <a:schemeClr val="tx1"/>
                        </a:solidFill>
                      </a:endParaRPr>
                    </a:p>
                  </a:txBody>
                  <a:tcPr>
                    <a:solidFill>
                      <a:schemeClr val="accent4">
                        <a:lumMod val="40000"/>
                        <a:lumOff val="60000"/>
                      </a:schemeClr>
                    </a:solidFill>
                  </a:tcPr>
                </a:tc>
                <a:extLst>
                  <a:ext uri="{0D108BD9-81ED-4DB2-BD59-A6C34878D82A}">
                    <a16:rowId xmlns:a16="http://schemas.microsoft.com/office/drawing/2014/main" val="2196593609"/>
                  </a:ext>
                </a:extLst>
              </a:tr>
            </a:tbl>
          </a:graphicData>
        </a:graphic>
      </p:graphicFrame>
      <p:sp>
        <p:nvSpPr>
          <p:cNvPr id="6" name="TextBox 5">
            <a:extLst>
              <a:ext uri="{FF2B5EF4-FFF2-40B4-BE49-F238E27FC236}">
                <a16:creationId xmlns:a16="http://schemas.microsoft.com/office/drawing/2014/main" id="{EE0F3006-04F1-E8D5-1545-E9A8FA9F1383}"/>
              </a:ext>
            </a:extLst>
          </p:cNvPr>
          <p:cNvSpPr txBox="1"/>
          <p:nvPr/>
        </p:nvSpPr>
        <p:spPr>
          <a:xfrm>
            <a:off x="1114097" y="0"/>
            <a:ext cx="10340240" cy="830997"/>
          </a:xfrm>
          <a:prstGeom prst="rect">
            <a:avLst/>
          </a:prstGeom>
          <a:solidFill>
            <a:schemeClr val="accent3">
              <a:lumMod val="75000"/>
            </a:schemeClr>
          </a:solidFill>
        </p:spPr>
        <p:txBody>
          <a:bodyPr wrap="square" rtlCol="0">
            <a:spAutoFit/>
          </a:bodyPr>
          <a:lstStyle/>
          <a:p>
            <a:pPr algn="ctr"/>
            <a:r>
              <a:rPr lang="en-US" sz="2400" b="1" u="sng" dirty="0"/>
              <a:t>Task 2.1: job categories by analyzing the frequency and trend of job postings. </a:t>
            </a:r>
          </a:p>
          <a:p>
            <a:pPr algn="ctr"/>
            <a:endParaRPr lang="en-IN" sz="2400" b="1" dirty="0"/>
          </a:p>
        </p:txBody>
      </p:sp>
      <p:pic>
        <p:nvPicPr>
          <p:cNvPr id="9" name="Picture 8">
            <a:extLst>
              <a:ext uri="{FF2B5EF4-FFF2-40B4-BE49-F238E27FC236}">
                <a16:creationId xmlns:a16="http://schemas.microsoft.com/office/drawing/2014/main" id="{2B7469F8-8D42-2E2C-68A9-5A96C817B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97" y="1219200"/>
            <a:ext cx="10340240" cy="5638800"/>
          </a:xfrm>
          <a:prstGeom prst="rect">
            <a:avLst/>
          </a:prstGeom>
        </p:spPr>
      </p:pic>
    </p:spTree>
    <p:extLst>
      <p:ext uri="{BB962C8B-B14F-4D97-AF65-F5344CB8AC3E}">
        <p14:creationId xmlns:p14="http://schemas.microsoft.com/office/powerpoint/2010/main" val="18069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7212C6-E84E-CD34-FF8B-AEB8C8FC62B8}"/>
              </a:ext>
            </a:extLst>
          </p:cNvPr>
          <p:cNvGraphicFramePr>
            <a:graphicFrameLocks noGrp="1"/>
          </p:cNvGraphicFramePr>
          <p:nvPr>
            <p:extLst>
              <p:ext uri="{D42A27DB-BD31-4B8C-83A1-F6EECF244321}">
                <p14:modId xmlns:p14="http://schemas.microsoft.com/office/powerpoint/2010/main" val="2075070477"/>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18872558"/>
                    </a:ext>
                  </a:extLst>
                </a:gridCol>
              </a:tblGrid>
              <a:tr h="6858000">
                <a:tc>
                  <a:txBody>
                    <a:bodyPr/>
                    <a:lstStyle/>
                    <a:p>
                      <a:pPr algn="ctr"/>
                      <a:r>
                        <a:rPr lang="en-US" sz="2400" b="1" u="sng" dirty="0">
                          <a:solidFill>
                            <a:srgbClr val="FF0000"/>
                          </a:solidFill>
                        </a:rPr>
                        <a:t>Task 2.1: </a:t>
                      </a:r>
                      <a:r>
                        <a:rPr lang="en-US" sz="2400" b="0" i="0" u="none" strike="noStrike" baseline="0" dirty="0">
                          <a:solidFill>
                            <a:srgbClr val="FF0000"/>
                          </a:solidFill>
                        </a:rPr>
                        <a:t> </a:t>
                      </a:r>
                      <a:r>
                        <a:rPr lang="en-US" sz="2400" b="1" i="0" u="sng" strike="noStrike" baseline="0" dirty="0">
                          <a:solidFill>
                            <a:srgbClr val="FF0000"/>
                          </a:solidFill>
                        </a:rPr>
                        <a:t>A list of emerging job categories with growth analysis over time. </a:t>
                      </a:r>
                    </a:p>
                  </a:txBody>
                  <a:tcPr>
                    <a:solidFill>
                      <a:schemeClr val="accent6">
                        <a:lumMod val="40000"/>
                        <a:lumOff val="60000"/>
                      </a:schemeClr>
                    </a:solidFill>
                  </a:tcPr>
                </a:tc>
                <a:extLst>
                  <a:ext uri="{0D108BD9-81ED-4DB2-BD59-A6C34878D82A}">
                    <a16:rowId xmlns:a16="http://schemas.microsoft.com/office/drawing/2014/main" val="2902877792"/>
                  </a:ext>
                </a:extLst>
              </a:tr>
            </a:tbl>
          </a:graphicData>
        </a:graphic>
      </p:graphicFrame>
      <p:pic>
        <p:nvPicPr>
          <p:cNvPr id="6" name="Picture 5">
            <a:extLst>
              <a:ext uri="{FF2B5EF4-FFF2-40B4-BE49-F238E27FC236}">
                <a16:creationId xmlns:a16="http://schemas.microsoft.com/office/drawing/2014/main" id="{D6EC8383-26DE-C0AA-1C27-9FA9A0D02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72054"/>
            <a:ext cx="12192000" cy="5743555"/>
          </a:xfrm>
          <a:prstGeom prst="rect">
            <a:avLst/>
          </a:prstGeom>
        </p:spPr>
      </p:pic>
    </p:spTree>
    <p:extLst>
      <p:ext uri="{BB962C8B-B14F-4D97-AF65-F5344CB8AC3E}">
        <p14:creationId xmlns:p14="http://schemas.microsoft.com/office/powerpoint/2010/main" val="1408760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1484</TotalTime>
  <Words>822</Words>
  <Application>Microsoft Office PowerPoint</Application>
  <PresentationFormat>Widescreen</PresentationFormat>
  <Paragraphs>61</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Aharoni</vt: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Remote Work Landscape </vt:lpstr>
      <vt:lpstr>PowerPoint Presentation</vt:lpstr>
      <vt:lpstr>Job Market Trends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Aman sharma</cp:lastModifiedBy>
  <cp:revision>15</cp:revision>
  <dcterms:created xsi:type="dcterms:W3CDTF">2025-02-11T15:00:48Z</dcterms:created>
  <dcterms:modified xsi:type="dcterms:W3CDTF">2025-09-04T08:09:05Z</dcterms:modified>
</cp:coreProperties>
</file>