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6" r:id="rId3"/>
    <p:sldId id="272" r:id="rId4"/>
    <p:sldId id="271" r:id="rId5"/>
    <p:sldId id="258" r:id="rId6"/>
    <p:sldId id="275" r:id="rId7"/>
    <p:sldId id="267" r:id="rId8"/>
    <p:sldId id="278" r:id="rId9"/>
    <p:sldId id="279" r:id="rId10"/>
    <p:sldId id="260" r:id="rId11"/>
    <p:sldId id="274" r:id="rId12"/>
    <p:sldId id="277" r:id="rId13"/>
    <p:sldId id="281" r:id="rId14"/>
    <p:sldId id="280" r:id="rId15"/>
    <p:sldId id="282" r:id="rId16"/>
    <p:sldId id="283" r:id="rId17"/>
    <p:sldId id="284" r:id="rId18"/>
    <p:sldId id="285" r:id="rId19"/>
    <p:sldId id="286" r:id="rId20"/>
    <p:sldId id="287" r:id="rId21"/>
    <p:sldId id="288" r:id="rId22"/>
    <p:sldId id="289" r:id="rId23"/>
    <p:sldId id="26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10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919654524451" userId="abea5df0fabb232b" providerId="LiveId" clId="{130905CD-68F8-4C13-9713-94F15352CC30}"/>
    <pc:docChg chg="undo custSel addSld delSld modSld sldOrd">
      <pc:chgData name="919654524451" userId="abea5df0fabb232b" providerId="LiveId" clId="{130905CD-68F8-4C13-9713-94F15352CC30}" dt="2025-04-24T04:06:13.317" v="1533" actId="14100"/>
      <pc:docMkLst>
        <pc:docMk/>
      </pc:docMkLst>
      <pc:sldChg chg="addSp delSp modSp mod">
        <pc:chgData name="919654524451" userId="abea5df0fabb232b" providerId="LiveId" clId="{130905CD-68F8-4C13-9713-94F15352CC30}" dt="2025-04-22T15:38:54.208" v="38" actId="14100"/>
        <pc:sldMkLst>
          <pc:docMk/>
          <pc:sldMk cId="2561634412" sldId="256"/>
        </pc:sldMkLst>
        <pc:spChg chg="mod">
          <ac:chgData name="919654524451" userId="abea5df0fabb232b" providerId="LiveId" clId="{130905CD-68F8-4C13-9713-94F15352CC30}" dt="2025-04-22T15:38:15.205" v="31" actId="255"/>
          <ac:spMkLst>
            <pc:docMk/>
            <pc:sldMk cId="2561634412" sldId="256"/>
            <ac:spMk id="7" creationId="{2CA6B1C1-C53C-34B6-1B90-EBAF4FAA5D8E}"/>
          </ac:spMkLst>
        </pc:spChg>
        <pc:picChg chg="add mod">
          <ac:chgData name="919654524451" userId="abea5df0fabb232b" providerId="LiveId" clId="{130905CD-68F8-4C13-9713-94F15352CC30}" dt="2025-04-22T15:38:54.208" v="38" actId="14100"/>
          <ac:picMkLst>
            <pc:docMk/>
            <pc:sldMk cId="2561634412" sldId="256"/>
            <ac:picMk id="3" creationId="{16847437-E6BF-1B84-F8C9-57BE02E24A2F}"/>
          </ac:picMkLst>
        </pc:picChg>
      </pc:sldChg>
      <pc:sldChg chg="addSp modSp mod">
        <pc:chgData name="919654524451" userId="abea5df0fabb232b" providerId="LiveId" clId="{130905CD-68F8-4C13-9713-94F15352CC30}" dt="2025-04-23T05:52:20.650" v="312" actId="207"/>
        <pc:sldMkLst>
          <pc:docMk/>
          <pc:sldMk cId="2214338729" sldId="258"/>
        </pc:sldMkLst>
        <pc:spChg chg="add mod">
          <ac:chgData name="919654524451" userId="abea5df0fabb232b" providerId="LiveId" clId="{130905CD-68F8-4C13-9713-94F15352CC30}" dt="2025-04-23T05:52:20.650" v="312" actId="207"/>
          <ac:spMkLst>
            <pc:docMk/>
            <pc:sldMk cId="2214338729" sldId="258"/>
            <ac:spMk id="2" creationId="{6D750B17-154C-6B8D-04F6-3BB3632A1E08}"/>
          </ac:spMkLst>
        </pc:spChg>
        <pc:picChg chg="mod">
          <ac:chgData name="919654524451" userId="abea5df0fabb232b" providerId="LiveId" clId="{130905CD-68F8-4C13-9713-94F15352CC30}" dt="2025-04-23T05:39:14.054" v="262" actId="14100"/>
          <ac:picMkLst>
            <pc:docMk/>
            <pc:sldMk cId="2214338729" sldId="258"/>
            <ac:picMk id="9" creationId="{53CD52C0-DC37-CB6B-5C6E-37A13966C05F}"/>
          </ac:picMkLst>
        </pc:picChg>
      </pc:sldChg>
      <pc:sldChg chg="addSp delSp modSp mod">
        <pc:chgData name="919654524451" userId="abea5df0fabb232b" providerId="LiveId" clId="{130905CD-68F8-4C13-9713-94F15352CC30}" dt="2025-04-23T10:51:32.758" v="631" actId="115"/>
        <pc:sldMkLst>
          <pc:docMk/>
          <pc:sldMk cId="3790003335" sldId="260"/>
        </pc:sldMkLst>
        <pc:spChg chg="add mod">
          <ac:chgData name="919654524451" userId="abea5df0fabb232b" providerId="LiveId" clId="{130905CD-68F8-4C13-9713-94F15352CC30}" dt="2025-04-23T08:47:57.043" v="564" actId="20577"/>
          <ac:spMkLst>
            <pc:docMk/>
            <pc:sldMk cId="3790003335" sldId="260"/>
            <ac:spMk id="3" creationId="{CE9BD822-06D9-B7FB-C678-0C02164A4E81}"/>
          </ac:spMkLst>
        </pc:spChg>
        <pc:spChg chg="add mod">
          <ac:chgData name="919654524451" userId="abea5df0fabb232b" providerId="LiveId" clId="{130905CD-68F8-4C13-9713-94F15352CC30}" dt="2025-04-23T10:51:32.758" v="631" actId="115"/>
          <ac:spMkLst>
            <pc:docMk/>
            <pc:sldMk cId="3790003335" sldId="260"/>
            <ac:spMk id="5" creationId="{F409C55C-5055-B61A-9BF5-F30457F99543}"/>
          </ac:spMkLst>
        </pc:spChg>
        <pc:spChg chg="add mod">
          <ac:chgData name="919654524451" userId="abea5df0fabb232b" providerId="LiveId" clId="{130905CD-68F8-4C13-9713-94F15352CC30}" dt="2025-04-23T08:54:00.433" v="612" actId="1076"/>
          <ac:spMkLst>
            <pc:docMk/>
            <pc:sldMk cId="3790003335" sldId="260"/>
            <ac:spMk id="6" creationId="{3952C8DE-89BD-3050-387E-E7E27676F597}"/>
          </ac:spMkLst>
        </pc:spChg>
        <pc:graphicFrameChg chg="add mod modGraphic">
          <ac:chgData name="919654524451" userId="abea5df0fabb232b" providerId="LiveId" clId="{130905CD-68F8-4C13-9713-94F15352CC30}" dt="2025-04-23T10:41:59.085" v="629" actId="20577"/>
          <ac:graphicFrameMkLst>
            <pc:docMk/>
            <pc:sldMk cId="3790003335" sldId="260"/>
            <ac:graphicFrameMk id="2" creationId="{F4214B8C-3AD3-6347-993A-0837FC8D3477}"/>
          </ac:graphicFrameMkLst>
        </pc:graphicFrameChg>
        <pc:picChg chg="del">
          <ac:chgData name="919654524451" userId="abea5df0fabb232b" providerId="LiveId" clId="{130905CD-68F8-4C13-9713-94F15352CC30}" dt="2025-04-23T07:31:27.055" v="545" actId="21"/>
          <ac:picMkLst>
            <pc:docMk/>
            <pc:sldMk cId="3790003335" sldId="260"/>
            <ac:picMk id="4" creationId="{45BB1D75-2037-F759-8F0D-1BCD6C67EE4A}"/>
          </ac:picMkLst>
        </pc:picChg>
        <pc:picChg chg="add mod">
          <ac:chgData name="919654524451" userId="abea5df0fabb232b" providerId="LiveId" clId="{130905CD-68F8-4C13-9713-94F15352CC30}" dt="2025-04-23T08:55:58.741" v="625" actId="14100"/>
          <ac:picMkLst>
            <pc:docMk/>
            <pc:sldMk cId="3790003335" sldId="260"/>
            <ac:picMk id="8" creationId="{C7ABB683-D254-4E2F-2A7B-C2054AD5DAD8}"/>
          </ac:picMkLst>
        </pc:picChg>
        <pc:picChg chg="add mod">
          <ac:chgData name="919654524451" userId="abea5df0fabb232b" providerId="LiveId" clId="{130905CD-68F8-4C13-9713-94F15352CC30}" dt="2025-04-23T08:56:02.044" v="626" actId="14100"/>
          <ac:picMkLst>
            <pc:docMk/>
            <pc:sldMk cId="3790003335" sldId="260"/>
            <ac:picMk id="10" creationId="{9613B05F-69EC-8BC5-F119-9D70F8A99109}"/>
          </ac:picMkLst>
        </pc:picChg>
      </pc:sldChg>
      <pc:sldChg chg="addSp delSp modSp mod">
        <pc:chgData name="919654524451" userId="abea5df0fabb232b" providerId="LiveId" clId="{130905CD-68F8-4C13-9713-94F15352CC30}" dt="2025-04-23T07:00:46.537" v="465" actId="14100"/>
        <pc:sldMkLst>
          <pc:docMk/>
          <pc:sldMk cId="1806976770" sldId="267"/>
        </pc:sldMkLst>
        <pc:spChg chg="add del mod">
          <ac:chgData name="919654524451" userId="abea5df0fabb232b" providerId="LiveId" clId="{130905CD-68F8-4C13-9713-94F15352CC30}" dt="2025-04-23T06:54:10.322" v="381" actId="21"/>
          <ac:spMkLst>
            <pc:docMk/>
            <pc:sldMk cId="1806976770" sldId="267"/>
            <ac:spMk id="2" creationId="{BD70DF9A-C8FB-DC57-FD1E-C1F05C427CFB}"/>
          </ac:spMkLst>
        </pc:spChg>
        <pc:spChg chg="add mod">
          <ac:chgData name="919654524451" userId="abea5df0fabb232b" providerId="LiveId" clId="{130905CD-68F8-4C13-9713-94F15352CC30}" dt="2025-04-23T06:54:29.683" v="386" actId="14100"/>
          <ac:spMkLst>
            <pc:docMk/>
            <pc:sldMk cId="1806976770" sldId="267"/>
            <ac:spMk id="3" creationId="{4015DA70-6688-ED52-9C14-88ACC1D70531}"/>
          </ac:spMkLst>
        </pc:spChg>
        <pc:spChg chg="add mod">
          <ac:chgData name="919654524451" userId="abea5df0fabb232b" providerId="LiveId" clId="{130905CD-68F8-4C13-9713-94F15352CC30}" dt="2025-04-23T06:55:25.306" v="391" actId="255"/>
          <ac:spMkLst>
            <pc:docMk/>
            <pc:sldMk cId="1806976770" sldId="267"/>
            <ac:spMk id="5" creationId="{407CBA42-FE45-D67A-1C97-7B8BAF2EA23F}"/>
          </ac:spMkLst>
        </pc:spChg>
        <pc:spChg chg="mod">
          <ac:chgData name="919654524451" userId="abea5df0fabb232b" providerId="LiveId" clId="{130905CD-68F8-4C13-9713-94F15352CC30}" dt="2025-04-23T06:56:06.199" v="442" actId="122"/>
          <ac:spMkLst>
            <pc:docMk/>
            <pc:sldMk cId="1806976770" sldId="267"/>
            <ac:spMk id="6" creationId="{B4CDB9AA-8870-5BF8-81FD-2E1548F264B3}"/>
          </ac:spMkLst>
        </pc:spChg>
        <pc:spChg chg="add mod">
          <ac:chgData name="919654524451" userId="abea5df0fabb232b" providerId="LiveId" clId="{130905CD-68F8-4C13-9713-94F15352CC30}" dt="2025-04-23T06:57:01.714" v="450" actId="255"/>
          <ac:spMkLst>
            <pc:docMk/>
            <pc:sldMk cId="1806976770" sldId="267"/>
            <ac:spMk id="7" creationId="{1E9A0294-C6AB-CBBB-18ED-30EE60E69A25}"/>
          </ac:spMkLst>
        </pc:spChg>
        <pc:spChg chg="del">
          <ac:chgData name="919654524451" userId="abea5df0fabb232b" providerId="LiveId" clId="{130905CD-68F8-4C13-9713-94F15352CC30}" dt="2025-04-23T06:52:32.701" v="372" actId="21"/>
          <ac:spMkLst>
            <pc:docMk/>
            <pc:sldMk cId="1806976770" sldId="267"/>
            <ac:spMk id="8" creationId="{97CE8756-8214-BFC7-DCF9-229913B10C5E}"/>
          </ac:spMkLst>
        </pc:spChg>
        <pc:spChg chg="del">
          <ac:chgData name="919654524451" userId="abea5df0fabb232b" providerId="LiveId" clId="{130905CD-68F8-4C13-9713-94F15352CC30}" dt="2025-04-23T06:52:27.226" v="370" actId="21"/>
          <ac:spMkLst>
            <pc:docMk/>
            <pc:sldMk cId="1806976770" sldId="267"/>
            <ac:spMk id="9" creationId="{D9EB4956-900F-025D-B88E-FC91F8231BC8}"/>
          </ac:spMkLst>
        </pc:spChg>
        <pc:spChg chg="del">
          <ac:chgData name="919654524451" userId="abea5df0fabb232b" providerId="LiveId" clId="{130905CD-68F8-4C13-9713-94F15352CC30}" dt="2025-04-23T06:52:29.666" v="371" actId="21"/>
          <ac:spMkLst>
            <pc:docMk/>
            <pc:sldMk cId="1806976770" sldId="267"/>
            <ac:spMk id="10" creationId="{5888A556-74C0-1835-4AD2-528E13A3C787}"/>
          </ac:spMkLst>
        </pc:spChg>
        <pc:spChg chg="del">
          <ac:chgData name="919654524451" userId="abea5df0fabb232b" providerId="LiveId" clId="{130905CD-68F8-4C13-9713-94F15352CC30}" dt="2025-04-23T06:52:23.337" v="369" actId="21"/>
          <ac:spMkLst>
            <pc:docMk/>
            <pc:sldMk cId="1806976770" sldId="267"/>
            <ac:spMk id="11" creationId="{D2743A85-2093-FF26-FEE0-14DBE7736ECB}"/>
          </ac:spMkLst>
        </pc:spChg>
        <pc:spChg chg="del">
          <ac:chgData name="919654524451" userId="abea5df0fabb232b" providerId="LiveId" clId="{130905CD-68F8-4C13-9713-94F15352CC30}" dt="2025-04-23T06:52:35.209" v="373" actId="21"/>
          <ac:spMkLst>
            <pc:docMk/>
            <pc:sldMk cId="1806976770" sldId="267"/>
            <ac:spMk id="13" creationId="{8798C451-DE9A-31D7-323D-30F87B8FE84A}"/>
          </ac:spMkLst>
        </pc:spChg>
        <pc:spChg chg="del">
          <ac:chgData name="919654524451" userId="abea5df0fabb232b" providerId="LiveId" clId="{130905CD-68F8-4C13-9713-94F15352CC30}" dt="2025-04-23T06:52:39.286" v="374" actId="21"/>
          <ac:spMkLst>
            <pc:docMk/>
            <pc:sldMk cId="1806976770" sldId="267"/>
            <ac:spMk id="14" creationId="{D2B885E5-0405-5101-0555-34C4ABE6986A}"/>
          </ac:spMkLst>
        </pc:spChg>
        <pc:spChg chg="del">
          <ac:chgData name="919654524451" userId="abea5df0fabb232b" providerId="LiveId" clId="{130905CD-68F8-4C13-9713-94F15352CC30}" dt="2025-04-23T06:52:41.459" v="375" actId="21"/>
          <ac:spMkLst>
            <pc:docMk/>
            <pc:sldMk cId="1806976770" sldId="267"/>
            <ac:spMk id="15" creationId="{380B1BD9-21D6-DCFF-4145-7847C2D723B4}"/>
          </ac:spMkLst>
        </pc:spChg>
        <pc:spChg chg="del">
          <ac:chgData name="919654524451" userId="abea5df0fabb232b" providerId="LiveId" clId="{130905CD-68F8-4C13-9713-94F15352CC30}" dt="2025-04-23T06:52:44.260" v="376" actId="21"/>
          <ac:spMkLst>
            <pc:docMk/>
            <pc:sldMk cId="1806976770" sldId="267"/>
            <ac:spMk id="16" creationId="{12B4083B-DA19-1CD4-BD30-482941B7D5C0}"/>
          </ac:spMkLst>
        </pc:spChg>
        <pc:graphicFrameChg chg="modGraphic">
          <ac:chgData name="919654524451" userId="abea5df0fabb232b" providerId="LiveId" clId="{130905CD-68F8-4C13-9713-94F15352CC30}" dt="2025-04-23T06:53:12.179" v="378" actId="207"/>
          <ac:graphicFrameMkLst>
            <pc:docMk/>
            <pc:sldMk cId="1806976770" sldId="267"/>
            <ac:graphicFrameMk id="4" creationId="{6732D7DF-F86C-DA57-1146-202191A81847}"/>
          </ac:graphicFrameMkLst>
        </pc:graphicFrameChg>
        <pc:graphicFrameChg chg="del">
          <ac:chgData name="919654524451" userId="abea5df0fabb232b" providerId="LiveId" clId="{130905CD-68F8-4C13-9713-94F15352CC30}" dt="2025-04-23T06:52:18.879" v="368" actId="21"/>
          <ac:graphicFrameMkLst>
            <pc:docMk/>
            <pc:sldMk cId="1806976770" sldId="267"/>
            <ac:graphicFrameMk id="12" creationId="{2987AAF4-D4C8-5560-0BBF-E7C4F5267105}"/>
          </ac:graphicFrameMkLst>
        </pc:graphicFrameChg>
        <pc:picChg chg="add mod">
          <ac:chgData name="919654524451" userId="abea5df0fabb232b" providerId="LiveId" clId="{130905CD-68F8-4C13-9713-94F15352CC30}" dt="2025-04-23T07:00:46.537" v="465" actId="14100"/>
          <ac:picMkLst>
            <pc:docMk/>
            <pc:sldMk cId="1806976770" sldId="267"/>
            <ac:picMk id="18" creationId="{FC2AB1AC-A667-221B-8457-9F53EB6F8A6C}"/>
          </ac:picMkLst>
        </pc:picChg>
        <pc:picChg chg="add mod">
          <ac:chgData name="919654524451" userId="abea5df0fabb232b" providerId="LiveId" clId="{130905CD-68F8-4C13-9713-94F15352CC30}" dt="2025-04-23T07:00:41.812" v="464" actId="14100"/>
          <ac:picMkLst>
            <pc:docMk/>
            <pc:sldMk cId="1806976770" sldId="267"/>
            <ac:picMk id="20" creationId="{3F3DE37A-676A-9A49-FE77-FFE4AE65406D}"/>
          </ac:picMkLst>
        </pc:picChg>
      </pc:sldChg>
      <pc:sldChg chg="modSp mod">
        <pc:chgData name="919654524451" userId="abea5df0fabb232b" providerId="LiveId" clId="{130905CD-68F8-4C13-9713-94F15352CC30}" dt="2025-04-23T14:49:30.642" v="1496" actId="20577"/>
        <pc:sldMkLst>
          <pc:docMk/>
          <pc:sldMk cId="3582802365" sldId="269"/>
        </pc:sldMkLst>
        <pc:graphicFrameChg chg="mod modGraphic">
          <ac:chgData name="919654524451" userId="abea5df0fabb232b" providerId="LiveId" clId="{130905CD-68F8-4C13-9713-94F15352CC30}" dt="2025-04-23T14:49:30.642" v="1496" actId="20577"/>
          <ac:graphicFrameMkLst>
            <pc:docMk/>
            <pc:sldMk cId="3582802365" sldId="269"/>
            <ac:graphicFrameMk id="10" creationId="{229EF05C-1CE1-F5BE-60ED-1C18A4447812}"/>
          </ac:graphicFrameMkLst>
        </pc:graphicFrameChg>
      </pc:sldChg>
      <pc:sldChg chg="addSp delSp modSp mod">
        <pc:chgData name="919654524451" userId="abea5df0fabb232b" providerId="LiveId" clId="{130905CD-68F8-4C13-9713-94F15352CC30}" dt="2025-04-24T04:06:13.317" v="1533" actId="14100"/>
        <pc:sldMkLst>
          <pc:docMk/>
          <pc:sldMk cId="3520686483" sldId="271"/>
        </pc:sldMkLst>
        <pc:spChg chg="add mod">
          <ac:chgData name="919654524451" userId="abea5df0fabb232b" providerId="LiveId" clId="{130905CD-68F8-4C13-9713-94F15352CC30}" dt="2025-04-23T05:37:19.250" v="255" actId="207"/>
          <ac:spMkLst>
            <pc:docMk/>
            <pc:sldMk cId="3520686483" sldId="271"/>
            <ac:spMk id="2" creationId="{E77488B0-7E3F-E2FF-ED56-AB0BC182E8C6}"/>
          </ac:spMkLst>
        </pc:spChg>
        <pc:spChg chg="add mod">
          <ac:chgData name="919654524451" userId="abea5df0fabb232b" providerId="LiveId" clId="{130905CD-68F8-4C13-9713-94F15352CC30}" dt="2025-04-23T05:37:22.305" v="256" actId="207"/>
          <ac:spMkLst>
            <pc:docMk/>
            <pc:sldMk cId="3520686483" sldId="271"/>
            <ac:spMk id="3" creationId="{817D7139-B272-E003-C1E1-6CF587AD6FDD}"/>
          </ac:spMkLst>
        </pc:spChg>
        <pc:spChg chg="add mod">
          <ac:chgData name="919654524451" userId="abea5df0fabb232b" providerId="LiveId" clId="{130905CD-68F8-4C13-9713-94F15352CC30}" dt="2025-04-23T05:37:25.180" v="257" actId="207"/>
          <ac:spMkLst>
            <pc:docMk/>
            <pc:sldMk cId="3520686483" sldId="271"/>
            <ac:spMk id="4" creationId="{321245C6-C48D-6415-8070-16E6C6E96C1A}"/>
          </ac:spMkLst>
        </pc:spChg>
        <pc:spChg chg="add mod">
          <ac:chgData name="919654524451" userId="abea5df0fabb232b" providerId="LiveId" clId="{130905CD-68F8-4C13-9713-94F15352CC30}" dt="2025-04-23T05:37:28.231" v="258" actId="207"/>
          <ac:spMkLst>
            <pc:docMk/>
            <pc:sldMk cId="3520686483" sldId="271"/>
            <ac:spMk id="5" creationId="{87607DE3-6B8A-7290-8F80-67F36CEDDE19}"/>
          </ac:spMkLst>
        </pc:spChg>
        <pc:spChg chg="add mod">
          <ac:chgData name="919654524451" userId="abea5df0fabb232b" providerId="LiveId" clId="{130905CD-68F8-4C13-9713-94F15352CC30}" dt="2025-04-24T04:05:44.669" v="1525" actId="14100"/>
          <ac:spMkLst>
            <pc:docMk/>
            <pc:sldMk cId="3520686483" sldId="271"/>
            <ac:spMk id="6" creationId="{F4D8C5B0-B1CC-AF41-0F2E-298AEEEE976C}"/>
          </ac:spMkLst>
        </pc:spChg>
        <pc:spChg chg="add mod">
          <ac:chgData name="919654524451" userId="abea5df0fabb232b" providerId="LiveId" clId="{130905CD-68F8-4C13-9713-94F15352CC30}" dt="2025-04-24T04:06:13.317" v="1533" actId="14100"/>
          <ac:spMkLst>
            <pc:docMk/>
            <pc:sldMk cId="3520686483" sldId="271"/>
            <ac:spMk id="8" creationId="{CF881B13-888B-BD22-6DC0-68AFA485BEE9}"/>
          </ac:spMkLst>
        </pc:spChg>
        <pc:spChg chg="add mod">
          <ac:chgData name="919654524451" userId="abea5df0fabb232b" providerId="LiveId" clId="{130905CD-68F8-4C13-9713-94F15352CC30}" dt="2025-04-24T04:06:01.972" v="1530" actId="207"/>
          <ac:spMkLst>
            <pc:docMk/>
            <pc:sldMk cId="3520686483" sldId="271"/>
            <ac:spMk id="9" creationId="{94970AEC-4F8D-829B-E5A2-F77B3B9556DB}"/>
          </ac:spMkLst>
        </pc:spChg>
        <pc:spChg chg="add mod">
          <ac:chgData name="919654524451" userId="abea5df0fabb232b" providerId="LiveId" clId="{130905CD-68F8-4C13-9713-94F15352CC30}" dt="2025-04-24T04:06:07.339" v="1532" actId="207"/>
          <ac:spMkLst>
            <pc:docMk/>
            <pc:sldMk cId="3520686483" sldId="271"/>
            <ac:spMk id="10" creationId="{98E3FA63-896A-ACFE-8AAE-C580DC832367}"/>
          </ac:spMkLst>
        </pc:spChg>
        <pc:spChg chg="del">
          <ac:chgData name="919654524451" userId="abea5df0fabb232b" providerId="LiveId" clId="{130905CD-68F8-4C13-9713-94F15352CC30}" dt="2025-04-23T05:32:06.432" v="198" actId="21"/>
          <ac:spMkLst>
            <pc:docMk/>
            <pc:sldMk cId="3520686483" sldId="271"/>
            <ac:spMk id="12" creationId="{3541F001-A3D1-FA9F-ADCA-9E91B54F9AE5}"/>
          </ac:spMkLst>
        </pc:spChg>
        <pc:spChg chg="del">
          <ac:chgData name="919654524451" userId="abea5df0fabb232b" providerId="LiveId" clId="{130905CD-68F8-4C13-9713-94F15352CC30}" dt="2025-04-23T05:31:19.718" v="187" actId="21"/>
          <ac:spMkLst>
            <pc:docMk/>
            <pc:sldMk cId="3520686483" sldId="271"/>
            <ac:spMk id="15" creationId="{2F4D5C95-970F-661B-1880-2F227C7953F6}"/>
          </ac:spMkLst>
        </pc:spChg>
        <pc:spChg chg="del">
          <ac:chgData name="919654524451" userId="abea5df0fabb232b" providerId="LiveId" clId="{130905CD-68F8-4C13-9713-94F15352CC30}" dt="2025-04-23T05:32:08.486" v="199" actId="21"/>
          <ac:spMkLst>
            <pc:docMk/>
            <pc:sldMk cId="3520686483" sldId="271"/>
            <ac:spMk id="17" creationId="{4AAD9FC6-E6BF-BD91-058C-1A53427CAC50}"/>
          </ac:spMkLst>
        </pc:spChg>
        <pc:spChg chg="del">
          <ac:chgData name="919654524451" userId="abea5df0fabb232b" providerId="LiveId" clId="{130905CD-68F8-4C13-9713-94F15352CC30}" dt="2025-04-23T05:31:59.257" v="196" actId="21"/>
          <ac:spMkLst>
            <pc:docMk/>
            <pc:sldMk cId="3520686483" sldId="271"/>
            <ac:spMk id="18" creationId="{A0590B6F-2414-9552-7D81-3E1DAE32AD73}"/>
          </ac:spMkLst>
        </pc:spChg>
        <pc:spChg chg="del">
          <ac:chgData name="919654524451" userId="abea5df0fabb232b" providerId="LiveId" clId="{130905CD-68F8-4C13-9713-94F15352CC30}" dt="2025-04-23T05:32:03.238" v="197" actId="21"/>
          <ac:spMkLst>
            <pc:docMk/>
            <pc:sldMk cId="3520686483" sldId="271"/>
            <ac:spMk id="19" creationId="{941C82CC-3BB0-90A5-4D26-7205E6519BD4}"/>
          </ac:spMkLst>
        </pc:spChg>
        <pc:spChg chg="del">
          <ac:chgData name="919654524451" userId="abea5df0fabb232b" providerId="LiveId" clId="{130905CD-68F8-4C13-9713-94F15352CC30}" dt="2025-04-23T05:31:57.049" v="195" actId="21"/>
          <ac:spMkLst>
            <pc:docMk/>
            <pc:sldMk cId="3520686483" sldId="271"/>
            <ac:spMk id="24" creationId="{30F58AFA-70BE-2A85-1630-41ABDF06C78A}"/>
          </ac:spMkLst>
        </pc:spChg>
        <pc:spChg chg="del mod">
          <ac:chgData name="919654524451" userId="abea5df0fabb232b" providerId="LiveId" clId="{130905CD-68F8-4C13-9713-94F15352CC30}" dt="2025-04-23T05:31:54.737" v="194" actId="21"/>
          <ac:spMkLst>
            <pc:docMk/>
            <pc:sldMk cId="3520686483" sldId="271"/>
            <ac:spMk id="25" creationId="{FCAFCC3A-8B84-9513-1039-28FEEF514B33}"/>
          </ac:spMkLst>
        </pc:spChg>
        <pc:graphicFrameChg chg="mod modGraphic">
          <ac:chgData name="919654524451" userId="abea5df0fabb232b" providerId="LiveId" clId="{130905CD-68F8-4C13-9713-94F15352CC30}" dt="2025-04-23T05:37:32.562" v="259" actId="207"/>
          <ac:graphicFrameMkLst>
            <pc:docMk/>
            <pc:sldMk cId="3520686483" sldId="271"/>
            <ac:graphicFrameMk id="13" creationId="{D3AB1131-1F3F-3B9D-417B-E1C1BE2B4D0C}"/>
          </ac:graphicFrameMkLst>
        </pc:graphicFrameChg>
        <pc:graphicFrameChg chg="del modGraphic">
          <ac:chgData name="919654524451" userId="abea5df0fabb232b" providerId="LiveId" clId="{130905CD-68F8-4C13-9713-94F15352CC30}" dt="2025-04-23T05:31:36.529" v="190" actId="21"/>
          <ac:graphicFrameMkLst>
            <pc:docMk/>
            <pc:sldMk cId="3520686483" sldId="271"/>
            <ac:graphicFrameMk id="14" creationId="{795C3A8E-A4A1-23D2-12B2-B331E9B68EB9}"/>
          </ac:graphicFrameMkLst>
        </pc:graphicFrameChg>
        <pc:graphicFrameChg chg="del">
          <ac:chgData name="919654524451" userId="abea5df0fabb232b" providerId="LiveId" clId="{130905CD-68F8-4C13-9713-94F15352CC30}" dt="2025-04-23T05:31:39.702" v="191" actId="21"/>
          <ac:graphicFrameMkLst>
            <pc:docMk/>
            <pc:sldMk cId="3520686483" sldId="271"/>
            <ac:graphicFrameMk id="16" creationId="{9F14F6F4-1B1A-20B9-7456-CD34B6A84665}"/>
          </ac:graphicFrameMkLst>
        </pc:graphicFrameChg>
        <pc:graphicFrameChg chg="del">
          <ac:chgData name="919654524451" userId="abea5df0fabb232b" providerId="LiveId" clId="{130905CD-68F8-4C13-9713-94F15352CC30}" dt="2025-04-23T05:31:42.531" v="192" actId="21"/>
          <ac:graphicFrameMkLst>
            <pc:docMk/>
            <pc:sldMk cId="3520686483" sldId="271"/>
            <ac:graphicFrameMk id="20" creationId="{4196EA8A-3097-6795-4EE9-0668F72CBA60}"/>
          </ac:graphicFrameMkLst>
        </pc:graphicFrameChg>
      </pc:sldChg>
      <pc:sldChg chg="addSp delSp modSp mod">
        <pc:chgData name="919654524451" userId="abea5df0fabb232b" providerId="LiveId" clId="{130905CD-68F8-4C13-9713-94F15352CC30}" dt="2025-04-24T04:05:30.570" v="1523" actId="207"/>
        <pc:sldMkLst>
          <pc:docMk/>
          <pc:sldMk cId="1530002098" sldId="272"/>
        </pc:sldMkLst>
        <pc:spChg chg="add mod">
          <ac:chgData name="919654524451" userId="abea5df0fabb232b" providerId="LiveId" clId="{130905CD-68F8-4C13-9713-94F15352CC30}" dt="2025-04-23T05:27:25.596" v="135" actId="255"/>
          <ac:spMkLst>
            <pc:docMk/>
            <pc:sldMk cId="1530002098" sldId="272"/>
            <ac:spMk id="2" creationId="{E15F15FE-C594-5C21-9240-742A58E04395}"/>
          </ac:spMkLst>
        </pc:spChg>
        <pc:spChg chg="add mod">
          <ac:chgData name="919654524451" userId="abea5df0fabb232b" providerId="LiveId" clId="{130905CD-68F8-4C13-9713-94F15352CC30}" dt="2025-04-24T04:05:30.570" v="1523" actId="207"/>
          <ac:spMkLst>
            <pc:docMk/>
            <pc:sldMk cId="1530002098" sldId="272"/>
            <ac:spMk id="3" creationId="{0A9E854C-BDA3-AE27-CC22-826F804AEC52}"/>
          </ac:spMkLst>
        </pc:spChg>
        <pc:graphicFrameChg chg="modGraphic">
          <ac:chgData name="919654524451" userId="abea5df0fabb232b" providerId="LiveId" clId="{130905CD-68F8-4C13-9713-94F15352CC30}" dt="2025-04-23T05:28:02.629" v="136" actId="207"/>
          <ac:graphicFrameMkLst>
            <pc:docMk/>
            <pc:sldMk cId="1530002098" sldId="272"/>
            <ac:graphicFrameMk id="4" creationId="{5684A608-CD60-32F1-45DF-AFAB08DFD6F3}"/>
          </ac:graphicFrameMkLst>
        </pc:graphicFrameChg>
        <pc:picChg chg="del">
          <ac:chgData name="919654524451" userId="abea5df0fabb232b" providerId="LiveId" clId="{130905CD-68F8-4C13-9713-94F15352CC30}" dt="2025-04-23T05:22:50.816" v="64" actId="21"/>
          <ac:picMkLst>
            <pc:docMk/>
            <pc:sldMk cId="1530002098" sldId="272"/>
            <ac:picMk id="8" creationId="{B5B69115-4879-4E0A-15C2-658AFFBBBE0C}"/>
          </ac:picMkLst>
        </pc:picChg>
      </pc:sldChg>
      <pc:sldChg chg="modSp del mod">
        <pc:chgData name="919654524451" userId="abea5df0fabb232b" providerId="LiveId" clId="{130905CD-68F8-4C13-9713-94F15352CC30}" dt="2025-04-23T05:17:18.917" v="63" actId="2696"/>
        <pc:sldMkLst>
          <pc:docMk/>
          <pc:sldMk cId="3875613361" sldId="273"/>
        </pc:sldMkLst>
        <pc:picChg chg="mod">
          <ac:chgData name="919654524451" userId="abea5df0fabb232b" providerId="LiveId" clId="{130905CD-68F8-4C13-9713-94F15352CC30}" dt="2025-04-23T05:16:11.033" v="57" actId="1076"/>
          <ac:picMkLst>
            <pc:docMk/>
            <pc:sldMk cId="3875613361" sldId="273"/>
            <ac:picMk id="5" creationId="{4016CA9A-B2E4-DE69-2814-A3F4E7D8B144}"/>
          </ac:picMkLst>
        </pc:picChg>
      </pc:sldChg>
      <pc:sldChg chg="addSp delSp modSp mod">
        <pc:chgData name="919654524451" userId="abea5df0fabb232b" providerId="LiveId" clId="{130905CD-68F8-4C13-9713-94F15352CC30}" dt="2025-04-23T10:57:30.875" v="660" actId="14100"/>
        <pc:sldMkLst>
          <pc:docMk/>
          <pc:sldMk cId="1401215116" sldId="274"/>
        </pc:sldMkLst>
        <pc:spChg chg="add mod">
          <ac:chgData name="919654524451" userId="abea5df0fabb232b" providerId="LiveId" clId="{130905CD-68F8-4C13-9713-94F15352CC30}" dt="2025-04-23T10:56:36.365" v="655" actId="14100"/>
          <ac:spMkLst>
            <pc:docMk/>
            <pc:sldMk cId="1401215116" sldId="274"/>
            <ac:spMk id="4" creationId="{C97F8A62-8340-7840-A6BA-71ACCC3014D5}"/>
          </ac:spMkLst>
        </pc:spChg>
        <pc:spChg chg="add mod">
          <ac:chgData name="919654524451" userId="abea5df0fabb232b" providerId="LiveId" clId="{130905CD-68F8-4C13-9713-94F15352CC30}" dt="2025-04-23T10:56:24.796" v="653" actId="1076"/>
          <ac:spMkLst>
            <pc:docMk/>
            <pc:sldMk cId="1401215116" sldId="274"/>
            <ac:spMk id="5" creationId="{C1D65C7D-A396-B7A9-FE02-D1255D30F731}"/>
          </ac:spMkLst>
        </pc:spChg>
        <pc:graphicFrameChg chg="add mod modGraphic">
          <ac:chgData name="919654524451" userId="abea5df0fabb232b" providerId="LiveId" clId="{130905CD-68F8-4C13-9713-94F15352CC30}" dt="2025-04-23T10:56:21.838" v="652" actId="207"/>
          <ac:graphicFrameMkLst>
            <pc:docMk/>
            <pc:sldMk cId="1401215116" sldId="274"/>
            <ac:graphicFrameMk id="2" creationId="{A22786A0-FC51-5EEB-9586-5C3059254E5F}"/>
          </ac:graphicFrameMkLst>
        </pc:graphicFrameChg>
        <pc:picChg chg="add del mod">
          <ac:chgData name="919654524451" userId="abea5df0fabb232b" providerId="LiveId" clId="{130905CD-68F8-4C13-9713-94F15352CC30}" dt="2025-04-23T10:55:23.122" v="639" actId="21"/>
          <ac:picMkLst>
            <pc:docMk/>
            <pc:sldMk cId="1401215116" sldId="274"/>
            <ac:picMk id="3" creationId="{5067AF2C-7994-DB58-49BE-B0CC3944B842}"/>
          </ac:picMkLst>
        </pc:picChg>
        <pc:picChg chg="del">
          <ac:chgData name="919654524451" userId="abea5df0fabb232b" providerId="LiveId" clId="{130905CD-68F8-4C13-9713-94F15352CC30}" dt="2025-04-23T10:51:43.163" v="632" actId="21"/>
          <ac:picMkLst>
            <pc:docMk/>
            <pc:sldMk cId="1401215116" sldId="274"/>
            <ac:picMk id="7" creationId="{5067AF2C-7994-DB58-49BE-B0CC3944B842}"/>
          </ac:picMkLst>
        </pc:picChg>
        <pc:picChg chg="add mod">
          <ac:chgData name="919654524451" userId="abea5df0fabb232b" providerId="LiveId" clId="{130905CD-68F8-4C13-9713-94F15352CC30}" dt="2025-04-23T10:57:30.875" v="660" actId="14100"/>
          <ac:picMkLst>
            <pc:docMk/>
            <pc:sldMk cId="1401215116" sldId="274"/>
            <ac:picMk id="8" creationId="{87BE4493-81E6-534D-4BDF-393F89C1A6F7}"/>
          </ac:picMkLst>
        </pc:picChg>
      </pc:sldChg>
      <pc:sldChg chg="addSp delSp modSp mod">
        <pc:chgData name="919654524451" userId="abea5df0fabb232b" providerId="LiveId" clId="{130905CD-68F8-4C13-9713-94F15352CC30}" dt="2025-04-23T05:59:01.222" v="367" actId="207"/>
        <pc:sldMkLst>
          <pc:docMk/>
          <pc:sldMk cId="3579847583" sldId="275"/>
        </pc:sldMkLst>
        <pc:spChg chg="add mod">
          <ac:chgData name="919654524451" userId="abea5df0fabb232b" providerId="LiveId" clId="{130905CD-68F8-4C13-9713-94F15352CC30}" dt="2025-04-23T05:58:51.587" v="366" actId="14100"/>
          <ac:spMkLst>
            <pc:docMk/>
            <pc:sldMk cId="3579847583" sldId="275"/>
            <ac:spMk id="4" creationId="{EEB66F35-064D-21FF-9B46-B27259C34749}"/>
          </ac:spMkLst>
        </pc:spChg>
        <pc:spChg chg="add mod">
          <ac:chgData name="919654524451" userId="abea5df0fabb232b" providerId="LiveId" clId="{130905CD-68F8-4C13-9713-94F15352CC30}" dt="2025-04-23T05:59:01.222" v="367" actId="207"/>
          <ac:spMkLst>
            <pc:docMk/>
            <pc:sldMk cId="3579847583" sldId="275"/>
            <ac:spMk id="5" creationId="{365836BA-586D-169E-7ADA-4FE0FF57BFC3}"/>
          </ac:spMkLst>
        </pc:spChg>
        <pc:graphicFrameChg chg="add mod modGraphic">
          <ac:chgData name="919654524451" userId="abea5df0fabb232b" providerId="LiveId" clId="{130905CD-68F8-4C13-9713-94F15352CC30}" dt="2025-04-23T05:54:10.525" v="320" actId="207"/>
          <ac:graphicFrameMkLst>
            <pc:docMk/>
            <pc:sldMk cId="3579847583" sldId="275"/>
            <ac:graphicFrameMk id="2" creationId="{2AF04FD6-B8A7-3359-D661-C44E7934915F}"/>
          </ac:graphicFrameMkLst>
        </pc:graphicFrameChg>
        <pc:picChg chg="add del mod">
          <ac:chgData name="919654524451" userId="abea5df0fabb232b" providerId="LiveId" clId="{130905CD-68F8-4C13-9713-94F15352CC30}" dt="2025-04-23T05:54:22.721" v="322" actId="21"/>
          <ac:picMkLst>
            <pc:docMk/>
            <pc:sldMk cId="3579847583" sldId="275"/>
            <ac:picMk id="3" creationId="{E00EC164-9319-4618-A117-21384CB75D5B}"/>
          </ac:picMkLst>
        </pc:picChg>
        <pc:picChg chg="del mod">
          <ac:chgData name="919654524451" userId="abea5df0fabb232b" providerId="LiveId" clId="{130905CD-68F8-4C13-9713-94F15352CC30}" dt="2025-04-23T05:53:44.963" v="314" actId="21"/>
          <ac:picMkLst>
            <pc:docMk/>
            <pc:sldMk cId="3579847583" sldId="275"/>
            <ac:picMk id="6" creationId="{E00EC164-9319-4618-A117-21384CB75D5B}"/>
          </ac:picMkLst>
        </pc:picChg>
      </pc:sldChg>
      <pc:sldChg chg="addSp delSp modSp mod">
        <pc:chgData name="919654524451" userId="abea5df0fabb232b" providerId="LiveId" clId="{130905CD-68F8-4C13-9713-94F15352CC30}" dt="2025-04-23T05:17:05.465" v="62" actId="14100"/>
        <pc:sldMkLst>
          <pc:docMk/>
          <pc:sldMk cId="804520133" sldId="276"/>
        </pc:sldMkLst>
        <pc:graphicFrameChg chg="add mod modGraphic">
          <ac:chgData name="919654524451" userId="abea5df0fabb232b" providerId="LiveId" clId="{130905CD-68F8-4C13-9713-94F15352CC30}" dt="2025-04-23T04:45:40.369" v="44" actId="14100"/>
          <ac:graphicFrameMkLst>
            <pc:docMk/>
            <pc:sldMk cId="804520133" sldId="276"/>
            <ac:graphicFrameMk id="2" creationId="{1C0FFDBF-02B3-23DE-B84C-1635C2D2E9AC}"/>
          </ac:graphicFrameMkLst>
        </pc:graphicFrameChg>
        <pc:picChg chg="add mod">
          <ac:chgData name="919654524451" userId="abea5df0fabb232b" providerId="LiveId" clId="{130905CD-68F8-4C13-9713-94F15352CC30}" dt="2025-04-23T05:17:05.465" v="62" actId="14100"/>
          <ac:picMkLst>
            <pc:docMk/>
            <pc:sldMk cId="804520133" sldId="276"/>
            <ac:picMk id="4" creationId="{83E330C4-2435-21F0-F766-73B3F8BED6D4}"/>
          </ac:picMkLst>
        </pc:picChg>
      </pc:sldChg>
      <pc:sldChg chg="addSp delSp modSp mod">
        <pc:chgData name="919654524451" userId="abea5df0fabb232b" providerId="LiveId" clId="{130905CD-68F8-4C13-9713-94F15352CC30}" dt="2025-04-23T11:12:30.048" v="745" actId="14100"/>
        <pc:sldMkLst>
          <pc:docMk/>
          <pc:sldMk cId="3205342851" sldId="277"/>
        </pc:sldMkLst>
        <pc:spChg chg="add mod">
          <ac:chgData name="919654524451" userId="abea5df0fabb232b" providerId="LiveId" clId="{130905CD-68F8-4C13-9713-94F15352CC30}" dt="2025-04-23T11:02:00.773" v="694" actId="14100"/>
          <ac:spMkLst>
            <pc:docMk/>
            <pc:sldMk cId="3205342851" sldId="277"/>
            <ac:spMk id="3" creationId="{B02FFB1D-3E37-C81A-4B75-3BDB9A8AA940}"/>
          </ac:spMkLst>
        </pc:spChg>
        <pc:spChg chg="add mod">
          <ac:chgData name="919654524451" userId="abea5df0fabb232b" providerId="LiveId" clId="{130905CD-68F8-4C13-9713-94F15352CC30}" dt="2025-04-23T11:02:37.309" v="710" actId="20577"/>
          <ac:spMkLst>
            <pc:docMk/>
            <pc:sldMk cId="3205342851" sldId="277"/>
            <ac:spMk id="9" creationId="{C81DB2B4-4579-6570-2A2F-456C85D6F306}"/>
          </ac:spMkLst>
        </pc:spChg>
        <pc:spChg chg="add mod">
          <ac:chgData name="919654524451" userId="abea5df0fabb232b" providerId="LiveId" clId="{130905CD-68F8-4C13-9713-94F15352CC30}" dt="2025-04-23T11:02:54.201" v="713" actId="207"/>
          <ac:spMkLst>
            <pc:docMk/>
            <pc:sldMk cId="3205342851" sldId="277"/>
            <ac:spMk id="10" creationId="{7279C203-3BCD-3289-7EEB-49A32D5D5B82}"/>
          </ac:spMkLst>
        </pc:spChg>
        <pc:graphicFrameChg chg="add mod modGraphic">
          <ac:chgData name="919654524451" userId="abea5df0fabb232b" providerId="LiveId" clId="{130905CD-68F8-4C13-9713-94F15352CC30}" dt="2025-04-23T11:03:30.107" v="717" actId="207"/>
          <ac:graphicFrameMkLst>
            <pc:docMk/>
            <pc:sldMk cId="3205342851" sldId="277"/>
            <ac:graphicFrameMk id="2" creationId="{72F6D248-D18F-D4A4-30DB-0B07BD113CCA}"/>
          </ac:graphicFrameMkLst>
        </pc:graphicFrameChg>
        <pc:picChg chg="del">
          <ac:chgData name="919654524451" userId="abea5df0fabb232b" providerId="LiveId" clId="{130905CD-68F8-4C13-9713-94F15352CC30}" dt="2025-04-23T10:58:09.466" v="661" actId="21"/>
          <ac:picMkLst>
            <pc:docMk/>
            <pc:sldMk cId="3205342851" sldId="277"/>
            <ac:picMk id="5" creationId="{BF1696E2-CB37-45C7-3587-7C276A0378E2}"/>
          </ac:picMkLst>
        </pc:picChg>
        <pc:picChg chg="add mod">
          <ac:chgData name="919654524451" userId="abea5df0fabb232b" providerId="LiveId" clId="{130905CD-68F8-4C13-9713-94F15352CC30}" dt="2025-04-23T11:12:16.911" v="742" actId="14100"/>
          <ac:picMkLst>
            <pc:docMk/>
            <pc:sldMk cId="3205342851" sldId="277"/>
            <ac:picMk id="6" creationId="{DB9AED1E-915A-A876-A72A-94507DD1C400}"/>
          </ac:picMkLst>
        </pc:picChg>
        <pc:picChg chg="add mod">
          <ac:chgData name="919654524451" userId="abea5df0fabb232b" providerId="LiveId" clId="{130905CD-68F8-4C13-9713-94F15352CC30}" dt="2025-04-23T11:12:30.048" v="745" actId="14100"/>
          <ac:picMkLst>
            <pc:docMk/>
            <pc:sldMk cId="3205342851" sldId="277"/>
            <ac:picMk id="8" creationId="{F1BEB0A7-C9DE-5327-443A-9FFFB717344B}"/>
          </ac:picMkLst>
        </pc:picChg>
      </pc:sldChg>
      <pc:sldChg chg="addSp delSp modSp mod">
        <pc:chgData name="919654524451" userId="abea5df0fabb232b" providerId="LiveId" clId="{130905CD-68F8-4C13-9713-94F15352CC30}" dt="2025-04-24T04:02:37.250" v="1520" actId="115"/>
        <pc:sldMkLst>
          <pc:docMk/>
          <pc:sldMk cId="1408760065" sldId="278"/>
        </pc:sldMkLst>
        <pc:spChg chg="add mod">
          <ac:chgData name="919654524451" userId="abea5df0fabb232b" providerId="LiveId" clId="{130905CD-68F8-4C13-9713-94F15352CC30}" dt="2025-04-24T04:02:32.470" v="1519" actId="115"/>
          <ac:spMkLst>
            <pc:docMk/>
            <pc:sldMk cId="1408760065" sldId="278"/>
            <ac:spMk id="3" creationId="{217DCD50-DB48-5E72-C705-87C5C1B873F8}"/>
          </ac:spMkLst>
        </pc:spChg>
        <pc:spChg chg="add mod">
          <ac:chgData name="919654524451" userId="abea5df0fabb232b" providerId="LiveId" clId="{130905CD-68F8-4C13-9713-94F15352CC30}" dt="2025-04-23T07:05:29.168" v="483" actId="113"/>
          <ac:spMkLst>
            <pc:docMk/>
            <pc:sldMk cId="1408760065" sldId="278"/>
            <ac:spMk id="4" creationId="{72ACA457-43C6-F260-09FB-D53AD9604C15}"/>
          </ac:spMkLst>
        </pc:spChg>
        <pc:spChg chg="add mod">
          <ac:chgData name="919654524451" userId="abea5df0fabb232b" providerId="LiveId" clId="{130905CD-68F8-4C13-9713-94F15352CC30}" dt="2025-04-24T04:02:37.250" v="1520" actId="115"/>
          <ac:spMkLst>
            <pc:docMk/>
            <pc:sldMk cId="1408760065" sldId="278"/>
            <ac:spMk id="5" creationId="{0903F5C3-62B5-E17A-D8B2-3B96D4398816}"/>
          </ac:spMkLst>
        </pc:spChg>
        <pc:spChg chg="add mod">
          <ac:chgData name="919654524451" userId="abea5df0fabb232b" providerId="LiveId" clId="{130905CD-68F8-4C13-9713-94F15352CC30}" dt="2025-04-23T07:08:00.994" v="504" actId="20577"/>
          <ac:spMkLst>
            <pc:docMk/>
            <pc:sldMk cId="1408760065" sldId="278"/>
            <ac:spMk id="6" creationId="{A93E415C-7282-C7EC-4FAB-FDD71834CEF2}"/>
          </ac:spMkLst>
        </pc:spChg>
        <pc:spChg chg="add mod">
          <ac:chgData name="919654524451" userId="abea5df0fabb232b" providerId="LiveId" clId="{130905CD-68F8-4C13-9713-94F15352CC30}" dt="2025-04-23T07:11:06.881" v="509" actId="767"/>
          <ac:spMkLst>
            <pc:docMk/>
            <pc:sldMk cId="1408760065" sldId="278"/>
            <ac:spMk id="8" creationId="{9A6D6BB7-7F76-45BC-736C-F727F46A6A33}"/>
          </ac:spMkLst>
        </pc:spChg>
        <pc:graphicFrameChg chg="add mod modGraphic">
          <ac:chgData name="919654524451" userId="abea5df0fabb232b" providerId="LiveId" clId="{130905CD-68F8-4C13-9713-94F15352CC30}" dt="2025-04-23T07:05:36.792" v="484" actId="207"/>
          <ac:graphicFrameMkLst>
            <pc:docMk/>
            <pc:sldMk cId="1408760065" sldId="278"/>
            <ac:graphicFrameMk id="2" creationId="{05EE4634-9289-2DF6-0821-AE81F2BA3968}"/>
          </ac:graphicFrameMkLst>
        </pc:graphicFrameChg>
        <pc:picChg chg="del">
          <ac:chgData name="919654524451" userId="abea5df0fabb232b" providerId="LiveId" clId="{130905CD-68F8-4C13-9713-94F15352CC30}" dt="2025-04-23T07:01:00.613" v="466" actId="21"/>
          <ac:picMkLst>
            <pc:docMk/>
            <pc:sldMk cId="1408760065" sldId="278"/>
            <ac:picMk id="7" creationId="{112F95C2-3CAE-D34B-6CDE-AAF57F12DCB4}"/>
          </ac:picMkLst>
        </pc:picChg>
      </pc:sldChg>
      <pc:sldChg chg="addSp delSp modSp mod">
        <pc:chgData name="919654524451" userId="abea5df0fabb232b" providerId="LiveId" clId="{130905CD-68F8-4C13-9713-94F15352CC30}" dt="2025-04-24T04:02:42.305" v="1521" actId="115"/>
        <pc:sldMkLst>
          <pc:docMk/>
          <pc:sldMk cId="1297938638" sldId="279"/>
        </pc:sldMkLst>
        <pc:spChg chg="add mod">
          <ac:chgData name="919654524451" userId="abea5df0fabb232b" providerId="LiveId" clId="{130905CD-68F8-4C13-9713-94F15352CC30}" dt="2025-04-24T04:02:42.305" v="1521" actId="115"/>
          <ac:spMkLst>
            <pc:docMk/>
            <pc:sldMk cId="1297938638" sldId="279"/>
            <ac:spMk id="6" creationId="{1BED1048-DC8F-DB11-8A64-CAE1619A0652}"/>
          </ac:spMkLst>
        </pc:spChg>
        <pc:spChg chg="add mod">
          <ac:chgData name="919654524451" userId="abea5df0fabb232b" providerId="LiveId" clId="{130905CD-68F8-4C13-9713-94F15352CC30}" dt="2025-04-23T07:30:06.554" v="538" actId="113"/>
          <ac:spMkLst>
            <pc:docMk/>
            <pc:sldMk cId="1297938638" sldId="279"/>
            <ac:spMk id="7" creationId="{2D81F5CF-59B7-6436-A198-D11645BE8D24}"/>
          </ac:spMkLst>
        </pc:spChg>
        <pc:graphicFrameChg chg="add mod modGraphic">
          <ac:chgData name="919654524451" userId="abea5df0fabb232b" providerId="LiveId" clId="{130905CD-68F8-4C13-9713-94F15352CC30}" dt="2025-04-23T07:30:19.009" v="539" actId="207"/>
          <ac:graphicFrameMkLst>
            <pc:docMk/>
            <pc:sldMk cId="1297938638" sldId="279"/>
            <ac:graphicFrameMk id="2" creationId="{6B630E5D-82B3-6F60-7B62-68A4D7F39765}"/>
          </ac:graphicFrameMkLst>
        </pc:graphicFrameChg>
        <pc:picChg chg="add mod">
          <ac:chgData name="919654524451" userId="abea5df0fabb232b" providerId="LiveId" clId="{130905CD-68F8-4C13-9713-94F15352CC30}" dt="2025-04-23T07:25:33.580" v="530" actId="1076"/>
          <ac:picMkLst>
            <pc:docMk/>
            <pc:sldMk cId="1297938638" sldId="279"/>
            <ac:picMk id="4" creationId="{8C2B2A6A-6DEA-E31A-4DFE-7281F07091FD}"/>
          </ac:picMkLst>
        </pc:picChg>
        <pc:picChg chg="del">
          <ac:chgData name="919654524451" userId="abea5df0fabb232b" providerId="LiveId" clId="{130905CD-68F8-4C13-9713-94F15352CC30}" dt="2025-04-23T07:12:30.814" v="510" actId="21"/>
          <ac:picMkLst>
            <pc:docMk/>
            <pc:sldMk cId="1297938638" sldId="279"/>
            <ac:picMk id="5" creationId="{42302184-031E-D16C-95A9-282F44134045}"/>
          </ac:picMkLst>
        </pc:picChg>
        <pc:picChg chg="add mod">
          <ac:chgData name="919654524451" userId="abea5df0fabb232b" providerId="LiveId" clId="{130905CD-68F8-4C13-9713-94F15352CC30}" dt="2025-04-23T07:31:16.766" v="544" actId="1076"/>
          <ac:picMkLst>
            <pc:docMk/>
            <pc:sldMk cId="1297938638" sldId="279"/>
            <ac:picMk id="9" creationId="{FD5E424A-07ED-D9DB-ACD6-D49FB5D23347}"/>
          </ac:picMkLst>
        </pc:picChg>
      </pc:sldChg>
      <pc:sldChg chg="addSp delSp modSp new mod ord">
        <pc:chgData name="919654524451" userId="abea5df0fabb232b" providerId="LiveId" clId="{130905CD-68F8-4C13-9713-94F15352CC30}" dt="2025-04-23T11:27:57.156" v="972"/>
        <pc:sldMkLst>
          <pc:docMk/>
          <pc:sldMk cId="3993489219" sldId="280"/>
        </pc:sldMkLst>
        <pc:spChg chg="del">
          <ac:chgData name="919654524451" userId="abea5df0fabb232b" providerId="LiveId" clId="{130905CD-68F8-4C13-9713-94F15352CC30}" dt="2025-04-23T11:04:26.896" v="729" actId="21"/>
          <ac:spMkLst>
            <pc:docMk/>
            <pc:sldMk cId="3993489219" sldId="280"/>
            <ac:spMk id="2" creationId="{3BC63CE0-7E6D-FB56-CE46-D84E528CF29B}"/>
          </ac:spMkLst>
        </pc:spChg>
        <pc:spChg chg="del">
          <ac:chgData name="919654524451" userId="abea5df0fabb232b" providerId="LiveId" clId="{130905CD-68F8-4C13-9713-94F15352CC30}" dt="2025-04-23T11:04:29.372" v="730" actId="21"/>
          <ac:spMkLst>
            <pc:docMk/>
            <pc:sldMk cId="3993489219" sldId="280"/>
            <ac:spMk id="3" creationId="{0563023C-BCD2-F8A1-F391-01C6F8DC7CBA}"/>
          </ac:spMkLst>
        </pc:spChg>
        <pc:spChg chg="add del mod">
          <ac:chgData name="919654524451" userId="abea5df0fabb232b" providerId="LiveId" clId="{130905CD-68F8-4C13-9713-94F15352CC30}" dt="2025-04-23T11:27:57.156" v="972"/>
          <ac:spMkLst>
            <pc:docMk/>
            <pc:sldMk cId="3993489219" sldId="280"/>
            <ac:spMk id="6" creationId="{2D191CB0-8F40-E524-239B-4FCE9D30FDC9}"/>
          </ac:spMkLst>
        </pc:spChg>
        <pc:spChg chg="add mod">
          <ac:chgData name="919654524451" userId="abea5df0fabb232b" providerId="LiveId" clId="{130905CD-68F8-4C13-9713-94F15352CC30}" dt="2025-04-23T11:27:55.446" v="970" actId="1076"/>
          <ac:spMkLst>
            <pc:docMk/>
            <pc:sldMk cId="3993489219" sldId="280"/>
            <ac:spMk id="7" creationId="{3D207017-9837-4E23-EDE3-447B250E5A3F}"/>
          </ac:spMkLst>
        </pc:spChg>
        <pc:graphicFrameChg chg="add mod modGraphic">
          <ac:chgData name="919654524451" userId="abea5df0fabb232b" providerId="LiveId" clId="{130905CD-68F8-4C13-9713-94F15352CC30}" dt="2025-04-23T11:27:35.624" v="966" actId="207"/>
          <ac:graphicFrameMkLst>
            <pc:docMk/>
            <pc:sldMk cId="3993489219" sldId="280"/>
            <ac:graphicFrameMk id="4" creationId="{E9C13A38-695E-A268-27DC-C2F2CE379DA2}"/>
          </ac:graphicFrameMkLst>
        </pc:graphicFrameChg>
        <pc:picChg chg="add mod">
          <ac:chgData name="919654524451" userId="abea5df0fabb232b" providerId="LiveId" clId="{130905CD-68F8-4C13-9713-94F15352CC30}" dt="2025-04-23T11:27:25.904" v="965" actId="14100"/>
          <ac:picMkLst>
            <pc:docMk/>
            <pc:sldMk cId="3993489219" sldId="280"/>
            <ac:picMk id="5" creationId="{D49C885A-8AA4-F453-6A28-9428C11FF97A}"/>
          </ac:picMkLst>
        </pc:picChg>
      </pc:sldChg>
      <pc:sldChg chg="addSp delSp modSp new mod">
        <pc:chgData name="919654524451" userId="abea5df0fabb232b" providerId="LiveId" clId="{130905CD-68F8-4C13-9713-94F15352CC30}" dt="2025-04-23T13:06:22.483" v="990" actId="14100"/>
        <pc:sldMkLst>
          <pc:docMk/>
          <pc:sldMk cId="1317211732" sldId="281"/>
        </pc:sldMkLst>
        <pc:spChg chg="del">
          <ac:chgData name="919654524451" userId="abea5df0fabb232b" providerId="LiveId" clId="{130905CD-68F8-4C13-9713-94F15352CC30}" dt="2025-04-23T11:03:53.339" v="720" actId="21"/>
          <ac:spMkLst>
            <pc:docMk/>
            <pc:sldMk cId="1317211732" sldId="281"/>
            <ac:spMk id="2" creationId="{585CB57E-6D74-1031-B81A-7350F5C39279}"/>
          </ac:spMkLst>
        </pc:spChg>
        <pc:spChg chg="del">
          <ac:chgData name="919654524451" userId="abea5df0fabb232b" providerId="LiveId" clId="{130905CD-68F8-4C13-9713-94F15352CC30}" dt="2025-04-23T11:03:56.461" v="721" actId="21"/>
          <ac:spMkLst>
            <pc:docMk/>
            <pc:sldMk cId="1317211732" sldId="281"/>
            <ac:spMk id="3" creationId="{3DE94B4E-53F7-FE6B-74AB-401AFF28CD20}"/>
          </ac:spMkLst>
        </pc:spChg>
        <pc:spChg chg="add del mod">
          <ac:chgData name="919654524451" userId="abea5df0fabb232b" providerId="LiveId" clId="{130905CD-68F8-4C13-9713-94F15352CC30}" dt="2025-04-23T11:17:08.835" v="747" actId="21"/>
          <ac:spMkLst>
            <pc:docMk/>
            <pc:sldMk cId="1317211732" sldId="281"/>
            <ac:spMk id="5" creationId="{0563023C-BCD2-F8A1-F391-01C6F8DC7CBA}"/>
          </ac:spMkLst>
        </pc:spChg>
        <pc:spChg chg="add del mod">
          <ac:chgData name="919654524451" userId="abea5df0fabb232b" providerId="LiveId" clId="{130905CD-68F8-4C13-9713-94F15352CC30}" dt="2025-04-23T11:17:19.598" v="750"/>
          <ac:spMkLst>
            <pc:docMk/>
            <pc:sldMk cId="1317211732" sldId="281"/>
            <ac:spMk id="6" creationId="{C4513F8F-5EFE-93D9-9675-425AEB3A162B}"/>
          </ac:spMkLst>
        </pc:spChg>
        <pc:spChg chg="add mod">
          <ac:chgData name="919654524451" userId="abea5df0fabb232b" providerId="LiveId" clId="{130905CD-68F8-4C13-9713-94F15352CC30}" dt="2025-04-23T11:29:17.798" v="987" actId="1076"/>
          <ac:spMkLst>
            <pc:docMk/>
            <pc:sldMk cId="1317211732" sldId="281"/>
            <ac:spMk id="7" creationId="{912036DA-66F5-DBBD-F3F0-60F22B34D30E}"/>
          </ac:spMkLst>
        </pc:spChg>
        <pc:spChg chg="add del mod">
          <ac:chgData name="919654524451" userId="abea5df0fabb232b" providerId="LiveId" clId="{130905CD-68F8-4C13-9713-94F15352CC30}" dt="2025-04-23T11:22:13.583" v="878"/>
          <ac:spMkLst>
            <pc:docMk/>
            <pc:sldMk cId="1317211732" sldId="281"/>
            <ac:spMk id="10" creationId="{B16FA69B-5D3E-0AA7-0618-6376A9F8C89E}"/>
          </ac:spMkLst>
        </pc:spChg>
        <pc:spChg chg="add del mod">
          <ac:chgData name="919654524451" userId="abea5df0fabb232b" providerId="LiveId" clId="{130905CD-68F8-4C13-9713-94F15352CC30}" dt="2025-04-23T11:22:13.573" v="876" actId="21"/>
          <ac:spMkLst>
            <pc:docMk/>
            <pc:sldMk cId="1317211732" sldId="281"/>
            <ac:spMk id="11" creationId="{0B3F3452-7F46-0FFE-6C85-200CEAD921DD}"/>
          </ac:spMkLst>
        </pc:spChg>
        <pc:spChg chg="add mod">
          <ac:chgData name="919654524451" userId="abea5df0fabb232b" providerId="LiveId" clId="{130905CD-68F8-4C13-9713-94F15352CC30}" dt="2025-04-23T11:21:29.462" v="839"/>
          <ac:spMkLst>
            <pc:docMk/>
            <pc:sldMk cId="1317211732" sldId="281"/>
            <ac:spMk id="12" creationId="{EB4A9119-4A11-1C30-F92C-8AD97928F8C5}"/>
          </ac:spMkLst>
        </pc:spChg>
        <pc:spChg chg="add mod">
          <ac:chgData name="919654524451" userId="abea5df0fabb232b" providerId="LiveId" clId="{130905CD-68F8-4C13-9713-94F15352CC30}" dt="2025-04-23T11:22:05.725" v="873" actId="14100"/>
          <ac:spMkLst>
            <pc:docMk/>
            <pc:sldMk cId="1317211732" sldId="281"/>
            <ac:spMk id="13" creationId="{51407067-3ADA-829A-14FF-9BB04403580C}"/>
          </ac:spMkLst>
        </pc:spChg>
        <pc:spChg chg="add del mod">
          <ac:chgData name="919654524451" userId="abea5df0fabb232b" providerId="LiveId" clId="{130905CD-68F8-4C13-9713-94F15352CC30}" dt="2025-04-23T11:24:21.773" v="911" actId="21"/>
          <ac:spMkLst>
            <pc:docMk/>
            <pc:sldMk cId="1317211732" sldId="281"/>
            <ac:spMk id="14" creationId="{73025277-4778-F6E6-78C4-5ED57FB26FA5}"/>
          </ac:spMkLst>
        </pc:spChg>
        <pc:spChg chg="add del mod">
          <ac:chgData name="919654524451" userId="abea5df0fabb232b" providerId="LiveId" clId="{130905CD-68F8-4C13-9713-94F15352CC30}" dt="2025-04-23T11:24:35.855" v="916"/>
          <ac:spMkLst>
            <pc:docMk/>
            <pc:sldMk cId="1317211732" sldId="281"/>
            <ac:spMk id="15" creationId="{71AA7A3A-A0D8-B474-FEDE-AA8200B0E786}"/>
          </ac:spMkLst>
        </pc:spChg>
        <pc:spChg chg="add del mod">
          <ac:chgData name="919654524451" userId="abea5df0fabb232b" providerId="LiveId" clId="{130905CD-68F8-4C13-9713-94F15352CC30}" dt="2025-04-23T11:24:35.839" v="914" actId="21"/>
          <ac:spMkLst>
            <pc:docMk/>
            <pc:sldMk cId="1317211732" sldId="281"/>
            <ac:spMk id="16" creationId="{73025277-4778-F6E6-78C4-5ED57FB26FA5}"/>
          </ac:spMkLst>
        </pc:spChg>
        <pc:spChg chg="add del mod">
          <ac:chgData name="919654524451" userId="abea5df0fabb232b" providerId="LiveId" clId="{130905CD-68F8-4C13-9713-94F15352CC30}" dt="2025-04-23T11:27:04.117" v="958"/>
          <ac:spMkLst>
            <pc:docMk/>
            <pc:sldMk cId="1317211732" sldId="281"/>
            <ac:spMk id="17" creationId="{C6D1559B-B6D0-EC55-55D6-8ED29E19A953}"/>
          </ac:spMkLst>
        </pc:spChg>
        <pc:spChg chg="add del mod">
          <ac:chgData name="919654524451" userId="abea5df0fabb232b" providerId="LiveId" clId="{130905CD-68F8-4C13-9713-94F15352CC30}" dt="2025-04-23T11:28:02.715" v="973" actId="21"/>
          <ac:spMkLst>
            <pc:docMk/>
            <pc:sldMk cId="1317211732" sldId="281"/>
            <ac:spMk id="18" creationId="{77F46355-F726-D46A-0368-8A8009A6E2B7}"/>
          </ac:spMkLst>
        </pc:spChg>
        <pc:graphicFrameChg chg="add mod modGraphic">
          <ac:chgData name="919654524451" userId="abea5df0fabb232b" providerId="LiveId" clId="{130905CD-68F8-4C13-9713-94F15352CC30}" dt="2025-04-23T11:28:46.339" v="981" actId="207"/>
          <ac:graphicFrameMkLst>
            <pc:docMk/>
            <pc:sldMk cId="1317211732" sldId="281"/>
            <ac:graphicFrameMk id="4" creationId="{54A38ACB-7B5A-DE9C-6F09-6A99E24DC1A6}"/>
          </ac:graphicFrameMkLst>
        </pc:graphicFrameChg>
        <pc:picChg chg="add mod">
          <ac:chgData name="919654524451" userId="abea5df0fabb232b" providerId="LiveId" clId="{130905CD-68F8-4C13-9713-94F15352CC30}" dt="2025-04-23T13:06:22.483" v="990" actId="14100"/>
          <ac:picMkLst>
            <pc:docMk/>
            <pc:sldMk cId="1317211732" sldId="281"/>
            <ac:picMk id="9" creationId="{61A511D1-079F-780B-CC4F-060BBCB16FF6}"/>
          </ac:picMkLst>
        </pc:picChg>
        <pc:picChg chg="add del mod">
          <ac:chgData name="919654524451" userId="abea5df0fabb232b" providerId="LiveId" clId="{130905CD-68F8-4C13-9713-94F15352CC30}" dt="2025-04-23T11:27:39.334" v="967" actId="21"/>
          <ac:picMkLst>
            <pc:docMk/>
            <pc:sldMk cId="1317211732" sldId="281"/>
            <ac:picMk id="20" creationId="{09AAD536-096D-5960-DB9B-70BFC09C7B01}"/>
          </ac:picMkLst>
        </pc:picChg>
      </pc:sldChg>
      <pc:sldChg chg="addSp delSp modSp new mod">
        <pc:chgData name="919654524451" userId="abea5df0fabb232b" providerId="LiveId" clId="{130905CD-68F8-4C13-9713-94F15352CC30}" dt="2025-04-23T13:51:35.214" v="1031" actId="15174"/>
        <pc:sldMkLst>
          <pc:docMk/>
          <pc:sldMk cId="1253302510" sldId="282"/>
        </pc:sldMkLst>
        <pc:spChg chg="del">
          <ac:chgData name="919654524451" userId="abea5df0fabb232b" providerId="LiveId" clId="{130905CD-68F8-4C13-9713-94F15352CC30}" dt="2025-04-23T13:06:58.271" v="995" actId="21"/>
          <ac:spMkLst>
            <pc:docMk/>
            <pc:sldMk cId="1253302510" sldId="282"/>
            <ac:spMk id="2" creationId="{100BCB65-960C-DE5C-FBA7-A30111235633}"/>
          </ac:spMkLst>
        </pc:spChg>
        <pc:spChg chg="del">
          <ac:chgData name="919654524451" userId="abea5df0fabb232b" providerId="LiveId" clId="{130905CD-68F8-4C13-9713-94F15352CC30}" dt="2025-04-23T13:06:55.853" v="994" actId="21"/>
          <ac:spMkLst>
            <pc:docMk/>
            <pc:sldMk cId="1253302510" sldId="282"/>
            <ac:spMk id="3" creationId="{7BD834E3-7B1D-BB6F-7295-6D363F794525}"/>
          </ac:spMkLst>
        </pc:spChg>
        <pc:spChg chg="add del">
          <ac:chgData name="919654524451" userId="abea5df0fabb232b" providerId="LiveId" clId="{130905CD-68F8-4C13-9713-94F15352CC30}" dt="2025-04-23T13:49:06.876" v="1021"/>
          <ac:spMkLst>
            <pc:docMk/>
            <pc:sldMk cId="1253302510" sldId="282"/>
            <ac:spMk id="6" creationId="{52E1796D-5E3A-C9E4-32D0-CB4055BF62E4}"/>
          </ac:spMkLst>
        </pc:spChg>
        <pc:spChg chg="add mod">
          <ac:chgData name="919654524451" userId="abea5df0fabb232b" providerId="LiveId" clId="{130905CD-68F8-4C13-9713-94F15352CC30}" dt="2025-04-23T13:48:03.485" v="1017" actId="255"/>
          <ac:spMkLst>
            <pc:docMk/>
            <pc:sldMk cId="1253302510" sldId="282"/>
            <ac:spMk id="7" creationId="{793C804F-A296-DAFB-ECBD-5ACD36699C88}"/>
          </ac:spMkLst>
        </pc:spChg>
        <pc:graphicFrameChg chg="add mod modGraphic">
          <ac:chgData name="919654524451" userId="abea5df0fabb232b" providerId="LiveId" clId="{130905CD-68F8-4C13-9713-94F15352CC30}" dt="2025-04-23T13:51:35.214" v="1031" actId="15174"/>
          <ac:graphicFrameMkLst>
            <pc:docMk/>
            <pc:sldMk cId="1253302510" sldId="282"/>
            <ac:graphicFrameMk id="4" creationId="{7F5B53CC-E9B2-AB9C-C5CA-268359335879}"/>
          </ac:graphicFrameMkLst>
        </pc:graphicFrameChg>
        <pc:picChg chg="add del mod">
          <ac:chgData name="919654524451" userId="abea5df0fabb232b" providerId="LiveId" clId="{130905CD-68F8-4C13-9713-94F15352CC30}" dt="2025-04-23T13:49:06.861" v="1019" actId="21"/>
          <ac:picMkLst>
            <pc:docMk/>
            <pc:sldMk cId="1253302510" sldId="282"/>
            <ac:picMk id="5" creationId="{C189D3FF-BD56-3DF5-5486-AD426BB2623B}"/>
          </ac:picMkLst>
        </pc:picChg>
        <pc:picChg chg="add mod">
          <ac:chgData name="919654524451" userId="abea5df0fabb232b" providerId="LiveId" clId="{130905CD-68F8-4C13-9713-94F15352CC30}" dt="2025-04-23T13:51:12.091" v="1029" actId="14100"/>
          <ac:picMkLst>
            <pc:docMk/>
            <pc:sldMk cId="1253302510" sldId="282"/>
            <ac:picMk id="9" creationId="{C7A22D8E-A784-494E-F77B-076B8FF98423}"/>
          </ac:picMkLst>
        </pc:picChg>
        <pc:picChg chg="add mod">
          <ac:chgData name="919654524451" userId="abea5df0fabb232b" providerId="LiveId" clId="{130905CD-68F8-4C13-9713-94F15352CC30}" dt="2025-04-23T13:51:09.056" v="1028" actId="14100"/>
          <ac:picMkLst>
            <pc:docMk/>
            <pc:sldMk cId="1253302510" sldId="282"/>
            <ac:picMk id="11" creationId="{C6A66E3F-925E-5BA4-63C3-3932CE5094E3}"/>
          </ac:picMkLst>
        </pc:picChg>
      </pc:sldChg>
      <pc:sldChg chg="addSp delSp modSp new mod">
        <pc:chgData name="919654524451" userId="abea5df0fabb232b" providerId="LiveId" clId="{130905CD-68F8-4C13-9713-94F15352CC30}" dt="2025-04-23T14:05:45.634" v="1134" actId="14100"/>
        <pc:sldMkLst>
          <pc:docMk/>
          <pc:sldMk cId="3220506158" sldId="283"/>
        </pc:sldMkLst>
        <pc:spChg chg="del">
          <ac:chgData name="919654524451" userId="abea5df0fabb232b" providerId="LiveId" clId="{130905CD-68F8-4C13-9713-94F15352CC30}" dt="2025-04-23T13:52:08.070" v="1032" actId="21"/>
          <ac:spMkLst>
            <pc:docMk/>
            <pc:sldMk cId="3220506158" sldId="283"/>
            <ac:spMk id="2" creationId="{7AB340CB-3E7C-C3A5-AE38-377660AC01F8}"/>
          </ac:spMkLst>
        </pc:spChg>
        <pc:spChg chg="del">
          <ac:chgData name="919654524451" userId="abea5df0fabb232b" providerId="LiveId" clId="{130905CD-68F8-4C13-9713-94F15352CC30}" dt="2025-04-23T13:52:10.260" v="1033" actId="21"/>
          <ac:spMkLst>
            <pc:docMk/>
            <pc:sldMk cId="3220506158" sldId="283"/>
            <ac:spMk id="3" creationId="{8AD791FC-98EB-08DF-F91E-65E3E205F5D8}"/>
          </ac:spMkLst>
        </pc:spChg>
        <pc:spChg chg="add mod">
          <ac:chgData name="919654524451" userId="abea5df0fabb232b" providerId="LiveId" clId="{130905CD-68F8-4C13-9713-94F15352CC30}" dt="2025-04-23T14:00:33.332" v="1087" actId="14100"/>
          <ac:spMkLst>
            <pc:docMk/>
            <pc:sldMk cId="3220506158" sldId="283"/>
            <ac:spMk id="5" creationId="{FE27BC22-97D8-55A6-3F48-749E34F78106}"/>
          </ac:spMkLst>
        </pc:spChg>
        <pc:spChg chg="add mod">
          <ac:chgData name="919654524451" userId="abea5df0fabb232b" providerId="LiveId" clId="{130905CD-68F8-4C13-9713-94F15352CC30}" dt="2025-04-23T14:05:45.634" v="1134" actId="14100"/>
          <ac:spMkLst>
            <pc:docMk/>
            <pc:sldMk cId="3220506158" sldId="283"/>
            <ac:spMk id="8" creationId="{D3D287FE-91B0-769E-DD7A-315DBF6DD80A}"/>
          </ac:spMkLst>
        </pc:spChg>
        <pc:spChg chg="add mod">
          <ac:chgData name="919654524451" userId="abea5df0fabb232b" providerId="LiveId" clId="{130905CD-68F8-4C13-9713-94F15352CC30}" dt="2025-04-23T14:03:36.316" v="1103" actId="767"/>
          <ac:spMkLst>
            <pc:docMk/>
            <pc:sldMk cId="3220506158" sldId="283"/>
            <ac:spMk id="9" creationId="{95C89EDC-5342-8638-BE55-2DC862854DE4}"/>
          </ac:spMkLst>
        </pc:spChg>
        <pc:spChg chg="add mod">
          <ac:chgData name="919654524451" userId="abea5df0fabb232b" providerId="LiveId" clId="{130905CD-68F8-4C13-9713-94F15352CC30}" dt="2025-04-23T14:04:40.121" v="1129" actId="207"/>
          <ac:spMkLst>
            <pc:docMk/>
            <pc:sldMk cId="3220506158" sldId="283"/>
            <ac:spMk id="10" creationId="{49202B47-C6F1-01AB-C666-4746BB70641D}"/>
          </ac:spMkLst>
        </pc:spChg>
        <pc:graphicFrameChg chg="add mod modGraphic">
          <ac:chgData name="919654524451" userId="abea5df0fabb232b" providerId="LiveId" clId="{130905CD-68F8-4C13-9713-94F15352CC30}" dt="2025-04-23T14:00:39.962" v="1088" actId="207"/>
          <ac:graphicFrameMkLst>
            <pc:docMk/>
            <pc:sldMk cId="3220506158" sldId="283"/>
            <ac:graphicFrameMk id="4" creationId="{451A5BE4-152B-641E-4C3D-BB775AE21BA3}"/>
          </ac:graphicFrameMkLst>
        </pc:graphicFrameChg>
        <pc:picChg chg="add mod">
          <ac:chgData name="919654524451" userId="abea5df0fabb232b" providerId="LiveId" clId="{130905CD-68F8-4C13-9713-94F15352CC30}" dt="2025-04-23T14:01:22.540" v="1100" actId="14100"/>
          <ac:picMkLst>
            <pc:docMk/>
            <pc:sldMk cId="3220506158" sldId="283"/>
            <ac:picMk id="7" creationId="{F6324006-7A48-FE1C-24C4-6BEA486CE274}"/>
          </ac:picMkLst>
        </pc:picChg>
      </pc:sldChg>
      <pc:sldChg chg="addSp delSp modSp new mod">
        <pc:chgData name="919654524451" userId="abea5df0fabb232b" providerId="LiveId" clId="{130905CD-68F8-4C13-9713-94F15352CC30}" dt="2025-04-23T14:09:41.992" v="1202" actId="207"/>
        <pc:sldMkLst>
          <pc:docMk/>
          <pc:sldMk cId="3750791185" sldId="284"/>
        </pc:sldMkLst>
        <pc:spChg chg="del">
          <ac:chgData name="919654524451" userId="abea5df0fabb232b" providerId="LiveId" clId="{130905CD-68F8-4C13-9713-94F15352CC30}" dt="2025-04-23T14:07:23.537" v="1135" actId="21"/>
          <ac:spMkLst>
            <pc:docMk/>
            <pc:sldMk cId="3750791185" sldId="284"/>
            <ac:spMk id="2" creationId="{B35B2B24-A4A7-CDA5-8DCB-2C7A1132AEBA}"/>
          </ac:spMkLst>
        </pc:spChg>
        <pc:spChg chg="del">
          <ac:chgData name="919654524451" userId="abea5df0fabb232b" providerId="LiveId" clId="{130905CD-68F8-4C13-9713-94F15352CC30}" dt="2025-04-23T14:07:25.655" v="1136" actId="21"/>
          <ac:spMkLst>
            <pc:docMk/>
            <pc:sldMk cId="3750791185" sldId="284"/>
            <ac:spMk id="3" creationId="{052760AB-ED55-B4D9-88A8-F80F9F32061E}"/>
          </ac:spMkLst>
        </pc:spChg>
        <pc:spChg chg="add del mod">
          <ac:chgData name="919654524451" userId="abea5df0fabb232b" providerId="LiveId" clId="{130905CD-68F8-4C13-9713-94F15352CC30}" dt="2025-04-23T14:07:45.160" v="1144" actId="21"/>
          <ac:spMkLst>
            <pc:docMk/>
            <pc:sldMk cId="3750791185" sldId="284"/>
            <ac:spMk id="5" creationId="{052760AB-ED55-B4D9-88A8-F80F9F32061E}"/>
          </ac:spMkLst>
        </pc:spChg>
        <pc:spChg chg="add del mod">
          <ac:chgData name="919654524451" userId="abea5df0fabb232b" providerId="LiveId" clId="{130905CD-68F8-4C13-9713-94F15352CC30}" dt="2025-04-23T14:07:48.313" v="1145" actId="21"/>
          <ac:spMkLst>
            <pc:docMk/>
            <pc:sldMk cId="3750791185" sldId="284"/>
            <ac:spMk id="7" creationId="{A2DCD7B7-23A1-E653-5F53-8CDC9DA0E22E}"/>
          </ac:spMkLst>
        </pc:spChg>
        <pc:spChg chg="add mod">
          <ac:chgData name="919654524451" userId="abea5df0fabb232b" providerId="LiveId" clId="{130905CD-68F8-4C13-9713-94F15352CC30}" dt="2025-04-23T14:09:35.094" v="1201" actId="14100"/>
          <ac:spMkLst>
            <pc:docMk/>
            <pc:sldMk cId="3750791185" sldId="284"/>
            <ac:spMk id="10" creationId="{58CD1D59-35F8-20FC-CF26-5F1C7DE39AF6}"/>
          </ac:spMkLst>
        </pc:spChg>
        <pc:graphicFrameChg chg="add mod modGraphic">
          <ac:chgData name="919654524451" userId="abea5df0fabb232b" providerId="LiveId" clId="{130905CD-68F8-4C13-9713-94F15352CC30}" dt="2025-04-23T14:09:41.992" v="1202" actId="207"/>
          <ac:graphicFrameMkLst>
            <pc:docMk/>
            <pc:sldMk cId="3750791185" sldId="284"/>
            <ac:graphicFrameMk id="4" creationId="{C3031F30-365F-3070-900C-9E8AC7320BAC}"/>
          </ac:graphicFrameMkLst>
        </pc:graphicFrameChg>
        <pc:picChg chg="add mod">
          <ac:chgData name="919654524451" userId="abea5df0fabb232b" providerId="LiveId" clId="{130905CD-68F8-4C13-9713-94F15352CC30}" dt="2025-04-23T14:08:14.448" v="1153" actId="14100"/>
          <ac:picMkLst>
            <pc:docMk/>
            <pc:sldMk cId="3750791185" sldId="284"/>
            <ac:picMk id="9" creationId="{72B08C9E-7F3A-D9DB-B6C2-3F38AC3AB31F}"/>
          </ac:picMkLst>
        </pc:picChg>
      </pc:sldChg>
      <pc:sldChg chg="addSp delSp modSp new mod">
        <pc:chgData name="919654524451" userId="abea5df0fabb232b" providerId="LiveId" clId="{130905CD-68F8-4C13-9713-94F15352CC30}" dt="2025-04-23T14:27:01.505" v="1253" actId="207"/>
        <pc:sldMkLst>
          <pc:docMk/>
          <pc:sldMk cId="1375917005" sldId="285"/>
        </pc:sldMkLst>
        <pc:spChg chg="del">
          <ac:chgData name="919654524451" userId="abea5df0fabb232b" providerId="LiveId" clId="{130905CD-68F8-4C13-9713-94F15352CC30}" dt="2025-04-23T14:10:15.450" v="1207" actId="21"/>
          <ac:spMkLst>
            <pc:docMk/>
            <pc:sldMk cId="1375917005" sldId="285"/>
            <ac:spMk id="2" creationId="{DED86F06-22A1-A711-BB82-21D2B9BAD382}"/>
          </ac:spMkLst>
        </pc:spChg>
        <pc:spChg chg="del">
          <ac:chgData name="919654524451" userId="abea5df0fabb232b" providerId="LiveId" clId="{130905CD-68F8-4C13-9713-94F15352CC30}" dt="2025-04-23T14:10:18.028" v="1208" actId="21"/>
          <ac:spMkLst>
            <pc:docMk/>
            <pc:sldMk cId="1375917005" sldId="285"/>
            <ac:spMk id="3" creationId="{D0C9DC83-AEC9-BC8B-4DC5-5EB9D9A2AD70}"/>
          </ac:spMkLst>
        </pc:spChg>
        <pc:spChg chg="add mod">
          <ac:chgData name="919654524451" userId="abea5df0fabb232b" providerId="LiveId" clId="{130905CD-68F8-4C13-9713-94F15352CC30}" dt="2025-04-23T14:16:14.076" v="1215" actId="767"/>
          <ac:spMkLst>
            <pc:docMk/>
            <pc:sldMk cId="1375917005" sldId="285"/>
            <ac:spMk id="5" creationId="{52D37DF9-FFD4-FF37-B863-D09E3EC398C4}"/>
          </ac:spMkLst>
        </pc:spChg>
        <pc:spChg chg="add mod">
          <ac:chgData name="919654524451" userId="abea5df0fabb232b" providerId="LiveId" clId="{130905CD-68F8-4C13-9713-94F15352CC30}" dt="2025-04-23T14:20:13.987" v="1252" actId="14100"/>
          <ac:spMkLst>
            <pc:docMk/>
            <pc:sldMk cId="1375917005" sldId="285"/>
            <ac:spMk id="6" creationId="{9B6DDE78-E794-40AD-6D3E-3E17C37CF2BE}"/>
          </ac:spMkLst>
        </pc:spChg>
        <pc:spChg chg="add mod">
          <ac:chgData name="919654524451" userId="abea5df0fabb232b" providerId="LiveId" clId="{130905CD-68F8-4C13-9713-94F15352CC30}" dt="2025-04-23T14:19:57.678" v="1249" actId="255"/>
          <ac:spMkLst>
            <pc:docMk/>
            <pc:sldMk cId="1375917005" sldId="285"/>
            <ac:spMk id="9" creationId="{C87E1C11-4D26-E359-9DF6-B72FC63CABDA}"/>
          </ac:spMkLst>
        </pc:spChg>
        <pc:graphicFrameChg chg="add mod modGraphic">
          <ac:chgData name="919654524451" userId="abea5df0fabb232b" providerId="LiveId" clId="{130905CD-68F8-4C13-9713-94F15352CC30}" dt="2025-04-23T14:27:01.505" v="1253" actId="207"/>
          <ac:graphicFrameMkLst>
            <pc:docMk/>
            <pc:sldMk cId="1375917005" sldId="285"/>
            <ac:graphicFrameMk id="4" creationId="{206A3204-4CD7-2CC3-AF0B-2407FFECBD66}"/>
          </ac:graphicFrameMkLst>
        </pc:graphicFrameChg>
        <pc:picChg chg="add mod">
          <ac:chgData name="919654524451" userId="abea5df0fabb232b" providerId="LiveId" clId="{130905CD-68F8-4C13-9713-94F15352CC30}" dt="2025-04-23T14:18:51.416" v="1244" actId="1076"/>
          <ac:picMkLst>
            <pc:docMk/>
            <pc:sldMk cId="1375917005" sldId="285"/>
            <ac:picMk id="8" creationId="{709931F9-381B-3284-152D-5DA4A37E8DB7}"/>
          </ac:picMkLst>
        </pc:picChg>
      </pc:sldChg>
      <pc:sldChg chg="addSp delSp modSp new mod">
        <pc:chgData name="919654524451" userId="abea5df0fabb232b" providerId="LiveId" clId="{130905CD-68F8-4C13-9713-94F15352CC30}" dt="2025-04-23T14:38:02.815" v="1293" actId="1076"/>
        <pc:sldMkLst>
          <pc:docMk/>
          <pc:sldMk cId="2150083779" sldId="286"/>
        </pc:sldMkLst>
        <pc:spChg chg="del">
          <ac:chgData name="919654524451" userId="abea5df0fabb232b" providerId="LiveId" clId="{130905CD-68F8-4C13-9713-94F15352CC30}" dt="2025-04-23T14:27:41.082" v="1254" actId="21"/>
          <ac:spMkLst>
            <pc:docMk/>
            <pc:sldMk cId="2150083779" sldId="286"/>
            <ac:spMk id="2" creationId="{83508C4C-8176-3892-409F-85B1D42AF5B3}"/>
          </ac:spMkLst>
        </pc:spChg>
        <pc:spChg chg="del">
          <ac:chgData name="919654524451" userId="abea5df0fabb232b" providerId="LiveId" clId="{130905CD-68F8-4C13-9713-94F15352CC30}" dt="2025-04-23T14:27:43.309" v="1255" actId="21"/>
          <ac:spMkLst>
            <pc:docMk/>
            <pc:sldMk cId="2150083779" sldId="286"/>
            <ac:spMk id="3" creationId="{F2BD8EE1-1187-1822-7343-5B09BF7F6475}"/>
          </ac:spMkLst>
        </pc:spChg>
        <pc:spChg chg="add mod">
          <ac:chgData name="919654524451" userId="abea5df0fabb232b" providerId="LiveId" clId="{130905CD-68F8-4C13-9713-94F15352CC30}" dt="2025-04-23T14:29:27.880" v="1272" actId="14100"/>
          <ac:spMkLst>
            <pc:docMk/>
            <pc:sldMk cId="2150083779" sldId="286"/>
            <ac:spMk id="5" creationId="{534FF709-4F35-273C-F79C-84523FDE6594}"/>
          </ac:spMkLst>
        </pc:spChg>
        <pc:spChg chg="add mod">
          <ac:chgData name="919654524451" userId="abea5df0fabb232b" providerId="LiveId" clId="{130905CD-68F8-4C13-9713-94F15352CC30}" dt="2025-04-23T14:37:21.747" v="1290" actId="14100"/>
          <ac:spMkLst>
            <pc:docMk/>
            <pc:sldMk cId="2150083779" sldId="286"/>
            <ac:spMk id="8" creationId="{92E3D237-A11A-8D18-503C-95250E1A5BC2}"/>
          </ac:spMkLst>
        </pc:spChg>
        <pc:graphicFrameChg chg="add mod modGraphic">
          <ac:chgData name="919654524451" userId="abea5df0fabb232b" providerId="LiveId" clId="{130905CD-68F8-4C13-9713-94F15352CC30}" dt="2025-04-23T14:29:12.325" v="1267" actId="207"/>
          <ac:graphicFrameMkLst>
            <pc:docMk/>
            <pc:sldMk cId="2150083779" sldId="286"/>
            <ac:graphicFrameMk id="4" creationId="{986FAA4E-23C2-98BA-5B94-D4DC1523876D}"/>
          </ac:graphicFrameMkLst>
        </pc:graphicFrameChg>
        <pc:picChg chg="add mod">
          <ac:chgData name="919654524451" userId="abea5df0fabb232b" providerId="LiveId" clId="{130905CD-68F8-4C13-9713-94F15352CC30}" dt="2025-04-23T14:38:02.815" v="1293" actId="1076"/>
          <ac:picMkLst>
            <pc:docMk/>
            <pc:sldMk cId="2150083779" sldId="286"/>
            <ac:picMk id="7" creationId="{9DBB6BF3-5E20-DF0F-6050-33589D2E14FE}"/>
          </ac:picMkLst>
        </pc:picChg>
      </pc:sldChg>
      <pc:sldChg chg="addSp delSp modSp new mod">
        <pc:chgData name="919654524451" userId="abea5df0fabb232b" providerId="LiveId" clId="{130905CD-68F8-4C13-9713-94F15352CC30}" dt="2025-04-23T14:39:42.426" v="1310" actId="14100"/>
        <pc:sldMkLst>
          <pc:docMk/>
          <pc:sldMk cId="1161365876" sldId="287"/>
        </pc:sldMkLst>
        <pc:spChg chg="del">
          <ac:chgData name="919654524451" userId="abea5df0fabb232b" providerId="LiveId" clId="{130905CD-68F8-4C13-9713-94F15352CC30}" dt="2025-04-23T14:38:51.626" v="1295" actId="21"/>
          <ac:spMkLst>
            <pc:docMk/>
            <pc:sldMk cId="1161365876" sldId="287"/>
            <ac:spMk id="2" creationId="{875A8CBD-5968-E00F-AEE7-BC572660F0EC}"/>
          </ac:spMkLst>
        </pc:spChg>
        <pc:spChg chg="del">
          <ac:chgData name="919654524451" userId="abea5df0fabb232b" providerId="LiveId" clId="{130905CD-68F8-4C13-9713-94F15352CC30}" dt="2025-04-23T14:38:49.666" v="1294" actId="21"/>
          <ac:spMkLst>
            <pc:docMk/>
            <pc:sldMk cId="1161365876" sldId="287"/>
            <ac:spMk id="3" creationId="{E61C9BB2-1000-AABC-7BFB-A2D1EEDAFDD9}"/>
          </ac:spMkLst>
        </pc:spChg>
        <pc:spChg chg="add del mod">
          <ac:chgData name="919654524451" userId="abea5df0fabb232b" providerId="LiveId" clId="{130905CD-68F8-4C13-9713-94F15352CC30}" dt="2025-04-23T14:38:56.747" v="1297" actId="21"/>
          <ac:spMkLst>
            <pc:docMk/>
            <pc:sldMk cId="1161365876" sldId="287"/>
            <ac:spMk id="4" creationId="{875A8CBD-5968-E00F-AEE7-BC572660F0EC}"/>
          </ac:spMkLst>
        </pc:spChg>
        <pc:spChg chg="add del mod">
          <ac:chgData name="919654524451" userId="abea5df0fabb232b" providerId="LiveId" clId="{130905CD-68F8-4C13-9713-94F15352CC30}" dt="2025-04-23T14:39:19.552" v="1304" actId="21"/>
          <ac:spMkLst>
            <pc:docMk/>
            <pc:sldMk cId="1161365876" sldId="287"/>
            <ac:spMk id="6" creationId="{875A8CBD-5968-E00F-AEE7-BC572660F0EC}"/>
          </ac:spMkLst>
        </pc:spChg>
        <pc:graphicFrameChg chg="add mod modGraphic">
          <ac:chgData name="919654524451" userId="abea5df0fabb232b" providerId="LiveId" clId="{130905CD-68F8-4C13-9713-94F15352CC30}" dt="2025-04-23T14:39:13.390" v="1302" actId="14100"/>
          <ac:graphicFrameMkLst>
            <pc:docMk/>
            <pc:sldMk cId="1161365876" sldId="287"/>
            <ac:graphicFrameMk id="5" creationId="{19B60C3C-3ADA-14CE-2C7F-96B96F497771}"/>
          </ac:graphicFrameMkLst>
        </pc:graphicFrameChg>
        <pc:picChg chg="add mod">
          <ac:chgData name="919654524451" userId="abea5df0fabb232b" providerId="LiveId" clId="{130905CD-68F8-4C13-9713-94F15352CC30}" dt="2025-04-23T14:39:42.426" v="1310" actId="14100"/>
          <ac:picMkLst>
            <pc:docMk/>
            <pc:sldMk cId="1161365876" sldId="287"/>
            <ac:picMk id="8" creationId="{BB5F1340-6F00-DB00-2402-999CB801E9D1}"/>
          </ac:picMkLst>
        </pc:picChg>
      </pc:sldChg>
      <pc:sldChg chg="addSp delSp modSp new mod">
        <pc:chgData name="919654524451" userId="abea5df0fabb232b" providerId="LiveId" clId="{130905CD-68F8-4C13-9713-94F15352CC30}" dt="2025-04-23T14:44:56.664" v="1351" actId="14100"/>
        <pc:sldMkLst>
          <pc:docMk/>
          <pc:sldMk cId="753790393" sldId="288"/>
        </pc:sldMkLst>
        <pc:spChg chg="del">
          <ac:chgData name="919654524451" userId="abea5df0fabb232b" providerId="LiveId" clId="{130905CD-68F8-4C13-9713-94F15352CC30}" dt="2025-04-23T14:39:55.591" v="1311" actId="21"/>
          <ac:spMkLst>
            <pc:docMk/>
            <pc:sldMk cId="753790393" sldId="288"/>
            <ac:spMk id="2" creationId="{9C95A939-ED35-AC85-9575-B509F4697FBB}"/>
          </ac:spMkLst>
        </pc:spChg>
        <pc:spChg chg="del">
          <ac:chgData name="919654524451" userId="abea5df0fabb232b" providerId="LiveId" clId="{130905CD-68F8-4C13-9713-94F15352CC30}" dt="2025-04-23T14:39:57.489" v="1312" actId="21"/>
          <ac:spMkLst>
            <pc:docMk/>
            <pc:sldMk cId="753790393" sldId="288"/>
            <ac:spMk id="3" creationId="{6AB11A81-217B-5AE0-E52D-64EF16F41BE7}"/>
          </ac:spMkLst>
        </pc:spChg>
        <pc:spChg chg="add mod">
          <ac:chgData name="919654524451" userId="abea5df0fabb232b" providerId="LiveId" clId="{130905CD-68F8-4C13-9713-94F15352CC30}" dt="2025-04-23T14:41:02.393" v="1323" actId="1076"/>
          <ac:spMkLst>
            <pc:docMk/>
            <pc:sldMk cId="753790393" sldId="288"/>
            <ac:spMk id="5" creationId="{61F57515-3D7C-30C0-C543-CC3BA7C5CB96}"/>
          </ac:spMkLst>
        </pc:spChg>
        <pc:spChg chg="add mod">
          <ac:chgData name="919654524451" userId="abea5df0fabb232b" providerId="LiveId" clId="{130905CD-68F8-4C13-9713-94F15352CC30}" dt="2025-04-23T14:42:07.641" v="1324" actId="767"/>
          <ac:spMkLst>
            <pc:docMk/>
            <pc:sldMk cId="753790393" sldId="288"/>
            <ac:spMk id="6" creationId="{C02E9622-742B-6E7F-F7F8-36711E16E4E6}"/>
          </ac:spMkLst>
        </pc:spChg>
        <pc:spChg chg="add mod">
          <ac:chgData name="919654524451" userId="abea5df0fabb232b" providerId="LiveId" clId="{130905CD-68F8-4C13-9713-94F15352CC30}" dt="2025-04-23T14:42:45.034" v="1331" actId="20577"/>
          <ac:spMkLst>
            <pc:docMk/>
            <pc:sldMk cId="753790393" sldId="288"/>
            <ac:spMk id="7" creationId="{16626255-BCED-12EE-5711-10CC15986DC3}"/>
          </ac:spMkLst>
        </pc:spChg>
        <pc:spChg chg="add mod">
          <ac:chgData name="919654524451" userId="abea5df0fabb232b" providerId="LiveId" clId="{130905CD-68F8-4C13-9713-94F15352CC30}" dt="2025-04-23T14:42:27.307" v="1329" actId="207"/>
          <ac:spMkLst>
            <pc:docMk/>
            <pc:sldMk cId="753790393" sldId="288"/>
            <ac:spMk id="8" creationId="{6272107A-F5AA-513B-1480-516C74E2B972}"/>
          </ac:spMkLst>
        </pc:spChg>
        <pc:spChg chg="add mod">
          <ac:chgData name="919654524451" userId="abea5df0fabb232b" providerId="LiveId" clId="{130905CD-68F8-4C13-9713-94F15352CC30}" dt="2025-04-23T14:43:31.211" v="1337" actId="1076"/>
          <ac:spMkLst>
            <pc:docMk/>
            <pc:sldMk cId="753790393" sldId="288"/>
            <ac:spMk id="9" creationId="{C6049D97-65CA-A951-D1CD-D3065FB54830}"/>
          </ac:spMkLst>
        </pc:spChg>
        <pc:graphicFrameChg chg="add mod modGraphic">
          <ac:chgData name="919654524451" userId="abea5df0fabb232b" providerId="LiveId" clId="{130905CD-68F8-4C13-9713-94F15352CC30}" dt="2025-04-23T14:42:33.066" v="1330" actId="207"/>
          <ac:graphicFrameMkLst>
            <pc:docMk/>
            <pc:sldMk cId="753790393" sldId="288"/>
            <ac:graphicFrameMk id="4" creationId="{B647CCAD-B3D0-CC36-46DF-CA55DF0A359E}"/>
          </ac:graphicFrameMkLst>
        </pc:graphicFrameChg>
        <pc:picChg chg="add mod">
          <ac:chgData name="919654524451" userId="abea5df0fabb232b" providerId="LiveId" clId="{130905CD-68F8-4C13-9713-94F15352CC30}" dt="2025-04-23T14:44:56.664" v="1351" actId="14100"/>
          <ac:picMkLst>
            <pc:docMk/>
            <pc:sldMk cId="753790393" sldId="288"/>
            <ac:picMk id="11" creationId="{37FF0FE5-CB54-D05E-0A33-72CDB4DD2C84}"/>
          </ac:picMkLst>
        </pc:picChg>
        <pc:picChg chg="add mod">
          <ac:chgData name="919654524451" userId="abea5df0fabb232b" providerId="LiveId" clId="{130905CD-68F8-4C13-9713-94F15352CC30}" dt="2025-04-23T14:44:53.782" v="1350" actId="14100"/>
          <ac:picMkLst>
            <pc:docMk/>
            <pc:sldMk cId="753790393" sldId="288"/>
            <ac:picMk id="13" creationId="{B50EBA11-1697-274F-D712-A32F44B5B8F3}"/>
          </ac:picMkLst>
        </pc:picChg>
      </pc:sldChg>
      <pc:sldChg chg="addSp delSp modSp new mod">
        <pc:chgData name="919654524451" userId="abea5df0fabb232b" providerId="LiveId" clId="{130905CD-68F8-4C13-9713-94F15352CC30}" dt="2025-04-23T14:52:26.922" v="1518" actId="14100"/>
        <pc:sldMkLst>
          <pc:docMk/>
          <pc:sldMk cId="2581104648" sldId="289"/>
        </pc:sldMkLst>
        <pc:spChg chg="del mod">
          <ac:chgData name="919654524451" userId="abea5df0fabb232b" providerId="LiveId" clId="{130905CD-68F8-4C13-9713-94F15352CC30}" dt="2025-04-23T14:50:20.793" v="1500" actId="21"/>
          <ac:spMkLst>
            <pc:docMk/>
            <pc:sldMk cId="2581104648" sldId="289"/>
            <ac:spMk id="2" creationId="{C93F515E-327C-951D-1B73-81B656E1DDC5}"/>
          </ac:spMkLst>
        </pc:spChg>
        <pc:spChg chg="del">
          <ac:chgData name="919654524451" userId="abea5df0fabb232b" providerId="LiveId" clId="{130905CD-68F8-4C13-9713-94F15352CC30}" dt="2025-04-23T14:50:18.434" v="1498" actId="21"/>
          <ac:spMkLst>
            <pc:docMk/>
            <pc:sldMk cId="2581104648" sldId="289"/>
            <ac:spMk id="3" creationId="{22F7C630-C1A2-21A0-5A78-AF29E1678099}"/>
          </ac:spMkLst>
        </pc:spChg>
        <pc:spChg chg="add mod">
          <ac:chgData name="919654524451" userId="abea5df0fabb232b" providerId="LiveId" clId="{130905CD-68F8-4C13-9713-94F15352CC30}" dt="2025-04-23T14:51:09.921" v="1509" actId="14100"/>
          <ac:spMkLst>
            <pc:docMk/>
            <pc:sldMk cId="2581104648" sldId="289"/>
            <ac:spMk id="5" creationId="{8D5EF052-8062-0874-F71C-1A9CCF153AC0}"/>
          </ac:spMkLst>
        </pc:spChg>
        <pc:graphicFrameChg chg="add mod modGraphic">
          <ac:chgData name="919654524451" userId="abea5df0fabb232b" providerId="LiveId" clId="{130905CD-68F8-4C13-9713-94F15352CC30}" dt="2025-04-23T14:50:40.073" v="1505" actId="14100"/>
          <ac:graphicFrameMkLst>
            <pc:docMk/>
            <pc:sldMk cId="2581104648" sldId="289"/>
            <ac:graphicFrameMk id="4" creationId="{07C2E4AF-EEFB-ED95-697B-E07DE173CE60}"/>
          </ac:graphicFrameMkLst>
        </pc:graphicFrameChg>
        <pc:picChg chg="add mod">
          <ac:chgData name="919654524451" userId="abea5df0fabb232b" providerId="LiveId" clId="{130905CD-68F8-4C13-9713-94F15352CC30}" dt="2025-04-23T14:52:26.922" v="1518" actId="14100"/>
          <ac:picMkLst>
            <pc:docMk/>
            <pc:sldMk cId="2581104648" sldId="289"/>
            <ac:picMk id="7" creationId="{B1B6F776-35E1-CB9C-72C4-A0A53CCD437E}"/>
          </ac:picMkLst>
        </pc:picChg>
      </pc:sldChg>
      <pc:sldChg chg="addSp delSp modSp add del mod">
        <pc:chgData name="919654524451" userId="abea5df0fabb232b" providerId="LiveId" clId="{130905CD-68F8-4C13-9713-94F15352CC30}" dt="2025-04-23T04:50:14.259" v="53" actId="2696"/>
        <pc:sldMkLst>
          <pc:docMk/>
          <pc:sldMk cId="3963198673" sldId="301"/>
        </pc:sldMkLst>
        <pc:graphicFrameChg chg="add mod modGraphic">
          <ac:chgData name="919654524451" userId="abea5df0fabb232b" providerId="LiveId" clId="{130905CD-68F8-4C13-9713-94F15352CC30}" dt="2025-04-23T04:49:47.604" v="51" actId="14100"/>
          <ac:graphicFrameMkLst>
            <pc:docMk/>
            <pc:sldMk cId="3963198673" sldId="301"/>
            <ac:graphicFrameMk id="3" creationId="{23FF8940-EBE5-0F9C-45A4-5C666B67610F}"/>
          </ac:graphicFrameMkLst>
        </pc:graphicFrameChg>
        <pc:picChg chg="add mod">
          <ac:chgData name="919654524451" userId="abea5df0fabb232b" providerId="LiveId" clId="{130905CD-68F8-4C13-9713-94F15352CC30}" dt="2025-04-23T04:49:48.873" v="52"/>
          <ac:picMkLst>
            <pc:docMk/>
            <pc:sldMk cId="3963198673" sldId="301"/>
            <ac:picMk id="4" creationId="{28B4DEA5-5C95-34D1-E41D-0B7C6D54E611}"/>
          </ac:picMkLst>
        </pc:picChg>
        <pc:picChg chg="del">
          <ac:chgData name="919654524451" userId="abea5df0fabb232b" providerId="LiveId" clId="{130905CD-68F8-4C13-9713-94F15352CC30}" dt="2025-04-23T04:49:30.529" v="46" actId="21"/>
          <ac:picMkLst>
            <pc:docMk/>
            <pc:sldMk cId="3963198673" sldId="301"/>
            <ac:picMk id="1026" creationId="{28B4DEA5-5C95-34D1-E41D-0B7C6D54E61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6AC24-C7F2-4EC9-9CF1-900C484A15A4}" type="datetimeFigureOut">
              <a:rPr lang="en-IN" smtClean="0"/>
              <a:t>24-04-2025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CB161-446F-4E7B-8EEA-BF6664BF6F5B}" type="slidenum">
              <a:rPr lang="en-IN" smtClean="0"/>
              <a:t>‹#›</a:t>
            </a:fld>
            <a:endParaRPr lang="en-IN"/>
          </a:p>
        </p:txBody>
      </p:sp>
    </p:spTree>
    <p:extLst>
      <p:ext uri="{BB962C8B-B14F-4D97-AF65-F5344CB8AC3E}">
        <p14:creationId xmlns:p14="http://schemas.microsoft.com/office/powerpoint/2010/main" val="338964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1CB161-446F-4E7B-8EEA-BF6664BF6F5B}" type="slidenum">
              <a:rPr lang="en-IN" smtClean="0"/>
              <a:t>10</a:t>
            </a:fld>
            <a:endParaRPr lang="en-IN"/>
          </a:p>
        </p:txBody>
      </p:sp>
    </p:spTree>
    <p:extLst>
      <p:ext uri="{BB962C8B-B14F-4D97-AF65-F5344CB8AC3E}">
        <p14:creationId xmlns:p14="http://schemas.microsoft.com/office/powerpoint/2010/main" val="360176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EBB4-E9E9-DF92-D39B-ABD1821F23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5BA0AD-0220-C924-1AEB-B3D182D571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3D0A9E-594B-8C98-6160-39B28661CF38}"/>
              </a:ext>
            </a:extLst>
          </p:cNvPr>
          <p:cNvSpPr>
            <a:spLocks noGrp="1"/>
          </p:cNvSpPr>
          <p:nvPr>
            <p:ph type="dt" sz="half" idx="10"/>
          </p:nvPr>
        </p:nvSpPr>
        <p:spPr/>
        <p:txBody>
          <a:bodyPr/>
          <a:lstStyle/>
          <a:p>
            <a:fld id="{735EAE0C-6EF3-4A17-89F3-5D4120E34060}" type="datetimeFigureOut">
              <a:rPr lang="en-IN" smtClean="0"/>
              <a:t>24-04-2025</a:t>
            </a:fld>
            <a:endParaRPr lang="en-IN"/>
          </a:p>
        </p:txBody>
      </p:sp>
      <p:sp>
        <p:nvSpPr>
          <p:cNvPr id="5" name="Footer Placeholder 4">
            <a:extLst>
              <a:ext uri="{FF2B5EF4-FFF2-40B4-BE49-F238E27FC236}">
                <a16:creationId xmlns:a16="http://schemas.microsoft.com/office/drawing/2014/main" id="{4EF2FC33-61EE-FCA0-4FC0-DDE3B780A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5730DB-2F55-EC04-6CE1-2F594E13CE8B}"/>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4178463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3571E-6B65-676A-4FF1-6514F576D0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B580BE-BD1A-8006-2ACC-4FC50D180A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C66E02-6B94-D2B6-FD72-B8ECE4E9A3FF}"/>
              </a:ext>
            </a:extLst>
          </p:cNvPr>
          <p:cNvSpPr>
            <a:spLocks noGrp="1"/>
          </p:cNvSpPr>
          <p:nvPr>
            <p:ph type="dt" sz="half" idx="10"/>
          </p:nvPr>
        </p:nvSpPr>
        <p:spPr/>
        <p:txBody>
          <a:bodyPr/>
          <a:lstStyle/>
          <a:p>
            <a:fld id="{735EAE0C-6EF3-4A17-89F3-5D4120E34060}" type="datetimeFigureOut">
              <a:rPr lang="en-IN" smtClean="0"/>
              <a:t>24-04-2025</a:t>
            </a:fld>
            <a:endParaRPr lang="en-IN"/>
          </a:p>
        </p:txBody>
      </p:sp>
      <p:sp>
        <p:nvSpPr>
          <p:cNvPr id="5" name="Footer Placeholder 4">
            <a:extLst>
              <a:ext uri="{FF2B5EF4-FFF2-40B4-BE49-F238E27FC236}">
                <a16:creationId xmlns:a16="http://schemas.microsoft.com/office/drawing/2014/main" id="{25C05062-CD19-B712-A798-2E6A6C250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D4FAA7-012F-EEB9-0A6C-C74E147B5742}"/>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1698157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32C507-4B51-5C6B-55A4-F737E0E39F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32F939-CE5D-DEF5-B5EE-24E7C8FACD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D3450E-8AF3-DD9F-718A-98F8E53B6204}"/>
              </a:ext>
            </a:extLst>
          </p:cNvPr>
          <p:cNvSpPr>
            <a:spLocks noGrp="1"/>
          </p:cNvSpPr>
          <p:nvPr>
            <p:ph type="dt" sz="half" idx="10"/>
          </p:nvPr>
        </p:nvSpPr>
        <p:spPr/>
        <p:txBody>
          <a:bodyPr/>
          <a:lstStyle/>
          <a:p>
            <a:fld id="{735EAE0C-6EF3-4A17-89F3-5D4120E34060}" type="datetimeFigureOut">
              <a:rPr lang="en-IN" smtClean="0"/>
              <a:t>24-04-2025</a:t>
            </a:fld>
            <a:endParaRPr lang="en-IN"/>
          </a:p>
        </p:txBody>
      </p:sp>
      <p:sp>
        <p:nvSpPr>
          <p:cNvPr id="5" name="Footer Placeholder 4">
            <a:extLst>
              <a:ext uri="{FF2B5EF4-FFF2-40B4-BE49-F238E27FC236}">
                <a16:creationId xmlns:a16="http://schemas.microsoft.com/office/drawing/2014/main" id="{CCA1D9E6-EA0B-05AD-28BF-80E8806CA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085478-D8DF-D2C2-00A2-8CCD21739C8F}"/>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176891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7883-446B-CA5C-0D82-FEAE3C27E9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3A4B05-80CB-2528-DA82-FF2533FD8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D8CA0-7EC6-ECAE-F668-2EB41CE6C091}"/>
              </a:ext>
            </a:extLst>
          </p:cNvPr>
          <p:cNvSpPr>
            <a:spLocks noGrp="1"/>
          </p:cNvSpPr>
          <p:nvPr>
            <p:ph type="dt" sz="half" idx="10"/>
          </p:nvPr>
        </p:nvSpPr>
        <p:spPr/>
        <p:txBody>
          <a:bodyPr/>
          <a:lstStyle/>
          <a:p>
            <a:fld id="{735EAE0C-6EF3-4A17-89F3-5D4120E34060}" type="datetimeFigureOut">
              <a:rPr lang="en-IN" smtClean="0"/>
              <a:t>24-04-2025</a:t>
            </a:fld>
            <a:endParaRPr lang="en-IN"/>
          </a:p>
        </p:txBody>
      </p:sp>
      <p:sp>
        <p:nvSpPr>
          <p:cNvPr id="5" name="Footer Placeholder 4">
            <a:extLst>
              <a:ext uri="{FF2B5EF4-FFF2-40B4-BE49-F238E27FC236}">
                <a16:creationId xmlns:a16="http://schemas.microsoft.com/office/drawing/2014/main" id="{BC27BFB9-A4AD-BE51-A37D-8694245B1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A4F479-99E5-1650-E75B-7D2BAE2E7FDD}"/>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149377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2FC5-EF34-7774-0FD8-A2A7431487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6DB9E6-1DE6-54DC-C8E2-3AED9BB97E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3F39B4-D481-ECFD-2442-A5FF83FD50F4}"/>
              </a:ext>
            </a:extLst>
          </p:cNvPr>
          <p:cNvSpPr>
            <a:spLocks noGrp="1"/>
          </p:cNvSpPr>
          <p:nvPr>
            <p:ph type="dt" sz="half" idx="10"/>
          </p:nvPr>
        </p:nvSpPr>
        <p:spPr/>
        <p:txBody>
          <a:bodyPr/>
          <a:lstStyle/>
          <a:p>
            <a:fld id="{735EAE0C-6EF3-4A17-89F3-5D4120E34060}" type="datetimeFigureOut">
              <a:rPr lang="en-IN" smtClean="0"/>
              <a:t>24-04-2025</a:t>
            </a:fld>
            <a:endParaRPr lang="en-IN"/>
          </a:p>
        </p:txBody>
      </p:sp>
      <p:sp>
        <p:nvSpPr>
          <p:cNvPr id="5" name="Footer Placeholder 4">
            <a:extLst>
              <a:ext uri="{FF2B5EF4-FFF2-40B4-BE49-F238E27FC236}">
                <a16:creationId xmlns:a16="http://schemas.microsoft.com/office/drawing/2014/main" id="{B2A18517-8570-BEF6-DF24-500E06D997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48BF9F-D444-B3AA-DE0C-6B91CB758B9B}"/>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25454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70E2-175F-B10F-13FA-AF1052FA7A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7F39D3-0DC2-08A1-330A-2E6FB7C80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ED8C0F-1F4A-F21A-AFEE-53FD864CB5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EEA6B9-6FF7-961B-8D66-15FFB94CB0BE}"/>
              </a:ext>
            </a:extLst>
          </p:cNvPr>
          <p:cNvSpPr>
            <a:spLocks noGrp="1"/>
          </p:cNvSpPr>
          <p:nvPr>
            <p:ph type="dt" sz="half" idx="10"/>
          </p:nvPr>
        </p:nvSpPr>
        <p:spPr/>
        <p:txBody>
          <a:bodyPr/>
          <a:lstStyle/>
          <a:p>
            <a:fld id="{735EAE0C-6EF3-4A17-89F3-5D4120E34060}" type="datetimeFigureOut">
              <a:rPr lang="en-IN" smtClean="0"/>
              <a:t>24-04-2025</a:t>
            </a:fld>
            <a:endParaRPr lang="en-IN"/>
          </a:p>
        </p:txBody>
      </p:sp>
      <p:sp>
        <p:nvSpPr>
          <p:cNvPr id="6" name="Footer Placeholder 5">
            <a:extLst>
              <a:ext uri="{FF2B5EF4-FFF2-40B4-BE49-F238E27FC236}">
                <a16:creationId xmlns:a16="http://schemas.microsoft.com/office/drawing/2014/main" id="{C47CB725-4A38-399B-9BC7-55013786B0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1AB247-2792-12EE-AC93-CF32004A261C}"/>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1604977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94A4-A898-F843-7390-1EDDE8BCE9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CB5902-09C5-6182-3731-71EEBB677F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739B6-2FEB-7736-39BD-5A1265B2E7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7B14EF-609A-D76D-47A3-0E7360BDBF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531B89-3FC9-8A76-0245-8787FCC423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59EDAC-DF3E-B738-A9DC-C4FD1EEA6697}"/>
              </a:ext>
            </a:extLst>
          </p:cNvPr>
          <p:cNvSpPr>
            <a:spLocks noGrp="1"/>
          </p:cNvSpPr>
          <p:nvPr>
            <p:ph type="dt" sz="half" idx="10"/>
          </p:nvPr>
        </p:nvSpPr>
        <p:spPr/>
        <p:txBody>
          <a:bodyPr/>
          <a:lstStyle/>
          <a:p>
            <a:fld id="{735EAE0C-6EF3-4A17-89F3-5D4120E34060}" type="datetimeFigureOut">
              <a:rPr lang="en-IN" smtClean="0"/>
              <a:t>24-04-2025</a:t>
            </a:fld>
            <a:endParaRPr lang="en-IN"/>
          </a:p>
        </p:txBody>
      </p:sp>
      <p:sp>
        <p:nvSpPr>
          <p:cNvPr id="8" name="Footer Placeholder 7">
            <a:extLst>
              <a:ext uri="{FF2B5EF4-FFF2-40B4-BE49-F238E27FC236}">
                <a16:creationId xmlns:a16="http://schemas.microsoft.com/office/drawing/2014/main" id="{1FE97BAA-1DAA-89C8-805D-1D0A261F2B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E679A8-0CCE-FD26-8594-3F5193A03FFC}"/>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31826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95B9-01C0-277A-AA72-F77A29477E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8C537F-93BC-0B8B-83F8-64D21A80B736}"/>
              </a:ext>
            </a:extLst>
          </p:cNvPr>
          <p:cNvSpPr>
            <a:spLocks noGrp="1"/>
          </p:cNvSpPr>
          <p:nvPr>
            <p:ph type="dt" sz="half" idx="10"/>
          </p:nvPr>
        </p:nvSpPr>
        <p:spPr/>
        <p:txBody>
          <a:bodyPr/>
          <a:lstStyle/>
          <a:p>
            <a:fld id="{735EAE0C-6EF3-4A17-89F3-5D4120E34060}" type="datetimeFigureOut">
              <a:rPr lang="en-IN" smtClean="0"/>
              <a:t>24-04-2025</a:t>
            </a:fld>
            <a:endParaRPr lang="en-IN"/>
          </a:p>
        </p:txBody>
      </p:sp>
      <p:sp>
        <p:nvSpPr>
          <p:cNvPr id="4" name="Footer Placeholder 3">
            <a:extLst>
              <a:ext uri="{FF2B5EF4-FFF2-40B4-BE49-F238E27FC236}">
                <a16:creationId xmlns:a16="http://schemas.microsoft.com/office/drawing/2014/main" id="{A7457D3B-428C-CFF2-C32D-7B0EE6C70D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EB1709-E4E0-1EF5-8A98-B3B1734E70D8}"/>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4293109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3862D4-39C7-E606-F438-A815F258F775}"/>
              </a:ext>
            </a:extLst>
          </p:cNvPr>
          <p:cNvSpPr>
            <a:spLocks noGrp="1"/>
          </p:cNvSpPr>
          <p:nvPr>
            <p:ph type="dt" sz="half" idx="10"/>
          </p:nvPr>
        </p:nvSpPr>
        <p:spPr/>
        <p:txBody>
          <a:bodyPr/>
          <a:lstStyle/>
          <a:p>
            <a:fld id="{735EAE0C-6EF3-4A17-89F3-5D4120E34060}" type="datetimeFigureOut">
              <a:rPr lang="en-IN" smtClean="0"/>
              <a:t>24-04-2025</a:t>
            </a:fld>
            <a:endParaRPr lang="en-IN"/>
          </a:p>
        </p:txBody>
      </p:sp>
      <p:sp>
        <p:nvSpPr>
          <p:cNvPr id="3" name="Footer Placeholder 2">
            <a:extLst>
              <a:ext uri="{FF2B5EF4-FFF2-40B4-BE49-F238E27FC236}">
                <a16:creationId xmlns:a16="http://schemas.microsoft.com/office/drawing/2014/main" id="{814B9A8C-D80C-7F21-8C3E-4732C3E57C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BDB9A9-6C26-FDC8-1A0F-9D0CD0638833}"/>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405025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C702-7B79-F37C-7FB3-D3F0F723C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68612C-6F72-AF6B-97E2-5E6A9AD65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D14070-98BF-4472-0BCE-74BDC2BEA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772614-B9D0-E33B-BEA1-C4978A5A90E4}"/>
              </a:ext>
            </a:extLst>
          </p:cNvPr>
          <p:cNvSpPr>
            <a:spLocks noGrp="1"/>
          </p:cNvSpPr>
          <p:nvPr>
            <p:ph type="dt" sz="half" idx="10"/>
          </p:nvPr>
        </p:nvSpPr>
        <p:spPr/>
        <p:txBody>
          <a:bodyPr/>
          <a:lstStyle/>
          <a:p>
            <a:fld id="{735EAE0C-6EF3-4A17-89F3-5D4120E34060}" type="datetimeFigureOut">
              <a:rPr lang="en-IN" smtClean="0"/>
              <a:t>24-04-2025</a:t>
            </a:fld>
            <a:endParaRPr lang="en-IN"/>
          </a:p>
        </p:txBody>
      </p:sp>
      <p:sp>
        <p:nvSpPr>
          <p:cNvPr id="6" name="Footer Placeholder 5">
            <a:extLst>
              <a:ext uri="{FF2B5EF4-FFF2-40B4-BE49-F238E27FC236}">
                <a16:creationId xmlns:a16="http://schemas.microsoft.com/office/drawing/2014/main" id="{17FF7C02-588F-CA0A-A440-83E21605B0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C32301-A51F-FA30-4755-9EA5D070CE51}"/>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2261578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8496-42F2-B6F6-AA2D-AA0CA9B4D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392FAD-B590-CC50-B6F8-774219734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51FAD1-B53F-E974-0900-B76DDD62B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666B58-D54E-D7E9-FB4F-B3667966C908}"/>
              </a:ext>
            </a:extLst>
          </p:cNvPr>
          <p:cNvSpPr>
            <a:spLocks noGrp="1"/>
          </p:cNvSpPr>
          <p:nvPr>
            <p:ph type="dt" sz="half" idx="10"/>
          </p:nvPr>
        </p:nvSpPr>
        <p:spPr/>
        <p:txBody>
          <a:bodyPr/>
          <a:lstStyle/>
          <a:p>
            <a:fld id="{735EAE0C-6EF3-4A17-89F3-5D4120E34060}" type="datetimeFigureOut">
              <a:rPr lang="en-IN" smtClean="0"/>
              <a:t>24-04-2025</a:t>
            </a:fld>
            <a:endParaRPr lang="en-IN"/>
          </a:p>
        </p:txBody>
      </p:sp>
      <p:sp>
        <p:nvSpPr>
          <p:cNvPr id="6" name="Footer Placeholder 5">
            <a:extLst>
              <a:ext uri="{FF2B5EF4-FFF2-40B4-BE49-F238E27FC236}">
                <a16:creationId xmlns:a16="http://schemas.microsoft.com/office/drawing/2014/main" id="{45FB816F-D1EA-2745-2076-1B494793B2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C7B8A3-2FD4-142E-DF68-048F50E447BF}"/>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3982479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E56595-8F0A-F1F0-0B2B-D776651FA6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46F6E0-ABC3-F5AC-B741-A5B6FC062C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5BDB62-C096-E546-BCB0-1EEEF97DE0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EAE0C-6EF3-4A17-89F3-5D4120E34060}" type="datetimeFigureOut">
              <a:rPr lang="en-IN" smtClean="0"/>
              <a:t>24-04-2025</a:t>
            </a:fld>
            <a:endParaRPr lang="en-IN"/>
          </a:p>
        </p:txBody>
      </p:sp>
      <p:sp>
        <p:nvSpPr>
          <p:cNvPr id="5" name="Footer Placeholder 4">
            <a:extLst>
              <a:ext uri="{FF2B5EF4-FFF2-40B4-BE49-F238E27FC236}">
                <a16:creationId xmlns:a16="http://schemas.microsoft.com/office/drawing/2014/main" id="{16BE33FA-E27A-0D7E-EA7A-49A24D0EA0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81C7C1-2846-54A4-9A19-233E73D61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31B48-123D-4558-A2DA-9FF2D773EF9B}" type="slidenum">
              <a:rPr lang="en-IN" smtClean="0"/>
              <a:t>‹#›</a:t>
            </a:fld>
            <a:endParaRPr lang="en-IN"/>
          </a:p>
        </p:txBody>
      </p:sp>
    </p:spTree>
    <p:extLst>
      <p:ext uri="{BB962C8B-B14F-4D97-AF65-F5344CB8AC3E}">
        <p14:creationId xmlns:p14="http://schemas.microsoft.com/office/powerpoint/2010/main" val="232976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7E1C263-B689-CF1C-082C-F4AE033E3574}"/>
              </a:ext>
            </a:extLst>
          </p:cNvPr>
          <p:cNvGraphicFramePr>
            <a:graphicFrameLocks noGrp="1"/>
          </p:cNvGraphicFramePr>
          <p:nvPr>
            <p:extLst>
              <p:ext uri="{D42A27DB-BD31-4B8C-83A1-F6EECF244321}">
                <p14:modId xmlns:p14="http://schemas.microsoft.com/office/powerpoint/2010/main" val="1564065442"/>
              </p:ext>
            </p:extLst>
          </p:nvPr>
        </p:nvGraphicFramePr>
        <p:xfrm>
          <a:off x="-1" y="0"/>
          <a:ext cx="12192001" cy="6858000"/>
        </p:xfrm>
        <a:graphic>
          <a:graphicData uri="http://schemas.openxmlformats.org/drawingml/2006/table">
            <a:tbl>
              <a:tblPr firstRow="1" bandRow="1">
                <a:tableStyleId>{5C22544A-7EE6-4342-B048-85BDC9FD1C3A}</a:tableStyleId>
              </a:tblPr>
              <a:tblGrid>
                <a:gridCol w="12192001">
                  <a:extLst>
                    <a:ext uri="{9D8B030D-6E8A-4147-A177-3AD203B41FA5}">
                      <a16:colId xmlns:a16="http://schemas.microsoft.com/office/drawing/2014/main" val="3399244203"/>
                    </a:ext>
                  </a:extLst>
                </a:gridCol>
              </a:tblGrid>
              <a:tr h="6858000">
                <a:tc>
                  <a:txBody>
                    <a:bodyPr/>
                    <a:lstStyle/>
                    <a:p>
                      <a:endParaRPr lang="en-IN" dirty="0"/>
                    </a:p>
                  </a:txBody>
                  <a:tcPr>
                    <a:solidFill>
                      <a:schemeClr val="accent4">
                        <a:lumMod val="40000"/>
                        <a:lumOff val="60000"/>
                      </a:schemeClr>
                    </a:solidFill>
                  </a:tcPr>
                </a:tc>
                <a:extLst>
                  <a:ext uri="{0D108BD9-81ED-4DB2-BD59-A6C34878D82A}">
                    <a16:rowId xmlns:a16="http://schemas.microsoft.com/office/drawing/2014/main" val="534103993"/>
                  </a:ext>
                </a:extLst>
              </a:tr>
            </a:tbl>
          </a:graphicData>
        </a:graphic>
      </p:graphicFrame>
      <p:sp>
        <p:nvSpPr>
          <p:cNvPr id="7" name="Subtitle 2">
            <a:extLst>
              <a:ext uri="{FF2B5EF4-FFF2-40B4-BE49-F238E27FC236}">
                <a16:creationId xmlns:a16="http://schemas.microsoft.com/office/drawing/2014/main" id="{2CA6B1C1-C53C-34B6-1B90-EBAF4FAA5D8E}"/>
              </a:ext>
            </a:extLst>
          </p:cNvPr>
          <p:cNvSpPr>
            <a:spLocks noGrp="1"/>
          </p:cNvSpPr>
          <p:nvPr>
            <p:ph type="subTitle" idx="1"/>
          </p:nvPr>
        </p:nvSpPr>
        <p:spPr>
          <a:xfrm>
            <a:off x="1409331" y="5385240"/>
            <a:ext cx="10603993" cy="1467355"/>
          </a:xfrm>
        </p:spPr>
        <p:txBody>
          <a:bodyPr>
            <a:normAutofit/>
          </a:bodyPr>
          <a:lstStyle/>
          <a:p>
            <a:pPr algn="l"/>
            <a:r>
              <a:rPr lang="en-IN" sz="3200" b="1" dirty="0"/>
              <a:t>PROJECT :- </a:t>
            </a:r>
            <a:r>
              <a:rPr lang="en-US" sz="3200" b="1" i="0" u="none" strike="noStrike" baseline="0" dirty="0">
                <a:solidFill>
                  <a:srgbClr val="000000"/>
                </a:solidFill>
                <a:latin typeface="Calibri" panose="020F0502020204030204" pitchFamily="34" charset="0"/>
              </a:rPr>
              <a:t>User Analytics in the Telecommunication </a:t>
            </a:r>
            <a:r>
              <a:rPr lang="en-IN" sz="3200" b="1" i="0" u="none" strike="noStrike" baseline="0" dirty="0">
                <a:solidFill>
                  <a:srgbClr val="000000"/>
                </a:solidFill>
                <a:latin typeface="Calibri" panose="020F0502020204030204" pitchFamily="34" charset="0"/>
              </a:rPr>
              <a:t>Industry </a:t>
            </a:r>
            <a:endParaRPr lang="en-US" sz="3200" b="1" dirty="0"/>
          </a:p>
          <a:p>
            <a:pPr algn="l"/>
            <a:r>
              <a:rPr lang="en-IN" sz="3200" b="1" dirty="0"/>
              <a:t>Name:- </a:t>
            </a:r>
            <a:r>
              <a:rPr lang="en-IN" sz="2800" b="1" dirty="0"/>
              <a:t>AMAN SHARMA</a:t>
            </a:r>
          </a:p>
        </p:txBody>
      </p:sp>
      <p:pic>
        <p:nvPicPr>
          <p:cNvPr id="14" name="Picture 13">
            <a:extLst>
              <a:ext uri="{FF2B5EF4-FFF2-40B4-BE49-F238E27FC236}">
                <a16:creationId xmlns:a16="http://schemas.microsoft.com/office/drawing/2014/main" id="{9362F5F6-25E8-E66B-A0A3-D8DAE207275D}"/>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6369268" y="36169"/>
            <a:ext cx="5822732" cy="2643771"/>
          </a:xfrm>
          <a:prstGeom prst="rect">
            <a:avLst/>
          </a:prstGeom>
          <a:solidFill>
            <a:schemeClr val="tx2"/>
          </a:solidFill>
          <a:ln>
            <a:solidFill>
              <a:schemeClr val="bg1"/>
            </a:solidFill>
          </a:ln>
          <a:effectLst>
            <a:softEdge rad="112500"/>
          </a:effectLst>
        </p:spPr>
      </p:pic>
      <p:sp>
        <p:nvSpPr>
          <p:cNvPr id="15" name="Arrow: Right 14">
            <a:extLst>
              <a:ext uri="{FF2B5EF4-FFF2-40B4-BE49-F238E27FC236}">
                <a16:creationId xmlns:a16="http://schemas.microsoft.com/office/drawing/2014/main" id="{3B747DA6-3A80-82AA-311B-C3CD885E3418}"/>
              </a:ext>
            </a:extLst>
          </p:cNvPr>
          <p:cNvSpPr/>
          <p:nvPr/>
        </p:nvSpPr>
        <p:spPr>
          <a:xfrm>
            <a:off x="-2" y="5679146"/>
            <a:ext cx="1409333" cy="892831"/>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16847437-E6BF-1B84-F8C9-57BE02E24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05"/>
            <a:ext cx="6455753" cy="4661488"/>
          </a:xfrm>
          <a:prstGeom prst="rect">
            <a:avLst/>
          </a:prstGeom>
        </p:spPr>
      </p:pic>
    </p:spTree>
    <p:extLst>
      <p:ext uri="{BB962C8B-B14F-4D97-AF65-F5344CB8AC3E}">
        <p14:creationId xmlns:p14="http://schemas.microsoft.com/office/powerpoint/2010/main" val="2561634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4214B8C-3AD3-6347-993A-0837FC8D3477}"/>
              </a:ext>
            </a:extLst>
          </p:cNvPr>
          <p:cNvGraphicFramePr>
            <a:graphicFrameLocks noGrp="1"/>
          </p:cNvGraphicFramePr>
          <p:nvPr>
            <p:extLst>
              <p:ext uri="{D42A27DB-BD31-4B8C-83A1-F6EECF244321}">
                <p14:modId xmlns:p14="http://schemas.microsoft.com/office/powerpoint/2010/main" val="4286847061"/>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5727325"/>
                    </a:ext>
                  </a:extLst>
                </a:gridCol>
              </a:tblGrid>
              <a:tr h="6858000">
                <a:tc>
                  <a:txBody>
                    <a:bodyPr/>
                    <a:lstStyle/>
                    <a:p>
                      <a:endParaRPr lang="en-US" dirty="0"/>
                    </a:p>
                    <a:p>
                      <a:endParaRPr lang="en-IN" dirty="0"/>
                    </a:p>
                  </a:txBody>
                  <a:tcPr>
                    <a:solidFill>
                      <a:schemeClr val="accent4">
                        <a:lumMod val="60000"/>
                        <a:lumOff val="40000"/>
                      </a:schemeClr>
                    </a:solidFill>
                  </a:tcPr>
                </a:tc>
                <a:extLst>
                  <a:ext uri="{0D108BD9-81ED-4DB2-BD59-A6C34878D82A}">
                    <a16:rowId xmlns:a16="http://schemas.microsoft.com/office/drawing/2014/main" val="4102317780"/>
                  </a:ext>
                </a:extLst>
              </a:tr>
            </a:tbl>
          </a:graphicData>
        </a:graphic>
      </p:graphicFrame>
      <p:sp>
        <p:nvSpPr>
          <p:cNvPr id="3" name="TextBox 2">
            <a:extLst>
              <a:ext uri="{FF2B5EF4-FFF2-40B4-BE49-F238E27FC236}">
                <a16:creationId xmlns:a16="http://schemas.microsoft.com/office/drawing/2014/main" id="{CE9BD822-06D9-B7FB-C678-0C02164A4E81}"/>
              </a:ext>
            </a:extLst>
          </p:cNvPr>
          <p:cNvSpPr txBox="1"/>
          <p:nvPr/>
        </p:nvSpPr>
        <p:spPr>
          <a:xfrm>
            <a:off x="2249215" y="168166"/>
            <a:ext cx="7622150" cy="523220"/>
          </a:xfrm>
          <a:prstGeom prst="rect">
            <a:avLst/>
          </a:prstGeom>
          <a:noFill/>
        </p:spPr>
        <p:txBody>
          <a:bodyPr wrap="square" rtlCol="0">
            <a:spAutoFit/>
          </a:bodyPr>
          <a:lstStyle/>
          <a:p>
            <a:pPr algn="ctr"/>
            <a:r>
              <a:rPr lang="en-IN" sz="2800" b="1" i="0" u="sng" strike="noStrike" baseline="0" dirty="0">
                <a:solidFill>
                  <a:srgbClr val="000000"/>
                </a:solidFill>
                <a:latin typeface="Arial" panose="020B0604020202020204" pitchFamily="34" charset="0"/>
              </a:rPr>
              <a:t>Task 1 - User Overview Analysis</a:t>
            </a:r>
            <a:endParaRPr lang="en-IN" sz="2800" b="1" u="sng" dirty="0"/>
          </a:p>
        </p:txBody>
      </p:sp>
      <p:sp>
        <p:nvSpPr>
          <p:cNvPr id="5" name="TextBox 4">
            <a:extLst>
              <a:ext uri="{FF2B5EF4-FFF2-40B4-BE49-F238E27FC236}">
                <a16:creationId xmlns:a16="http://schemas.microsoft.com/office/drawing/2014/main" id="{F409C55C-5055-B61A-9BF5-F30457F99543}"/>
              </a:ext>
            </a:extLst>
          </p:cNvPr>
          <p:cNvSpPr txBox="1"/>
          <p:nvPr/>
        </p:nvSpPr>
        <p:spPr>
          <a:xfrm>
            <a:off x="353291" y="935421"/>
            <a:ext cx="10829716" cy="461665"/>
          </a:xfrm>
          <a:prstGeom prst="rect">
            <a:avLst/>
          </a:prstGeom>
          <a:noFill/>
        </p:spPr>
        <p:txBody>
          <a:bodyPr wrap="square" rtlCol="0">
            <a:spAutoFit/>
          </a:bodyPr>
          <a:lstStyle/>
          <a:p>
            <a:r>
              <a:rPr lang="en-IN" dirty="0">
                <a:solidFill>
                  <a:srgbClr val="000000"/>
                </a:solidFill>
              </a:rPr>
              <a:t>                             </a:t>
            </a:r>
            <a:r>
              <a:rPr lang="en-IN" b="1" u="sng" dirty="0">
                <a:solidFill>
                  <a:srgbClr val="000000"/>
                </a:solidFill>
              </a:rPr>
              <a:t> </a:t>
            </a:r>
            <a:r>
              <a:rPr lang="en-US" sz="2400" b="1" i="0" u="sng" strike="noStrike" baseline="0" dirty="0">
                <a:solidFill>
                  <a:srgbClr val="000000"/>
                </a:solidFill>
              </a:rPr>
              <a:t>Start by identifying the top 10 handsets used by the customers.   </a:t>
            </a:r>
          </a:p>
        </p:txBody>
      </p:sp>
      <p:sp>
        <p:nvSpPr>
          <p:cNvPr id="6" name="Arrow: Right 5">
            <a:extLst>
              <a:ext uri="{FF2B5EF4-FFF2-40B4-BE49-F238E27FC236}">
                <a16:creationId xmlns:a16="http://schemas.microsoft.com/office/drawing/2014/main" id="{3952C8DE-89BD-3050-387E-E7E27676F597}"/>
              </a:ext>
            </a:extLst>
          </p:cNvPr>
          <p:cNvSpPr/>
          <p:nvPr/>
        </p:nvSpPr>
        <p:spPr>
          <a:xfrm>
            <a:off x="353291" y="935421"/>
            <a:ext cx="655702" cy="461666"/>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pic>
        <p:nvPicPr>
          <p:cNvPr id="8" name="Picture 7">
            <a:extLst>
              <a:ext uri="{FF2B5EF4-FFF2-40B4-BE49-F238E27FC236}">
                <a16:creationId xmlns:a16="http://schemas.microsoft.com/office/drawing/2014/main" id="{C7ABB683-D254-4E2F-2A7B-C2054AD5D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32506"/>
            <a:ext cx="6619927" cy="4525493"/>
          </a:xfrm>
          <a:prstGeom prst="rect">
            <a:avLst/>
          </a:prstGeom>
        </p:spPr>
      </p:pic>
      <p:pic>
        <p:nvPicPr>
          <p:cNvPr id="10" name="Picture 9">
            <a:extLst>
              <a:ext uri="{FF2B5EF4-FFF2-40B4-BE49-F238E27FC236}">
                <a16:creationId xmlns:a16="http://schemas.microsoft.com/office/drawing/2014/main" id="{9613B05F-69EC-8BC5-F119-9D70F8A991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929" y="2332505"/>
            <a:ext cx="5572070" cy="4525496"/>
          </a:xfrm>
          <a:prstGeom prst="rect">
            <a:avLst/>
          </a:prstGeom>
        </p:spPr>
      </p:pic>
    </p:spTree>
    <p:extLst>
      <p:ext uri="{BB962C8B-B14F-4D97-AF65-F5344CB8AC3E}">
        <p14:creationId xmlns:p14="http://schemas.microsoft.com/office/powerpoint/2010/main" val="379000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22786A0-FC51-5EEB-9586-5C3059254E5F}"/>
              </a:ext>
            </a:extLst>
          </p:cNvPr>
          <p:cNvGraphicFramePr>
            <a:graphicFrameLocks noGrp="1"/>
          </p:cNvGraphicFramePr>
          <p:nvPr>
            <p:extLst>
              <p:ext uri="{D42A27DB-BD31-4B8C-83A1-F6EECF244321}">
                <p14:modId xmlns:p14="http://schemas.microsoft.com/office/powerpoint/2010/main" val="3605231426"/>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051659438"/>
                    </a:ext>
                  </a:extLst>
                </a:gridCol>
              </a:tblGrid>
              <a:tr h="6858000">
                <a:tc>
                  <a:txBody>
                    <a:bodyPr/>
                    <a:lstStyle/>
                    <a:p>
                      <a:endParaRPr lang="en-IN" dirty="0"/>
                    </a:p>
                  </a:txBody>
                  <a:tcPr>
                    <a:solidFill>
                      <a:schemeClr val="accent4">
                        <a:lumMod val="40000"/>
                        <a:lumOff val="60000"/>
                      </a:schemeClr>
                    </a:solidFill>
                  </a:tcPr>
                </a:tc>
                <a:extLst>
                  <a:ext uri="{0D108BD9-81ED-4DB2-BD59-A6C34878D82A}">
                    <a16:rowId xmlns:a16="http://schemas.microsoft.com/office/drawing/2014/main" val="1379765707"/>
                  </a:ext>
                </a:extLst>
              </a:tr>
            </a:tbl>
          </a:graphicData>
        </a:graphic>
      </p:graphicFrame>
      <p:sp>
        <p:nvSpPr>
          <p:cNvPr id="4" name="TextBox 3">
            <a:extLst>
              <a:ext uri="{FF2B5EF4-FFF2-40B4-BE49-F238E27FC236}">
                <a16:creationId xmlns:a16="http://schemas.microsoft.com/office/drawing/2014/main" id="{C97F8A62-8340-7840-A6BA-71ACCC3014D5}"/>
              </a:ext>
            </a:extLst>
          </p:cNvPr>
          <p:cNvSpPr txBox="1"/>
          <p:nvPr/>
        </p:nvSpPr>
        <p:spPr>
          <a:xfrm>
            <a:off x="332510" y="386936"/>
            <a:ext cx="5437670" cy="523220"/>
          </a:xfrm>
          <a:prstGeom prst="rect">
            <a:avLst/>
          </a:prstGeom>
          <a:noFill/>
        </p:spPr>
        <p:txBody>
          <a:bodyPr wrap="square" rtlCol="0">
            <a:spAutoFit/>
          </a:bodyPr>
          <a:lstStyle/>
          <a:p>
            <a:pPr algn="ctr"/>
            <a:r>
              <a:rPr lang="en-US" sz="2800" b="1" u="sng" dirty="0"/>
              <a:t>Visualization</a:t>
            </a:r>
          </a:p>
        </p:txBody>
      </p:sp>
      <p:sp>
        <p:nvSpPr>
          <p:cNvPr id="5" name="Arrow: Right 4">
            <a:extLst>
              <a:ext uri="{FF2B5EF4-FFF2-40B4-BE49-F238E27FC236}">
                <a16:creationId xmlns:a16="http://schemas.microsoft.com/office/drawing/2014/main" id="{C1D65C7D-A396-B7A9-FE02-D1255D30F731}"/>
              </a:ext>
            </a:extLst>
          </p:cNvPr>
          <p:cNvSpPr/>
          <p:nvPr/>
        </p:nvSpPr>
        <p:spPr>
          <a:xfrm>
            <a:off x="445972" y="386936"/>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87BE4493-81E6-534D-4BDF-393F89C1A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4856"/>
            <a:ext cx="12191999" cy="5483143"/>
          </a:xfrm>
          <a:prstGeom prst="rect">
            <a:avLst/>
          </a:prstGeom>
        </p:spPr>
      </p:pic>
    </p:spTree>
    <p:extLst>
      <p:ext uri="{BB962C8B-B14F-4D97-AF65-F5344CB8AC3E}">
        <p14:creationId xmlns:p14="http://schemas.microsoft.com/office/powerpoint/2010/main" val="140121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2F6D248-D18F-D4A4-30DB-0B07BD113CCA}"/>
              </a:ext>
            </a:extLst>
          </p:cNvPr>
          <p:cNvGraphicFramePr>
            <a:graphicFrameLocks noGrp="1"/>
          </p:cNvGraphicFramePr>
          <p:nvPr>
            <p:extLst>
              <p:ext uri="{D42A27DB-BD31-4B8C-83A1-F6EECF244321}">
                <p14:modId xmlns:p14="http://schemas.microsoft.com/office/powerpoint/2010/main" val="619867265"/>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11265691"/>
                    </a:ext>
                  </a:extLst>
                </a:gridCol>
              </a:tblGrid>
              <a:tr h="6858000">
                <a:tc>
                  <a:txBody>
                    <a:bodyPr/>
                    <a:lstStyle/>
                    <a:p>
                      <a:endParaRPr lang="en-IN" dirty="0"/>
                    </a:p>
                  </a:txBody>
                  <a:tcPr>
                    <a:solidFill>
                      <a:schemeClr val="accent2">
                        <a:lumMod val="60000"/>
                        <a:lumOff val="40000"/>
                      </a:schemeClr>
                    </a:solidFill>
                  </a:tcPr>
                </a:tc>
                <a:extLst>
                  <a:ext uri="{0D108BD9-81ED-4DB2-BD59-A6C34878D82A}">
                    <a16:rowId xmlns:a16="http://schemas.microsoft.com/office/drawing/2014/main" val="4220012358"/>
                  </a:ext>
                </a:extLst>
              </a:tr>
            </a:tbl>
          </a:graphicData>
        </a:graphic>
      </p:graphicFrame>
      <p:sp>
        <p:nvSpPr>
          <p:cNvPr id="3" name="TextBox 2">
            <a:extLst>
              <a:ext uri="{FF2B5EF4-FFF2-40B4-BE49-F238E27FC236}">
                <a16:creationId xmlns:a16="http://schemas.microsoft.com/office/drawing/2014/main" id="{B02FFB1D-3E37-C81A-4B75-3BDB9A8AA940}"/>
              </a:ext>
            </a:extLst>
          </p:cNvPr>
          <p:cNvSpPr txBox="1"/>
          <p:nvPr/>
        </p:nvSpPr>
        <p:spPr>
          <a:xfrm>
            <a:off x="746234" y="430922"/>
            <a:ext cx="334229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lgn="ctr">
              <a:buFont typeface="Wingdings" panose="05000000000000000000" pitchFamily="2" charset="2"/>
              <a:buChar char="Ø"/>
            </a:pPr>
            <a:r>
              <a:rPr lang="en-US" b="1" dirty="0"/>
              <a:t>Identify the top_3 Handsets</a:t>
            </a:r>
          </a:p>
        </p:txBody>
      </p:sp>
      <p:pic>
        <p:nvPicPr>
          <p:cNvPr id="6" name="Picture 5">
            <a:extLst>
              <a:ext uri="{FF2B5EF4-FFF2-40B4-BE49-F238E27FC236}">
                <a16:creationId xmlns:a16="http://schemas.microsoft.com/office/drawing/2014/main" id="{DB9AED1E-915A-A876-A72A-94507DD1C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938" y="0"/>
            <a:ext cx="7683062" cy="2946550"/>
          </a:xfrm>
          <a:prstGeom prst="rect">
            <a:avLst/>
          </a:prstGeom>
        </p:spPr>
      </p:pic>
      <p:pic>
        <p:nvPicPr>
          <p:cNvPr id="8" name="Picture 7">
            <a:extLst>
              <a:ext uri="{FF2B5EF4-FFF2-40B4-BE49-F238E27FC236}">
                <a16:creationId xmlns:a16="http://schemas.microsoft.com/office/drawing/2014/main" id="{F1BEB0A7-C9DE-5327-443A-9FFFB7173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936" y="3396652"/>
            <a:ext cx="7683062" cy="3461348"/>
          </a:xfrm>
          <a:prstGeom prst="rect">
            <a:avLst/>
          </a:prstGeom>
        </p:spPr>
      </p:pic>
      <p:sp>
        <p:nvSpPr>
          <p:cNvPr id="9" name="TextBox 8">
            <a:extLst>
              <a:ext uri="{FF2B5EF4-FFF2-40B4-BE49-F238E27FC236}">
                <a16:creationId xmlns:a16="http://schemas.microsoft.com/office/drawing/2014/main" id="{C81DB2B4-4579-6570-2A2F-456C85D6F306}"/>
              </a:ext>
            </a:extLst>
          </p:cNvPr>
          <p:cNvSpPr txBox="1"/>
          <p:nvPr/>
        </p:nvSpPr>
        <p:spPr>
          <a:xfrm>
            <a:off x="446809" y="3667991"/>
            <a:ext cx="3429000" cy="523220"/>
          </a:xfrm>
          <a:prstGeom prst="rect">
            <a:avLst/>
          </a:prstGeom>
          <a:noFill/>
        </p:spPr>
        <p:txBody>
          <a:bodyPr wrap="square" rtlCol="0">
            <a:spAutoFit/>
          </a:bodyPr>
          <a:lstStyle/>
          <a:p>
            <a:r>
              <a:rPr lang="en-US" sz="2800" b="1" dirty="0"/>
              <a:t>             Visualization</a:t>
            </a:r>
          </a:p>
        </p:txBody>
      </p:sp>
      <p:sp>
        <p:nvSpPr>
          <p:cNvPr id="10" name="Arrow: Right 9">
            <a:extLst>
              <a:ext uri="{FF2B5EF4-FFF2-40B4-BE49-F238E27FC236}">
                <a16:creationId xmlns:a16="http://schemas.microsoft.com/office/drawing/2014/main" id="{7279C203-3BCD-3289-7EEB-49A32D5D5B82}"/>
              </a:ext>
            </a:extLst>
          </p:cNvPr>
          <p:cNvSpPr/>
          <p:nvPr/>
        </p:nvSpPr>
        <p:spPr>
          <a:xfrm>
            <a:off x="161819" y="3699513"/>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5342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4A38ACB-7B5A-DE9C-6F09-6A99E24DC1A6}"/>
              </a:ext>
            </a:extLst>
          </p:cNvPr>
          <p:cNvGraphicFramePr>
            <a:graphicFrameLocks noGrp="1"/>
          </p:cNvGraphicFramePr>
          <p:nvPr>
            <p:extLst>
              <p:ext uri="{D42A27DB-BD31-4B8C-83A1-F6EECF244321}">
                <p14:modId xmlns:p14="http://schemas.microsoft.com/office/powerpoint/2010/main" val="825484543"/>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644726167"/>
                    </a:ext>
                  </a:extLst>
                </a:gridCol>
              </a:tblGrid>
              <a:tr h="6858000">
                <a:tc>
                  <a:txBody>
                    <a:bodyPr/>
                    <a:lstStyle/>
                    <a:p>
                      <a:endParaRPr lang="en-IN" dirty="0"/>
                    </a:p>
                  </a:txBody>
                  <a:tcPr>
                    <a:solidFill>
                      <a:schemeClr val="tx2"/>
                    </a:solidFill>
                  </a:tcPr>
                </a:tc>
                <a:extLst>
                  <a:ext uri="{0D108BD9-81ED-4DB2-BD59-A6C34878D82A}">
                    <a16:rowId xmlns:a16="http://schemas.microsoft.com/office/drawing/2014/main" val="1489307667"/>
                  </a:ext>
                </a:extLst>
              </a:tr>
            </a:tbl>
          </a:graphicData>
        </a:graphic>
      </p:graphicFrame>
      <p:sp>
        <p:nvSpPr>
          <p:cNvPr id="7" name="TextBox 6">
            <a:extLst>
              <a:ext uri="{FF2B5EF4-FFF2-40B4-BE49-F238E27FC236}">
                <a16:creationId xmlns:a16="http://schemas.microsoft.com/office/drawing/2014/main" id="{912036DA-66F5-DBBD-F3F0-60F22B34D30E}"/>
              </a:ext>
            </a:extLst>
          </p:cNvPr>
          <p:cNvSpPr txBox="1"/>
          <p:nvPr/>
        </p:nvSpPr>
        <p:spPr>
          <a:xfrm>
            <a:off x="3899338" y="479573"/>
            <a:ext cx="4393323" cy="461665"/>
          </a:xfrm>
          <a:prstGeom prst="rect">
            <a:avLst/>
          </a:prstGeom>
          <a:solidFill>
            <a:schemeClr val="accent2"/>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lgn="ctr">
              <a:buFont typeface="Wingdings" panose="05000000000000000000" pitchFamily="2" charset="2"/>
              <a:buChar char="Ø"/>
            </a:pPr>
            <a:r>
              <a:rPr lang="en-US" sz="2400" b="1" dirty="0"/>
              <a:t>Graphical Univariant Analysis</a:t>
            </a:r>
          </a:p>
        </p:txBody>
      </p:sp>
      <p:pic>
        <p:nvPicPr>
          <p:cNvPr id="9" name="Picture 8">
            <a:extLst>
              <a:ext uri="{FF2B5EF4-FFF2-40B4-BE49-F238E27FC236}">
                <a16:creationId xmlns:a16="http://schemas.microsoft.com/office/drawing/2014/main" id="{61A511D1-079F-780B-CC4F-060BBCB16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7702"/>
            <a:ext cx="12192000" cy="5160298"/>
          </a:xfrm>
          <a:prstGeom prst="rect">
            <a:avLst/>
          </a:prstGeom>
        </p:spPr>
      </p:pic>
    </p:spTree>
    <p:extLst>
      <p:ext uri="{BB962C8B-B14F-4D97-AF65-F5344CB8AC3E}">
        <p14:creationId xmlns:p14="http://schemas.microsoft.com/office/powerpoint/2010/main" val="131721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9C13A38-695E-A268-27DC-C2F2CE379DA2}"/>
              </a:ext>
            </a:extLst>
          </p:cNvPr>
          <p:cNvGraphicFramePr>
            <a:graphicFrameLocks noGrp="1"/>
          </p:cNvGraphicFramePr>
          <p:nvPr>
            <p:extLst>
              <p:ext uri="{D42A27DB-BD31-4B8C-83A1-F6EECF244321}">
                <p14:modId xmlns:p14="http://schemas.microsoft.com/office/powerpoint/2010/main" val="956820723"/>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75678772"/>
                    </a:ext>
                  </a:extLst>
                </a:gridCol>
              </a:tblGrid>
              <a:tr h="6858000">
                <a:tc>
                  <a:txBody>
                    <a:bodyPr/>
                    <a:lstStyle/>
                    <a:p>
                      <a:endParaRPr lang="en-IN" dirty="0"/>
                    </a:p>
                  </a:txBody>
                  <a:tcPr>
                    <a:solidFill>
                      <a:schemeClr val="accent2">
                        <a:lumMod val="60000"/>
                        <a:lumOff val="40000"/>
                      </a:schemeClr>
                    </a:solidFill>
                  </a:tcPr>
                </a:tc>
                <a:extLst>
                  <a:ext uri="{0D108BD9-81ED-4DB2-BD59-A6C34878D82A}">
                    <a16:rowId xmlns:a16="http://schemas.microsoft.com/office/drawing/2014/main" val="1533463125"/>
                  </a:ext>
                </a:extLst>
              </a:tr>
            </a:tbl>
          </a:graphicData>
        </a:graphic>
      </p:graphicFrame>
      <p:pic>
        <p:nvPicPr>
          <p:cNvPr id="5" name="Picture 4">
            <a:extLst>
              <a:ext uri="{FF2B5EF4-FFF2-40B4-BE49-F238E27FC236}">
                <a16:creationId xmlns:a16="http://schemas.microsoft.com/office/drawing/2014/main" id="{D49C885A-8AA4-F453-6A28-9428C11FF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2004"/>
            <a:ext cx="12192000" cy="5438113"/>
          </a:xfrm>
          <a:prstGeom prst="rect">
            <a:avLst/>
          </a:prstGeom>
        </p:spPr>
      </p:pic>
      <p:sp>
        <p:nvSpPr>
          <p:cNvPr id="7" name="TextBox 6">
            <a:extLst>
              <a:ext uri="{FF2B5EF4-FFF2-40B4-BE49-F238E27FC236}">
                <a16:creationId xmlns:a16="http://schemas.microsoft.com/office/drawing/2014/main" id="{3D207017-9837-4E23-EDE3-447B250E5A3F}"/>
              </a:ext>
            </a:extLst>
          </p:cNvPr>
          <p:cNvSpPr txBox="1"/>
          <p:nvPr/>
        </p:nvSpPr>
        <p:spPr>
          <a:xfrm>
            <a:off x="4172607" y="218939"/>
            <a:ext cx="3499945"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lgn="ctr">
              <a:buFont typeface="Wingdings" panose="05000000000000000000" pitchFamily="2" charset="2"/>
              <a:buChar char="Ø"/>
            </a:pPr>
            <a:r>
              <a:rPr lang="en-US" sz="2400" b="1" dirty="0"/>
              <a:t>Correlation  Analysis</a:t>
            </a:r>
          </a:p>
        </p:txBody>
      </p:sp>
    </p:spTree>
    <p:extLst>
      <p:ext uri="{BB962C8B-B14F-4D97-AF65-F5344CB8AC3E}">
        <p14:creationId xmlns:p14="http://schemas.microsoft.com/office/powerpoint/2010/main" val="3993489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F5B53CC-E9B2-AB9C-C5CA-268359335879}"/>
              </a:ext>
            </a:extLst>
          </p:cNvPr>
          <p:cNvGraphicFramePr>
            <a:graphicFrameLocks noGrp="1"/>
          </p:cNvGraphicFramePr>
          <p:nvPr>
            <p:extLst>
              <p:ext uri="{D42A27DB-BD31-4B8C-83A1-F6EECF244321}">
                <p14:modId xmlns:p14="http://schemas.microsoft.com/office/powerpoint/2010/main" val="3997318728"/>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862200845"/>
                    </a:ext>
                  </a:extLst>
                </a:gridCol>
              </a:tblGrid>
              <a:tr h="6858000">
                <a:tc>
                  <a:txBody>
                    <a:bodyPr/>
                    <a:lstStyle/>
                    <a:p>
                      <a:endParaRPr lang="en-IN" dirty="0"/>
                    </a:p>
                  </a:txBody>
                  <a:tcPr>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path path="circle">
                        <a:fillToRect l="100000" t="100000"/>
                      </a:path>
                      <a:tileRect r="-100000" b="-100000"/>
                    </a:gradFill>
                  </a:tcPr>
                </a:tc>
                <a:extLst>
                  <a:ext uri="{0D108BD9-81ED-4DB2-BD59-A6C34878D82A}">
                    <a16:rowId xmlns:a16="http://schemas.microsoft.com/office/drawing/2014/main" val="345318160"/>
                  </a:ext>
                </a:extLst>
              </a:tr>
            </a:tbl>
          </a:graphicData>
        </a:graphic>
      </p:graphicFrame>
      <p:sp>
        <p:nvSpPr>
          <p:cNvPr id="7" name="TextBox 6">
            <a:extLst>
              <a:ext uri="{FF2B5EF4-FFF2-40B4-BE49-F238E27FC236}">
                <a16:creationId xmlns:a16="http://schemas.microsoft.com/office/drawing/2014/main" id="{793C804F-A296-DAFB-ECBD-5ACD36699C88}"/>
              </a:ext>
            </a:extLst>
          </p:cNvPr>
          <p:cNvSpPr txBox="1"/>
          <p:nvPr/>
        </p:nvSpPr>
        <p:spPr>
          <a:xfrm>
            <a:off x="3168391" y="259034"/>
            <a:ext cx="5366009" cy="461665"/>
          </a:xfrm>
          <a:prstGeom prst="rect">
            <a:avLst/>
          </a:prstGeom>
          <a:noFill/>
        </p:spPr>
        <p:txBody>
          <a:bodyPr wrap="square" rtlCol="0">
            <a:spAutoFit/>
          </a:bodyPr>
          <a:lstStyle/>
          <a:p>
            <a:pPr algn="ctr"/>
            <a:r>
              <a:rPr lang="en-IN" sz="2400" b="1" i="0" u="sng" strike="noStrike" baseline="0" dirty="0">
                <a:solidFill>
                  <a:srgbClr val="000000"/>
                </a:solidFill>
                <a:latin typeface="Arial" panose="020B0604020202020204" pitchFamily="34" charset="0"/>
              </a:rPr>
              <a:t>Task 2 - User Engagement Analysis </a:t>
            </a:r>
            <a:endParaRPr lang="en-IN" sz="2400" b="1" u="sng" dirty="0"/>
          </a:p>
        </p:txBody>
      </p:sp>
      <p:pic>
        <p:nvPicPr>
          <p:cNvPr id="9" name="Picture 8">
            <a:extLst>
              <a:ext uri="{FF2B5EF4-FFF2-40B4-BE49-F238E27FC236}">
                <a16:creationId xmlns:a16="http://schemas.microsoft.com/office/drawing/2014/main" id="{C7A22D8E-A784-494E-F77B-076B8FF98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94941"/>
            <a:ext cx="5917325" cy="4363059"/>
          </a:xfrm>
          <a:prstGeom prst="rect">
            <a:avLst/>
          </a:prstGeom>
        </p:spPr>
      </p:pic>
      <p:pic>
        <p:nvPicPr>
          <p:cNvPr id="11" name="Picture 10">
            <a:extLst>
              <a:ext uri="{FF2B5EF4-FFF2-40B4-BE49-F238E27FC236}">
                <a16:creationId xmlns:a16="http://schemas.microsoft.com/office/drawing/2014/main" id="{C6A66E3F-925E-5BA4-63C3-3932CE509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676" y="2489270"/>
            <a:ext cx="6020656" cy="4368730"/>
          </a:xfrm>
          <a:prstGeom prst="rect">
            <a:avLst/>
          </a:prstGeom>
        </p:spPr>
      </p:pic>
    </p:spTree>
    <p:extLst>
      <p:ext uri="{BB962C8B-B14F-4D97-AF65-F5344CB8AC3E}">
        <p14:creationId xmlns:p14="http://schemas.microsoft.com/office/powerpoint/2010/main" val="1253302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51A5BE4-152B-641E-4C3D-BB775AE21BA3}"/>
              </a:ext>
            </a:extLst>
          </p:cNvPr>
          <p:cNvGraphicFramePr>
            <a:graphicFrameLocks noGrp="1"/>
          </p:cNvGraphicFramePr>
          <p:nvPr>
            <p:extLst>
              <p:ext uri="{D42A27DB-BD31-4B8C-83A1-F6EECF244321}">
                <p14:modId xmlns:p14="http://schemas.microsoft.com/office/powerpoint/2010/main" val="2488274621"/>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399132812"/>
                    </a:ext>
                  </a:extLst>
                </a:gridCol>
              </a:tblGrid>
              <a:tr h="6858000">
                <a:tc>
                  <a:txBody>
                    <a:bodyPr/>
                    <a:lstStyle/>
                    <a:p>
                      <a:endParaRPr lang="en-IN" dirty="0"/>
                    </a:p>
                  </a:txBody>
                  <a:tcPr>
                    <a:solidFill>
                      <a:schemeClr val="accent2">
                        <a:lumMod val="60000"/>
                        <a:lumOff val="40000"/>
                      </a:schemeClr>
                    </a:solidFill>
                  </a:tcPr>
                </a:tc>
                <a:extLst>
                  <a:ext uri="{0D108BD9-81ED-4DB2-BD59-A6C34878D82A}">
                    <a16:rowId xmlns:a16="http://schemas.microsoft.com/office/drawing/2014/main" val="2528312292"/>
                  </a:ext>
                </a:extLst>
              </a:tr>
            </a:tbl>
          </a:graphicData>
        </a:graphic>
      </p:graphicFrame>
      <p:sp>
        <p:nvSpPr>
          <p:cNvPr id="5" name="TextBox 4">
            <a:extLst>
              <a:ext uri="{FF2B5EF4-FFF2-40B4-BE49-F238E27FC236}">
                <a16:creationId xmlns:a16="http://schemas.microsoft.com/office/drawing/2014/main" id="{FE27BC22-97D8-55A6-3F48-749E34F78106}"/>
              </a:ext>
            </a:extLst>
          </p:cNvPr>
          <p:cNvSpPr txBox="1"/>
          <p:nvPr/>
        </p:nvSpPr>
        <p:spPr>
          <a:xfrm>
            <a:off x="4277710" y="123138"/>
            <a:ext cx="3689131" cy="461665"/>
          </a:xfrm>
          <a:prstGeom prst="rect">
            <a:avLst/>
          </a:prstGeom>
          <a:solidFill>
            <a:schemeClr val="accent2">
              <a:lumMod val="75000"/>
            </a:schemeClr>
          </a:solidFill>
        </p:spPr>
        <p:txBody>
          <a:bodyPr wrap="square" rtlCol="0">
            <a:spAutoFit/>
          </a:bodyPr>
          <a:lstStyle/>
          <a:p>
            <a:pPr algn="ctr"/>
            <a:r>
              <a:rPr lang="en-US" sz="2400" b="1" u="sng" dirty="0"/>
              <a:t>K-MEANS CLUSTERING</a:t>
            </a:r>
            <a:endParaRPr lang="en-IN" sz="2400" b="1" u="sng" dirty="0"/>
          </a:p>
        </p:txBody>
      </p:sp>
      <p:pic>
        <p:nvPicPr>
          <p:cNvPr id="7" name="Picture 6">
            <a:extLst>
              <a:ext uri="{FF2B5EF4-FFF2-40B4-BE49-F238E27FC236}">
                <a16:creationId xmlns:a16="http://schemas.microsoft.com/office/drawing/2014/main" id="{F6324006-7A48-FE1C-24C4-6BEA486CE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4773" y="3622036"/>
            <a:ext cx="6327228" cy="3235964"/>
          </a:xfrm>
          <a:prstGeom prst="rect">
            <a:avLst/>
          </a:prstGeom>
        </p:spPr>
      </p:pic>
      <p:sp>
        <p:nvSpPr>
          <p:cNvPr id="8" name="TextBox 7">
            <a:extLst>
              <a:ext uri="{FF2B5EF4-FFF2-40B4-BE49-F238E27FC236}">
                <a16:creationId xmlns:a16="http://schemas.microsoft.com/office/drawing/2014/main" id="{D3D287FE-91B0-769E-DD7A-315DBF6DD80A}"/>
              </a:ext>
            </a:extLst>
          </p:cNvPr>
          <p:cNvSpPr txBox="1"/>
          <p:nvPr/>
        </p:nvSpPr>
        <p:spPr>
          <a:xfrm>
            <a:off x="447584" y="968026"/>
            <a:ext cx="11082263" cy="2903359"/>
          </a:xfrm>
          <a:prstGeom prst="rect">
            <a:avLst/>
          </a:prstGeom>
          <a:noFill/>
        </p:spPr>
        <p:txBody>
          <a:bodyPr wrap="square" rtlCol="0">
            <a:spAutoFit/>
          </a:bodyPr>
          <a:lstStyle/>
          <a:p>
            <a:pPr algn="l" fontAlgn="base">
              <a:buNone/>
            </a:pPr>
            <a:r>
              <a:rPr lang="en-US" sz="3200" b="1" i="0" dirty="0">
                <a:effectLst/>
                <a:latin typeface="Nunito" pitchFamily="2" charset="0"/>
              </a:rPr>
              <a:t>                    </a:t>
            </a:r>
            <a:r>
              <a:rPr lang="en-US" sz="3200" b="1" i="0" u="sng" dirty="0">
                <a:effectLst/>
                <a:latin typeface="Nunito" pitchFamily="2" charset="0"/>
              </a:rPr>
              <a:t>Understanding K-means Clustering</a:t>
            </a:r>
          </a:p>
          <a:p>
            <a:pPr algn="l" rtl="0" fontAlgn="base">
              <a:spcAft>
                <a:spcPts val="750"/>
              </a:spcAft>
            </a:pPr>
            <a:endParaRPr lang="en-US" sz="2400" b="1" i="0" dirty="0">
              <a:effectLst/>
              <a:latin typeface="Nunito" pitchFamily="2" charset="0"/>
            </a:endParaRPr>
          </a:p>
          <a:p>
            <a:pPr algn="l" rtl="0" fontAlgn="base">
              <a:spcAft>
                <a:spcPts val="750"/>
              </a:spcAft>
            </a:pPr>
            <a:r>
              <a:rPr lang="en-US" sz="2400" b="0" i="0" dirty="0">
                <a:solidFill>
                  <a:srgbClr val="000000"/>
                </a:solidFill>
                <a:effectLst/>
                <a:latin typeface="Verdana" panose="020B0604030504040204" pitchFamily="34" charset="0"/>
              </a:rPr>
              <a:t>K-means clustering algorithm computes the centroids and iterates until we it finds optimal centroid. It assumes that the number of clusters are already known. It is also called </a:t>
            </a:r>
            <a:r>
              <a:rPr lang="en-US" sz="2400" b="1" i="0" dirty="0">
                <a:solidFill>
                  <a:srgbClr val="000000"/>
                </a:solidFill>
                <a:effectLst/>
                <a:latin typeface="Verdana" panose="020B0604030504040204" pitchFamily="34" charset="0"/>
              </a:rPr>
              <a:t>flat clustering</a:t>
            </a:r>
            <a:r>
              <a:rPr lang="en-US" sz="2400" b="0" i="0" dirty="0">
                <a:solidFill>
                  <a:srgbClr val="000000"/>
                </a:solidFill>
                <a:effectLst/>
                <a:latin typeface="Verdana" panose="020B0604030504040204" pitchFamily="34" charset="0"/>
              </a:rPr>
              <a:t> algorithm. The number of clusters identified from data by algorithm is represented by 'K' in K-means.</a:t>
            </a:r>
            <a:endParaRPr lang="en-US" sz="2400" b="1" i="0" dirty="0">
              <a:effectLst/>
              <a:latin typeface="Nunito" pitchFamily="2" charset="0"/>
            </a:endParaRPr>
          </a:p>
        </p:txBody>
      </p:sp>
      <p:sp>
        <p:nvSpPr>
          <p:cNvPr id="10" name="Arrow: Right 9">
            <a:extLst>
              <a:ext uri="{FF2B5EF4-FFF2-40B4-BE49-F238E27FC236}">
                <a16:creationId xmlns:a16="http://schemas.microsoft.com/office/drawing/2014/main" id="{49202B47-C6F1-01AB-C666-4746BB70641D}"/>
              </a:ext>
            </a:extLst>
          </p:cNvPr>
          <p:cNvSpPr/>
          <p:nvPr/>
        </p:nvSpPr>
        <p:spPr>
          <a:xfrm>
            <a:off x="332509" y="968026"/>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0506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3031F30-365F-3070-900C-9E8AC7320BAC}"/>
              </a:ext>
            </a:extLst>
          </p:cNvPr>
          <p:cNvGraphicFramePr>
            <a:graphicFrameLocks noGrp="1"/>
          </p:cNvGraphicFramePr>
          <p:nvPr>
            <p:extLst>
              <p:ext uri="{D42A27DB-BD31-4B8C-83A1-F6EECF244321}">
                <p14:modId xmlns:p14="http://schemas.microsoft.com/office/powerpoint/2010/main" val="24031686"/>
              </p:ext>
            </p:extLst>
          </p:nvPr>
        </p:nvGraphicFramePr>
        <p:xfrm>
          <a:off x="0" y="0"/>
          <a:ext cx="12192000" cy="67437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966281638"/>
                    </a:ext>
                  </a:extLst>
                </a:gridCol>
              </a:tblGrid>
              <a:tr h="6743700">
                <a:tc>
                  <a:txBody>
                    <a:bodyPr/>
                    <a:lstStyle/>
                    <a:p>
                      <a:endParaRPr lang="en-IN" dirty="0"/>
                    </a:p>
                  </a:txBody>
                  <a:tcPr>
                    <a:solidFill>
                      <a:schemeClr val="accent4">
                        <a:lumMod val="60000"/>
                        <a:lumOff val="40000"/>
                      </a:schemeClr>
                    </a:solidFill>
                  </a:tcPr>
                </a:tc>
                <a:extLst>
                  <a:ext uri="{0D108BD9-81ED-4DB2-BD59-A6C34878D82A}">
                    <a16:rowId xmlns:a16="http://schemas.microsoft.com/office/drawing/2014/main" val="3151608682"/>
                  </a:ext>
                </a:extLst>
              </a:tr>
            </a:tbl>
          </a:graphicData>
        </a:graphic>
      </p:graphicFrame>
      <p:pic>
        <p:nvPicPr>
          <p:cNvPr id="9" name="Picture 8">
            <a:extLst>
              <a:ext uri="{FF2B5EF4-FFF2-40B4-BE49-F238E27FC236}">
                <a16:creationId xmlns:a16="http://schemas.microsoft.com/office/drawing/2014/main" id="{72B08C9E-7F3A-D9DB-B6C2-3F38AC3AB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3090"/>
            <a:ext cx="12192000" cy="4620610"/>
          </a:xfrm>
          <a:prstGeom prst="rect">
            <a:avLst/>
          </a:prstGeom>
        </p:spPr>
      </p:pic>
      <p:sp>
        <p:nvSpPr>
          <p:cNvPr id="10" name="TextBox 9">
            <a:extLst>
              <a:ext uri="{FF2B5EF4-FFF2-40B4-BE49-F238E27FC236}">
                <a16:creationId xmlns:a16="http://schemas.microsoft.com/office/drawing/2014/main" id="{58CD1D59-35F8-20FC-CF26-5F1C7DE39AF6}"/>
              </a:ext>
            </a:extLst>
          </p:cNvPr>
          <p:cNvSpPr txBox="1"/>
          <p:nvPr/>
        </p:nvSpPr>
        <p:spPr>
          <a:xfrm>
            <a:off x="2722178" y="207221"/>
            <a:ext cx="6884277" cy="646331"/>
          </a:xfrm>
          <a:prstGeom prst="rect">
            <a:avLst/>
          </a:prstGeom>
          <a:solidFill>
            <a:schemeClr val="accent2">
              <a:lumMod val="40000"/>
              <a:lumOff val="60000"/>
            </a:schemeClr>
          </a:solidFill>
        </p:spPr>
        <p:txBody>
          <a:bodyPr wrap="square" rtlCol="0">
            <a:spAutoFit/>
          </a:bodyPr>
          <a:lstStyle/>
          <a:p>
            <a:pPr algn="ctr"/>
            <a:r>
              <a:rPr lang="en-US" sz="3600" b="1" u="sng" dirty="0"/>
              <a:t>Visualization of k-means clustering</a:t>
            </a:r>
            <a:endParaRPr lang="en-IN" sz="3600" b="1" u="sng" dirty="0"/>
          </a:p>
        </p:txBody>
      </p:sp>
    </p:spTree>
    <p:extLst>
      <p:ext uri="{BB962C8B-B14F-4D97-AF65-F5344CB8AC3E}">
        <p14:creationId xmlns:p14="http://schemas.microsoft.com/office/powerpoint/2010/main" val="375079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06A3204-4CD7-2CC3-AF0B-2407FFECBD66}"/>
              </a:ext>
            </a:extLst>
          </p:cNvPr>
          <p:cNvGraphicFramePr>
            <a:graphicFrameLocks noGrp="1"/>
          </p:cNvGraphicFramePr>
          <p:nvPr>
            <p:extLst>
              <p:ext uri="{D42A27DB-BD31-4B8C-83A1-F6EECF244321}">
                <p14:modId xmlns:p14="http://schemas.microsoft.com/office/powerpoint/2010/main" val="134242984"/>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674017603"/>
                    </a:ext>
                  </a:extLst>
                </a:gridCol>
              </a:tblGrid>
              <a:tr h="6858000">
                <a:tc>
                  <a:txBody>
                    <a:bodyPr/>
                    <a:lstStyle/>
                    <a:p>
                      <a:endParaRPr lang="en-IN" sz="2000" dirty="0"/>
                    </a:p>
                  </a:txBody>
                  <a:tcPr>
                    <a:solidFill>
                      <a:schemeClr val="accent4">
                        <a:lumMod val="40000"/>
                        <a:lumOff val="60000"/>
                      </a:schemeClr>
                    </a:solidFill>
                  </a:tcPr>
                </a:tc>
                <a:extLst>
                  <a:ext uri="{0D108BD9-81ED-4DB2-BD59-A6C34878D82A}">
                    <a16:rowId xmlns:a16="http://schemas.microsoft.com/office/drawing/2014/main" val="1722439127"/>
                  </a:ext>
                </a:extLst>
              </a:tr>
            </a:tbl>
          </a:graphicData>
        </a:graphic>
      </p:graphicFrame>
      <p:sp>
        <p:nvSpPr>
          <p:cNvPr id="6" name="TextBox 5">
            <a:extLst>
              <a:ext uri="{FF2B5EF4-FFF2-40B4-BE49-F238E27FC236}">
                <a16:creationId xmlns:a16="http://schemas.microsoft.com/office/drawing/2014/main" id="{9B6DDE78-E794-40AD-6D3E-3E17C37CF2BE}"/>
              </a:ext>
            </a:extLst>
          </p:cNvPr>
          <p:cNvSpPr txBox="1"/>
          <p:nvPr/>
        </p:nvSpPr>
        <p:spPr>
          <a:xfrm>
            <a:off x="4698124" y="145473"/>
            <a:ext cx="3373822" cy="584775"/>
          </a:xfrm>
          <a:prstGeom prst="rect">
            <a:avLst/>
          </a:prstGeom>
          <a:solidFill>
            <a:schemeClr val="accent5">
              <a:lumMod val="40000"/>
              <a:lumOff val="60000"/>
            </a:schemeClr>
          </a:solidFill>
        </p:spPr>
        <p:txBody>
          <a:bodyPr wrap="square" rtlCol="0">
            <a:spAutoFit/>
          </a:bodyPr>
          <a:lstStyle/>
          <a:p>
            <a:pPr algn="ctr"/>
            <a:r>
              <a:rPr lang="en-US" sz="3200" b="1" u="sng" dirty="0"/>
              <a:t>ELBOW METHOD</a:t>
            </a:r>
            <a:endParaRPr lang="en-IN" sz="3200" b="1" u="sng" dirty="0"/>
          </a:p>
        </p:txBody>
      </p:sp>
      <p:pic>
        <p:nvPicPr>
          <p:cNvPr id="8" name="Picture 7">
            <a:extLst>
              <a:ext uri="{FF2B5EF4-FFF2-40B4-BE49-F238E27FC236}">
                <a16:creationId xmlns:a16="http://schemas.microsoft.com/office/drawing/2014/main" id="{709931F9-381B-3284-152D-5DA4A37E8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503" y="3091514"/>
            <a:ext cx="8628994" cy="3766486"/>
          </a:xfrm>
          <a:prstGeom prst="rect">
            <a:avLst/>
          </a:prstGeom>
        </p:spPr>
      </p:pic>
      <p:sp>
        <p:nvSpPr>
          <p:cNvPr id="9" name="TextBox 8">
            <a:extLst>
              <a:ext uri="{FF2B5EF4-FFF2-40B4-BE49-F238E27FC236}">
                <a16:creationId xmlns:a16="http://schemas.microsoft.com/office/drawing/2014/main" id="{C87E1C11-4D26-E359-9DF6-B72FC63CABDA}"/>
              </a:ext>
            </a:extLst>
          </p:cNvPr>
          <p:cNvSpPr txBox="1"/>
          <p:nvPr/>
        </p:nvSpPr>
        <p:spPr>
          <a:xfrm>
            <a:off x="382612" y="1448637"/>
            <a:ext cx="11398827" cy="1631216"/>
          </a:xfrm>
          <a:prstGeom prst="rect">
            <a:avLst/>
          </a:prstGeom>
          <a:noFill/>
        </p:spPr>
        <p:txBody>
          <a:bodyPr wrap="square" rtlCol="0">
            <a:spAutoFit/>
          </a:bodyPr>
          <a:lstStyle/>
          <a:p>
            <a:r>
              <a:rPr lang="en-US" sz="2000" b="1" i="0" dirty="0">
                <a:solidFill>
                  <a:srgbClr val="242424"/>
                </a:solidFill>
                <a:effectLst/>
                <a:latin typeface="source-serif-pro"/>
              </a:rPr>
              <a:t>The Elbow Method is a visual approach used to determine the ideal ‘K’ (number of clusters) in K-means clustering. It operates by calculating the Within-Cluster Sum of Squares (WCSS), which is the total of the squared distances between data points and their cluster center. However, there is a point where increasing K no longer leads to a significant decrease in WCSS, and the rate of decrease slows down. This point is often referred to as the elbow.</a:t>
            </a:r>
            <a:endParaRPr lang="en-IN" sz="2000" b="1" dirty="0"/>
          </a:p>
        </p:txBody>
      </p:sp>
    </p:spTree>
    <p:extLst>
      <p:ext uri="{BB962C8B-B14F-4D97-AF65-F5344CB8AC3E}">
        <p14:creationId xmlns:p14="http://schemas.microsoft.com/office/powerpoint/2010/main" val="1375917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86FAA4E-23C2-98BA-5B94-D4DC1523876D}"/>
              </a:ext>
            </a:extLst>
          </p:cNvPr>
          <p:cNvGraphicFramePr>
            <a:graphicFrameLocks noGrp="1"/>
          </p:cNvGraphicFramePr>
          <p:nvPr>
            <p:extLst>
              <p:ext uri="{D42A27DB-BD31-4B8C-83A1-F6EECF244321}">
                <p14:modId xmlns:p14="http://schemas.microsoft.com/office/powerpoint/2010/main" val="1479321311"/>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077278970"/>
                    </a:ext>
                  </a:extLst>
                </a:gridCol>
              </a:tblGrid>
              <a:tr h="6858000">
                <a:tc>
                  <a:txBody>
                    <a:bodyPr/>
                    <a:lstStyle/>
                    <a:p>
                      <a:endParaRPr lang="en-IN" dirty="0"/>
                    </a:p>
                  </a:txBody>
                  <a:tcPr>
                    <a:solidFill>
                      <a:schemeClr val="accent2">
                        <a:lumMod val="40000"/>
                        <a:lumOff val="60000"/>
                      </a:schemeClr>
                    </a:solidFill>
                  </a:tcPr>
                </a:tc>
                <a:extLst>
                  <a:ext uri="{0D108BD9-81ED-4DB2-BD59-A6C34878D82A}">
                    <a16:rowId xmlns:a16="http://schemas.microsoft.com/office/drawing/2014/main" val="918534160"/>
                  </a:ext>
                </a:extLst>
              </a:tr>
            </a:tbl>
          </a:graphicData>
        </a:graphic>
      </p:graphicFrame>
      <p:sp>
        <p:nvSpPr>
          <p:cNvPr id="5" name="TextBox 4">
            <a:extLst>
              <a:ext uri="{FF2B5EF4-FFF2-40B4-BE49-F238E27FC236}">
                <a16:creationId xmlns:a16="http://schemas.microsoft.com/office/drawing/2014/main" id="{534FF709-4F35-273C-F79C-84523FDE6594}"/>
              </a:ext>
            </a:extLst>
          </p:cNvPr>
          <p:cNvSpPr txBox="1"/>
          <p:nvPr/>
        </p:nvSpPr>
        <p:spPr>
          <a:xfrm>
            <a:off x="3967467" y="217634"/>
            <a:ext cx="4136009" cy="523220"/>
          </a:xfrm>
          <a:prstGeom prst="rect">
            <a:avLst/>
          </a:prstGeom>
          <a:solidFill>
            <a:schemeClr val="accent2"/>
          </a:solidFill>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IN" sz="2400" b="1" dirty="0"/>
              <a:t>Task 3 - </a:t>
            </a:r>
            <a:r>
              <a:rPr lang="en-IN" sz="2800" b="1" dirty="0"/>
              <a:t>Experience</a:t>
            </a:r>
            <a:r>
              <a:rPr lang="en-IN" sz="2400" b="1" dirty="0"/>
              <a:t> Analytics</a:t>
            </a:r>
          </a:p>
        </p:txBody>
      </p:sp>
      <p:pic>
        <p:nvPicPr>
          <p:cNvPr id="7" name="Picture 6">
            <a:extLst>
              <a:ext uri="{FF2B5EF4-FFF2-40B4-BE49-F238E27FC236}">
                <a16:creationId xmlns:a16="http://schemas.microsoft.com/office/drawing/2014/main" id="{9DBB6BF3-5E20-DF0F-6050-33589D2E1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411" y="3171311"/>
            <a:ext cx="7179589" cy="3686689"/>
          </a:xfrm>
          <a:prstGeom prst="rect">
            <a:avLst/>
          </a:prstGeom>
        </p:spPr>
      </p:pic>
      <p:sp>
        <p:nvSpPr>
          <p:cNvPr id="8" name="TextBox 7">
            <a:extLst>
              <a:ext uri="{FF2B5EF4-FFF2-40B4-BE49-F238E27FC236}">
                <a16:creationId xmlns:a16="http://schemas.microsoft.com/office/drawing/2014/main" id="{92E3D237-A11A-8D18-503C-95250E1A5BC2}"/>
              </a:ext>
            </a:extLst>
          </p:cNvPr>
          <p:cNvSpPr txBox="1"/>
          <p:nvPr/>
        </p:nvSpPr>
        <p:spPr>
          <a:xfrm>
            <a:off x="0" y="1243438"/>
            <a:ext cx="12192000" cy="1754326"/>
          </a:xfrm>
          <a:prstGeom prst="rect">
            <a:avLst/>
          </a:prstGeom>
          <a:solidFill>
            <a:schemeClr val="tx2">
              <a:lumMod val="40000"/>
              <a:lumOff val="60000"/>
            </a:schemeClr>
          </a:solidFill>
        </p:spPr>
        <p:txBody>
          <a:bodyPr wrap="square" rtlCol="0">
            <a:spAutoFit/>
          </a:bodyPr>
          <a:lstStyle/>
          <a:p>
            <a:r>
              <a:rPr lang="en-US" sz="1800" b="1" i="0" u="none" strike="noStrike" baseline="0" dirty="0">
                <a:solidFill>
                  <a:srgbClr val="FF0000"/>
                </a:solidFill>
                <a:latin typeface="Arial" panose="020B0604020202020204" pitchFamily="34" charset="0"/>
              </a:rPr>
              <a:t>The Telecommunication industry has experienced a great revolution in the last decade. Mobile devices have become the new fashion trend and play a vital role in everyone's life. The success of the mobile industry is largely dependent on its consumers. Therefore, the vendors must focus on their target audience i.e. what are the needs and requirements of their consumers and how they feel and perceive their products. Tracking &amp; evaluating customers’ experience can help organizations optimize their products and services so that they meet evolving user expectations, needs, and acceptance</a:t>
            </a:r>
            <a:r>
              <a:rPr lang="en-US" sz="1800" b="0" i="0" u="none" strike="noStrike" baseline="0" dirty="0">
                <a:solidFill>
                  <a:srgbClr val="FF0000"/>
                </a:solidFill>
                <a:latin typeface="Arial" panose="020B0604020202020204" pitchFamily="34" charset="0"/>
              </a:rPr>
              <a:t>. </a:t>
            </a:r>
            <a:endParaRPr lang="en-IN" dirty="0">
              <a:solidFill>
                <a:srgbClr val="FF0000"/>
              </a:solidFill>
            </a:endParaRPr>
          </a:p>
        </p:txBody>
      </p:sp>
    </p:spTree>
    <p:extLst>
      <p:ext uri="{BB962C8B-B14F-4D97-AF65-F5344CB8AC3E}">
        <p14:creationId xmlns:p14="http://schemas.microsoft.com/office/powerpoint/2010/main" val="215008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C0FFDBF-02B3-23DE-B84C-1635C2D2E9AC}"/>
              </a:ext>
            </a:extLst>
          </p:cNvPr>
          <p:cNvGraphicFramePr>
            <a:graphicFrameLocks noGrp="1"/>
          </p:cNvGraphicFramePr>
          <p:nvPr>
            <p:extLst>
              <p:ext uri="{D42A27DB-BD31-4B8C-83A1-F6EECF244321}">
                <p14:modId xmlns:p14="http://schemas.microsoft.com/office/powerpoint/2010/main" val="3471211261"/>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463707212"/>
                    </a:ext>
                  </a:extLst>
                </a:gridCol>
              </a:tblGrid>
              <a:tr h="6858000">
                <a:tc>
                  <a:txBody>
                    <a:bodyPr/>
                    <a:lstStyle/>
                    <a:p>
                      <a:endParaRPr lang="en-IN" dirty="0"/>
                    </a:p>
                  </a:txBody>
                  <a:tcPr/>
                </a:tc>
                <a:extLst>
                  <a:ext uri="{0D108BD9-81ED-4DB2-BD59-A6C34878D82A}">
                    <a16:rowId xmlns:a16="http://schemas.microsoft.com/office/drawing/2014/main" val="1554367689"/>
                  </a:ext>
                </a:extLst>
              </a:tr>
            </a:tbl>
          </a:graphicData>
        </a:graphic>
      </p:graphicFrame>
      <p:pic>
        <p:nvPicPr>
          <p:cNvPr id="4" name="Picture 3">
            <a:extLst>
              <a:ext uri="{FF2B5EF4-FFF2-40B4-BE49-F238E27FC236}">
                <a16:creationId xmlns:a16="http://schemas.microsoft.com/office/drawing/2014/main" id="{83E330C4-2435-21F0-F766-73B3F8BED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7999"/>
          </a:xfrm>
          <a:prstGeom prst="rect">
            <a:avLst/>
          </a:prstGeom>
        </p:spPr>
      </p:pic>
    </p:spTree>
    <p:extLst>
      <p:ext uri="{BB962C8B-B14F-4D97-AF65-F5344CB8AC3E}">
        <p14:creationId xmlns:p14="http://schemas.microsoft.com/office/powerpoint/2010/main" val="804520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9B60C3C-3ADA-14CE-2C7F-96B96F497771}"/>
              </a:ext>
            </a:extLst>
          </p:cNvPr>
          <p:cNvGraphicFramePr>
            <a:graphicFrameLocks noGrp="1"/>
          </p:cNvGraphicFramePr>
          <p:nvPr>
            <p:extLst>
              <p:ext uri="{D42A27DB-BD31-4B8C-83A1-F6EECF244321}">
                <p14:modId xmlns:p14="http://schemas.microsoft.com/office/powerpoint/2010/main" val="1809913937"/>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825347898"/>
                    </a:ext>
                  </a:extLst>
                </a:gridCol>
              </a:tblGrid>
              <a:tr h="6858000">
                <a:tc>
                  <a:txBody>
                    <a:bodyPr/>
                    <a:lstStyle/>
                    <a:p>
                      <a:endParaRPr lang="en-IN" dirty="0"/>
                    </a:p>
                  </a:txBody>
                  <a:tcPr/>
                </a:tc>
                <a:extLst>
                  <a:ext uri="{0D108BD9-81ED-4DB2-BD59-A6C34878D82A}">
                    <a16:rowId xmlns:a16="http://schemas.microsoft.com/office/drawing/2014/main" val="2434256207"/>
                  </a:ext>
                </a:extLst>
              </a:tr>
            </a:tbl>
          </a:graphicData>
        </a:graphic>
      </p:graphicFrame>
      <p:pic>
        <p:nvPicPr>
          <p:cNvPr id="8" name="Picture 7">
            <a:extLst>
              <a:ext uri="{FF2B5EF4-FFF2-40B4-BE49-F238E27FC236}">
                <a16:creationId xmlns:a16="http://schemas.microsoft.com/office/drawing/2014/main" id="{BB5F1340-6F00-DB00-2402-999CB801E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161365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47CCAD-B3D0-CC36-46DF-CA55DF0A359E}"/>
              </a:ext>
            </a:extLst>
          </p:cNvPr>
          <p:cNvGraphicFramePr>
            <a:graphicFrameLocks noGrp="1"/>
          </p:cNvGraphicFramePr>
          <p:nvPr>
            <p:extLst>
              <p:ext uri="{D42A27DB-BD31-4B8C-83A1-F6EECF244321}">
                <p14:modId xmlns:p14="http://schemas.microsoft.com/office/powerpoint/2010/main" val="3890919591"/>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784614432"/>
                    </a:ext>
                  </a:extLst>
                </a:gridCol>
              </a:tblGrid>
              <a:tr h="6858000">
                <a:tc>
                  <a:txBody>
                    <a:bodyPr/>
                    <a:lstStyle/>
                    <a:p>
                      <a:endParaRPr lang="en-IN" dirty="0"/>
                    </a:p>
                  </a:txBody>
                  <a:tcPr>
                    <a:solidFill>
                      <a:schemeClr val="accent4">
                        <a:lumMod val="60000"/>
                        <a:lumOff val="40000"/>
                      </a:schemeClr>
                    </a:solidFill>
                  </a:tcPr>
                </a:tc>
                <a:extLst>
                  <a:ext uri="{0D108BD9-81ED-4DB2-BD59-A6C34878D82A}">
                    <a16:rowId xmlns:a16="http://schemas.microsoft.com/office/drawing/2014/main" val="3038581613"/>
                  </a:ext>
                </a:extLst>
              </a:tr>
            </a:tbl>
          </a:graphicData>
        </a:graphic>
      </p:graphicFrame>
      <p:sp>
        <p:nvSpPr>
          <p:cNvPr id="5" name="TextBox 4">
            <a:extLst>
              <a:ext uri="{FF2B5EF4-FFF2-40B4-BE49-F238E27FC236}">
                <a16:creationId xmlns:a16="http://schemas.microsoft.com/office/drawing/2014/main" id="{61F57515-3D7C-30C0-C543-CC3BA7C5CB96}"/>
              </a:ext>
            </a:extLst>
          </p:cNvPr>
          <p:cNvSpPr txBox="1"/>
          <p:nvPr/>
        </p:nvSpPr>
        <p:spPr>
          <a:xfrm>
            <a:off x="3899340" y="137118"/>
            <a:ext cx="4116114" cy="461665"/>
          </a:xfrm>
          <a:prstGeom prst="rect">
            <a:avLst/>
          </a:prstGeom>
          <a:solidFill>
            <a:schemeClr val="accent2"/>
          </a:solidFill>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IN" sz="2400" b="1" dirty="0"/>
              <a:t>Task 4 - Satisfaction Analysis </a:t>
            </a:r>
          </a:p>
        </p:txBody>
      </p:sp>
      <p:sp>
        <p:nvSpPr>
          <p:cNvPr id="7" name="TextBox 6">
            <a:extLst>
              <a:ext uri="{FF2B5EF4-FFF2-40B4-BE49-F238E27FC236}">
                <a16:creationId xmlns:a16="http://schemas.microsoft.com/office/drawing/2014/main" id="{16626255-BCED-12EE-5711-10CC15986DC3}"/>
              </a:ext>
            </a:extLst>
          </p:cNvPr>
          <p:cNvSpPr txBox="1"/>
          <p:nvPr/>
        </p:nvSpPr>
        <p:spPr>
          <a:xfrm>
            <a:off x="1215736" y="1080655"/>
            <a:ext cx="10889673" cy="646331"/>
          </a:xfrm>
          <a:prstGeom prst="rect">
            <a:avLst/>
          </a:prstGeom>
          <a:noFill/>
        </p:spPr>
        <p:txBody>
          <a:bodyPr wrap="square" rtlCol="0">
            <a:spAutoFit/>
          </a:bodyPr>
          <a:lstStyle/>
          <a:p>
            <a:r>
              <a:rPr lang="en-US" sz="1800" b="0" i="0" u="none" strike="noStrike" baseline="0" dirty="0">
                <a:solidFill>
                  <a:srgbClr val="000000"/>
                </a:solidFill>
                <a:latin typeface="Arial" panose="020B0604020202020204" pitchFamily="34" charset="0"/>
              </a:rPr>
              <a:t>Assuming that the satisfaction of a user is dependent on user engagement and experience, you’re expected in this section to analyze customer satisfaction in depth. </a:t>
            </a:r>
            <a:endParaRPr lang="en-IN" dirty="0"/>
          </a:p>
        </p:txBody>
      </p:sp>
      <p:sp>
        <p:nvSpPr>
          <p:cNvPr id="8" name="Arrow: Right 7">
            <a:extLst>
              <a:ext uri="{FF2B5EF4-FFF2-40B4-BE49-F238E27FC236}">
                <a16:creationId xmlns:a16="http://schemas.microsoft.com/office/drawing/2014/main" id="{6272107A-F5AA-513B-1480-516C74E2B972}"/>
              </a:ext>
            </a:extLst>
          </p:cNvPr>
          <p:cNvSpPr/>
          <p:nvPr/>
        </p:nvSpPr>
        <p:spPr>
          <a:xfrm>
            <a:off x="150737" y="1080655"/>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6049D97-65CA-A951-D1CD-D3065FB54830}"/>
              </a:ext>
            </a:extLst>
          </p:cNvPr>
          <p:cNvSpPr txBox="1"/>
          <p:nvPr/>
        </p:nvSpPr>
        <p:spPr>
          <a:xfrm>
            <a:off x="150737" y="1978025"/>
            <a:ext cx="4051926" cy="461665"/>
          </a:xfrm>
          <a:prstGeom prst="rect">
            <a:avLst/>
          </a:prstGeom>
          <a:solidFill>
            <a:schemeClr val="accent1">
              <a:lumMod val="60000"/>
              <a:lumOff val="40000"/>
            </a:schemeClr>
          </a:solidFill>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gn="l">
              <a:buFont typeface="Wingdings" panose="05000000000000000000" pitchFamily="2" charset="2"/>
              <a:buChar char="Ø"/>
            </a:pPr>
            <a:r>
              <a:rPr lang="en-US" sz="2400" b="1" i="0" dirty="0">
                <a:solidFill>
                  <a:srgbClr val="000000"/>
                </a:solidFill>
                <a:effectLst/>
                <a:highlight>
                  <a:srgbClr val="FFFFFF"/>
                </a:highlight>
                <a:latin typeface="+mj-lt"/>
              </a:rPr>
              <a:t>Perform Euclidean </a:t>
            </a:r>
            <a:r>
              <a:rPr lang="en-US" sz="2400" b="1" dirty="0">
                <a:solidFill>
                  <a:srgbClr val="000000"/>
                </a:solidFill>
                <a:highlight>
                  <a:srgbClr val="FFFFFF"/>
                </a:highlight>
                <a:latin typeface="+mj-lt"/>
              </a:rPr>
              <a:t>D</a:t>
            </a:r>
            <a:r>
              <a:rPr lang="en-US" sz="2400" b="1" i="0" dirty="0">
                <a:solidFill>
                  <a:srgbClr val="000000"/>
                </a:solidFill>
                <a:effectLst/>
                <a:highlight>
                  <a:srgbClr val="FFFFFF"/>
                </a:highlight>
                <a:latin typeface="+mj-lt"/>
              </a:rPr>
              <a:t>istance</a:t>
            </a:r>
          </a:p>
        </p:txBody>
      </p:sp>
      <p:pic>
        <p:nvPicPr>
          <p:cNvPr id="11" name="Picture 10">
            <a:extLst>
              <a:ext uri="{FF2B5EF4-FFF2-40B4-BE49-F238E27FC236}">
                <a16:creationId xmlns:a16="http://schemas.microsoft.com/office/drawing/2014/main" id="{37FF0FE5-CB54-D05E-0A33-72CDB4DD2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18889"/>
            <a:ext cx="5570484" cy="3839111"/>
          </a:xfrm>
          <a:prstGeom prst="rect">
            <a:avLst/>
          </a:prstGeom>
        </p:spPr>
      </p:pic>
      <p:pic>
        <p:nvPicPr>
          <p:cNvPr id="13" name="Picture 12">
            <a:extLst>
              <a:ext uri="{FF2B5EF4-FFF2-40B4-BE49-F238E27FC236}">
                <a16:creationId xmlns:a16="http://schemas.microsoft.com/office/drawing/2014/main" id="{B50EBA11-1697-274F-D712-A32F44B5B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12509"/>
            <a:ext cx="6096000" cy="3839111"/>
          </a:xfrm>
          <a:prstGeom prst="rect">
            <a:avLst/>
          </a:prstGeom>
        </p:spPr>
      </p:pic>
    </p:spTree>
    <p:extLst>
      <p:ext uri="{BB962C8B-B14F-4D97-AF65-F5344CB8AC3E}">
        <p14:creationId xmlns:p14="http://schemas.microsoft.com/office/powerpoint/2010/main" val="753790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7C2E4AF-EEFB-ED95-697B-E07DE173CE60}"/>
              </a:ext>
            </a:extLst>
          </p:cNvPr>
          <p:cNvGraphicFramePr>
            <a:graphicFrameLocks noGrp="1"/>
          </p:cNvGraphicFramePr>
          <p:nvPr>
            <p:extLst>
              <p:ext uri="{D42A27DB-BD31-4B8C-83A1-F6EECF244321}">
                <p14:modId xmlns:p14="http://schemas.microsoft.com/office/powerpoint/2010/main" val="3818245029"/>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578324976"/>
                    </a:ext>
                  </a:extLst>
                </a:gridCol>
              </a:tblGrid>
              <a:tr h="6858000">
                <a:tc>
                  <a:txBody>
                    <a:bodyPr/>
                    <a:lstStyle/>
                    <a:p>
                      <a:endParaRPr lang="en-IN" dirty="0"/>
                    </a:p>
                  </a:txBody>
                  <a:tcPr/>
                </a:tc>
                <a:extLst>
                  <a:ext uri="{0D108BD9-81ED-4DB2-BD59-A6C34878D82A}">
                    <a16:rowId xmlns:a16="http://schemas.microsoft.com/office/drawing/2014/main" val="1405648726"/>
                  </a:ext>
                </a:extLst>
              </a:tr>
            </a:tbl>
          </a:graphicData>
        </a:graphic>
      </p:graphicFrame>
      <p:sp>
        <p:nvSpPr>
          <p:cNvPr id="5" name="TextBox 4">
            <a:extLst>
              <a:ext uri="{FF2B5EF4-FFF2-40B4-BE49-F238E27FC236}">
                <a16:creationId xmlns:a16="http://schemas.microsoft.com/office/drawing/2014/main" id="{8D5EF052-8062-0874-F71C-1A9CCF153AC0}"/>
              </a:ext>
            </a:extLst>
          </p:cNvPr>
          <p:cNvSpPr txBox="1"/>
          <p:nvPr/>
        </p:nvSpPr>
        <p:spPr>
          <a:xfrm>
            <a:off x="3772464" y="196549"/>
            <a:ext cx="5276943"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Wingdings" panose="05000000000000000000" pitchFamily="2" charset="2"/>
              <a:buChar char="v"/>
            </a:pPr>
            <a:r>
              <a:rPr lang="en-US" sz="2400" b="1" dirty="0"/>
              <a:t>Initialize the Linear-regression-model</a:t>
            </a:r>
          </a:p>
        </p:txBody>
      </p:sp>
      <p:pic>
        <p:nvPicPr>
          <p:cNvPr id="7" name="Picture 6">
            <a:extLst>
              <a:ext uri="{FF2B5EF4-FFF2-40B4-BE49-F238E27FC236}">
                <a16:creationId xmlns:a16="http://schemas.microsoft.com/office/drawing/2014/main" id="{B1B6F776-35E1-CB9C-72C4-A0A53CCD43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909" y="1172830"/>
            <a:ext cx="10405243" cy="5685170"/>
          </a:xfrm>
          <a:prstGeom prst="rect">
            <a:avLst/>
          </a:prstGeom>
        </p:spPr>
      </p:pic>
    </p:spTree>
    <p:extLst>
      <p:ext uri="{BB962C8B-B14F-4D97-AF65-F5344CB8AC3E}">
        <p14:creationId xmlns:p14="http://schemas.microsoft.com/office/powerpoint/2010/main" val="2581104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3DB29F8-F674-AE66-F712-A9441F84019F}"/>
              </a:ext>
            </a:extLst>
          </p:cNvPr>
          <p:cNvGraphicFramePr>
            <a:graphicFrameLocks noGrp="1"/>
          </p:cNvGraphicFramePr>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808217680"/>
                    </a:ext>
                  </a:extLst>
                </a:gridCol>
              </a:tblGrid>
              <a:tr h="6858000">
                <a:tc>
                  <a:txBody>
                    <a:bodyPr/>
                    <a:lstStyle/>
                    <a:p>
                      <a:endParaRPr lang="en-IN" sz="2400" b="1" i="0" u="sng" strike="noStrike" kern="1200" baseline="0" dirty="0">
                        <a:solidFill>
                          <a:srgbClr val="FF0000"/>
                        </a:solidFill>
                        <a:latin typeface="Arial" panose="020B0604020202020204" pitchFamily="34" charset="0"/>
                        <a:ea typeface="+mn-ea"/>
                        <a:cs typeface="Arial" panose="020B0604020202020204" pitchFamily="34" charset="0"/>
                      </a:endParaRPr>
                    </a:p>
                    <a:p>
                      <a:endParaRPr lang="en-IN" sz="2400" b="1" i="0" u="sng" strike="noStrike" kern="1200" baseline="0" dirty="0">
                        <a:solidFill>
                          <a:srgbClr val="FF0000"/>
                        </a:solidFill>
                        <a:latin typeface="Arial" panose="020B0604020202020204" pitchFamily="34" charset="0"/>
                        <a:ea typeface="+mn-ea"/>
                        <a:cs typeface="Arial" panose="020B0604020202020204" pitchFamily="34" charset="0"/>
                      </a:endParaRPr>
                    </a:p>
                    <a:p>
                      <a:endParaRPr lang="en-IN" sz="2400" b="1" i="0" u="sng" strike="noStrike" kern="1200" baseline="0" dirty="0">
                        <a:solidFill>
                          <a:srgbClr val="FF0000"/>
                        </a:solidFill>
                        <a:latin typeface="Arial" panose="020B0604020202020204" pitchFamily="34" charset="0"/>
                        <a:ea typeface="+mn-ea"/>
                        <a:cs typeface="Arial" panose="020B0604020202020204" pitchFamily="34" charset="0"/>
                      </a:endParaRPr>
                    </a:p>
                    <a:p>
                      <a:endParaRPr lang="en-IN" sz="2400" b="1" i="0" u="sng" strike="noStrike" kern="1200" baseline="0" dirty="0">
                        <a:solidFill>
                          <a:srgbClr val="FF0000"/>
                        </a:solidFill>
                        <a:latin typeface="Arial" panose="020B0604020202020204" pitchFamily="34" charset="0"/>
                        <a:ea typeface="+mn-ea"/>
                        <a:cs typeface="Arial" panose="020B0604020202020204" pitchFamily="34" charset="0"/>
                      </a:endParaRPr>
                    </a:p>
                    <a:p>
                      <a:endParaRPr lang="en-IN" sz="2400" b="1" i="0" u="sng" strike="noStrike" kern="1200" baseline="0" dirty="0">
                        <a:solidFill>
                          <a:srgbClr val="FF0000"/>
                        </a:solidFill>
                        <a:latin typeface="Arial" panose="020B0604020202020204" pitchFamily="34" charset="0"/>
                        <a:ea typeface="+mn-ea"/>
                        <a:cs typeface="Arial" panose="020B0604020202020204" pitchFamily="34" charset="0"/>
                      </a:endParaRPr>
                    </a:p>
                    <a:p>
                      <a:r>
                        <a:rPr lang="en-IN" dirty="0"/>
                        <a:t>.</a:t>
                      </a:r>
                    </a:p>
                  </a:txBody>
                  <a:tcP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5400000" scaled="1"/>
                      <a:tileRect/>
                    </a:gradFill>
                  </a:tcPr>
                </a:tc>
                <a:extLst>
                  <a:ext uri="{0D108BD9-81ED-4DB2-BD59-A6C34878D82A}">
                    <a16:rowId xmlns:a16="http://schemas.microsoft.com/office/drawing/2014/main" val="2962911603"/>
                  </a:ext>
                </a:extLst>
              </a:tr>
            </a:tbl>
          </a:graphicData>
        </a:graphic>
      </p:graphicFrame>
      <p:sp>
        <p:nvSpPr>
          <p:cNvPr id="4" name="Rectangle 3">
            <a:extLst>
              <a:ext uri="{FF2B5EF4-FFF2-40B4-BE49-F238E27FC236}">
                <a16:creationId xmlns:a16="http://schemas.microsoft.com/office/drawing/2014/main" id="{55698551-E4E2-1E7C-4073-16B389DE61EE}"/>
              </a:ext>
            </a:extLst>
          </p:cNvPr>
          <p:cNvSpPr/>
          <p:nvPr/>
        </p:nvSpPr>
        <p:spPr>
          <a:xfrm>
            <a:off x="3373120" y="375920"/>
            <a:ext cx="4745645" cy="923330"/>
          </a:xfrm>
          <a:prstGeom prst="rect">
            <a:avLst/>
          </a:prstGeom>
          <a:noFill/>
        </p:spPr>
        <p:txBody>
          <a:bodyPr wrap="square" lIns="91440" tIns="45720" rIns="91440" bIns="45720">
            <a:spAutoFit/>
          </a:bodyPr>
          <a:lstStyle/>
          <a:p>
            <a:pPr algn="ctr"/>
            <a:r>
              <a:rPr lang="en-US" sz="5400" dirty="0">
                <a:ln w="0"/>
                <a:solidFill>
                  <a:srgbClr val="FF0000"/>
                </a:solidFill>
                <a:effectLst>
                  <a:outerShdw blurRad="38100" dist="19050" dir="2700000" algn="tl" rotWithShape="0">
                    <a:schemeClr val="dk1">
                      <a:alpha val="40000"/>
                    </a:schemeClr>
                  </a:outerShdw>
                </a:effectLst>
              </a:rPr>
              <a:t>C</a:t>
            </a:r>
            <a:r>
              <a:rPr lang="en-US" sz="5400" dirty="0">
                <a:ln w="0"/>
                <a:effectLst>
                  <a:outerShdw blurRad="38100" dist="19050" dir="2700000" algn="tl" rotWithShape="0">
                    <a:schemeClr val="dk1">
                      <a:alpha val="40000"/>
                    </a:schemeClr>
                  </a:outerShdw>
                </a:effectLst>
              </a:rPr>
              <a:t>ONCLUSION !</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10" name="Table 9">
            <a:extLst>
              <a:ext uri="{FF2B5EF4-FFF2-40B4-BE49-F238E27FC236}">
                <a16:creationId xmlns:a16="http://schemas.microsoft.com/office/drawing/2014/main" id="{229EF05C-1CE1-F5BE-60ED-1C18A4447812}"/>
              </a:ext>
            </a:extLst>
          </p:cNvPr>
          <p:cNvGraphicFramePr>
            <a:graphicFrameLocks noGrp="1"/>
          </p:cNvGraphicFramePr>
          <p:nvPr>
            <p:extLst>
              <p:ext uri="{D42A27DB-BD31-4B8C-83A1-F6EECF244321}">
                <p14:modId xmlns:p14="http://schemas.microsoft.com/office/powerpoint/2010/main" val="2362259679"/>
              </p:ext>
            </p:extLst>
          </p:nvPr>
        </p:nvGraphicFramePr>
        <p:xfrm>
          <a:off x="0" y="1381144"/>
          <a:ext cx="12192000" cy="618744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733483102"/>
                    </a:ext>
                  </a:extLst>
                </a:gridCol>
              </a:tblGrid>
              <a:tr h="5944566">
                <a:tc>
                  <a:txBody>
                    <a:bodyPr/>
                    <a:lstStyle/>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After conducting an extensive analysis of Telecom user data, we have identified several key insights and opportunities for growth:</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u="sng" dirty="0">
                          <a:solidFill>
                            <a:schemeClr val="tx1"/>
                          </a:solidFill>
                          <a:latin typeface="Times New Roman" panose="02020603050405020304" pitchFamily="18" charset="0"/>
                          <a:cs typeface="Times New Roman" panose="02020603050405020304" pitchFamily="18" charset="0"/>
                        </a:rPr>
                        <a:t>User Overview:</a:t>
                      </a:r>
                    </a:p>
                    <a:p>
                      <a:pPr lvl="1" algn="just"/>
                      <a:endParaRPr lang="en-US" dirty="0">
                        <a:solidFill>
                          <a:schemeClr val="tx1"/>
                        </a:solidFill>
                        <a:latin typeface="Times New Roman" panose="02020603050405020304" pitchFamily="18" charset="0"/>
                        <a:cs typeface="Times New Roman" panose="02020603050405020304" pitchFamily="18" charset="0"/>
                      </a:endParaRPr>
                    </a:p>
                    <a:p>
                      <a:pPr lvl="1" algn="just"/>
                      <a:r>
                        <a:rPr lang="en-US" dirty="0">
                          <a:solidFill>
                            <a:schemeClr val="tx1"/>
                          </a:solidFill>
                          <a:latin typeface="Times New Roman" panose="02020603050405020304" pitchFamily="18" charset="0"/>
                          <a:cs typeface="Times New Roman" panose="02020603050405020304" pitchFamily="18" charset="0"/>
                        </a:rPr>
                        <a:t>The top 10 handsets and top 3 manufacturers dominate the market. Marketing strategies should target these popular devices to maximize reach.</a:t>
                      </a:r>
                    </a:p>
                    <a:p>
                      <a:pPr lvl="1" algn="just"/>
                      <a:r>
                        <a:rPr lang="en-US" dirty="0">
                          <a:solidFill>
                            <a:schemeClr val="tx1"/>
                          </a:solidFill>
                          <a:latin typeface="Times New Roman" panose="02020603050405020304" pitchFamily="18" charset="0"/>
                          <a:cs typeface="Times New Roman" panose="02020603050405020304" pitchFamily="18" charset="0"/>
                        </a:rPr>
                        <a:t>The aggregated user behavior data highlights significant usage patterns across various applications, providing a clear picture of customer preferences.</a:t>
                      </a:r>
                    </a:p>
                    <a:p>
                      <a:pPr marL="285750" indent="-285750" algn="just">
                        <a:buFont typeface="Wingdings" panose="05000000000000000000" pitchFamily="2" charset="2"/>
                        <a:buChar char="Ø"/>
                      </a:pPr>
                      <a:endParaRPr lang="en-US" b="1" u="sng"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u="sng" dirty="0">
                          <a:solidFill>
                            <a:schemeClr val="tx1"/>
                          </a:solidFill>
                          <a:latin typeface="Times New Roman" panose="02020603050405020304" pitchFamily="18" charset="0"/>
                          <a:cs typeface="Times New Roman" panose="02020603050405020304" pitchFamily="18" charset="0"/>
                        </a:rPr>
                        <a:t>User Engagement:</a:t>
                      </a:r>
                    </a:p>
                    <a:p>
                      <a:pPr lvl="1" algn="just"/>
                      <a:endParaRPr lang="en-US" dirty="0">
                        <a:solidFill>
                          <a:schemeClr val="tx1"/>
                        </a:solidFill>
                        <a:latin typeface="Times New Roman" panose="02020603050405020304" pitchFamily="18" charset="0"/>
                        <a:cs typeface="Times New Roman" panose="02020603050405020304" pitchFamily="18" charset="0"/>
                      </a:endParaRPr>
                    </a:p>
                    <a:p>
                      <a:pPr lvl="1" algn="just"/>
                      <a:r>
                        <a:rPr lang="en-US" dirty="0">
                          <a:solidFill>
                            <a:schemeClr val="tx1"/>
                          </a:solidFill>
                          <a:latin typeface="Times New Roman" panose="02020603050405020304" pitchFamily="18" charset="0"/>
                          <a:cs typeface="Times New Roman" panose="02020603050405020304" pitchFamily="18" charset="0"/>
                        </a:rPr>
                        <a:t>High engagement metrics were observed for users frequently accessing social media, YouTube, and Netflix. Enhancing network resources for these applications could improve user satisfaction and retention.</a:t>
                      </a:r>
                    </a:p>
                    <a:p>
                      <a:pPr lvl="1" algn="just"/>
                      <a:r>
                        <a:rPr lang="en-US" dirty="0">
                          <a:solidFill>
                            <a:schemeClr val="tx1"/>
                          </a:solidFill>
                          <a:latin typeface="Times New Roman" panose="02020603050405020304" pitchFamily="18" charset="0"/>
                          <a:cs typeface="Times New Roman" panose="02020603050405020304" pitchFamily="18" charset="0"/>
                        </a:rPr>
                        <a:t>K-means clustering revealed distinct user segments based on engagement levels, allowing for targeted marketing and resource allocation</a:t>
                      </a:r>
                      <a:r>
                        <a:rPr lang="en-US" sz="2400" b="0" dirty="0">
                          <a:solidFill>
                            <a:schemeClr val="tx1"/>
                          </a:solidFill>
                        </a:rPr>
                        <a:t>          </a:t>
                      </a:r>
                    </a:p>
                    <a:p>
                      <a:endParaRPr lang="en-US" sz="2400" b="1" dirty="0">
                        <a:solidFill>
                          <a:schemeClr val="tx1">
                            <a:lumMod val="95000"/>
                            <a:lumOff val="5000"/>
                          </a:schemeClr>
                        </a:solidFill>
                      </a:endParaRPr>
                    </a:p>
                    <a:p>
                      <a:r>
                        <a:rPr lang="en-US" sz="2000" b="1" dirty="0">
                          <a:solidFill>
                            <a:schemeClr val="tx1">
                              <a:lumMod val="95000"/>
                              <a:lumOff val="5000"/>
                            </a:schemeClr>
                          </a:solidFill>
                        </a:rPr>
                        <a:t>THIS IS BIG UNDERSTANDING TELECOME DATA FOR GROWTH KNOWLEDGE AND EXPERIENCE . THANKS FOR NEXT HIKES IT SOLUTION FOR GIVEN THIS PROJECT. </a:t>
                      </a:r>
                    </a:p>
                    <a:p>
                      <a:endParaRPr lang="en-US" sz="2400" b="0" dirty="0">
                        <a:solidFill>
                          <a:schemeClr val="tx1">
                            <a:lumMod val="95000"/>
                            <a:lumOff val="5000"/>
                          </a:schemeClr>
                        </a:solidFill>
                      </a:endParaRPr>
                    </a:p>
                  </a:txBody>
                  <a:tcPr>
                    <a:solidFill>
                      <a:schemeClr val="accent2">
                        <a:lumMod val="40000"/>
                        <a:lumOff val="60000"/>
                      </a:schemeClr>
                    </a:solidFill>
                  </a:tcPr>
                </a:tc>
                <a:extLst>
                  <a:ext uri="{0D108BD9-81ED-4DB2-BD59-A6C34878D82A}">
                    <a16:rowId xmlns:a16="http://schemas.microsoft.com/office/drawing/2014/main" val="246754739"/>
                  </a:ext>
                </a:extLst>
              </a:tr>
            </a:tbl>
          </a:graphicData>
        </a:graphic>
      </p:graphicFrame>
    </p:spTree>
    <p:extLst>
      <p:ext uri="{BB962C8B-B14F-4D97-AF65-F5344CB8AC3E}">
        <p14:creationId xmlns:p14="http://schemas.microsoft.com/office/powerpoint/2010/main" val="3582802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258250E-43E3-D1FF-1963-D3B440265F22}"/>
              </a:ext>
            </a:extLst>
          </p:cNvPr>
          <p:cNvGraphicFramePr>
            <a:graphicFrameLocks noGrp="1"/>
          </p:cNvGraphicFramePr>
          <p:nvPr>
            <p:extLst>
              <p:ext uri="{D42A27DB-BD31-4B8C-83A1-F6EECF244321}">
                <p14:modId xmlns:p14="http://schemas.microsoft.com/office/powerpoint/2010/main" val="1816604043"/>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24730537"/>
                    </a:ext>
                  </a:extLst>
                </a:gridCol>
              </a:tblGrid>
              <a:tr h="6858000">
                <a:tc>
                  <a:txBody>
                    <a:bodyPr/>
                    <a:lstStyle/>
                    <a:p>
                      <a:endParaRPr lang="en-IN" dirty="0">
                        <a:solidFill>
                          <a:srgbClr val="92D050"/>
                        </a:solidFill>
                      </a:endParaRPr>
                    </a:p>
                  </a:txBody>
                  <a:tcPr>
                    <a:solidFill>
                      <a:schemeClr val="tx2">
                        <a:lumMod val="60000"/>
                        <a:lumOff val="40000"/>
                      </a:schemeClr>
                    </a:solidFill>
                  </a:tcPr>
                </a:tc>
                <a:extLst>
                  <a:ext uri="{0D108BD9-81ED-4DB2-BD59-A6C34878D82A}">
                    <a16:rowId xmlns:a16="http://schemas.microsoft.com/office/drawing/2014/main" val="4014733800"/>
                  </a:ext>
                </a:extLst>
              </a:tr>
            </a:tbl>
          </a:graphicData>
        </a:graphic>
      </p:graphicFrame>
      <p:sp>
        <p:nvSpPr>
          <p:cNvPr id="4" name="Rectangle 3">
            <a:extLst>
              <a:ext uri="{FF2B5EF4-FFF2-40B4-BE49-F238E27FC236}">
                <a16:creationId xmlns:a16="http://schemas.microsoft.com/office/drawing/2014/main" id="{0AA83314-C37D-C78E-4216-D1E44867FB2C}"/>
              </a:ext>
            </a:extLst>
          </p:cNvPr>
          <p:cNvSpPr/>
          <p:nvPr/>
        </p:nvSpPr>
        <p:spPr>
          <a:xfrm>
            <a:off x="4073876" y="2967335"/>
            <a:ext cx="4044249" cy="923330"/>
          </a:xfrm>
          <a:prstGeom prst="rect">
            <a:avLst/>
          </a:prstGeom>
          <a:solidFill>
            <a:schemeClr val="accent1">
              <a:lumMod val="50000"/>
            </a:schemeClr>
          </a:solidFill>
        </p:spPr>
        <p:txBody>
          <a:bodyPr wrap="none" lIns="91440" tIns="45720" rIns="91440" bIns="45720">
            <a:spAutoFit/>
          </a:bodyPr>
          <a:lstStyle/>
          <a:p>
            <a:pPr algn="ctr"/>
            <a:r>
              <a:rPr lang="en-US" sz="5400" b="1" u="sng" cap="none" spc="0" dirty="0">
                <a:ln w="0"/>
                <a:solidFill>
                  <a:srgbClr val="FFC000"/>
                </a:solidFill>
                <a:effectLst>
                  <a:outerShdw blurRad="38100" dist="19050" dir="2700000" algn="tl" rotWithShape="0">
                    <a:schemeClr val="dk1">
                      <a:alpha val="40000"/>
                    </a:schemeClr>
                  </a:outerShdw>
                </a:effectLst>
              </a:rPr>
              <a:t>THANK YOU </a:t>
            </a:r>
          </a:p>
        </p:txBody>
      </p:sp>
    </p:spTree>
    <p:extLst>
      <p:ext uri="{BB962C8B-B14F-4D97-AF65-F5344CB8AC3E}">
        <p14:creationId xmlns:p14="http://schemas.microsoft.com/office/powerpoint/2010/main" val="352488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684A608-CD60-32F1-45DF-AFAB08DFD6F3}"/>
              </a:ext>
            </a:extLst>
          </p:cNvPr>
          <p:cNvGraphicFramePr>
            <a:graphicFrameLocks noGrp="1"/>
          </p:cNvGraphicFramePr>
          <p:nvPr>
            <p:extLst>
              <p:ext uri="{D42A27DB-BD31-4B8C-83A1-F6EECF244321}">
                <p14:modId xmlns:p14="http://schemas.microsoft.com/office/powerpoint/2010/main" val="2820228326"/>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974746198"/>
                    </a:ext>
                  </a:extLst>
                </a:gridCol>
              </a:tblGrid>
              <a:tr h="6858000">
                <a:tc>
                  <a:txBody>
                    <a:bodyPr/>
                    <a:lstStyle/>
                    <a:p>
                      <a:endParaRPr lang="en-IN" dirty="0"/>
                    </a:p>
                  </a:txBody>
                  <a:tcPr>
                    <a:solidFill>
                      <a:schemeClr val="accent6">
                        <a:lumMod val="20000"/>
                        <a:lumOff val="80000"/>
                      </a:schemeClr>
                    </a:solidFill>
                  </a:tcPr>
                </a:tc>
                <a:extLst>
                  <a:ext uri="{0D108BD9-81ED-4DB2-BD59-A6C34878D82A}">
                    <a16:rowId xmlns:a16="http://schemas.microsoft.com/office/drawing/2014/main" val="2193748092"/>
                  </a:ext>
                </a:extLst>
              </a:tr>
            </a:tbl>
          </a:graphicData>
        </a:graphic>
      </p:graphicFrame>
      <p:sp>
        <p:nvSpPr>
          <p:cNvPr id="2" name="TextBox 1">
            <a:extLst>
              <a:ext uri="{FF2B5EF4-FFF2-40B4-BE49-F238E27FC236}">
                <a16:creationId xmlns:a16="http://schemas.microsoft.com/office/drawing/2014/main" id="{E15F15FE-C594-5C21-9240-742A58E04395}"/>
              </a:ext>
            </a:extLst>
          </p:cNvPr>
          <p:cNvSpPr txBox="1"/>
          <p:nvPr/>
        </p:nvSpPr>
        <p:spPr>
          <a:xfrm>
            <a:off x="147145" y="2060028"/>
            <a:ext cx="11812791" cy="489364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The telecommunication industry has undergone a transformative evolution over the past few decades, driven by rapid advancements in technology and the proliferation of mobile devices. In this dynamic landscape, user analytics has emerged as a critical tool for telecom companies to understand and cater to their customers' needs effectively. User analytics involves the systematic analysis of customer data, providing insights into user behavior, preferences, and usage patterns.</a:t>
            </a:r>
          </a:p>
          <a:p>
            <a:pPr algn="just"/>
            <a:r>
              <a:rPr lang="en-US" sz="2400" b="1" dirty="0">
                <a:latin typeface="Times New Roman" panose="02020603050405020304" pitchFamily="18" charset="0"/>
                <a:cs typeface="Times New Roman" panose="02020603050405020304" pitchFamily="18" charset="0"/>
              </a:rPr>
              <a:t>The importance of user analytics in the telecommunication industry cannot be overstated. By leveraging data analytics, telecom companies can enhance customer satisfaction through personalized services, optimize their marketing strategies to target specific user segments, and improve network performance by anticipating and addressing potential issues. Furthermore, user analytics helps in identifying trends and patterns that can inform strategic business decisions, driving growth and competitiveness in a highly saturated market.</a:t>
            </a:r>
          </a:p>
        </p:txBody>
      </p:sp>
      <p:sp>
        <p:nvSpPr>
          <p:cNvPr id="3" name="TextBox 2">
            <a:extLst>
              <a:ext uri="{FF2B5EF4-FFF2-40B4-BE49-F238E27FC236}">
                <a16:creationId xmlns:a16="http://schemas.microsoft.com/office/drawing/2014/main" id="{0A9E854C-BDA3-AE27-CC22-826F804AEC52}"/>
              </a:ext>
            </a:extLst>
          </p:cNvPr>
          <p:cNvSpPr txBox="1"/>
          <p:nvPr/>
        </p:nvSpPr>
        <p:spPr>
          <a:xfrm>
            <a:off x="2493818" y="218209"/>
            <a:ext cx="8125691" cy="523220"/>
          </a:xfrm>
          <a:prstGeom prst="rect">
            <a:avLst/>
          </a:prstGeom>
          <a:solidFill>
            <a:schemeClr val="accent2">
              <a:lumMod val="60000"/>
              <a:lumOff val="40000"/>
            </a:schemeClr>
          </a:solidFill>
        </p:spPr>
        <p:txBody>
          <a:bodyPr wrap="square" rtlCol="0">
            <a:spAutoFit/>
          </a:bodyPr>
          <a:lstStyle/>
          <a:p>
            <a:pPr algn="ctr"/>
            <a:r>
              <a:rPr lang="en-US" sz="2800" b="1" u="sng" dirty="0">
                <a:solidFill>
                  <a:srgbClr val="FF0000"/>
                </a:solidFill>
              </a:rPr>
              <a:t>I</a:t>
            </a:r>
            <a:r>
              <a:rPr lang="en-US" sz="2800" b="1" u="sng" dirty="0"/>
              <a:t>NTRODUCTION </a:t>
            </a:r>
            <a:r>
              <a:rPr lang="en-US" sz="2800" b="1" u="sng" dirty="0">
                <a:solidFill>
                  <a:srgbClr val="FF0000"/>
                </a:solidFill>
              </a:rPr>
              <a:t>O</a:t>
            </a:r>
            <a:r>
              <a:rPr lang="en-US" sz="2800" b="1" u="sng" dirty="0"/>
              <a:t>F </a:t>
            </a:r>
            <a:r>
              <a:rPr lang="en-US" sz="2800" b="1" u="sng" dirty="0">
                <a:solidFill>
                  <a:srgbClr val="FF0000"/>
                </a:solidFill>
              </a:rPr>
              <a:t>T</a:t>
            </a:r>
            <a:r>
              <a:rPr lang="en-US" sz="2800" b="1" u="sng" dirty="0"/>
              <a:t>ELECOMMUNICATION </a:t>
            </a:r>
            <a:r>
              <a:rPr lang="en-US" sz="2800" b="1" u="sng" dirty="0">
                <a:solidFill>
                  <a:srgbClr val="FF0000"/>
                </a:solidFill>
              </a:rPr>
              <a:t>I</a:t>
            </a:r>
            <a:r>
              <a:rPr lang="en-US" sz="2800" b="1" u="sng" dirty="0"/>
              <a:t>NDUSTRY</a:t>
            </a:r>
            <a:endParaRPr lang="en-IN" sz="2800" b="1" u="sng" dirty="0"/>
          </a:p>
        </p:txBody>
      </p:sp>
    </p:spTree>
    <p:extLst>
      <p:ext uri="{BB962C8B-B14F-4D97-AF65-F5344CB8AC3E}">
        <p14:creationId xmlns:p14="http://schemas.microsoft.com/office/powerpoint/2010/main" val="153000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378F97A-DB13-EF8E-2147-4D81FDD0E114}"/>
              </a:ext>
            </a:extLst>
          </p:cNvPr>
          <p:cNvGraphicFramePr>
            <a:graphicFrameLocks noGrp="1"/>
          </p:cNvGraphicFramePr>
          <p:nvPr>
            <p:extLst>
              <p:ext uri="{D42A27DB-BD31-4B8C-83A1-F6EECF244321}">
                <p14:modId xmlns:p14="http://schemas.microsoft.com/office/powerpoint/2010/main" val="751936564"/>
              </p:ext>
            </p:extLst>
          </p:nvPr>
        </p:nvGraphicFramePr>
        <p:xfrm>
          <a:off x="0" y="-1"/>
          <a:ext cx="12276083" cy="6858001"/>
        </p:xfrm>
        <a:graphic>
          <a:graphicData uri="http://schemas.openxmlformats.org/drawingml/2006/table">
            <a:tbl>
              <a:tblPr firstRow="1" bandRow="1">
                <a:tableStyleId>{5C22544A-7EE6-4342-B048-85BDC9FD1C3A}</a:tableStyleId>
              </a:tblPr>
              <a:tblGrid>
                <a:gridCol w="12276083">
                  <a:extLst>
                    <a:ext uri="{9D8B030D-6E8A-4147-A177-3AD203B41FA5}">
                      <a16:colId xmlns:a16="http://schemas.microsoft.com/office/drawing/2014/main" val="4164937563"/>
                    </a:ext>
                  </a:extLst>
                </a:gridCol>
              </a:tblGrid>
              <a:tr h="68580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baseline="0" dirty="0"/>
                        <a:t>1. Feature Engineering and Size Impact </a:t>
                      </a:r>
                      <a:endParaRPr lang="en-IN" sz="1800" b="1"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386962429"/>
                  </a:ext>
                </a:extLst>
              </a:tr>
            </a:tbl>
          </a:graphicData>
        </a:graphic>
      </p:graphicFrame>
      <p:graphicFrame>
        <p:nvGraphicFramePr>
          <p:cNvPr id="13" name="Table 12">
            <a:extLst>
              <a:ext uri="{FF2B5EF4-FFF2-40B4-BE49-F238E27FC236}">
                <a16:creationId xmlns:a16="http://schemas.microsoft.com/office/drawing/2014/main" id="{D3AB1131-1F3F-3B9D-417B-E1C1BE2B4D0C}"/>
              </a:ext>
            </a:extLst>
          </p:cNvPr>
          <p:cNvGraphicFramePr>
            <a:graphicFrameLocks noGrp="1"/>
          </p:cNvGraphicFramePr>
          <p:nvPr>
            <p:extLst>
              <p:ext uri="{D42A27DB-BD31-4B8C-83A1-F6EECF244321}">
                <p14:modId xmlns:p14="http://schemas.microsoft.com/office/powerpoint/2010/main" val="1957252815"/>
              </p:ext>
            </p:extLst>
          </p:nvPr>
        </p:nvGraphicFramePr>
        <p:xfrm>
          <a:off x="2112579" y="-1"/>
          <a:ext cx="8240111" cy="944880"/>
        </p:xfrm>
        <a:graphic>
          <a:graphicData uri="http://schemas.openxmlformats.org/drawingml/2006/table">
            <a:tbl>
              <a:tblPr firstRow="1" bandRow="1">
                <a:tableStyleId>{5C22544A-7EE6-4342-B048-85BDC9FD1C3A}</a:tableStyleId>
              </a:tblPr>
              <a:tblGrid>
                <a:gridCol w="8240111">
                  <a:extLst>
                    <a:ext uri="{9D8B030D-6E8A-4147-A177-3AD203B41FA5}">
                      <a16:colId xmlns:a16="http://schemas.microsoft.com/office/drawing/2014/main" val="3657659808"/>
                    </a:ext>
                  </a:extLst>
                </a:gridCol>
              </a:tblGrid>
              <a:tr h="924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    </a:t>
                      </a:r>
                      <a:r>
                        <a:rPr lang="en-US" sz="2800" b="1" i="0" kern="1200" dirty="0">
                          <a:solidFill>
                            <a:schemeClr val="tx1"/>
                          </a:solidFill>
                          <a:effectLst/>
                          <a:latin typeface="+mn-lt"/>
                          <a:ea typeface="+mn-ea"/>
                          <a:cs typeface="+mn-cs"/>
                        </a:rPr>
                        <a:t>STEPS </a:t>
                      </a:r>
                      <a:r>
                        <a:rPr lang="en-US" sz="2800" b="1" i="0" u="none" strike="noStrike" kern="1200" baseline="0" dirty="0">
                          <a:solidFill>
                            <a:srgbClr val="000000"/>
                          </a:solidFill>
                          <a:effectLst/>
                          <a:latin typeface="Times New Roman" panose="02020603050405020304" pitchFamily="18" charset="0"/>
                          <a:ea typeface="+mn-ea"/>
                          <a:cs typeface="+mn-cs"/>
                        </a:rPr>
                        <a:t>IN </a:t>
                      </a:r>
                      <a:r>
                        <a:rPr lang="en-US" sz="2800" b="1" i="0" u="none" strike="noStrike" baseline="0" dirty="0">
                          <a:solidFill>
                            <a:srgbClr val="000000"/>
                          </a:solidFill>
                          <a:latin typeface="Times New Roman" panose="02020603050405020304" pitchFamily="18" charset="0"/>
                        </a:rPr>
                        <a:t> SUMMARIZING THE DATA PROCESS</a:t>
                      </a:r>
                      <a:endParaRPr lang="en-IN" sz="2800" dirty="0">
                        <a:latin typeface="Arial Black" panose="020B0A04020102020204" pitchFamily="34" charset="0"/>
                      </a:endParaRPr>
                    </a:p>
                    <a:p>
                      <a:pPr algn="ctr"/>
                      <a:endParaRPr lang="en-US" sz="2800" b="1" i="0" kern="1200" dirty="0">
                        <a:solidFill>
                          <a:schemeClr val="accent2"/>
                        </a:solidFill>
                        <a:effectLst/>
                        <a:latin typeface="+mn-lt"/>
                        <a:ea typeface="+mn-ea"/>
                        <a:cs typeface="+mn-cs"/>
                      </a:endParaRPr>
                    </a:p>
                  </a:txBody>
                  <a:tcPr>
                    <a:solidFill>
                      <a:schemeClr val="accent4">
                        <a:lumMod val="20000"/>
                        <a:lumOff val="80000"/>
                      </a:schemeClr>
                    </a:solidFill>
                  </a:tcPr>
                </a:tc>
                <a:extLst>
                  <a:ext uri="{0D108BD9-81ED-4DB2-BD59-A6C34878D82A}">
                    <a16:rowId xmlns:a16="http://schemas.microsoft.com/office/drawing/2014/main" val="2192839729"/>
                  </a:ext>
                </a:extLst>
              </a:tr>
            </a:tbl>
          </a:graphicData>
        </a:graphic>
      </p:graphicFrame>
      <p:sp>
        <p:nvSpPr>
          <p:cNvPr id="2" name="Arrow: Right 1">
            <a:extLst>
              <a:ext uri="{FF2B5EF4-FFF2-40B4-BE49-F238E27FC236}">
                <a16:creationId xmlns:a16="http://schemas.microsoft.com/office/drawing/2014/main" id="{E77488B0-7E3F-E2FF-ED56-AB0BC182E8C6}"/>
              </a:ext>
            </a:extLst>
          </p:cNvPr>
          <p:cNvSpPr/>
          <p:nvPr/>
        </p:nvSpPr>
        <p:spPr>
          <a:xfrm>
            <a:off x="447645" y="1947153"/>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 name="Arrow: Right 2">
            <a:extLst>
              <a:ext uri="{FF2B5EF4-FFF2-40B4-BE49-F238E27FC236}">
                <a16:creationId xmlns:a16="http://schemas.microsoft.com/office/drawing/2014/main" id="{817D7139-B272-E003-C1E1-6CF587AD6FDD}"/>
              </a:ext>
            </a:extLst>
          </p:cNvPr>
          <p:cNvSpPr/>
          <p:nvPr/>
        </p:nvSpPr>
        <p:spPr>
          <a:xfrm>
            <a:off x="417543" y="3083292"/>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321245C6-C48D-6415-8070-16E6C6E96C1A}"/>
              </a:ext>
            </a:extLst>
          </p:cNvPr>
          <p:cNvSpPr/>
          <p:nvPr/>
        </p:nvSpPr>
        <p:spPr>
          <a:xfrm>
            <a:off x="417543" y="4261825"/>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87607DE3-6B8A-7290-8F80-67F36CEDDE19}"/>
              </a:ext>
            </a:extLst>
          </p:cNvPr>
          <p:cNvSpPr/>
          <p:nvPr/>
        </p:nvSpPr>
        <p:spPr>
          <a:xfrm>
            <a:off x="417543" y="5416004"/>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4D8C5B0-B1CC-AF41-0F2E-298AEEEE976C}"/>
              </a:ext>
            </a:extLst>
          </p:cNvPr>
          <p:cNvSpPr txBox="1"/>
          <p:nvPr/>
        </p:nvSpPr>
        <p:spPr>
          <a:xfrm>
            <a:off x="2028497" y="1891145"/>
            <a:ext cx="5728138" cy="523220"/>
          </a:xfrm>
          <a:prstGeom prst="rect">
            <a:avLst/>
          </a:prstGeom>
          <a:solidFill>
            <a:schemeClr val="accent2"/>
          </a:solidFill>
        </p:spPr>
        <p:txBody>
          <a:bodyPr wrap="square" rtlCol="0">
            <a:spAutoFit/>
          </a:bodyPr>
          <a:lstStyle/>
          <a:p>
            <a:r>
              <a:rPr lang="en-IN" sz="2800" b="1" i="0" u="none" strike="noStrike" baseline="0" dirty="0">
                <a:solidFill>
                  <a:srgbClr val="000000"/>
                </a:solidFill>
                <a:latin typeface="Arial" panose="020B0604020202020204" pitchFamily="34" charset="0"/>
              </a:rPr>
              <a:t>Task 1 - User Overview Analysis. </a:t>
            </a:r>
            <a:endParaRPr lang="en-IN" sz="2800" b="1" dirty="0"/>
          </a:p>
        </p:txBody>
      </p:sp>
      <p:sp>
        <p:nvSpPr>
          <p:cNvPr id="8" name="TextBox 7">
            <a:extLst>
              <a:ext uri="{FF2B5EF4-FFF2-40B4-BE49-F238E27FC236}">
                <a16:creationId xmlns:a16="http://schemas.microsoft.com/office/drawing/2014/main" id="{CF881B13-888B-BD22-6DC0-68AFA485BEE9}"/>
              </a:ext>
            </a:extLst>
          </p:cNvPr>
          <p:cNvSpPr txBox="1"/>
          <p:nvPr/>
        </p:nvSpPr>
        <p:spPr>
          <a:xfrm>
            <a:off x="2028496" y="3059667"/>
            <a:ext cx="6295698" cy="523220"/>
          </a:xfrm>
          <a:prstGeom prst="rect">
            <a:avLst/>
          </a:prstGeom>
          <a:solidFill>
            <a:schemeClr val="accent4">
              <a:lumMod val="40000"/>
              <a:lumOff val="60000"/>
            </a:schemeClr>
          </a:solidFill>
        </p:spPr>
        <p:txBody>
          <a:bodyPr wrap="square" rtlCol="0">
            <a:spAutoFit/>
          </a:bodyPr>
          <a:lstStyle/>
          <a:p>
            <a:r>
              <a:rPr lang="en-IN" sz="2800" b="1" i="0" u="none" strike="noStrike" baseline="0" dirty="0">
                <a:solidFill>
                  <a:srgbClr val="000000"/>
                </a:solidFill>
                <a:latin typeface="Arial" panose="020B0604020202020204" pitchFamily="34" charset="0"/>
              </a:rPr>
              <a:t>Task 2 - User Engagement Analysis.</a:t>
            </a:r>
            <a:endParaRPr lang="en-IN" sz="2800" b="1" dirty="0"/>
          </a:p>
        </p:txBody>
      </p:sp>
      <p:sp>
        <p:nvSpPr>
          <p:cNvPr id="9" name="TextBox 8">
            <a:extLst>
              <a:ext uri="{FF2B5EF4-FFF2-40B4-BE49-F238E27FC236}">
                <a16:creationId xmlns:a16="http://schemas.microsoft.com/office/drawing/2014/main" id="{94970AEC-4F8D-829B-E5A2-F77B3B9556DB}"/>
              </a:ext>
            </a:extLst>
          </p:cNvPr>
          <p:cNvSpPr txBox="1"/>
          <p:nvPr/>
        </p:nvSpPr>
        <p:spPr>
          <a:xfrm>
            <a:off x="2028494" y="4228189"/>
            <a:ext cx="5255175" cy="535659"/>
          </a:xfrm>
          <a:prstGeom prst="rect">
            <a:avLst/>
          </a:prstGeom>
          <a:solidFill>
            <a:schemeClr val="accent6">
              <a:lumMod val="40000"/>
              <a:lumOff val="60000"/>
            </a:schemeClr>
          </a:solidFill>
        </p:spPr>
        <p:txBody>
          <a:bodyPr wrap="square" rtlCol="0">
            <a:spAutoFit/>
          </a:bodyPr>
          <a:lstStyle/>
          <a:p>
            <a:r>
              <a:rPr lang="en-IN" sz="2800" b="1" i="0" u="none" strike="noStrike" baseline="0" dirty="0">
                <a:solidFill>
                  <a:srgbClr val="000000"/>
                </a:solidFill>
                <a:latin typeface="Arial" panose="020B0604020202020204" pitchFamily="34" charset="0"/>
              </a:rPr>
              <a:t>Task 3 - Experience Analytics. </a:t>
            </a:r>
            <a:endParaRPr lang="en-IN" sz="2800" b="1" dirty="0"/>
          </a:p>
        </p:txBody>
      </p:sp>
      <p:sp>
        <p:nvSpPr>
          <p:cNvPr id="10" name="TextBox 9">
            <a:extLst>
              <a:ext uri="{FF2B5EF4-FFF2-40B4-BE49-F238E27FC236}">
                <a16:creationId xmlns:a16="http://schemas.microsoft.com/office/drawing/2014/main" id="{98E3FA63-896A-ACFE-8AAE-C580DC832367}"/>
              </a:ext>
            </a:extLst>
          </p:cNvPr>
          <p:cNvSpPr txBox="1"/>
          <p:nvPr/>
        </p:nvSpPr>
        <p:spPr>
          <a:xfrm>
            <a:off x="2112579" y="5396710"/>
            <a:ext cx="5255175" cy="523220"/>
          </a:xfrm>
          <a:prstGeom prst="rect">
            <a:avLst/>
          </a:prstGeom>
          <a:solidFill>
            <a:schemeClr val="accent4"/>
          </a:solidFill>
        </p:spPr>
        <p:txBody>
          <a:bodyPr wrap="square" rtlCol="0">
            <a:spAutoFit/>
          </a:bodyPr>
          <a:lstStyle/>
          <a:p>
            <a:r>
              <a:rPr lang="en-IN" sz="2800" b="1" i="0" u="none" strike="noStrike" baseline="0" dirty="0">
                <a:solidFill>
                  <a:srgbClr val="000000"/>
                </a:solidFill>
                <a:latin typeface="Arial" panose="020B0604020202020204" pitchFamily="34" charset="0"/>
              </a:rPr>
              <a:t>Task 4 - Satisfaction Analysis. </a:t>
            </a:r>
            <a:endParaRPr lang="en-IN" sz="2800" b="1" dirty="0"/>
          </a:p>
        </p:txBody>
      </p:sp>
    </p:spTree>
    <p:extLst>
      <p:ext uri="{BB962C8B-B14F-4D97-AF65-F5344CB8AC3E}">
        <p14:creationId xmlns:p14="http://schemas.microsoft.com/office/powerpoint/2010/main" val="352068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1263016-72F5-2C41-57A1-5700B98DCCD7}"/>
              </a:ext>
            </a:extLst>
          </p:cNvPr>
          <p:cNvGraphicFramePr>
            <a:graphicFrameLocks noGrp="1"/>
          </p:cNvGraphicFramePr>
          <p:nvPr>
            <p:extLst>
              <p:ext uri="{D42A27DB-BD31-4B8C-83A1-F6EECF244321}">
                <p14:modId xmlns:p14="http://schemas.microsoft.com/office/powerpoint/2010/main" val="2819375799"/>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742602796"/>
                    </a:ext>
                  </a:extLst>
                </a:gridCol>
              </a:tblGrid>
              <a:tr h="6858000">
                <a:tc>
                  <a:txBody>
                    <a:bodyPr/>
                    <a:lstStyle/>
                    <a:p>
                      <a:endParaRPr lang="en-IN" dirty="0">
                        <a:ln>
                          <a:solidFill>
                            <a:schemeClr val="accent2">
                              <a:lumMod val="20000"/>
                              <a:lumOff val="80000"/>
                            </a:schemeClr>
                          </a:solidFill>
                        </a:ln>
                        <a:solidFill>
                          <a:schemeClr val="accent2">
                            <a:lumMod val="40000"/>
                            <a:lumOff val="60000"/>
                          </a:schemeClr>
                        </a:solidFill>
                      </a:endParaRPr>
                    </a:p>
                  </a:txBody>
                  <a:tcPr>
                    <a:solidFill>
                      <a:schemeClr val="bg2">
                        <a:lumMod val="90000"/>
                      </a:schemeClr>
                    </a:solidFill>
                  </a:tcPr>
                </a:tc>
                <a:extLst>
                  <a:ext uri="{0D108BD9-81ED-4DB2-BD59-A6C34878D82A}">
                    <a16:rowId xmlns:a16="http://schemas.microsoft.com/office/drawing/2014/main" val="3916158063"/>
                  </a:ext>
                </a:extLst>
              </a:tr>
            </a:tbl>
          </a:graphicData>
        </a:graphic>
      </p:graphicFrame>
      <p:pic>
        <p:nvPicPr>
          <p:cNvPr id="9" name="Picture 8">
            <a:extLst>
              <a:ext uri="{FF2B5EF4-FFF2-40B4-BE49-F238E27FC236}">
                <a16:creationId xmlns:a16="http://schemas.microsoft.com/office/drawing/2014/main" id="{53CD52C0-DC37-CB6B-5C6E-37A13966C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7778"/>
            <a:ext cx="12192000" cy="5050221"/>
          </a:xfrm>
          <a:prstGeom prst="rect">
            <a:avLst/>
          </a:prstGeom>
        </p:spPr>
      </p:pic>
      <p:sp>
        <p:nvSpPr>
          <p:cNvPr id="2" name="TextBox 1">
            <a:extLst>
              <a:ext uri="{FF2B5EF4-FFF2-40B4-BE49-F238E27FC236}">
                <a16:creationId xmlns:a16="http://schemas.microsoft.com/office/drawing/2014/main" id="{6D750B17-154C-6B8D-04F6-3BB3632A1E08}"/>
              </a:ext>
            </a:extLst>
          </p:cNvPr>
          <p:cNvSpPr txBox="1"/>
          <p:nvPr/>
        </p:nvSpPr>
        <p:spPr>
          <a:xfrm>
            <a:off x="3731173" y="0"/>
            <a:ext cx="4687614" cy="707886"/>
          </a:xfrm>
          <a:prstGeom prst="rect">
            <a:avLst/>
          </a:prstGeom>
          <a:solidFill>
            <a:schemeClr val="accent6"/>
          </a:solidFill>
        </p:spPr>
        <p:txBody>
          <a:bodyPr wrap="square" rtlCol="0">
            <a:spAutoFit/>
          </a:bodyPr>
          <a:lstStyle/>
          <a:p>
            <a:pPr algn="ctr"/>
            <a:r>
              <a:rPr lang="en-US" sz="4000" b="1" u="sng" dirty="0">
                <a:solidFill>
                  <a:srgbClr val="FF0000"/>
                </a:solidFill>
              </a:rPr>
              <a:t>OBJECTIVE</a:t>
            </a:r>
            <a:endParaRPr lang="en-IN" sz="4000" b="1" u="sng" dirty="0">
              <a:solidFill>
                <a:srgbClr val="FF0000"/>
              </a:solidFill>
            </a:endParaRPr>
          </a:p>
        </p:txBody>
      </p:sp>
    </p:spTree>
    <p:extLst>
      <p:ext uri="{BB962C8B-B14F-4D97-AF65-F5344CB8AC3E}">
        <p14:creationId xmlns:p14="http://schemas.microsoft.com/office/powerpoint/2010/main" val="221433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AF04FD6-B8A7-3359-D661-C44E7934915F}"/>
              </a:ext>
            </a:extLst>
          </p:cNvPr>
          <p:cNvGraphicFramePr>
            <a:graphicFrameLocks noGrp="1"/>
          </p:cNvGraphicFramePr>
          <p:nvPr>
            <p:extLst>
              <p:ext uri="{D42A27DB-BD31-4B8C-83A1-F6EECF244321}">
                <p14:modId xmlns:p14="http://schemas.microsoft.com/office/powerpoint/2010/main" val="84569611"/>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103516638"/>
                    </a:ext>
                  </a:extLst>
                </a:gridCol>
              </a:tblGrid>
              <a:tr h="6858000">
                <a:tc>
                  <a:txBody>
                    <a:bodyPr/>
                    <a:lstStyle/>
                    <a:p>
                      <a:endParaRPr lang="en-IN" dirty="0"/>
                    </a:p>
                  </a:txBody>
                  <a:tcPr>
                    <a:solidFill>
                      <a:schemeClr val="accent6">
                        <a:lumMod val="60000"/>
                        <a:lumOff val="40000"/>
                      </a:schemeClr>
                    </a:solidFill>
                  </a:tcPr>
                </a:tc>
                <a:extLst>
                  <a:ext uri="{0D108BD9-81ED-4DB2-BD59-A6C34878D82A}">
                    <a16:rowId xmlns:a16="http://schemas.microsoft.com/office/drawing/2014/main" val="4283221253"/>
                  </a:ext>
                </a:extLst>
              </a:tr>
            </a:tbl>
          </a:graphicData>
        </a:graphic>
      </p:graphicFrame>
      <p:sp>
        <p:nvSpPr>
          <p:cNvPr id="4" name="TextBox 3">
            <a:extLst>
              <a:ext uri="{FF2B5EF4-FFF2-40B4-BE49-F238E27FC236}">
                <a16:creationId xmlns:a16="http://schemas.microsoft.com/office/drawing/2014/main" id="{EEB66F35-064D-21FF-9B46-B27259C34749}"/>
              </a:ext>
            </a:extLst>
          </p:cNvPr>
          <p:cNvSpPr txBox="1"/>
          <p:nvPr/>
        </p:nvSpPr>
        <p:spPr>
          <a:xfrm>
            <a:off x="1" y="662152"/>
            <a:ext cx="12191999" cy="92333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The primary objective of this research is to leverage user analytics to gain comprehensive insights into customer behavior and usage patterns in the telecommunication industry. This will aid telecom companies in optimizing their services and enhancing customer satisfaction. The specific objectives of this study are:</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65836BA-586D-169E-7ADA-4FE0FF57BFC3}"/>
              </a:ext>
            </a:extLst>
          </p:cNvPr>
          <p:cNvSpPr txBox="1"/>
          <p:nvPr/>
        </p:nvSpPr>
        <p:spPr>
          <a:xfrm>
            <a:off x="0" y="1807778"/>
            <a:ext cx="12192000" cy="5078313"/>
          </a:xfrm>
          <a:prstGeom prst="rect">
            <a:avLst/>
          </a:prstGeom>
          <a:solidFill>
            <a:schemeClr val="accent4">
              <a:lumMod val="20000"/>
              <a:lumOff val="80000"/>
            </a:schemeClr>
          </a:solid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1.Data Collection</a:t>
            </a:r>
            <a:r>
              <a:rPr lang="en-US" dirty="0">
                <a:latin typeface="Times New Roman" panose="02020603050405020304" pitchFamily="18" charset="0"/>
                <a:cs typeface="Times New Roman" panose="02020603050405020304" pitchFamily="18" charset="0"/>
              </a:rPr>
              <a:t>: The data collection process is a critical component of our research on user analytics in the telecommunication industry, enabling us to gather comprehensive insights into customer behavior and usage patterns. The following subsections detail the sources, types, methods, and tools used in this study.</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2.Data Cleaning and Preprocessing</a:t>
            </a:r>
            <a:r>
              <a:rPr lang="en-US" dirty="0">
                <a:latin typeface="Times New Roman" panose="02020603050405020304" pitchFamily="18" charset="0"/>
                <a:cs typeface="Times New Roman" panose="02020603050405020304" pitchFamily="18" charset="0"/>
              </a:rPr>
              <a:t>: Ensuring the quality of data by handling missing values, removing duplicates, and correcting inconsistencies.</a:t>
            </a:r>
          </a:p>
          <a:p>
            <a:pPr algn="just"/>
            <a:r>
              <a:rPr lang="en-US" b="1" dirty="0">
                <a:latin typeface="Times New Roman" panose="02020603050405020304" pitchFamily="18" charset="0"/>
                <a:cs typeface="Times New Roman" panose="02020603050405020304" pitchFamily="18" charset="0"/>
              </a:rPr>
              <a:t>3.Exploratory Data Analysis (EDA)</a:t>
            </a:r>
            <a:r>
              <a:rPr lang="en-US" dirty="0">
                <a:latin typeface="Times New Roman" panose="02020603050405020304" pitchFamily="18" charset="0"/>
                <a:cs typeface="Times New Roman" panose="02020603050405020304" pitchFamily="18" charset="0"/>
              </a:rPr>
              <a:t>: Analyzing the dataset to identify key features, uncover patterns, and visualize trends that impact house prices.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4.Feature Engineering</a:t>
            </a:r>
            <a:r>
              <a:rPr lang="en-US" dirty="0">
                <a:latin typeface="Times New Roman" panose="02020603050405020304" pitchFamily="18" charset="0"/>
                <a:cs typeface="Times New Roman" panose="02020603050405020304" pitchFamily="18" charset="0"/>
              </a:rPr>
              <a:t>: Creating new features based on domain knowledge and statistical methods to enhance the predictive power of the model.</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5.Model Development and Evaluation</a:t>
            </a:r>
            <a:r>
              <a:rPr lang="en-US" dirty="0">
                <a:latin typeface="Times New Roman" panose="02020603050405020304" pitchFamily="18" charset="0"/>
                <a:cs typeface="Times New Roman" panose="02020603050405020304" pitchFamily="18" charset="0"/>
              </a:rPr>
              <a:t>: Building, training, and evaluating several machine learning models, including linear regression, decision trees, and random forests, to identify the best-performing model.</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6.Model Deployment</a:t>
            </a:r>
            <a:r>
              <a:rPr lang="en-US" dirty="0">
                <a:latin typeface="Times New Roman" panose="02020603050405020304" pitchFamily="18" charset="0"/>
                <a:cs typeface="Times New Roman" panose="02020603050405020304" pitchFamily="18" charset="0"/>
              </a:rPr>
              <a:t>: Developing a user-friendly web application using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to make the prediction model accessible for  user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estimation.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84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732D7DF-F86C-DA57-1146-202191A81847}"/>
              </a:ext>
            </a:extLst>
          </p:cNvPr>
          <p:cNvGraphicFramePr>
            <a:graphicFrameLocks noGrp="1"/>
          </p:cNvGraphicFramePr>
          <p:nvPr>
            <p:extLst>
              <p:ext uri="{D42A27DB-BD31-4B8C-83A1-F6EECF244321}">
                <p14:modId xmlns:p14="http://schemas.microsoft.com/office/powerpoint/2010/main" val="1398251405"/>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18215222"/>
                    </a:ext>
                  </a:extLst>
                </a:gridCol>
              </a:tblGrid>
              <a:tr h="6858000">
                <a:tc>
                  <a:txBody>
                    <a:bodyPr/>
                    <a:lstStyle/>
                    <a:p>
                      <a:endParaRPr lang="en-IN" dirty="0"/>
                    </a:p>
                  </a:txBody>
                  <a:tcPr>
                    <a:solidFill>
                      <a:schemeClr val="accent2">
                        <a:lumMod val="40000"/>
                        <a:lumOff val="60000"/>
                      </a:schemeClr>
                    </a:solidFill>
                  </a:tcPr>
                </a:tc>
                <a:extLst>
                  <a:ext uri="{0D108BD9-81ED-4DB2-BD59-A6C34878D82A}">
                    <a16:rowId xmlns:a16="http://schemas.microsoft.com/office/drawing/2014/main" val="2318090098"/>
                  </a:ext>
                </a:extLst>
              </a:tr>
            </a:tbl>
          </a:graphicData>
        </a:graphic>
      </p:graphicFrame>
      <p:sp>
        <p:nvSpPr>
          <p:cNvPr id="6" name="Rectangle 5">
            <a:extLst>
              <a:ext uri="{FF2B5EF4-FFF2-40B4-BE49-F238E27FC236}">
                <a16:creationId xmlns:a16="http://schemas.microsoft.com/office/drawing/2014/main" id="{B4CDB9AA-8870-5BF8-81FD-2E1548F264B3}"/>
              </a:ext>
            </a:extLst>
          </p:cNvPr>
          <p:cNvSpPr/>
          <p:nvPr/>
        </p:nvSpPr>
        <p:spPr>
          <a:xfrm>
            <a:off x="3520965" y="0"/>
            <a:ext cx="6190593" cy="461665"/>
          </a:xfrm>
          <a:prstGeom prst="rect">
            <a:avLst/>
          </a:prstGeom>
          <a:noFill/>
        </p:spPr>
        <p:txBody>
          <a:bodyPr wrap="square" lIns="91440" tIns="45720" rIns="91440" bIns="45720">
            <a:spAutoFit/>
          </a:bodyPr>
          <a:lstStyle/>
          <a:p>
            <a:pPr algn="ctr"/>
            <a:r>
              <a:rPr lang="en-US" sz="2400" b="1" u="sng" dirty="0">
                <a:ln w="0"/>
                <a:solidFill>
                  <a:srgbClr val="FF0000"/>
                </a:solidFill>
                <a:latin typeface="Arial" panose="020B0604020202020204" pitchFamily="34" charset="0"/>
                <a:cs typeface="Arial" panose="020B0604020202020204" pitchFamily="34" charset="0"/>
              </a:rPr>
              <a:t>PREPROCESS THE DATA  TECHNIQUE</a:t>
            </a:r>
            <a:endParaRPr lang="en-US" sz="2400" b="1" u="sng" cap="none" spc="0" dirty="0">
              <a:ln w="0"/>
              <a:solidFill>
                <a:srgbClr val="FF00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015DA70-6688-ED52-9C14-88ACC1D70531}"/>
              </a:ext>
            </a:extLst>
          </p:cNvPr>
          <p:cNvSpPr txBox="1"/>
          <p:nvPr/>
        </p:nvSpPr>
        <p:spPr>
          <a:xfrm>
            <a:off x="147146" y="882869"/>
            <a:ext cx="1786757" cy="46166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2400" b="1" dirty="0"/>
              <a:t>Methods</a:t>
            </a:r>
          </a:p>
        </p:txBody>
      </p:sp>
      <p:sp>
        <p:nvSpPr>
          <p:cNvPr id="5" name="TextBox 4">
            <a:extLst>
              <a:ext uri="{FF2B5EF4-FFF2-40B4-BE49-F238E27FC236}">
                <a16:creationId xmlns:a16="http://schemas.microsoft.com/office/drawing/2014/main" id="{407CBA42-FE45-D67A-1C97-7B8BAF2EA23F}"/>
              </a:ext>
            </a:extLst>
          </p:cNvPr>
          <p:cNvSpPr txBox="1"/>
          <p:nvPr/>
        </p:nvSpPr>
        <p:spPr>
          <a:xfrm>
            <a:off x="1" y="1683327"/>
            <a:ext cx="4035971" cy="461665"/>
          </a:xfrm>
          <a:prstGeom prst="rect">
            <a:avLst/>
          </a:prstGeom>
          <a:noFill/>
        </p:spPr>
        <p:txBody>
          <a:bodyPr wrap="square" rtlCol="0">
            <a:spAutoFit/>
          </a:bodyPr>
          <a:lstStyle/>
          <a:p>
            <a:r>
              <a:rPr lang="en-IN" sz="2400" dirty="0">
                <a:latin typeface="Arial Black" panose="020B0A04020102020204" pitchFamily="34" charset="0"/>
              </a:rPr>
              <a:t>(</a:t>
            </a:r>
            <a:r>
              <a:rPr lang="en-IN" sz="2400" dirty="0" err="1">
                <a:latin typeface="Arial Black" panose="020B0A04020102020204" pitchFamily="34" charset="0"/>
              </a:rPr>
              <a:t>i</a:t>
            </a:r>
            <a:r>
              <a:rPr lang="en-IN" sz="2400" dirty="0">
                <a:latin typeface="Arial Black" panose="020B0A04020102020204" pitchFamily="34" charset="0"/>
              </a:rPr>
              <a:t>). Loading the Data:</a:t>
            </a:r>
          </a:p>
        </p:txBody>
      </p:sp>
      <p:sp>
        <p:nvSpPr>
          <p:cNvPr id="7" name="TextBox 6">
            <a:extLst>
              <a:ext uri="{FF2B5EF4-FFF2-40B4-BE49-F238E27FC236}">
                <a16:creationId xmlns:a16="http://schemas.microsoft.com/office/drawing/2014/main" id="{1E9A0294-C6AB-CBBB-18ED-30EE60E69A25}"/>
              </a:ext>
            </a:extLst>
          </p:cNvPr>
          <p:cNvSpPr txBox="1"/>
          <p:nvPr/>
        </p:nvSpPr>
        <p:spPr>
          <a:xfrm>
            <a:off x="1" y="2144992"/>
            <a:ext cx="11691504" cy="64633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To load the real estate pricing dataset into a Pandas Data Frame, Load the dataset provided in a CSV or Excel format into a Pandas Data Frame to facilitate easy manipulation and analysis. Using </a:t>
            </a:r>
            <a:r>
              <a:rPr lang="en-IN" b="1" dirty="0">
                <a:latin typeface="Times New Roman" panose="02020603050405020304" pitchFamily="18" charset="0"/>
                <a:cs typeface="Times New Roman" panose="02020603050405020304" pitchFamily="18" charset="0"/>
              </a:rPr>
              <a:t>Python  Pandas Library.</a:t>
            </a:r>
          </a:p>
        </p:txBody>
      </p:sp>
      <p:pic>
        <p:nvPicPr>
          <p:cNvPr id="18" name="Picture 17">
            <a:extLst>
              <a:ext uri="{FF2B5EF4-FFF2-40B4-BE49-F238E27FC236}">
                <a16:creationId xmlns:a16="http://schemas.microsoft.com/office/drawing/2014/main" id="{FC2AB1AC-A667-221B-8457-9F53EB6F8A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91324"/>
            <a:ext cx="12191999" cy="2791322"/>
          </a:xfrm>
          <a:prstGeom prst="rect">
            <a:avLst/>
          </a:prstGeom>
        </p:spPr>
      </p:pic>
      <p:pic>
        <p:nvPicPr>
          <p:cNvPr id="20" name="Picture 19">
            <a:extLst>
              <a:ext uri="{FF2B5EF4-FFF2-40B4-BE49-F238E27FC236}">
                <a16:creationId xmlns:a16="http://schemas.microsoft.com/office/drawing/2014/main" id="{3F3DE37A-676A-9A49-FE77-FFE4AE654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582646"/>
            <a:ext cx="12191998" cy="1275353"/>
          </a:xfrm>
          <a:prstGeom prst="rect">
            <a:avLst/>
          </a:prstGeom>
        </p:spPr>
      </p:pic>
    </p:spTree>
    <p:extLst>
      <p:ext uri="{BB962C8B-B14F-4D97-AF65-F5344CB8AC3E}">
        <p14:creationId xmlns:p14="http://schemas.microsoft.com/office/powerpoint/2010/main" val="180697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5EE4634-9289-2DF6-0821-AE81F2BA3968}"/>
              </a:ext>
            </a:extLst>
          </p:cNvPr>
          <p:cNvGraphicFramePr>
            <a:graphicFrameLocks noGrp="1"/>
          </p:cNvGraphicFramePr>
          <p:nvPr>
            <p:extLst>
              <p:ext uri="{D42A27DB-BD31-4B8C-83A1-F6EECF244321}">
                <p14:modId xmlns:p14="http://schemas.microsoft.com/office/powerpoint/2010/main" val="615070116"/>
              </p:ext>
            </p:extLst>
          </p:nvPr>
        </p:nvGraphicFramePr>
        <p:xfrm>
          <a:off x="0" y="-10510"/>
          <a:ext cx="12192000" cy="686851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405688659"/>
                    </a:ext>
                  </a:extLst>
                </a:gridCol>
              </a:tblGrid>
              <a:tr h="6868510">
                <a:tc>
                  <a:txBody>
                    <a:bodyPr/>
                    <a:lstStyle/>
                    <a:p>
                      <a:endParaRPr lang="en-IN" dirty="0"/>
                    </a:p>
                  </a:txBody>
                  <a:tcPr>
                    <a:solidFill>
                      <a:schemeClr val="accent5">
                        <a:lumMod val="40000"/>
                        <a:lumOff val="60000"/>
                      </a:schemeClr>
                    </a:solidFill>
                  </a:tcPr>
                </a:tc>
                <a:extLst>
                  <a:ext uri="{0D108BD9-81ED-4DB2-BD59-A6C34878D82A}">
                    <a16:rowId xmlns:a16="http://schemas.microsoft.com/office/drawing/2014/main" val="805875801"/>
                  </a:ext>
                </a:extLst>
              </a:tr>
            </a:tbl>
          </a:graphicData>
        </a:graphic>
      </p:graphicFrame>
      <p:sp>
        <p:nvSpPr>
          <p:cNvPr id="3" name="TextBox 2">
            <a:extLst>
              <a:ext uri="{FF2B5EF4-FFF2-40B4-BE49-F238E27FC236}">
                <a16:creationId xmlns:a16="http://schemas.microsoft.com/office/drawing/2014/main" id="{217DCD50-DB48-5E72-C705-87C5C1B873F8}"/>
              </a:ext>
            </a:extLst>
          </p:cNvPr>
          <p:cNvSpPr txBox="1"/>
          <p:nvPr/>
        </p:nvSpPr>
        <p:spPr>
          <a:xfrm>
            <a:off x="0" y="189186"/>
            <a:ext cx="6660573" cy="461665"/>
          </a:xfrm>
          <a:prstGeom prst="rect">
            <a:avLst/>
          </a:prstGeom>
          <a:noFill/>
        </p:spPr>
        <p:txBody>
          <a:bodyPr wrap="square" rtlCol="0">
            <a:spAutoFit/>
          </a:bodyPr>
          <a:lstStyle/>
          <a:p>
            <a:r>
              <a:rPr lang="en-IN" sz="2400" dirty="0">
                <a:solidFill>
                  <a:srgbClr val="FF0000"/>
                </a:solidFill>
                <a:latin typeface="Arial Black" panose="020B0A04020102020204" pitchFamily="34" charset="0"/>
              </a:rPr>
              <a:t>(ii). </a:t>
            </a:r>
            <a:r>
              <a:rPr lang="en-IN" sz="2400" u="sng" dirty="0">
                <a:solidFill>
                  <a:srgbClr val="FF0000"/>
                </a:solidFill>
                <a:latin typeface="Arial Black" panose="020B0A04020102020204" pitchFamily="34" charset="0"/>
              </a:rPr>
              <a:t>Cleaning the Data:</a:t>
            </a:r>
          </a:p>
        </p:txBody>
      </p:sp>
      <p:sp>
        <p:nvSpPr>
          <p:cNvPr id="4" name="TextBox 3">
            <a:extLst>
              <a:ext uri="{FF2B5EF4-FFF2-40B4-BE49-F238E27FC236}">
                <a16:creationId xmlns:a16="http://schemas.microsoft.com/office/drawing/2014/main" id="{72ACA457-43C6-F260-09FB-D53AD9604C15}"/>
              </a:ext>
            </a:extLst>
          </p:cNvPr>
          <p:cNvSpPr txBox="1"/>
          <p:nvPr/>
        </p:nvSpPr>
        <p:spPr>
          <a:xfrm>
            <a:off x="136634" y="650851"/>
            <a:ext cx="12055366" cy="132343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Cleaning the data is an essential step in the data analysis process, particularly for User Analytics in the Telecommunication Industry - Overview. It involves preparing the dataset by addressing missing values, removing duplicate entries, and fixing any anomalies or inconsistencies. This ensures that the data is accurate and reliable for further analysis.</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03F5C3-62B5-E17A-D8B2-3B96D4398816}"/>
              </a:ext>
            </a:extLst>
          </p:cNvPr>
          <p:cNvSpPr txBox="1"/>
          <p:nvPr/>
        </p:nvSpPr>
        <p:spPr>
          <a:xfrm>
            <a:off x="0" y="2435955"/>
            <a:ext cx="6897294" cy="461665"/>
          </a:xfrm>
          <a:prstGeom prst="rect">
            <a:avLst/>
          </a:prstGeom>
          <a:noFill/>
        </p:spPr>
        <p:txBody>
          <a:bodyPr wrap="square" rtlCol="0">
            <a:spAutoFit/>
          </a:bodyPr>
          <a:lstStyle/>
          <a:p>
            <a:pPr marL="285750" indent="-285750">
              <a:buFont typeface="Wingdings" panose="05000000000000000000" pitchFamily="2" charset="2"/>
              <a:buChar char="q"/>
            </a:pPr>
            <a:r>
              <a:rPr lang="en-IN" sz="2400" b="1" u="sng" dirty="0">
                <a:solidFill>
                  <a:srgbClr val="FF0000"/>
                </a:solidFill>
                <a:latin typeface="Arial Black" panose="020B0A04020102020204" pitchFamily="34" charset="0"/>
              </a:rPr>
              <a:t>Handling Missing Values</a:t>
            </a:r>
            <a:r>
              <a:rPr lang="en-IN" sz="2400" u="sng" dirty="0">
                <a:solidFill>
                  <a:srgbClr val="FF0000"/>
                </a:solidFill>
                <a:latin typeface="Arial Black" panose="020B0A04020102020204" pitchFamily="34" charset="0"/>
              </a:rPr>
              <a:t>: </a:t>
            </a:r>
          </a:p>
        </p:txBody>
      </p:sp>
      <p:sp>
        <p:nvSpPr>
          <p:cNvPr id="6" name="TextBox 5">
            <a:extLst>
              <a:ext uri="{FF2B5EF4-FFF2-40B4-BE49-F238E27FC236}">
                <a16:creationId xmlns:a16="http://schemas.microsoft.com/office/drawing/2014/main" id="{A93E415C-7282-C7EC-4FAB-FDD71834CEF2}"/>
              </a:ext>
            </a:extLst>
          </p:cNvPr>
          <p:cNvSpPr txBox="1"/>
          <p:nvPr/>
        </p:nvSpPr>
        <p:spPr>
          <a:xfrm>
            <a:off x="136634" y="3300248"/>
            <a:ext cx="11709002" cy="267765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Missing values can occur due to various reasons such as data entry errors or incomplete records. To handle missing values, you can:</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 </a:t>
            </a:r>
            <a:r>
              <a:rPr lang="en-US" sz="2400" b="1" dirty="0" err="1">
                <a:latin typeface="Times New Roman" panose="02020603050405020304" pitchFamily="18" charset="0"/>
                <a:cs typeface="Times New Roman" panose="02020603050405020304" pitchFamily="18" charset="0"/>
              </a:rPr>
              <a:t>Isnull</a:t>
            </a:r>
            <a:r>
              <a:rPr lang="en-US" sz="2400" b="1" dirty="0">
                <a:latin typeface="Times New Roman" panose="02020603050405020304" pitchFamily="18" charset="0"/>
                <a:cs typeface="Times New Roman" panose="02020603050405020304" pitchFamily="18" charset="0"/>
              </a:rPr>
              <a:t>()  method to identify missing values in the dataset.</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 </a:t>
            </a:r>
            <a:r>
              <a:rPr lang="en-US" sz="2400" b="1" dirty="0" err="1">
                <a:latin typeface="Times New Roman" panose="02020603050405020304" pitchFamily="18" charset="0"/>
                <a:cs typeface="Times New Roman" panose="02020603050405020304" pitchFamily="18" charset="0"/>
              </a:rPr>
              <a:t>Fillna</a:t>
            </a:r>
            <a:r>
              <a:rPr lang="en-US" sz="2400" b="1" dirty="0">
                <a:latin typeface="Times New Roman" panose="02020603050405020304" pitchFamily="18" charset="0"/>
                <a:cs typeface="Times New Roman" panose="02020603050405020304" pitchFamily="18" charset="0"/>
              </a:rPr>
              <a:t>() method to replace missing values with appropriate values, such as the mean, median, or mode of the column.</a:t>
            </a:r>
          </a:p>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Alternatively, you can use the </a:t>
            </a:r>
            <a:r>
              <a:rPr lang="en-US" sz="2400" b="1" dirty="0" err="1">
                <a:latin typeface="Times New Roman" panose="02020603050405020304" pitchFamily="18" charset="0"/>
                <a:cs typeface="Times New Roman" panose="02020603050405020304" pitchFamily="18" charset="0"/>
              </a:rPr>
              <a:t>Dropna</a:t>
            </a:r>
            <a:r>
              <a:rPr lang="en-US" sz="2400" b="1" dirty="0">
                <a:latin typeface="Times New Roman" panose="02020603050405020304" pitchFamily="18" charset="0"/>
                <a:cs typeface="Times New Roman" panose="02020603050405020304" pitchFamily="18" charset="0"/>
              </a:rPr>
              <a:t>() method to remove rows with missing values if they are not critical for your analysis.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76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B630E5D-82B3-6F60-7B62-68A4D7F39765}"/>
              </a:ext>
            </a:extLst>
          </p:cNvPr>
          <p:cNvGraphicFramePr>
            <a:graphicFrameLocks noGrp="1"/>
          </p:cNvGraphicFramePr>
          <p:nvPr>
            <p:extLst>
              <p:ext uri="{D42A27DB-BD31-4B8C-83A1-F6EECF244321}">
                <p14:modId xmlns:p14="http://schemas.microsoft.com/office/powerpoint/2010/main" val="537078621"/>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510870804"/>
                    </a:ext>
                  </a:extLst>
                </a:gridCol>
              </a:tblGrid>
              <a:tr h="6858000">
                <a:tc>
                  <a:txBody>
                    <a:bodyPr/>
                    <a:lstStyle/>
                    <a:p>
                      <a:endParaRPr lang="en-IN" dirty="0"/>
                    </a:p>
                  </a:txBody>
                  <a:tcPr>
                    <a:solidFill>
                      <a:schemeClr val="accent6">
                        <a:lumMod val="40000"/>
                        <a:lumOff val="60000"/>
                      </a:schemeClr>
                    </a:solidFill>
                  </a:tcPr>
                </a:tc>
                <a:extLst>
                  <a:ext uri="{0D108BD9-81ED-4DB2-BD59-A6C34878D82A}">
                    <a16:rowId xmlns:a16="http://schemas.microsoft.com/office/drawing/2014/main" val="450807759"/>
                  </a:ext>
                </a:extLst>
              </a:tr>
            </a:tbl>
          </a:graphicData>
        </a:graphic>
      </p:graphicFrame>
      <p:pic>
        <p:nvPicPr>
          <p:cNvPr id="4" name="Picture 3">
            <a:extLst>
              <a:ext uri="{FF2B5EF4-FFF2-40B4-BE49-F238E27FC236}">
                <a16:creationId xmlns:a16="http://schemas.microsoft.com/office/drawing/2014/main" id="{8C2B2A6A-6DEA-E31A-4DFE-7281F0709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904" y="89445"/>
            <a:ext cx="11119944" cy="2454057"/>
          </a:xfrm>
          <a:prstGeom prst="rect">
            <a:avLst/>
          </a:prstGeom>
        </p:spPr>
      </p:pic>
      <p:sp>
        <p:nvSpPr>
          <p:cNvPr id="6" name="TextBox 5">
            <a:extLst>
              <a:ext uri="{FF2B5EF4-FFF2-40B4-BE49-F238E27FC236}">
                <a16:creationId xmlns:a16="http://schemas.microsoft.com/office/drawing/2014/main" id="{1BED1048-DC8F-DB11-8A64-CAE1619A0652}"/>
              </a:ext>
            </a:extLst>
          </p:cNvPr>
          <p:cNvSpPr txBox="1"/>
          <p:nvPr/>
        </p:nvSpPr>
        <p:spPr>
          <a:xfrm>
            <a:off x="126124" y="2795752"/>
            <a:ext cx="3563007" cy="400110"/>
          </a:xfrm>
          <a:prstGeom prst="rect">
            <a:avLst/>
          </a:prstGeom>
          <a:noFill/>
        </p:spPr>
        <p:txBody>
          <a:bodyPr wrap="square" rtlCol="0">
            <a:spAutoFit/>
          </a:bodyPr>
          <a:lstStyle/>
          <a:p>
            <a:pPr marL="285750" indent="-285750">
              <a:buFont typeface="Wingdings" panose="05000000000000000000" pitchFamily="2" charset="2"/>
              <a:buChar char="q"/>
            </a:pPr>
            <a:r>
              <a:rPr lang="en-IN" sz="2000" u="sng" dirty="0">
                <a:solidFill>
                  <a:srgbClr val="FF0000"/>
                </a:solidFill>
                <a:latin typeface="Arial Black" panose="020B0A04020102020204" pitchFamily="34" charset="0"/>
              </a:rPr>
              <a:t>Removing Duplicates: </a:t>
            </a:r>
          </a:p>
        </p:txBody>
      </p:sp>
      <p:sp>
        <p:nvSpPr>
          <p:cNvPr id="7" name="TextBox 6">
            <a:extLst>
              <a:ext uri="{FF2B5EF4-FFF2-40B4-BE49-F238E27FC236}">
                <a16:creationId xmlns:a16="http://schemas.microsoft.com/office/drawing/2014/main" id="{2D81F5CF-59B7-6436-A198-D11645BE8D24}"/>
              </a:ext>
            </a:extLst>
          </p:cNvPr>
          <p:cNvSpPr txBox="1"/>
          <p:nvPr/>
        </p:nvSpPr>
        <p:spPr>
          <a:xfrm>
            <a:off x="409904" y="3429000"/>
            <a:ext cx="11653941" cy="156966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Duplicate entries can skew the analysis results. To remove duplicates, you can:</a:t>
            </a:r>
          </a:p>
          <a:p>
            <a:pPr marL="285750" indent="-28575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Use the duplicated() </a:t>
            </a:r>
            <a:r>
              <a:rPr lang="en-US" sz="2400" b="1" dirty="0">
                <a:latin typeface="Times New Roman" panose="02020603050405020304" pitchFamily="18" charset="0"/>
                <a:cs typeface="Times New Roman" panose="02020603050405020304" pitchFamily="18" charset="0"/>
              </a:rPr>
              <a:t>method to identify duplicate rows in the dataset.</a:t>
            </a:r>
          </a:p>
          <a:p>
            <a:pPr marL="285750" indent="-28575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Use the </a:t>
            </a:r>
            <a:r>
              <a:rPr lang="en-IN" sz="2400" b="1" dirty="0" err="1">
                <a:latin typeface="Times New Roman" panose="02020603050405020304" pitchFamily="18" charset="0"/>
                <a:cs typeface="Times New Roman" panose="02020603050405020304" pitchFamily="18" charset="0"/>
              </a:rPr>
              <a:t>drop_duplicated</a:t>
            </a:r>
            <a:r>
              <a:rPr 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method to remove duplicate rows and keep only unique entries</a:t>
            </a:r>
            <a:endParaRPr lang="en-IN" sz="2400" b="1" dirty="0"/>
          </a:p>
        </p:txBody>
      </p:sp>
      <p:pic>
        <p:nvPicPr>
          <p:cNvPr id="9" name="Picture 8">
            <a:extLst>
              <a:ext uri="{FF2B5EF4-FFF2-40B4-BE49-F238E27FC236}">
                <a16:creationId xmlns:a16="http://schemas.microsoft.com/office/drawing/2014/main" id="{FD5E424A-07ED-D9DB-ACD6-D49FB5D23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6234"/>
            <a:ext cx="8425629" cy="1086002"/>
          </a:xfrm>
          <a:prstGeom prst="rect">
            <a:avLst/>
          </a:prstGeom>
        </p:spPr>
      </p:pic>
    </p:spTree>
    <p:extLst>
      <p:ext uri="{BB962C8B-B14F-4D97-AF65-F5344CB8AC3E}">
        <p14:creationId xmlns:p14="http://schemas.microsoft.com/office/powerpoint/2010/main" val="1297938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1183</Words>
  <Application>Microsoft Office PowerPoint</Application>
  <PresentationFormat>Widescreen</PresentationFormat>
  <Paragraphs>82</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Calibri</vt:lpstr>
      <vt:lpstr>Calibri Light</vt:lpstr>
      <vt:lpstr>Nunito</vt:lpstr>
      <vt:lpstr>source-serif-pro</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919654524451</cp:lastModifiedBy>
  <cp:revision>15</cp:revision>
  <dcterms:created xsi:type="dcterms:W3CDTF">2025-02-11T15:00:48Z</dcterms:created>
  <dcterms:modified xsi:type="dcterms:W3CDTF">2025-04-24T04:06:17Z</dcterms:modified>
</cp:coreProperties>
</file>