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0"/>
  </p:notesMasterIdLst>
  <p:sldIdLst>
    <p:sldId id="256" r:id="rId2"/>
    <p:sldId id="276" r:id="rId3"/>
    <p:sldId id="271" r:id="rId4"/>
    <p:sldId id="258" r:id="rId5"/>
    <p:sldId id="272" r:id="rId6"/>
    <p:sldId id="275" r:id="rId7"/>
    <p:sldId id="290" r:id="rId8"/>
    <p:sldId id="267" r:id="rId9"/>
    <p:sldId id="278" r:id="rId10"/>
    <p:sldId id="291" r:id="rId11"/>
    <p:sldId id="260" r:id="rId12"/>
    <p:sldId id="274" r:id="rId13"/>
    <p:sldId id="277" r:id="rId14"/>
    <p:sldId id="280" r:id="rId15"/>
    <p:sldId id="293" r:id="rId16"/>
    <p:sldId id="292"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sharma0948@gmail.com" userId="abea5df0fabb232b" providerId="LiveId" clId="{A31F0681-4225-488B-BEE5-90ABA4AE30A4}"/>
    <pc:docChg chg="undo custSel addSld delSld modSld sldOrd">
      <pc:chgData name="amansharma0948@gmail.com" userId="abea5df0fabb232b" providerId="LiveId" clId="{A31F0681-4225-488B-BEE5-90ABA4AE30A4}" dt="2025-06-25T08:12:56.343" v="1138" actId="1036"/>
      <pc:docMkLst>
        <pc:docMk/>
      </pc:docMkLst>
      <pc:sldChg chg="addSp delSp modSp mod">
        <pc:chgData name="amansharma0948@gmail.com" userId="abea5df0fabb232b" providerId="LiveId" clId="{A31F0681-4225-488B-BEE5-90ABA4AE30A4}" dt="2025-06-25T08:12:56.343" v="1138" actId="1036"/>
        <pc:sldMkLst>
          <pc:docMk/>
          <pc:sldMk cId="2561634412" sldId="256"/>
        </pc:sldMkLst>
        <pc:spChg chg="mod">
          <ac:chgData name="amansharma0948@gmail.com" userId="abea5df0fabb232b" providerId="LiveId" clId="{A31F0681-4225-488B-BEE5-90ABA4AE30A4}" dt="2025-06-25T06:12:33.589" v="313" actId="27636"/>
          <ac:spMkLst>
            <pc:docMk/>
            <pc:sldMk cId="2561634412" sldId="256"/>
            <ac:spMk id="7" creationId="{2CA6B1C1-C53C-34B6-1B90-EBAF4FAA5D8E}"/>
          </ac:spMkLst>
        </pc:spChg>
        <pc:graphicFrameChg chg="modGraphic">
          <ac:chgData name="amansharma0948@gmail.com" userId="abea5df0fabb232b" providerId="LiveId" clId="{A31F0681-4225-488B-BEE5-90ABA4AE30A4}" dt="2025-06-25T05:32:02.084" v="23" actId="207"/>
          <ac:graphicFrameMkLst>
            <pc:docMk/>
            <pc:sldMk cId="2561634412" sldId="256"/>
            <ac:graphicFrameMk id="4" creationId="{07E1C263-B689-CF1C-082C-F4AE033E3574}"/>
          </ac:graphicFrameMkLst>
        </pc:graphicFrameChg>
        <pc:picChg chg="del">
          <ac:chgData name="amansharma0948@gmail.com" userId="abea5df0fabb232b" providerId="LiveId" clId="{A31F0681-4225-488B-BEE5-90ABA4AE30A4}" dt="2025-06-25T05:31:15.403" v="10" actId="21"/>
          <ac:picMkLst>
            <pc:docMk/>
            <pc:sldMk cId="2561634412" sldId="256"/>
            <ac:picMk id="3" creationId="{16847437-E6BF-1B84-F8C9-57BE02E24A2F}"/>
          </ac:picMkLst>
        </pc:picChg>
        <pc:picChg chg="add mod">
          <ac:chgData name="amansharma0948@gmail.com" userId="abea5df0fabb232b" providerId="LiveId" clId="{A31F0681-4225-488B-BEE5-90ABA4AE30A4}" dt="2025-06-25T08:12:56.343" v="1138" actId="1036"/>
          <ac:picMkLst>
            <pc:docMk/>
            <pc:sldMk cId="2561634412" sldId="256"/>
            <ac:picMk id="5" creationId="{909253BB-81DD-9BF9-E2EA-9E01C629EF36}"/>
          </ac:picMkLst>
        </pc:picChg>
      </pc:sldChg>
      <pc:sldChg chg="addSp delSp modSp mod">
        <pc:chgData name="amansharma0948@gmail.com" userId="abea5df0fabb232b" providerId="LiveId" clId="{A31F0681-4225-488B-BEE5-90ABA4AE30A4}" dt="2025-06-25T07:23:27.347" v="960" actId="113"/>
        <pc:sldMkLst>
          <pc:docMk/>
          <pc:sldMk cId="3790003335" sldId="260"/>
        </pc:sldMkLst>
        <pc:spChg chg="mod">
          <ac:chgData name="amansharma0948@gmail.com" userId="abea5df0fabb232b" providerId="LiveId" clId="{A31F0681-4225-488B-BEE5-90ABA4AE30A4}" dt="2025-06-25T07:23:27.347" v="960" actId="113"/>
          <ac:spMkLst>
            <pc:docMk/>
            <pc:sldMk cId="3790003335" sldId="260"/>
            <ac:spMk id="3" creationId="{CE9BD822-06D9-B7FB-C678-0C02164A4E81}"/>
          </ac:spMkLst>
        </pc:spChg>
        <pc:spChg chg="add del mod">
          <ac:chgData name="amansharma0948@gmail.com" userId="abea5df0fabb232b" providerId="LiveId" clId="{A31F0681-4225-488B-BEE5-90ABA4AE30A4}" dt="2025-06-25T07:20:47.333" v="930" actId="21"/>
          <ac:spMkLst>
            <pc:docMk/>
            <pc:sldMk cId="3790003335" sldId="260"/>
            <ac:spMk id="4" creationId="{F409C55C-5055-B61A-9BF5-F30457F99543}"/>
          </ac:spMkLst>
        </pc:spChg>
        <pc:spChg chg="del">
          <ac:chgData name="amansharma0948@gmail.com" userId="abea5df0fabb232b" providerId="LiveId" clId="{A31F0681-4225-488B-BEE5-90ABA4AE30A4}" dt="2025-06-25T07:20:40.732" v="928" actId="21"/>
          <ac:spMkLst>
            <pc:docMk/>
            <pc:sldMk cId="3790003335" sldId="260"/>
            <ac:spMk id="5" creationId="{F409C55C-5055-B61A-9BF5-F30457F99543}"/>
          </ac:spMkLst>
        </pc:spChg>
        <pc:graphicFrameChg chg="mod">
          <ac:chgData name="amansharma0948@gmail.com" userId="abea5df0fabb232b" providerId="LiveId" clId="{A31F0681-4225-488B-BEE5-90ABA4AE30A4}" dt="2025-06-25T07:21:46.251" v="937"/>
          <ac:graphicFrameMkLst>
            <pc:docMk/>
            <pc:sldMk cId="3790003335" sldId="260"/>
            <ac:graphicFrameMk id="2" creationId="{F4214B8C-3AD3-6347-993A-0837FC8D3477}"/>
          </ac:graphicFrameMkLst>
        </pc:graphicFrameChg>
        <pc:graphicFrameChg chg="add mod modGraphic">
          <ac:chgData name="amansharma0948@gmail.com" userId="abea5df0fabb232b" providerId="LiveId" clId="{A31F0681-4225-488B-BEE5-90ABA4AE30A4}" dt="2025-06-25T07:23:09.966" v="958" actId="207"/>
          <ac:graphicFrameMkLst>
            <pc:docMk/>
            <pc:sldMk cId="3790003335" sldId="260"/>
            <ac:graphicFrameMk id="7" creationId="{D89A8711-74F9-73F4-E1D7-648ABEB2D6DB}"/>
          </ac:graphicFrameMkLst>
        </pc:graphicFrameChg>
        <pc:picChg chg="del">
          <ac:chgData name="amansharma0948@gmail.com" userId="abea5df0fabb232b" providerId="LiveId" clId="{A31F0681-4225-488B-BEE5-90ABA4AE30A4}" dt="2025-06-25T07:21:32.218" v="933" actId="21"/>
          <ac:picMkLst>
            <pc:docMk/>
            <pc:sldMk cId="3790003335" sldId="260"/>
            <ac:picMk id="8" creationId="{C7ABB683-D254-4E2F-2A7B-C2054AD5DAD8}"/>
          </ac:picMkLst>
        </pc:picChg>
        <pc:picChg chg="add mod">
          <ac:chgData name="amansharma0948@gmail.com" userId="abea5df0fabb232b" providerId="LiveId" clId="{A31F0681-4225-488B-BEE5-90ABA4AE30A4}" dt="2025-06-25T07:23:06.396" v="957" actId="14100"/>
          <ac:picMkLst>
            <pc:docMk/>
            <pc:sldMk cId="3790003335" sldId="260"/>
            <ac:picMk id="9" creationId="{C5F8248A-E8CC-04D7-DF65-7343E7121402}"/>
          </ac:picMkLst>
        </pc:picChg>
        <pc:picChg chg="del">
          <ac:chgData name="amansharma0948@gmail.com" userId="abea5df0fabb232b" providerId="LiveId" clId="{A31F0681-4225-488B-BEE5-90ABA4AE30A4}" dt="2025-06-25T07:21:34.397" v="934" actId="21"/>
          <ac:picMkLst>
            <pc:docMk/>
            <pc:sldMk cId="3790003335" sldId="260"/>
            <ac:picMk id="10" creationId="{9613B05F-69EC-8BC5-F119-9D70F8A99109}"/>
          </ac:picMkLst>
        </pc:picChg>
      </pc:sldChg>
      <pc:sldChg chg="addSp delSp modSp mod">
        <pc:chgData name="amansharma0948@gmail.com" userId="abea5df0fabb232b" providerId="LiveId" clId="{A31F0681-4225-488B-BEE5-90ABA4AE30A4}" dt="2025-06-25T06:26:32.672" v="478" actId="207"/>
        <pc:sldMkLst>
          <pc:docMk/>
          <pc:sldMk cId="1806976770" sldId="267"/>
        </pc:sldMkLst>
        <pc:spChg chg="del mod">
          <ac:chgData name="amansharma0948@gmail.com" userId="abea5df0fabb232b" providerId="LiveId" clId="{A31F0681-4225-488B-BEE5-90ABA4AE30A4}" dt="2025-06-25T06:23:02.112" v="435" actId="21"/>
          <ac:spMkLst>
            <pc:docMk/>
            <pc:sldMk cId="1806976770" sldId="267"/>
            <ac:spMk id="3" creationId="{4015DA70-6688-ED52-9C14-88ACC1D70531}"/>
          </ac:spMkLst>
        </pc:spChg>
        <pc:spChg chg="del">
          <ac:chgData name="amansharma0948@gmail.com" userId="abea5df0fabb232b" providerId="LiveId" clId="{A31F0681-4225-488B-BEE5-90ABA4AE30A4}" dt="2025-06-25T06:21:30.969" v="420" actId="21"/>
          <ac:spMkLst>
            <pc:docMk/>
            <pc:sldMk cId="1806976770" sldId="267"/>
            <ac:spMk id="5" creationId="{407CBA42-FE45-D67A-1C97-7B8BAF2EA23F}"/>
          </ac:spMkLst>
        </pc:spChg>
        <pc:spChg chg="mod">
          <ac:chgData name="amansharma0948@gmail.com" userId="abea5df0fabb232b" providerId="LiveId" clId="{A31F0681-4225-488B-BEE5-90ABA4AE30A4}" dt="2025-06-25T06:22:13.373" v="427" actId="115"/>
          <ac:spMkLst>
            <pc:docMk/>
            <pc:sldMk cId="1806976770" sldId="267"/>
            <ac:spMk id="6" creationId="{B4CDB9AA-8870-5BF8-81FD-2E1548F264B3}"/>
          </ac:spMkLst>
        </pc:spChg>
        <pc:spChg chg="del">
          <ac:chgData name="amansharma0948@gmail.com" userId="abea5df0fabb232b" providerId="LiveId" clId="{A31F0681-4225-488B-BEE5-90ABA4AE30A4}" dt="2025-06-25T06:21:27.644" v="419" actId="21"/>
          <ac:spMkLst>
            <pc:docMk/>
            <pc:sldMk cId="1806976770" sldId="267"/>
            <ac:spMk id="7" creationId="{1E9A0294-C6AB-CBBB-18ED-30EE60E69A25}"/>
          </ac:spMkLst>
        </pc:spChg>
        <pc:spChg chg="add mod">
          <ac:chgData name="amansharma0948@gmail.com" userId="abea5df0fabb232b" providerId="LiveId" clId="{A31F0681-4225-488B-BEE5-90ABA4AE30A4}" dt="2025-06-25T06:25:43.647" v="470" actId="207"/>
          <ac:spMkLst>
            <pc:docMk/>
            <pc:sldMk cId="1806976770" sldId="267"/>
            <ac:spMk id="9" creationId="{257FCD46-011B-48F2-4A97-140E0AD41E9E}"/>
          </ac:spMkLst>
        </pc:spChg>
        <pc:spChg chg="add mod">
          <ac:chgData name="amansharma0948@gmail.com" userId="abea5df0fabb232b" providerId="LiveId" clId="{A31F0681-4225-488B-BEE5-90ABA4AE30A4}" dt="2025-06-25T06:25:40.016" v="469" actId="207"/>
          <ac:spMkLst>
            <pc:docMk/>
            <pc:sldMk cId="1806976770" sldId="267"/>
            <ac:spMk id="10" creationId="{C82F1314-0A06-B2BB-CA9B-A92A9B1AD645}"/>
          </ac:spMkLst>
        </pc:spChg>
        <pc:graphicFrameChg chg="del">
          <ac:chgData name="amansharma0948@gmail.com" userId="abea5df0fabb232b" providerId="LiveId" clId="{A31F0681-4225-488B-BEE5-90ABA4AE30A4}" dt="2025-06-25T06:21:24.702" v="418" actId="21"/>
          <ac:graphicFrameMkLst>
            <pc:docMk/>
            <pc:sldMk cId="1806976770" sldId="267"/>
            <ac:graphicFrameMk id="4" creationId="{6732D7DF-F86C-DA57-1146-202191A81847}"/>
          </ac:graphicFrameMkLst>
        </pc:graphicFrameChg>
        <pc:graphicFrameChg chg="add mod modGraphic">
          <ac:chgData name="amansharma0948@gmail.com" userId="abea5df0fabb232b" providerId="LiveId" clId="{A31F0681-4225-488B-BEE5-90ABA4AE30A4}" dt="2025-06-25T06:26:32.672" v="478" actId="207"/>
          <ac:graphicFrameMkLst>
            <pc:docMk/>
            <pc:sldMk cId="1806976770" sldId="267"/>
            <ac:graphicFrameMk id="8" creationId="{9B6989C3-B3A0-7FB6-64EE-CCE8A4FA7DFE}"/>
          </ac:graphicFrameMkLst>
        </pc:graphicFrameChg>
        <pc:picChg chg="add del mod">
          <ac:chgData name="amansharma0948@gmail.com" userId="abea5df0fabb232b" providerId="LiveId" clId="{A31F0681-4225-488B-BEE5-90ABA4AE30A4}" dt="2025-06-25T06:21:48.624" v="423" actId="21"/>
          <ac:picMkLst>
            <pc:docMk/>
            <pc:sldMk cId="1806976770" sldId="267"/>
            <ac:picMk id="2" creationId="{3F3DE37A-676A-9A49-FE77-FFE4AE65406D}"/>
          </ac:picMkLst>
        </pc:picChg>
        <pc:picChg chg="add mod">
          <ac:chgData name="amansharma0948@gmail.com" userId="abea5df0fabb232b" providerId="LiveId" clId="{A31F0681-4225-488B-BEE5-90ABA4AE30A4}" dt="2025-06-25T06:26:16.234" v="477" actId="14100"/>
          <ac:picMkLst>
            <pc:docMk/>
            <pc:sldMk cId="1806976770" sldId="267"/>
            <ac:picMk id="11" creationId="{DD99FB17-9B4F-F754-ADBF-EB302FBCBFD2}"/>
          </ac:picMkLst>
        </pc:picChg>
        <pc:picChg chg="del">
          <ac:chgData name="amansharma0948@gmail.com" userId="abea5df0fabb232b" providerId="LiveId" clId="{A31F0681-4225-488B-BEE5-90ABA4AE30A4}" dt="2025-06-25T06:21:22.073" v="417" actId="21"/>
          <ac:picMkLst>
            <pc:docMk/>
            <pc:sldMk cId="1806976770" sldId="267"/>
            <ac:picMk id="18" creationId="{FC2AB1AC-A667-221B-8457-9F53EB6F8A6C}"/>
          </ac:picMkLst>
        </pc:picChg>
        <pc:picChg chg="del">
          <ac:chgData name="amansharma0948@gmail.com" userId="abea5df0fabb232b" providerId="LiveId" clId="{A31F0681-4225-488B-BEE5-90ABA4AE30A4}" dt="2025-06-25T06:21:34.210" v="421" actId="21"/>
          <ac:picMkLst>
            <pc:docMk/>
            <pc:sldMk cId="1806976770" sldId="267"/>
            <ac:picMk id="20" creationId="{3F3DE37A-676A-9A49-FE77-FFE4AE65406D}"/>
          </ac:picMkLst>
        </pc:picChg>
      </pc:sldChg>
      <pc:sldChg chg="addSp modSp mod">
        <pc:chgData name="amansharma0948@gmail.com" userId="abea5df0fabb232b" providerId="LiveId" clId="{A31F0681-4225-488B-BEE5-90ABA4AE30A4}" dt="2025-06-25T07:29:56.308" v="1036" actId="1076"/>
        <pc:sldMkLst>
          <pc:docMk/>
          <pc:sldMk cId="3582802365" sldId="269"/>
        </pc:sldMkLst>
        <pc:spChg chg="add mod">
          <ac:chgData name="amansharma0948@gmail.com" userId="abea5df0fabb232b" providerId="LiveId" clId="{A31F0681-4225-488B-BEE5-90ABA4AE30A4}" dt="2025-06-25T07:29:56.308" v="1036" actId="1076"/>
          <ac:spMkLst>
            <pc:docMk/>
            <pc:sldMk cId="3582802365" sldId="269"/>
            <ac:spMk id="3" creationId="{7DB00BE4-9244-9CF3-5D3E-EE67AF551F57}"/>
          </ac:spMkLst>
        </pc:spChg>
        <pc:graphicFrameChg chg="mod modGraphic">
          <ac:chgData name="amansharma0948@gmail.com" userId="abea5df0fabb232b" providerId="LiveId" clId="{A31F0681-4225-488B-BEE5-90ABA4AE30A4}" dt="2025-06-25T07:29:50.697" v="1035" actId="20577"/>
          <ac:graphicFrameMkLst>
            <pc:docMk/>
            <pc:sldMk cId="3582802365" sldId="269"/>
            <ac:graphicFrameMk id="10" creationId="{229EF05C-1CE1-F5BE-60ED-1C18A4447812}"/>
          </ac:graphicFrameMkLst>
        </pc:graphicFrameChg>
      </pc:sldChg>
      <pc:sldChg chg="delSp modSp mod">
        <pc:chgData name="amansharma0948@gmail.com" userId="abea5df0fabb232b" providerId="LiveId" clId="{A31F0681-4225-488B-BEE5-90ABA4AE30A4}" dt="2025-06-25T06:12:57.914" v="314"/>
        <pc:sldMkLst>
          <pc:docMk/>
          <pc:sldMk cId="3520686483" sldId="271"/>
        </pc:sldMkLst>
        <pc:spChg chg="mod">
          <ac:chgData name="amansharma0948@gmail.com" userId="abea5df0fabb232b" providerId="LiveId" clId="{A31F0681-4225-488B-BEE5-90ABA4AE30A4}" dt="2025-06-25T06:00:30.347" v="126" actId="1076"/>
          <ac:spMkLst>
            <pc:docMk/>
            <pc:sldMk cId="3520686483" sldId="271"/>
            <ac:spMk id="4" creationId="{321245C6-C48D-6415-8070-16E6C6E96C1A}"/>
          </ac:spMkLst>
        </pc:spChg>
        <pc:spChg chg="del">
          <ac:chgData name="amansharma0948@gmail.com" userId="abea5df0fabb232b" providerId="LiveId" clId="{A31F0681-4225-488B-BEE5-90ABA4AE30A4}" dt="2025-06-25T06:00:09.200" v="122" actId="21"/>
          <ac:spMkLst>
            <pc:docMk/>
            <pc:sldMk cId="3520686483" sldId="271"/>
            <ac:spMk id="5" creationId="{87607DE3-6B8A-7290-8F80-67F36CEDDE19}"/>
          </ac:spMkLst>
        </pc:spChg>
        <pc:spChg chg="mod">
          <ac:chgData name="amansharma0948@gmail.com" userId="abea5df0fabb232b" providerId="LiveId" clId="{A31F0681-4225-488B-BEE5-90ABA4AE30A4}" dt="2025-06-25T06:02:33.766" v="190" actId="207"/>
          <ac:spMkLst>
            <pc:docMk/>
            <pc:sldMk cId="3520686483" sldId="271"/>
            <ac:spMk id="6" creationId="{F4D8C5B0-B1CC-AF41-0F2E-298AEEEE976C}"/>
          </ac:spMkLst>
        </pc:spChg>
        <pc:spChg chg="mod">
          <ac:chgData name="amansharma0948@gmail.com" userId="abea5df0fabb232b" providerId="LiveId" clId="{A31F0681-4225-488B-BEE5-90ABA4AE30A4}" dt="2025-06-25T06:02:44.981" v="193" actId="14100"/>
          <ac:spMkLst>
            <pc:docMk/>
            <pc:sldMk cId="3520686483" sldId="271"/>
            <ac:spMk id="8" creationId="{CF881B13-888B-BD22-6DC0-68AFA485BEE9}"/>
          </ac:spMkLst>
        </pc:spChg>
        <pc:spChg chg="mod">
          <ac:chgData name="amansharma0948@gmail.com" userId="abea5df0fabb232b" providerId="LiveId" clId="{A31F0681-4225-488B-BEE5-90ABA4AE30A4}" dt="2025-06-25T06:02:52.329" v="194" actId="207"/>
          <ac:spMkLst>
            <pc:docMk/>
            <pc:sldMk cId="3520686483" sldId="271"/>
            <ac:spMk id="9" creationId="{94970AEC-4F8D-829B-E5A2-F77B3B9556DB}"/>
          </ac:spMkLst>
        </pc:spChg>
        <pc:spChg chg="del">
          <ac:chgData name="amansharma0948@gmail.com" userId="abea5df0fabb232b" providerId="LiveId" clId="{A31F0681-4225-488B-BEE5-90ABA4AE30A4}" dt="2025-06-25T06:00:05.985" v="121" actId="21"/>
          <ac:spMkLst>
            <pc:docMk/>
            <pc:sldMk cId="3520686483" sldId="271"/>
            <ac:spMk id="10" creationId="{98E3FA63-896A-ACFE-8AAE-C580DC832367}"/>
          </ac:spMkLst>
        </pc:spChg>
        <pc:graphicFrameChg chg="del mod modGraphic">
          <ac:chgData name="amansharma0948@gmail.com" userId="abea5df0fabb232b" providerId="LiveId" clId="{A31F0681-4225-488B-BEE5-90ABA4AE30A4}" dt="2025-06-25T06:01:13.968" v="170" actId="21"/>
          <ac:graphicFrameMkLst>
            <pc:docMk/>
            <pc:sldMk cId="3520686483" sldId="271"/>
            <ac:graphicFrameMk id="7" creationId="{A378F97A-DB13-EF8E-2147-4D81FDD0E114}"/>
          </ac:graphicFrameMkLst>
        </pc:graphicFrameChg>
        <pc:graphicFrameChg chg="mod">
          <ac:chgData name="amansharma0948@gmail.com" userId="abea5df0fabb232b" providerId="LiveId" clId="{A31F0681-4225-488B-BEE5-90ABA4AE30A4}" dt="2025-06-25T06:12:57.914" v="314"/>
          <ac:graphicFrameMkLst>
            <pc:docMk/>
            <pc:sldMk cId="3520686483" sldId="271"/>
            <ac:graphicFrameMk id="13" creationId="{D3AB1131-1F3F-3B9D-417B-E1C1BE2B4D0C}"/>
          </ac:graphicFrameMkLst>
        </pc:graphicFrameChg>
      </pc:sldChg>
      <pc:sldChg chg="modSp mod ord">
        <pc:chgData name="amansharma0948@gmail.com" userId="abea5df0fabb232b" providerId="LiveId" clId="{A31F0681-4225-488B-BEE5-90ABA4AE30A4}" dt="2025-06-25T06:12:12.071" v="312" actId="207"/>
        <pc:sldMkLst>
          <pc:docMk/>
          <pc:sldMk cId="1530002098" sldId="272"/>
        </pc:sldMkLst>
        <pc:spChg chg="mod">
          <ac:chgData name="amansharma0948@gmail.com" userId="abea5df0fabb232b" providerId="LiveId" clId="{A31F0681-4225-488B-BEE5-90ABA4AE30A4}" dt="2025-06-25T06:12:03.886" v="310" actId="207"/>
          <ac:spMkLst>
            <pc:docMk/>
            <pc:sldMk cId="1530002098" sldId="272"/>
            <ac:spMk id="2" creationId="{E15F15FE-C594-5C21-9240-742A58E04395}"/>
          </ac:spMkLst>
        </pc:spChg>
        <pc:spChg chg="mod">
          <ac:chgData name="amansharma0948@gmail.com" userId="abea5df0fabb232b" providerId="LiveId" clId="{A31F0681-4225-488B-BEE5-90ABA4AE30A4}" dt="2025-06-25T06:12:12.071" v="312" actId="207"/>
          <ac:spMkLst>
            <pc:docMk/>
            <pc:sldMk cId="1530002098" sldId="272"/>
            <ac:spMk id="3" creationId="{0A9E854C-BDA3-AE27-CC22-826F804AEC52}"/>
          </ac:spMkLst>
        </pc:spChg>
        <pc:graphicFrameChg chg="modGraphic">
          <ac:chgData name="amansharma0948@gmail.com" userId="abea5df0fabb232b" providerId="LiveId" clId="{A31F0681-4225-488B-BEE5-90ABA4AE30A4}" dt="2025-06-25T06:11:36.474" v="304" actId="207"/>
          <ac:graphicFrameMkLst>
            <pc:docMk/>
            <pc:sldMk cId="1530002098" sldId="272"/>
            <ac:graphicFrameMk id="4" creationId="{5684A608-CD60-32F1-45DF-AFAB08DFD6F3}"/>
          </ac:graphicFrameMkLst>
        </pc:graphicFrameChg>
      </pc:sldChg>
      <pc:sldChg chg="addSp delSp modSp mod">
        <pc:chgData name="amansharma0948@gmail.com" userId="abea5df0fabb232b" providerId="LiveId" clId="{A31F0681-4225-488B-BEE5-90ABA4AE30A4}" dt="2025-06-25T07:26:08.610" v="983" actId="14100"/>
        <pc:sldMkLst>
          <pc:docMk/>
          <pc:sldMk cId="1401215116" sldId="274"/>
        </pc:sldMkLst>
        <pc:spChg chg="mod">
          <ac:chgData name="amansharma0948@gmail.com" userId="abea5df0fabb232b" providerId="LiveId" clId="{A31F0681-4225-488B-BEE5-90ABA4AE30A4}" dt="2025-06-25T07:23:57.133" v="963" actId="207"/>
          <ac:spMkLst>
            <pc:docMk/>
            <pc:sldMk cId="1401215116" sldId="274"/>
            <ac:spMk id="4" creationId="{C97F8A62-8340-7840-A6BA-71ACCC3014D5}"/>
          </ac:spMkLst>
        </pc:spChg>
        <pc:graphicFrameChg chg="mod modGraphic">
          <ac:chgData name="amansharma0948@gmail.com" userId="abea5df0fabb232b" providerId="LiveId" clId="{A31F0681-4225-488B-BEE5-90ABA4AE30A4}" dt="2025-06-25T07:24:29.305" v="970"/>
          <ac:graphicFrameMkLst>
            <pc:docMk/>
            <pc:sldMk cId="1401215116" sldId="274"/>
            <ac:graphicFrameMk id="2" creationId="{A22786A0-FC51-5EEB-9586-5C3059254E5F}"/>
          </ac:graphicFrameMkLst>
        </pc:graphicFrameChg>
        <pc:graphicFrameChg chg="add del mod modGraphic">
          <ac:chgData name="amansharma0948@gmail.com" userId="abea5df0fabb232b" providerId="LiveId" clId="{A31F0681-4225-488B-BEE5-90ABA4AE30A4}" dt="2025-06-25T07:25:08.902" v="977" actId="3680"/>
          <ac:graphicFrameMkLst>
            <pc:docMk/>
            <pc:sldMk cId="1401215116" sldId="274"/>
            <ac:graphicFrameMk id="3" creationId="{A999BD24-089D-0E69-0CEF-802F8A7B4D06}"/>
          </ac:graphicFrameMkLst>
        </pc:graphicFrameChg>
        <pc:picChg chg="add mod">
          <ac:chgData name="amansharma0948@gmail.com" userId="abea5df0fabb232b" providerId="LiveId" clId="{A31F0681-4225-488B-BEE5-90ABA4AE30A4}" dt="2025-06-25T07:26:08.610" v="983" actId="14100"/>
          <ac:picMkLst>
            <pc:docMk/>
            <pc:sldMk cId="1401215116" sldId="274"/>
            <ac:picMk id="7" creationId="{EA042F2E-9B55-A938-8A5C-C2745C676BC5}"/>
          </ac:picMkLst>
        </pc:picChg>
        <pc:picChg chg="del">
          <ac:chgData name="amansharma0948@gmail.com" userId="abea5df0fabb232b" providerId="LiveId" clId="{A31F0681-4225-488B-BEE5-90ABA4AE30A4}" dt="2025-06-25T07:24:00.011" v="964" actId="21"/>
          <ac:picMkLst>
            <pc:docMk/>
            <pc:sldMk cId="1401215116" sldId="274"/>
            <ac:picMk id="8" creationId="{87BE4493-81E6-534D-4BDF-393F89C1A6F7}"/>
          </ac:picMkLst>
        </pc:picChg>
      </pc:sldChg>
      <pc:sldChg chg="addSp delSp modSp mod">
        <pc:chgData name="amansharma0948@gmail.com" userId="abea5df0fabb232b" providerId="LiveId" clId="{A31F0681-4225-488B-BEE5-90ABA4AE30A4}" dt="2025-06-25T06:08:56.752" v="225" actId="255"/>
        <pc:sldMkLst>
          <pc:docMk/>
          <pc:sldMk cId="3579847583" sldId="275"/>
        </pc:sldMkLst>
        <pc:spChg chg="add mod">
          <ac:chgData name="amansharma0948@gmail.com" userId="abea5df0fabb232b" providerId="LiveId" clId="{A31F0681-4225-488B-BEE5-90ABA4AE30A4}" dt="2025-06-25T06:08:56.752" v="225" actId="255"/>
          <ac:spMkLst>
            <pc:docMk/>
            <pc:sldMk cId="3579847583" sldId="275"/>
            <ac:spMk id="3" creationId="{7C3A005C-04F9-1FAC-D7CE-1CC5DBBA9676}"/>
          </ac:spMkLst>
        </pc:spChg>
        <pc:spChg chg="del">
          <ac:chgData name="amansharma0948@gmail.com" userId="abea5df0fabb232b" providerId="LiveId" clId="{A31F0681-4225-488B-BEE5-90ABA4AE30A4}" dt="2025-06-25T06:03:30.021" v="196" actId="21"/>
          <ac:spMkLst>
            <pc:docMk/>
            <pc:sldMk cId="3579847583" sldId="275"/>
            <ac:spMk id="4" creationId="{EEB66F35-064D-21FF-9B46-B27259C34749}"/>
          </ac:spMkLst>
        </pc:spChg>
        <pc:spChg chg="del">
          <ac:chgData name="amansharma0948@gmail.com" userId="abea5df0fabb232b" providerId="LiveId" clId="{A31F0681-4225-488B-BEE5-90ABA4AE30A4}" dt="2025-06-25T06:03:25.090" v="195" actId="21"/>
          <ac:spMkLst>
            <pc:docMk/>
            <pc:sldMk cId="3579847583" sldId="275"/>
            <ac:spMk id="5" creationId="{365836BA-586D-169E-7ADA-4FE0FF57BFC3}"/>
          </ac:spMkLst>
        </pc:spChg>
        <pc:spChg chg="add mod">
          <ac:chgData name="amansharma0948@gmail.com" userId="abea5df0fabb232b" providerId="LiveId" clId="{A31F0681-4225-488B-BEE5-90ABA4AE30A4}" dt="2025-06-25T06:06:25.557" v="210" actId="207"/>
          <ac:spMkLst>
            <pc:docMk/>
            <pc:sldMk cId="3579847583" sldId="275"/>
            <ac:spMk id="6" creationId="{23A45A0A-D6A9-B4E8-57EA-25C0879A1865}"/>
          </ac:spMkLst>
        </pc:spChg>
        <pc:spChg chg="add mod">
          <ac:chgData name="amansharma0948@gmail.com" userId="abea5df0fabb232b" providerId="LiveId" clId="{A31F0681-4225-488B-BEE5-90ABA4AE30A4}" dt="2025-06-25T06:06:40.156" v="211"/>
          <ac:spMkLst>
            <pc:docMk/>
            <pc:sldMk cId="3579847583" sldId="275"/>
            <ac:spMk id="7" creationId="{353B4BEB-CAD8-9A30-F114-DB323D9CA5F4}"/>
          </ac:spMkLst>
        </pc:spChg>
        <pc:spChg chg="add mod">
          <ac:chgData name="amansharma0948@gmail.com" userId="abea5df0fabb232b" providerId="LiveId" clId="{A31F0681-4225-488B-BEE5-90ABA4AE30A4}" dt="2025-06-25T06:07:18.944" v="217" actId="14100"/>
          <ac:spMkLst>
            <pc:docMk/>
            <pc:sldMk cId="3579847583" sldId="275"/>
            <ac:spMk id="8" creationId="{43A85666-0A91-A06A-1392-3CC5A7343C6E}"/>
          </ac:spMkLst>
        </pc:spChg>
        <pc:spChg chg="add mod">
          <ac:chgData name="amansharma0948@gmail.com" userId="abea5df0fabb232b" providerId="LiveId" clId="{A31F0681-4225-488B-BEE5-90ABA4AE30A4}" dt="2025-06-25T06:08:48.847" v="224" actId="255"/>
          <ac:spMkLst>
            <pc:docMk/>
            <pc:sldMk cId="3579847583" sldId="275"/>
            <ac:spMk id="9" creationId="{1D983B52-5497-B2F0-6885-5A701BAE8496}"/>
          </ac:spMkLst>
        </pc:spChg>
        <pc:graphicFrameChg chg="modGraphic">
          <ac:chgData name="amansharma0948@gmail.com" userId="abea5df0fabb232b" providerId="LiveId" clId="{A31F0681-4225-488B-BEE5-90ABA4AE30A4}" dt="2025-06-25T06:08:32.988" v="223" actId="207"/>
          <ac:graphicFrameMkLst>
            <pc:docMk/>
            <pc:sldMk cId="3579847583" sldId="275"/>
            <ac:graphicFrameMk id="2" creationId="{2AF04FD6-B8A7-3359-D661-C44E7934915F}"/>
          </ac:graphicFrameMkLst>
        </pc:graphicFrameChg>
      </pc:sldChg>
      <pc:sldChg chg="addSp delSp modSp mod">
        <pc:chgData name="amansharma0948@gmail.com" userId="abea5df0fabb232b" providerId="LiveId" clId="{A31F0681-4225-488B-BEE5-90ABA4AE30A4}" dt="2025-06-25T05:36:59.724" v="33" actId="14100"/>
        <pc:sldMkLst>
          <pc:docMk/>
          <pc:sldMk cId="804520133" sldId="276"/>
        </pc:sldMkLst>
        <pc:picChg chg="del">
          <ac:chgData name="amansharma0948@gmail.com" userId="abea5df0fabb232b" providerId="LiveId" clId="{A31F0681-4225-488B-BEE5-90ABA4AE30A4}" dt="2025-06-25T05:32:11.815" v="24" actId="21"/>
          <ac:picMkLst>
            <pc:docMk/>
            <pc:sldMk cId="804520133" sldId="276"/>
            <ac:picMk id="4" creationId="{83E330C4-2435-21F0-F766-73B3F8BED6D4}"/>
          </ac:picMkLst>
        </pc:picChg>
        <pc:picChg chg="add mod">
          <ac:chgData name="amansharma0948@gmail.com" userId="abea5df0fabb232b" providerId="LiveId" clId="{A31F0681-4225-488B-BEE5-90ABA4AE30A4}" dt="2025-06-25T05:36:59.724" v="33" actId="14100"/>
          <ac:picMkLst>
            <pc:docMk/>
            <pc:sldMk cId="804520133" sldId="276"/>
            <ac:picMk id="5" creationId="{90815D31-9DCE-F533-6B12-0F4C9FECB2A5}"/>
          </ac:picMkLst>
        </pc:picChg>
      </pc:sldChg>
      <pc:sldChg chg="addSp delSp modSp mod">
        <pc:chgData name="amansharma0948@gmail.com" userId="abea5df0fabb232b" providerId="LiveId" clId="{A31F0681-4225-488B-BEE5-90ABA4AE30A4}" dt="2025-06-25T07:38:20.508" v="1119" actId="14100"/>
        <pc:sldMkLst>
          <pc:docMk/>
          <pc:sldMk cId="3205342851" sldId="277"/>
        </pc:sldMkLst>
        <pc:spChg chg="mod">
          <ac:chgData name="amansharma0948@gmail.com" userId="abea5df0fabb232b" providerId="LiveId" clId="{A31F0681-4225-488B-BEE5-90ABA4AE30A4}" dt="2025-06-25T07:38:20.508" v="1119" actId="14100"/>
          <ac:spMkLst>
            <pc:docMk/>
            <pc:sldMk cId="3205342851" sldId="277"/>
            <ac:spMk id="3" creationId="{B02FFB1D-3E37-C81A-4B75-3BDB9A8AA940}"/>
          </ac:spMkLst>
        </pc:spChg>
        <pc:spChg chg="mod">
          <ac:chgData name="amansharma0948@gmail.com" userId="abea5df0fabb232b" providerId="LiveId" clId="{A31F0681-4225-488B-BEE5-90ABA4AE30A4}" dt="2025-06-25T07:38:04.015" v="1116" actId="255"/>
          <ac:spMkLst>
            <pc:docMk/>
            <pc:sldMk cId="3205342851" sldId="277"/>
            <ac:spMk id="9" creationId="{C81DB2B4-4579-6570-2A2F-456C85D6F306}"/>
          </ac:spMkLst>
        </pc:spChg>
        <pc:spChg chg="del">
          <ac:chgData name="amansharma0948@gmail.com" userId="abea5df0fabb232b" providerId="LiveId" clId="{A31F0681-4225-488B-BEE5-90ABA4AE30A4}" dt="2025-06-25T07:35:44.061" v="1074" actId="21"/>
          <ac:spMkLst>
            <pc:docMk/>
            <pc:sldMk cId="3205342851" sldId="277"/>
            <ac:spMk id="10" creationId="{7279C203-3BCD-3289-7EEB-49A32D5D5B82}"/>
          </ac:spMkLst>
        </pc:spChg>
        <pc:graphicFrameChg chg="mod modGraphic">
          <ac:chgData name="amansharma0948@gmail.com" userId="abea5df0fabb232b" providerId="LiveId" clId="{A31F0681-4225-488B-BEE5-90ABA4AE30A4}" dt="2025-06-25T07:37:15.241" v="1101" actId="207"/>
          <ac:graphicFrameMkLst>
            <pc:docMk/>
            <pc:sldMk cId="3205342851" sldId="277"/>
            <ac:graphicFrameMk id="2" creationId="{72F6D248-D18F-D4A4-30DB-0B07BD113CCA}"/>
          </ac:graphicFrameMkLst>
        </pc:graphicFrameChg>
        <pc:picChg chg="add mod">
          <ac:chgData name="amansharma0948@gmail.com" userId="abea5df0fabb232b" providerId="LiveId" clId="{A31F0681-4225-488B-BEE5-90ABA4AE30A4}" dt="2025-06-25T07:36:01.093" v="1076" actId="14100"/>
          <ac:picMkLst>
            <pc:docMk/>
            <pc:sldMk cId="3205342851" sldId="277"/>
            <ac:picMk id="4" creationId="{50458580-73F9-5AB1-F25A-A8336A42D698}"/>
          </ac:picMkLst>
        </pc:picChg>
        <pc:picChg chg="del">
          <ac:chgData name="amansharma0948@gmail.com" userId="abea5df0fabb232b" providerId="LiveId" clId="{A31F0681-4225-488B-BEE5-90ABA4AE30A4}" dt="2025-06-25T07:35:31.009" v="1069" actId="21"/>
          <ac:picMkLst>
            <pc:docMk/>
            <pc:sldMk cId="3205342851" sldId="277"/>
            <ac:picMk id="6" creationId="{DB9AED1E-915A-A876-A72A-94507DD1C400}"/>
          </ac:picMkLst>
        </pc:picChg>
        <pc:picChg chg="del">
          <ac:chgData name="amansharma0948@gmail.com" userId="abea5df0fabb232b" providerId="LiveId" clId="{A31F0681-4225-488B-BEE5-90ABA4AE30A4}" dt="2025-06-25T07:35:34" v="1070" actId="21"/>
          <ac:picMkLst>
            <pc:docMk/>
            <pc:sldMk cId="3205342851" sldId="277"/>
            <ac:picMk id="8" creationId="{F1BEB0A7-C9DE-5327-443A-9FFFB717344B}"/>
          </ac:picMkLst>
        </pc:picChg>
      </pc:sldChg>
      <pc:sldChg chg="addSp delSp modSp mod">
        <pc:chgData name="amansharma0948@gmail.com" userId="abea5df0fabb232b" providerId="LiveId" clId="{A31F0681-4225-488B-BEE5-90ABA4AE30A4}" dt="2025-06-25T06:59:33.904" v="503" actId="14100"/>
        <pc:sldMkLst>
          <pc:docMk/>
          <pc:sldMk cId="1408760065" sldId="278"/>
        </pc:sldMkLst>
        <pc:spChg chg="del">
          <ac:chgData name="amansharma0948@gmail.com" userId="abea5df0fabb232b" providerId="LiveId" clId="{A31F0681-4225-488B-BEE5-90ABA4AE30A4}" dt="2025-06-25T06:57:06.645" v="481" actId="21"/>
          <ac:spMkLst>
            <pc:docMk/>
            <pc:sldMk cId="1408760065" sldId="278"/>
            <ac:spMk id="3" creationId="{217DCD50-DB48-5E72-C705-87C5C1B873F8}"/>
          </ac:spMkLst>
        </pc:spChg>
        <pc:spChg chg="del">
          <ac:chgData name="amansharma0948@gmail.com" userId="abea5df0fabb232b" providerId="LiveId" clId="{A31F0681-4225-488B-BEE5-90ABA4AE30A4}" dt="2025-06-25T06:57:03.874" v="480" actId="21"/>
          <ac:spMkLst>
            <pc:docMk/>
            <pc:sldMk cId="1408760065" sldId="278"/>
            <ac:spMk id="4" creationId="{72ACA457-43C6-F260-09FB-D53AD9604C15}"/>
          </ac:spMkLst>
        </pc:spChg>
        <pc:spChg chg="mod">
          <ac:chgData name="amansharma0948@gmail.com" userId="abea5df0fabb232b" providerId="LiveId" clId="{A31F0681-4225-488B-BEE5-90ABA4AE30A4}" dt="2025-06-25T06:58:03.517" v="490" actId="207"/>
          <ac:spMkLst>
            <pc:docMk/>
            <pc:sldMk cId="1408760065" sldId="278"/>
            <ac:spMk id="5" creationId="{0903F5C3-62B5-E17A-D8B2-3B96D4398816}"/>
          </ac:spMkLst>
        </pc:spChg>
        <pc:spChg chg="mod">
          <ac:chgData name="amansharma0948@gmail.com" userId="abea5df0fabb232b" providerId="LiveId" clId="{A31F0681-4225-488B-BEE5-90ABA4AE30A4}" dt="2025-06-25T06:59:33.904" v="503" actId="14100"/>
          <ac:spMkLst>
            <pc:docMk/>
            <pc:sldMk cId="1408760065" sldId="278"/>
            <ac:spMk id="6" creationId="{A93E415C-7282-C7EC-4FAB-FDD71834CEF2}"/>
          </ac:spMkLst>
        </pc:spChg>
        <pc:spChg chg="add del mod">
          <ac:chgData name="amansharma0948@gmail.com" userId="abea5df0fabb232b" providerId="LiveId" clId="{A31F0681-4225-488B-BEE5-90ABA4AE30A4}" dt="2025-06-25T06:57:19.144" v="483" actId="21"/>
          <ac:spMkLst>
            <pc:docMk/>
            <pc:sldMk cId="1408760065" sldId="278"/>
            <ac:spMk id="7" creationId="{217DCD50-DB48-5E72-C705-87C5C1B873F8}"/>
          </ac:spMkLst>
        </pc:spChg>
        <pc:graphicFrameChg chg="del">
          <ac:chgData name="amansharma0948@gmail.com" userId="abea5df0fabb232b" providerId="LiveId" clId="{A31F0681-4225-488B-BEE5-90ABA4AE30A4}" dt="2025-06-25T06:56:55.337" v="479" actId="21"/>
          <ac:graphicFrameMkLst>
            <pc:docMk/>
            <pc:sldMk cId="1408760065" sldId="278"/>
            <ac:graphicFrameMk id="2" creationId="{05EE4634-9289-2DF6-0821-AE81F2BA3968}"/>
          </ac:graphicFrameMkLst>
        </pc:graphicFrameChg>
        <pc:picChg chg="add mod">
          <ac:chgData name="amansharma0948@gmail.com" userId="abea5df0fabb232b" providerId="LiveId" clId="{A31F0681-4225-488B-BEE5-90ABA4AE30A4}" dt="2025-06-25T06:59:23.911" v="502" actId="14100"/>
          <ac:picMkLst>
            <pc:docMk/>
            <pc:sldMk cId="1408760065" sldId="278"/>
            <ac:picMk id="8" creationId="{F832354F-5909-A9CC-D068-4BC058D5AD2F}"/>
          </ac:picMkLst>
        </pc:picChg>
      </pc:sldChg>
      <pc:sldChg chg="addSp delSp modSp del mod modNotesTx">
        <pc:chgData name="amansharma0948@gmail.com" userId="abea5df0fabb232b" providerId="LiveId" clId="{A31F0681-4225-488B-BEE5-90ABA4AE30A4}" dt="2025-06-25T07:19:19.059" v="917" actId="2696"/>
        <pc:sldMkLst>
          <pc:docMk/>
          <pc:sldMk cId="1297938638" sldId="279"/>
        </pc:sldMkLst>
        <pc:spChg chg="del">
          <ac:chgData name="amansharma0948@gmail.com" userId="abea5df0fabb232b" providerId="LiveId" clId="{A31F0681-4225-488B-BEE5-90ABA4AE30A4}" dt="2025-06-25T07:00:23.876" v="506" actId="21"/>
          <ac:spMkLst>
            <pc:docMk/>
            <pc:sldMk cId="1297938638" sldId="279"/>
            <ac:spMk id="6" creationId="{1BED1048-DC8F-DB11-8A64-CAE1619A0652}"/>
          </ac:spMkLst>
        </pc:spChg>
        <pc:spChg chg="del">
          <ac:chgData name="amansharma0948@gmail.com" userId="abea5df0fabb232b" providerId="LiveId" clId="{A31F0681-4225-488B-BEE5-90ABA4AE30A4}" dt="2025-06-25T07:00:20.654" v="505" actId="21"/>
          <ac:spMkLst>
            <pc:docMk/>
            <pc:sldMk cId="1297938638" sldId="279"/>
            <ac:spMk id="7" creationId="{2D81F5CF-59B7-6436-A198-D11645BE8D24}"/>
          </ac:spMkLst>
        </pc:spChg>
        <pc:spChg chg="add del mod">
          <ac:chgData name="amansharma0948@gmail.com" userId="abea5df0fabb232b" providerId="LiveId" clId="{A31F0681-4225-488B-BEE5-90ABA4AE30A4}" dt="2025-06-25T07:06:46.811" v="566" actId="11529"/>
          <ac:spMkLst>
            <pc:docMk/>
            <pc:sldMk cId="1297938638" sldId="279"/>
            <ac:spMk id="8" creationId="{2BC2017D-DF2F-6F98-54E7-73EFD60B840F}"/>
          </ac:spMkLst>
        </pc:spChg>
        <pc:spChg chg="add del mod">
          <ac:chgData name="amansharma0948@gmail.com" userId="abea5df0fabb232b" providerId="LiveId" clId="{A31F0681-4225-488B-BEE5-90ABA4AE30A4}" dt="2025-06-25T07:07:23.988" v="581" actId="21"/>
          <ac:spMkLst>
            <pc:docMk/>
            <pc:sldMk cId="1297938638" sldId="279"/>
            <ac:spMk id="10" creationId="{F2FEC965-84EB-3BF7-AA02-3F8B71461F6E}"/>
          </ac:spMkLst>
        </pc:spChg>
        <pc:spChg chg="add mod">
          <ac:chgData name="amansharma0948@gmail.com" userId="abea5df0fabb232b" providerId="LiveId" clId="{A31F0681-4225-488B-BEE5-90ABA4AE30A4}" dt="2025-06-25T07:10:34.969" v="674" actId="1076"/>
          <ac:spMkLst>
            <pc:docMk/>
            <pc:sldMk cId="1297938638" sldId="279"/>
            <ac:spMk id="12" creationId="{7264EB75-14CB-DC5E-E61F-FB2CC67D3CC4}"/>
          </ac:spMkLst>
        </pc:spChg>
        <pc:graphicFrameChg chg="mod modGraphic">
          <ac:chgData name="amansharma0948@gmail.com" userId="abea5df0fabb232b" providerId="LiveId" clId="{A31F0681-4225-488B-BEE5-90ABA4AE30A4}" dt="2025-06-25T07:08:26.575" v="599" actId="20577"/>
          <ac:graphicFrameMkLst>
            <pc:docMk/>
            <pc:sldMk cId="1297938638" sldId="279"/>
            <ac:graphicFrameMk id="2" creationId="{6B630E5D-82B3-6F60-7B62-68A4D7F39765}"/>
          </ac:graphicFrameMkLst>
        </pc:graphicFrameChg>
        <pc:graphicFrameChg chg="add mod modGraphic">
          <ac:chgData name="amansharma0948@gmail.com" userId="abea5df0fabb232b" providerId="LiveId" clId="{A31F0681-4225-488B-BEE5-90ABA4AE30A4}" dt="2025-06-25T07:02:40.195" v="517" actId="207"/>
          <ac:graphicFrameMkLst>
            <pc:docMk/>
            <pc:sldMk cId="1297938638" sldId="279"/>
            <ac:graphicFrameMk id="3" creationId="{9071A0A2-C85E-E92C-580D-AD48A65BC9D9}"/>
          </ac:graphicFrameMkLst>
        </pc:graphicFrameChg>
        <pc:graphicFrameChg chg="add del modGraphic">
          <ac:chgData name="amansharma0948@gmail.com" userId="abea5df0fabb232b" providerId="LiveId" clId="{A31F0681-4225-488B-BEE5-90ABA4AE30A4}" dt="2025-06-25T07:03:40.851" v="521" actId="3680"/>
          <ac:graphicFrameMkLst>
            <pc:docMk/>
            <pc:sldMk cId="1297938638" sldId="279"/>
            <ac:graphicFrameMk id="5" creationId="{E393E814-5BD0-6B91-5443-95C5F68AD5FA}"/>
          </ac:graphicFrameMkLst>
        </pc:graphicFrameChg>
        <pc:graphicFrameChg chg="add mod modGraphic">
          <ac:chgData name="amansharma0948@gmail.com" userId="abea5df0fabb232b" providerId="LiveId" clId="{A31F0681-4225-488B-BEE5-90ABA4AE30A4}" dt="2025-06-25T07:11:17.456" v="792" actId="14100"/>
          <ac:graphicFrameMkLst>
            <pc:docMk/>
            <pc:sldMk cId="1297938638" sldId="279"/>
            <ac:graphicFrameMk id="11" creationId="{97F95DDA-250E-BB05-BB7D-F26D54494B97}"/>
          </ac:graphicFrameMkLst>
        </pc:graphicFrameChg>
        <pc:picChg chg="del">
          <ac:chgData name="amansharma0948@gmail.com" userId="abea5df0fabb232b" providerId="LiveId" clId="{A31F0681-4225-488B-BEE5-90ABA4AE30A4}" dt="2025-06-25T07:00:17.689" v="504" actId="21"/>
          <ac:picMkLst>
            <pc:docMk/>
            <pc:sldMk cId="1297938638" sldId="279"/>
            <ac:picMk id="4" creationId="{8C2B2A6A-6DEA-E31A-4DFE-7281F07091FD}"/>
          </ac:picMkLst>
        </pc:picChg>
        <pc:picChg chg="del">
          <ac:chgData name="amansharma0948@gmail.com" userId="abea5df0fabb232b" providerId="LiveId" clId="{A31F0681-4225-488B-BEE5-90ABA4AE30A4}" dt="2025-06-25T07:00:26.782" v="507" actId="21"/>
          <ac:picMkLst>
            <pc:docMk/>
            <pc:sldMk cId="1297938638" sldId="279"/>
            <ac:picMk id="9" creationId="{FD5E424A-07ED-D9DB-ACD6-D49FB5D23347}"/>
          </ac:picMkLst>
        </pc:picChg>
      </pc:sldChg>
      <pc:sldChg chg="modSp add mod">
        <pc:chgData name="amansharma0948@gmail.com" userId="abea5df0fabb232b" providerId="LiveId" clId="{A31F0681-4225-488B-BEE5-90ABA4AE30A4}" dt="2025-06-25T08:12:16.149" v="1133" actId="113"/>
        <pc:sldMkLst>
          <pc:docMk/>
          <pc:sldMk cId="3615645885" sldId="280"/>
        </pc:sldMkLst>
        <pc:spChg chg="mod">
          <ac:chgData name="amansharma0948@gmail.com" userId="abea5df0fabb232b" providerId="LiveId" clId="{A31F0681-4225-488B-BEE5-90ABA4AE30A4}" dt="2025-06-25T08:12:16.149" v="1133" actId="113"/>
          <ac:spMkLst>
            <pc:docMk/>
            <pc:sldMk cId="3615645885" sldId="280"/>
            <ac:spMk id="2" creationId="{5CDACBEE-50D8-5F52-72A6-7DF5B1607FB6}"/>
          </ac:spMkLst>
        </pc:spChg>
      </pc:sldChg>
      <pc:sldChg chg="del">
        <pc:chgData name="amansharma0948@gmail.com" userId="abea5df0fabb232b" providerId="LiveId" clId="{A31F0681-4225-488B-BEE5-90ABA4AE30A4}" dt="2025-06-25T08:10:58.484" v="1124" actId="2696"/>
        <pc:sldMkLst>
          <pc:docMk/>
          <pc:sldMk cId="3993489219" sldId="280"/>
        </pc:sldMkLst>
      </pc:sldChg>
      <pc:sldChg chg="del">
        <pc:chgData name="amansharma0948@gmail.com" userId="abea5df0fabb232b" providerId="LiveId" clId="{A31F0681-4225-488B-BEE5-90ABA4AE30A4}" dt="2025-06-25T08:11:01.416" v="1125" actId="2696"/>
        <pc:sldMkLst>
          <pc:docMk/>
          <pc:sldMk cId="1317211732" sldId="281"/>
        </pc:sldMkLst>
      </pc:sldChg>
      <pc:sldChg chg="del">
        <pc:chgData name="amansharma0948@gmail.com" userId="abea5df0fabb232b" providerId="LiveId" clId="{A31F0681-4225-488B-BEE5-90ABA4AE30A4}" dt="2025-06-25T08:10:56.074" v="1123" actId="2696"/>
        <pc:sldMkLst>
          <pc:docMk/>
          <pc:sldMk cId="1253302510" sldId="282"/>
        </pc:sldMkLst>
      </pc:sldChg>
      <pc:sldChg chg="del">
        <pc:chgData name="amansharma0948@gmail.com" userId="abea5df0fabb232b" providerId="LiveId" clId="{A31F0681-4225-488B-BEE5-90ABA4AE30A4}" dt="2025-06-25T08:10:31.650" v="1121" actId="2696"/>
        <pc:sldMkLst>
          <pc:docMk/>
          <pc:sldMk cId="3220506158" sldId="283"/>
        </pc:sldMkLst>
      </pc:sldChg>
      <pc:sldChg chg="del">
        <pc:chgData name="amansharma0948@gmail.com" userId="abea5df0fabb232b" providerId="LiveId" clId="{A31F0681-4225-488B-BEE5-90ABA4AE30A4}" dt="2025-06-25T08:12:32.788" v="1134" actId="2696"/>
        <pc:sldMkLst>
          <pc:docMk/>
          <pc:sldMk cId="3750791185" sldId="284"/>
        </pc:sldMkLst>
      </pc:sldChg>
      <pc:sldChg chg="del">
        <pc:chgData name="amansharma0948@gmail.com" userId="abea5df0fabb232b" providerId="LiveId" clId="{A31F0681-4225-488B-BEE5-90ABA4AE30A4}" dt="2025-06-25T07:30:37.355" v="1039" actId="2696"/>
        <pc:sldMkLst>
          <pc:docMk/>
          <pc:sldMk cId="1375917005" sldId="285"/>
        </pc:sldMkLst>
      </pc:sldChg>
      <pc:sldChg chg="del">
        <pc:chgData name="amansharma0948@gmail.com" userId="abea5df0fabb232b" providerId="LiveId" clId="{A31F0681-4225-488B-BEE5-90ABA4AE30A4}" dt="2025-06-25T08:12:36.663" v="1135" actId="2696"/>
        <pc:sldMkLst>
          <pc:docMk/>
          <pc:sldMk cId="2150083779" sldId="286"/>
        </pc:sldMkLst>
      </pc:sldChg>
      <pc:sldChg chg="del">
        <pc:chgData name="amansharma0948@gmail.com" userId="abea5df0fabb232b" providerId="LiveId" clId="{A31F0681-4225-488B-BEE5-90ABA4AE30A4}" dt="2025-06-25T07:30:26.398" v="1038" actId="2696"/>
        <pc:sldMkLst>
          <pc:docMk/>
          <pc:sldMk cId="1161365876" sldId="287"/>
        </pc:sldMkLst>
      </pc:sldChg>
      <pc:sldChg chg="del">
        <pc:chgData name="amansharma0948@gmail.com" userId="abea5df0fabb232b" providerId="LiveId" clId="{A31F0681-4225-488B-BEE5-90ABA4AE30A4}" dt="2025-06-25T08:12:39.142" v="1136" actId="2696"/>
        <pc:sldMkLst>
          <pc:docMk/>
          <pc:sldMk cId="753790393" sldId="288"/>
        </pc:sldMkLst>
      </pc:sldChg>
      <pc:sldChg chg="del">
        <pc:chgData name="amansharma0948@gmail.com" userId="abea5df0fabb232b" providerId="LiveId" clId="{A31F0681-4225-488B-BEE5-90ABA4AE30A4}" dt="2025-06-25T07:30:04.842" v="1037" actId="2696"/>
        <pc:sldMkLst>
          <pc:docMk/>
          <pc:sldMk cId="2581104648" sldId="289"/>
        </pc:sldMkLst>
      </pc:sldChg>
      <pc:sldChg chg="addSp delSp modSp new mod">
        <pc:chgData name="amansharma0948@gmail.com" userId="abea5df0fabb232b" providerId="LiveId" clId="{A31F0681-4225-488B-BEE5-90ABA4AE30A4}" dt="2025-06-25T06:20:26.884" v="416" actId="14100"/>
        <pc:sldMkLst>
          <pc:docMk/>
          <pc:sldMk cId="3879786414" sldId="290"/>
        </pc:sldMkLst>
        <pc:spChg chg="del">
          <ac:chgData name="amansharma0948@gmail.com" userId="abea5df0fabb232b" providerId="LiveId" clId="{A31F0681-4225-488B-BEE5-90ABA4AE30A4}" dt="2025-06-25T06:09:36.939" v="226" actId="21"/>
          <ac:spMkLst>
            <pc:docMk/>
            <pc:sldMk cId="3879786414" sldId="290"/>
            <ac:spMk id="2" creationId="{C67C7AB2-9C37-1D7F-9D2B-180F95832BA2}"/>
          </ac:spMkLst>
        </pc:spChg>
        <pc:spChg chg="del">
          <ac:chgData name="amansharma0948@gmail.com" userId="abea5df0fabb232b" providerId="LiveId" clId="{A31F0681-4225-488B-BEE5-90ABA4AE30A4}" dt="2025-06-25T06:09:39.810" v="227" actId="21"/>
          <ac:spMkLst>
            <pc:docMk/>
            <pc:sldMk cId="3879786414" sldId="290"/>
            <ac:spMk id="3" creationId="{FFEE6EB6-CB8C-6BD7-1C74-46C47458732A}"/>
          </ac:spMkLst>
        </pc:spChg>
        <pc:spChg chg="add del mod">
          <ac:chgData name="amansharma0948@gmail.com" userId="abea5df0fabb232b" providerId="LiveId" clId="{A31F0681-4225-488B-BEE5-90ABA4AE30A4}" dt="2025-06-25T06:09:48.908" v="229" actId="21"/>
          <ac:spMkLst>
            <pc:docMk/>
            <pc:sldMk cId="3879786414" sldId="290"/>
            <ac:spMk id="4" creationId="{FFEE6EB6-CB8C-6BD7-1C74-46C47458732A}"/>
          </ac:spMkLst>
        </pc:spChg>
        <pc:spChg chg="add del mod">
          <ac:chgData name="amansharma0948@gmail.com" userId="abea5df0fabb232b" providerId="LiveId" clId="{A31F0681-4225-488B-BEE5-90ABA4AE30A4}" dt="2025-06-25T06:10:03.883" v="234" actId="21"/>
          <ac:spMkLst>
            <pc:docMk/>
            <pc:sldMk cId="3879786414" sldId="290"/>
            <ac:spMk id="6" creationId="{FFEE6EB6-CB8C-6BD7-1C74-46C47458732A}"/>
          </ac:spMkLst>
        </pc:spChg>
        <pc:graphicFrameChg chg="add del mod modGraphic">
          <ac:chgData name="amansharma0948@gmail.com" userId="abea5df0fabb232b" providerId="LiveId" clId="{A31F0681-4225-488B-BEE5-90ABA4AE30A4}" dt="2025-06-25T06:13:45.596" v="324" actId="21"/>
          <ac:graphicFrameMkLst>
            <pc:docMk/>
            <pc:sldMk cId="3879786414" sldId="290"/>
            <ac:graphicFrameMk id="5" creationId="{CB3EE3C6-D7DC-65DB-B185-18CB9DEDF592}"/>
          </ac:graphicFrameMkLst>
        </pc:graphicFrameChg>
        <pc:graphicFrameChg chg="add mod modGraphic">
          <ac:chgData name="amansharma0948@gmail.com" userId="abea5df0fabb232b" providerId="LiveId" clId="{A31F0681-4225-488B-BEE5-90ABA4AE30A4}" dt="2025-06-25T06:19:32.087" v="403" actId="14100"/>
          <ac:graphicFrameMkLst>
            <pc:docMk/>
            <pc:sldMk cId="3879786414" sldId="290"/>
            <ac:graphicFrameMk id="7" creationId="{E8825058-29BF-D97C-DC23-D86578D0465F}"/>
          </ac:graphicFrameMkLst>
        </pc:graphicFrameChg>
        <pc:graphicFrameChg chg="add mod modGraphic">
          <ac:chgData name="amansharma0948@gmail.com" userId="abea5df0fabb232b" providerId="LiveId" clId="{A31F0681-4225-488B-BEE5-90ABA4AE30A4}" dt="2025-06-25T06:15:11.561" v="365" actId="14100"/>
          <ac:graphicFrameMkLst>
            <pc:docMk/>
            <pc:sldMk cId="3879786414" sldId="290"/>
            <ac:graphicFrameMk id="8" creationId="{6A2648FE-E922-ADD5-1017-4AF2EEABAD8E}"/>
          </ac:graphicFrameMkLst>
        </pc:graphicFrameChg>
        <pc:graphicFrameChg chg="add mod modGraphic">
          <ac:chgData name="amansharma0948@gmail.com" userId="abea5df0fabb232b" providerId="LiveId" clId="{A31F0681-4225-488B-BEE5-90ABA4AE30A4}" dt="2025-06-25T06:20:12.030" v="412" actId="14100"/>
          <ac:graphicFrameMkLst>
            <pc:docMk/>
            <pc:sldMk cId="3879786414" sldId="290"/>
            <ac:graphicFrameMk id="9" creationId="{CEC90668-C60F-4514-466F-3AC4C1833869}"/>
          </ac:graphicFrameMkLst>
        </pc:graphicFrameChg>
        <pc:picChg chg="add mod">
          <ac:chgData name="amansharma0948@gmail.com" userId="abea5df0fabb232b" providerId="LiveId" clId="{A31F0681-4225-488B-BEE5-90ABA4AE30A4}" dt="2025-06-25T06:20:26.884" v="416" actId="14100"/>
          <ac:picMkLst>
            <pc:docMk/>
            <pc:sldMk cId="3879786414" sldId="290"/>
            <ac:picMk id="10" creationId="{A54B9CEE-267D-6020-3F53-EBFD6CD5F31B}"/>
          </ac:picMkLst>
        </pc:picChg>
      </pc:sldChg>
      <pc:sldChg chg="addSp delSp modSp add mod">
        <pc:chgData name="amansharma0948@gmail.com" userId="abea5df0fabb232b" providerId="LiveId" clId="{A31F0681-4225-488B-BEE5-90ABA4AE30A4}" dt="2025-06-25T07:20:07.476" v="927" actId="1076"/>
        <pc:sldMkLst>
          <pc:docMk/>
          <pc:sldMk cId="1367628116" sldId="291"/>
        </pc:sldMkLst>
        <pc:spChg chg="mod">
          <ac:chgData name="amansharma0948@gmail.com" userId="abea5df0fabb232b" providerId="LiveId" clId="{A31F0681-4225-488B-BEE5-90ABA4AE30A4}" dt="2025-06-25T07:20:07.476" v="927" actId="1076"/>
          <ac:spMkLst>
            <pc:docMk/>
            <pc:sldMk cId="1367628116" sldId="291"/>
            <ac:spMk id="2" creationId="{DF41DF2D-3C33-9F20-3029-D122DFDACD04}"/>
          </ac:spMkLst>
        </pc:spChg>
        <pc:spChg chg="mod">
          <ac:chgData name="amansharma0948@gmail.com" userId="abea5df0fabb232b" providerId="LiveId" clId="{A31F0681-4225-488B-BEE5-90ABA4AE30A4}" dt="2025-06-25T07:17:23.671" v="880" actId="1076"/>
          <ac:spMkLst>
            <pc:docMk/>
            <pc:sldMk cId="1367628116" sldId="291"/>
            <ac:spMk id="3" creationId="{A55076A4-D9B0-A6E6-5C03-499559B6D4E2}"/>
          </ac:spMkLst>
        </pc:spChg>
        <pc:spChg chg="mod">
          <ac:chgData name="amansharma0948@gmail.com" userId="abea5df0fabb232b" providerId="LiveId" clId="{A31F0681-4225-488B-BEE5-90ABA4AE30A4}" dt="2025-06-25T07:17:24.319" v="882" actId="1076"/>
          <ac:spMkLst>
            <pc:docMk/>
            <pc:sldMk cId="1367628116" sldId="291"/>
            <ac:spMk id="4" creationId="{586FE2EB-E82B-02B4-23B7-49D6226365D4}"/>
          </ac:spMkLst>
        </pc:spChg>
        <pc:spChg chg="add mod">
          <ac:chgData name="amansharma0948@gmail.com" userId="abea5df0fabb232b" providerId="LiveId" clId="{A31F0681-4225-488B-BEE5-90ABA4AE30A4}" dt="2025-06-25T07:20:00.128" v="926" actId="1076"/>
          <ac:spMkLst>
            <pc:docMk/>
            <pc:sldMk cId="1367628116" sldId="291"/>
            <ac:spMk id="5" creationId="{98653773-43C4-F9C4-1337-20C0EFD96FD7}"/>
          </ac:spMkLst>
        </pc:spChg>
        <pc:spChg chg="mod">
          <ac:chgData name="amansharma0948@gmail.com" userId="abea5df0fabb232b" providerId="LiveId" clId="{A31F0681-4225-488B-BEE5-90ABA4AE30A4}" dt="2025-06-25T07:13:29.548" v="812" actId="14100"/>
          <ac:spMkLst>
            <pc:docMk/>
            <pc:sldMk cId="1367628116" sldId="291"/>
            <ac:spMk id="6" creationId="{591B963B-39B5-D789-6944-2D42B9CA192C}"/>
          </ac:spMkLst>
        </pc:spChg>
        <pc:spChg chg="add del mod">
          <ac:chgData name="amansharma0948@gmail.com" userId="abea5df0fabb232b" providerId="LiveId" clId="{A31F0681-4225-488B-BEE5-90ABA4AE30A4}" dt="2025-06-25T07:13:14.706" v="809" actId="21"/>
          <ac:spMkLst>
            <pc:docMk/>
            <pc:sldMk cId="1367628116" sldId="291"/>
            <ac:spMk id="7" creationId="{A66D1706-2F1A-780D-5037-EC3129D04019}"/>
          </ac:spMkLst>
        </pc:spChg>
        <pc:spChg chg="mod">
          <ac:chgData name="amansharma0948@gmail.com" userId="abea5df0fabb232b" providerId="LiveId" clId="{A31F0681-4225-488B-BEE5-90ABA4AE30A4}" dt="2025-06-25T07:18:18.018" v="899" actId="14100"/>
          <ac:spMkLst>
            <pc:docMk/>
            <pc:sldMk cId="1367628116" sldId="291"/>
            <ac:spMk id="8" creationId="{C9729BF2-9409-5688-3678-C981AED5DCC3}"/>
          </ac:spMkLst>
        </pc:spChg>
        <pc:spChg chg="mod">
          <ac:chgData name="amansharma0948@gmail.com" userId="abea5df0fabb232b" providerId="LiveId" clId="{A31F0681-4225-488B-BEE5-90ABA4AE30A4}" dt="2025-06-25T07:18:20.103" v="900" actId="14100"/>
          <ac:spMkLst>
            <pc:docMk/>
            <pc:sldMk cId="1367628116" sldId="291"/>
            <ac:spMk id="9" creationId="{D9FF713A-F6D1-3B8F-2659-01C427E578D4}"/>
          </ac:spMkLst>
        </pc:spChg>
        <pc:spChg chg="add mod">
          <ac:chgData name="amansharma0948@gmail.com" userId="abea5df0fabb232b" providerId="LiveId" clId="{A31F0681-4225-488B-BEE5-90ABA4AE30A4}" dt="2025-06-25T07:19:58.728" v="925" actId="1076"/>
          <ac:spMkLst>
            <pc:docMk/>
            <pc:sldMk cId="1367628116" sldId="291"/>
            <ac:spMk id="11" creationId="{6AEAEEED-262C-C4B6-4044-9B7870B1E060}"/>
          </ac:spMkLst>
        </pc:spChg>
        <pc:spChg chg="add del mod">
          <ac:chgData name="amansharma0948@gmail.com" userId="abea5df0fabb232b" providerId="LiveId" clId="{A31F0681-4225-488B-BEE5-90ABA4AE30A4}" dt="2025-06-25T07:17:29.971" v="888" actId="22"/>
          <ac:spMkLst>
            <pc:docMk/>
            <pc:sldMk cId="1367628116" sldId="291"/>
            <ac:spMk id="14" creationId="{215CD482-FF55-7004-D6C7-11D9AEA15CA1}"/>
          </ac:spMkLst>
        </pc:spChg>
        <pc:spChg chg="add del">
          <ac:chgData name="amansharma0948@gmail.com" userId="abea5df0fabb232b" providerId="LiveId" clId="{A31F0681-4225-488B-BEE5-90ABA4AE30A4}" dt="2025-06-25T07:17:50.719" v="890" actId="22"/>
          <ac:spMkLst>
            <pc:docMk/>
            <pc:sldMk cId="1367628116" sldId="291"/>
            <ac:spMk id="16" creationId="{9E2E9500-B95A-E4B5-6278-46439D1A2EA5}"/>
          </ac:spMkLst>
        </pc:spChg>
        <pc:graphicFrameChg chg="add mod modGraphic">
          <ac:chgData name="amansharma0948@gmail.com" userId="abea5df0fabb232b" providerId="LiveId" clId="{A31F0681-4225-488B-BEE5-90ABA4AE30A4}" dt="2025-06-25T07:18:25.615" v="902" actId="14100"/>
          <ac:graphicFrameMkLst>
            <pc:docMk/>
            <pc:sldMk cId="1367628116" sldId="291"/>
            <ac:graphicFrameMk id="10" creationId="{03B86F3F-CFA6-6059-365B-089217184921}"/>
          </ac:graphicFrameMkLst>
        </pc:graphicFrameChg>
        <pc:graphicFrameChg chg="mod modGraphic">
          <ac:chgData name="amansharma0948@gmail.com" userId="abea5df0fabb232b" providerId="LiveId" clId="{A31F0681-4225-488B-BEE5-90ABA4AE30A4}" dt="2025-06-25T07:19:46.940" v="924" actId="115"/>
          <ac:graphicFrameMkLst>
            <pc:docMk/>
            <pc:sldMk cId="1367628116" sldId="291"/>
            <ac:graphicFrameMk id="13" creationId="{6E87E724-D97B-CFC8-2D2D-3E617EC29C16}"/>
          </ac:graphicFrameMkLst>
        </pc:graphicFrameChg>
        <pc:graphicFrameChg chg="add mod modGraphic">
          <ac:chgData name="amansharma0948@gmail.com" userId="abea5df0fabb232b" providerId="LiveId" clId="{A31F0681-4225-488B-BEE5-90ABA4AE30A4}" dt="2025-06-25T07:19:13.894" v="916" actId="255"/>
          <ac:graphicFrameMkLst>
            <pc:docMk/>
            <pc:sldMk cId="1367628116" sldId="291"/>
            <ac:graphicFrameMk id="17" creationId="{24D99F20-158A-3ED5-4A07-0EE1C669AA6E}"/>
          </ac:graphicFrameMkLst>
        </pc:graphicFrameChg>
      </pc:sldChg>
      <pc:sldChg chg="add">
        <pc:chgData name="amansharma0948@gmail.com" userId="abea5df0fabb232b" providerId="LiveId" clId="{A31F0681-4225-488B-BEE5-90ABA4AE30A4}" dt="2025-06-25T08:10:24.004" v="1120"/>
        <pc:sldMkLst>
          <pc:docMk/>
          <pc:sldMk cId="3323422454" sldId="292"/>
        </pc:sldMkLst>
      </pc:sldChg>
      <pc:sldChg chg="modSp add del mod">
        <pc:chgData name="amansharma0948@gmail.com" userId="abea5df0fabb232b" providerId="LiveId" clId="{A31F0681-4225-488B-BEE5-90ABA4AE30A4}" dt="2025-06-25T07:23:33.354" v="961" actId="2696"/>
        <pc:sldMkLst>
          <pc:docMk/>
          <pc:sldMk cId="4181002785" sldId="292"/>
        </pc:sldMkLst>
        <pc:spChg chg="mod">
          <ac:chgData name="amansharma0948@gmail.com" userId="abea5df0fabb232b" providerId="LiveId" clId="{A31F0681-4225-488B-BEE5-90ABA4AE30A4}" dt="2025-06-25T07:21:19.751" v="932" actId="27636"/>
          <ac:spMkLst>
            <pc:docMk/>
            <pc:sldMk cId="4181002785" sldId="292"/>
            <ac:spMk id="2" creationId="{9EABACF3-09E2-5944-57D5-038611AD352B}"/>
          </ac:spMkLst>
        </pc:spChg>
      </pc:sldChg>
      <pc:sldChg chg="add del">
        <pc:chgData name="amansharma0948@gmail.com" userId="abea5df0fabb232b" providerId="LiveId" clId="{A31F0681-4225-488B-BEE5-90ABA4AE30A4}" dt="2025-06-25T07:21:40.605" v="936"/>
        <pc:sldMkLst>
          <pc:docMk/>
          <pc:sldMk cId="1727685255" sldId="293"/>
        </pc:sldMkLst>
      </pc:sldChg>
      <pc:sldChg chg="add">
        <pc:chgData name="amansharma0948@gmail.com" userId="abea5df0fabb232b" providerId="LiveId" clId="{A31F0681-4225-488B-BEE5-90ABA4AE30A4}" dt="2025-06-25T08:10:49.505" v="1122"/>
        <pc:sldMkLst>
          <pc:docMk/>
          <pc:sldMk cId="4116678619" sldId="293"/>
        </pc:sldMkLst>
      </pc:sldChg>
    </pc:docChg>
  </pc:docChgLst>
  <pc:docChgLst>
    <pc:chgData name="919654524451" userId="abea5df0fabb232b" providerId="LiveId" clId="{130905CD-68F8-4C13-9713-94F15352CC30}"/>
    <pc:docChg chg="undo custSel addSld delSld modSld sldOrd">
      <pc:chgData name="919654524451" userId="abea5df0fabb232b" providerId="LiveId" clId="{130905CD-68F8-4C13-9713-94F15352CC30}" dt="2025-04-24T04:06:13.317" v="1533" actId="14100"/>
      <pc:docMkLst>
        <pc:docMk/>
      </pc:docMkLst>
      <pc:sldChg chg="addSp delSp modSp mod">
        <pc:chgData name="919654524451" userId="abea5df0fabb232b" providerId="LiveId" clId="{130905CD-68F8-4C13-9713-94F15352CC30}" dt="2025-04-22T15:38:54.208" v="38" actId="14100"/>
        <pc:sldMkLst>
          <pc:docMk/>
          <pc:sldMk cId="2561634412" sldId="256"/>
        </pc:sldMkLst>
        <pc:spChg chg="mod">
          <ac:chgData name="919654524451" userId="abea5df0fabb232b" providerId="LiveId" clId="{130905CD-68F8-4C13-9713-94F15352CC30}" dt="2025-04-22T15:38:15.205" v="31" actId="255"/>
          <ac:spMkLst>
            <pc:docMk/>
            <pc:sldMk cId="2561634412" sldId="256"/>
            <ac:spMk id="7" creationId="{2CA6B1C1-C53C-34B6-1B90-EBAF4FAA5D8E}"/>
          </ac:spMkLst>
        </pc:spChg>
      </pc:sldChg>
      <pc:sldChg chg="addSp modSp mod">
        <pc:chgData name="919654524451" userId="abea5df0fabb232b" providerId="LiveId" clId="{130905CD-68F8-4C13-9713-94F15352CC30}" dt="2025-04-23T05:52:20.650" v="312" actId="207"/>
        <pc:sldMkLst>
          <pc:docMk/>
          <pc:sldMk cId="2214338729" sldId="258"/>
        </pc:sldMkLst>
        <pc:spChg chg="add mod">
          <ac:chgData name="919654524451" userId="abea5df0fabb232b" providerId="LiveId" clId="{130905CD-68F8-4C13-9713-94F15352CC30}" dt="2025-04-23T05:52:20.650" v="312" actId="207"/>
          <ac:spMkLst>
            <pc:docMk/>
            <pc:sldMk cId="2214338729" sldId="258"/>
            <ac:spMk id="2" creationId="{6D750B17-154C-6B8D-04F6-3BB3632A1E08}"/>
          </ac:spMkLst>
        </pc:spChg>
        <pc:picChg chg="mod">
          <ac:chgData name="919654524451" userId="abea5df0fabb232b" providerId="LiveId" clId="{130905CD-68F8-4C13-9713-94F15352CC30}" dt="2025-04-23T05:39:14.054" v="262" actId="14100"/>
          <ac:picMkLst>
            <pc:docMk/>
            <pc:sldMk cId="2214338729" sldId="258"/>
            <ac:picMk id="9" creationId="{53CD52C0-DC37-CB6B-5C6E-37A13966C05F}"/>
          </ac:picMkLst>
        </pc:picChg>
      </pc:sldChg>
      <pc:sldChg chg="addSp delSp modSp mod">
        <pc:chgData name="919654524451" userId="abea5df0fabb232b" providerId="LiveId" clId="{130905CD-68F8-4C13-9713-94F15352CC30}" dt="2025-04-23T10:51:32.758" v="631" actId="115"/>
        <pc:sldMkLst>
          <pc:docMk/>
          <pc:sldMk cId="3790003335" sldId="260"/>
        </pc:sldMkLst>
        <pc:spChg chg="add mod">
          <ac:chgData name="919654524451" userId="abea5df0fabb232b" providerId="LiveId" clId="{130905CD-68F8-4C13-9713-94F15352CC30}" dt="2025-04-23T08:47:57.043" v="564" actId="20577"/>
          <ac:spMkLst>
            <pc:docMk/>
            <pc:sldMk cId="3790003335" sldId="260"/>
            <ac:spMk id="3" creationId="{CE9BD822-06D9-B7FB-C678-0C02164A4E81}"/>
          </ac:spMkLst>
        </pc:spChg>
        <pc:spChg chg="add mod">
          <ac:chgData name="919654524451" userId="abea5df0fabb232b" providerId="LiveId" clId="{130905CD-68F8-4C13-9713-94F15352CC30}" dt="2025-04-23T08:54:00.433" v="612" actId="1076"/>
          <ac:spMkLst>
            <pc:docMk/>
            <pc:sldMk cId="3790003335" sldId="260"/>
            <ac:spMk id="6" creationId="{3952C8DE-89BD-3050-387E-E7E27676F597}"/>
          </ac:spMkLst>
        </pc:spChg>
        <pc:graphicFrameChg chg="add mod modGraphic">
          <ac:chgData name="919654524451" userId="abea5df0fabb232b" providerId="LiveId" clId="{130905CD-68F8-4C13-9713-94F15352CC30}" dt="2025-04-23T10:41:59.085" v="629" actId="20577"/>
          <ac:graphicFrameMkLst>
            <pc:docMk/>
            <pc:sldMk cId="3790003335" sldId="260"/>
            <ac:graphicFrameMk id="2" creationId="{F4214B8C-3AD3-6347-993A-0837FC8D3477}"/>
          </ac:graphicFrameMkLst>
        </pc:graphicFrameChg>
      </pc:sldChg>
      <pc:sldChg chg="addSp delSp modSp mod">
        <pc:chgData name="919654524451" userId="abea5df0fabb232b" providerId="LiveId" clId="{130905CD-68F8-4C13-9713-94F15352CC30}" dt="2025-04-23T07:00:46.537" v="465" actId="14100"/>
        <pc:sldMkLst>
          <pc:docMk/>
          <pc:sldMk cId="1806976770" sldId="267"/>
        </pc:sldMkLst>
        <pc:spChg chg="mod">
          <ac:chgData name="919654524451" userId="abea5df0fabb232b" providerId="LiveId" clId="{130905CD-68F8-4C13-9713-94F15352CC30}" dt="2025-04-23T06:56:06.199" v="442" actId="122"/>
          <ac:spMkLst>
            <pc:docMk/>
            <pc:sldMk cId="1806976770" sldId="267"/>
            <ac:spMk id="6" creationId="{B4CDB9AA-8870-5BF8-81FD-2E1548F264B3}"/>
          </ac:spMkLst>
        </pc:spChg>
      </pc:sldChg>
      <pc:sldChg chg="modSp mod">
        <pc:chgData name="919654524451" userId="abea5df0fabb232b" providerId="LiveId" clId="{130905CD-68F8-4C13-9713-94F15352CC30}" dt="2025-04-23T14:49:30.642" v="1496" actId="20577"/>
        <pc:sldMkLst>
          <pc:docMk/>
          <pc:sldMk cId="3582802365" sldId="269"/>
        </pc:sldMkLst>
        <pc:graphicFrameChg chg="mod modGraphic">
          <ac:chgData name="919654524451" userId="abea5df0fabb232b" providerId="LiveId" clId="{130905CD-68F8-4C13-9713-94F15352CC30}" dt="2025-04-23T14:49:30.642" v="1496" actId="20577"/>
          <ac:graphicFrameMkLst>
            <pc:docMk/>
            <pc:sldMk cId="3582802365" sldId="269"/>
            <ac:graphicFrameMk id="10" creationId="{229EF05C-1CE1-F5BE-60ED-1C18A4447812}"/>
          </ac:graphicFrameMkLst>
        </pc:graphicFrameChg>
      </pc:sldChg>
      <pc:sldChg chg="addSp delSp modSp mod">
        <pc:chgData name="919654524451" userId="abea5df0fabb232b" providerId="LiveId" clId="{130905CD-68F8-4C13-9713-94F15352CC30}" dt="2025-04-24T04:06:13.317" v="1533" actId="14100"/>
        <pc:sldMkLst>
          <pc:docMk/>
          <pc:sldMk cId="3520686483" sldId="271"/>
        </pc:sldMkLst>
        <pc:spChg chg="add mod">
          <ac:chgData name="919654524451" userId="abea5df0fabb232b" providerId="LiveId" clId="{130905CD-68F8-4C13-9713-94F15352CC30}" dt="2025-04-23T05:37:19.250" v="255" actId="207"/>
          <ac:spMkLst>
            <pc:docMk/>
            <pc:sldMk cId="3520686483" sldId="271"/>
            <ac:spMk id="2" creationId="{E77488B0-7E3F-E2FF-ED56-AB0BC182E8C6}"/>
          </ac:spMkLst>
        </pc:spChg>
        <pc:spChg chg="add mod">
          <ac:chgData name="919654524451" userId="abea5df0fabb232b" providerId="LiveId" clId="{130905CD-68F8-4C13-9713-94F15352CC30}" dt="2025-04-23T05:37:22.305" v="256" actId="207"/>
          <ac:spMkLst>
            <pc:docMk/>
            <pc:sldMk cId="3520686483" sldId="271"/>
            <ac:spMk id="3" creationId="{817D7139-B272-E003-C1E1-6CF587AD6FDD}"/>
          </ac:spMkLst>
        </pc:spChg>
        <pc:spChg chg="add mod">
          <ac:chgData name="919654524451" userId="abea5df0fabb232b" providerId="LiveId" clId="{130905CD-68F8-4C13-9713-94F15352CC30}" dt="2025-04-23T05:37:25.180" v="257" actId="207"/>
          <ac:spMkLst>
            <pc:docMk/>
            <pc:sldMk cId="3520686483" sldId="271"/>
            <ac:spMk id="4" creationId="{321245C6-C48D-6415-8070-16E6C6E96C1A}"/>
          </ac:spMkLst>
        </pc:spChg>
        <pc:spChg chg="add mod">
          <ac:chgData name="919654524451" userId="abea5df0fabb232b" providerId="LiveId" clId="{130905CD-68F8-4C13-9713-94F15352CC30}" dt="2025-04-24T04:05:44.669" v="1525" actId="14100"/>
          <ac:spMkLst>
            <pc:docMk/>
            <pc:sldMk cId="3520686483" sldId="271"/>
            <ac:spMk id="6" creationId="{F4D8C5B0-B1CC-AF41-0F2E-298AEEEE976C}"/>
          </ac:spMkLst>
        </pc:spChg>
        <pc:spChg chg="add mod">
          <ac:chgData name="919654524451" userId="abea5df0fabb232b" providerId="LiveId" clId="{130905CD-68F8-4C13-9713-94F15352CC30}" dt="2025-04-24T04:06:13.317" v="1533" actId="14100"/>
          <ac:spMkLst>
            <pc:docMk/>
            <pc:sldMk cId="3520686483" sldId="271"/>
            <ac:spMk id="8" creationId="{CF881B13-888B-BD22-6DC0-68AFA485BEE9}"/>
          </ac:spMkLst>
        </pc:spChg>
        <pc:spChg chg="add mod">
          <ac:chgData name="919654524451" userId="abea5df0fabb232b" providerId="LiveId" clId="{130905CD-68F8-4C13-9713-94F15352CC30}" dt="2025-04-24T04:06:01.972" v="1530" actId="207"/>
          <ac:spMkLst>
            <pc:docMk/>
            <pc:sldMk cId="3520686483" sldId="271"/>
            <ac:spMk id="9" creationId="{94970AEC-4F8D-829B-E5A2-F77B3B9556DB}"/>
          </ac:spMkLst>
        </pc:spChg>
        <pc:graphicFrameChg chg="mod modGraphic">
          <ac:chgData name="919654524451" userId="abea5df0fabb232b" providerId="LiveId" clId="{130905CD-68F8-4C13-9713-94F15352CC30}" dt="2025-04-23T05:37:32.562" v="259" actId="207"/>
          <ac:graphicFrameMkLst>
            <pc:docMk/>
            <pc:sldMk cId="3520686483" sldId="271"/>
            <ac:graphicFrameMk id="13" creationId="{D3AB1131-1F3F-3B9D-417B-E1C1BE2B4D0C}"/>
          </ac:graphicFrameMkLst>
        </pc:graphicFrameChg>
      </pc:sldChg>
      <pc:sldChg chg="addSp delSp modSp mod">
        <pc:chgData name="919654524451" userId="abea5df0fabb232b" providerId="LiveId" clId="{130905CD-68F8-4C13-9713-94F15352CC30}" dt="2025-04-24T04:05:30.570" v="1523" actId="207"/>
        <pc:sldMkLst>
          <pc:docMk/>
          <pc:sldMk cId="1530002098" sldId="272"/>
        </pc:sldMkLst>
        <pc:spChg chg="add mod">
          <ac:chgData name="919654524451" userId="abea5df0fabb232b" providerId="LiveId" clId="{130905CD-68F8-4C13-9713-94F15352CC30}" dt="2025-04-23T05:27:25.596" v="135" actId="255"/>
          <ac:spMkLst>
            <pc:docMk/>
            <pc:sldMk cId="1530002098" sldId="272"/>
            <ac:spMk id="2" creationId="{E15F15FE-C594-5C21-9240-742A58E04395}"/>
          </ac:spMkLst>
        </pc:spChg>
        <pc:spChg chg="add mod">
          <ac:chgData name="919654524451" userId="abea5df0fabb232b" providerId="LiveId" clId="{130905CD-68F8-4C13-9713-94F15352CC30}" dt="2025-04-24T04:05:30.570" v="1523" actId="207"/>
          <ac:spMkLst>
            <pc:docMk/>
            <pc:sldMk cId="1530002098" sldId="272"/>
            <ac:spMk id="3" creationId="{0A9E854C-BDA3-AE27-CC22-826F804AEC52}"/>
          </ac:spMkLst>
        </pc:spChg>
        <pc:graphicFrameChg chg="modGraphic">
          <ac:chgData name="919654524451" userId="abea5df0fabb232b" providerId="LiveId" clId="{130905CD-68F8-4C13-9713-94F15352CC30}" dt="2025-04-23T05:28:02.629" v="136" actId="207"/>
          <ac:graphicFrameMkLst>
            <pc:docMk/>
            <pc:sldMk cId="1530002098" sldId="272"/>
            <ac:graphicFrameMk id="4" creationId="{5684A608-CD60-32F1-45DF-AFAB08DFD6F3}"/>
          </ac:graphicFrameMkLst>
        </pc:graphicFrameChg>
      </pc:sldChg>
      <pc:sldChg chg="modSp del mod">
        <pc:chgData name="919654524451" userId="abea5df0fabb232b" providerId="LiveId" clId="{130905CD-68F8-4C13-9713-94F15352CC30}" dt="2025-04-23T05:17:18.917" v="63" actId="2696"/>
        <pc:sldMkLst>
          <pc:docMk/>
          <pc:sldMk cId="3875613361" sldId="273"/>
        </pc:sldMkLst>
      </pc:sldChg>
      <pc:sldChg chg="addSp delSp modSp mod">
        <pc:chgData name="919654524451" userId="abea5df0fabb232b" providerId="LiveId" clId="{130905CD-68F8-4C13-9713-94F15352CC30}" dt="2025-04-23T10:57:30.875" v="660" actId="14100"/>
        <pc:sldMkLst>
          <pc:docMk/>
          <pc:sldMk cId="1401215116" sldId="274"/>
        </pc:sldMkLst>
        <pc:spChg chg="add mod">
          <ac:chgData name="919654524451" userId="abea5df0fabb232b" providerId="LiveId" clId="{130905CD-68F8-4C13-9713-94F15352CC30}" dt="2025-04-23T10:56:36.365" v="655" actId="14100"/>
          <ac:spMkLst>
            <pc:docMk/>
            <pc:sldMk cId="1401215116" sldId="274"/>
            <ac:spMk id="4" creationId="{C97F8A62-8340-7840-A6BA-71ACCC3014D5}"/>
          </ac:spMkLst>
        </pc:spChg>
        <pc:spChg chg="add mod">
          <ac:chgData name="919654524451" userId="abea5df0fabb232b" providerId="LiveId" clId="{130905CD-68F8-4C13-9713-94F15352CC30}" dt="2025-04-23T10:56:24.796" v="653" actId="1076"/>
          <ac:spMkLst>
            <pc:docMk/>
            <pc:sldMk cId="1401215116" sldId="274"/>
            <ac:spMk id="5" creationId="{C1D65C7D-A396-B7A9-FE02-D1255D30F731}"/>
          </ac:spMkLst>
        </pc:spChg>
        <pc:graphicFrameChg chg="add mod modGraphic">
          <ac:chgData name="919654524451" userId="abea5df0fabb232b" providerId="LiveId" clId="{130905CD-68F8-4C13-9713-94F15352CC30}" dt="2025-04-23T10:56:21.838" v="652" actId="207"/>
          <ac:graphicFrameMkLst>
            <pc:docMk/>
            <pc:sldMk cId="1401215116" sldId="274"/>
            <ac:graphicFrameMk id="2" creationId="{A22786A0-FC51-5EEB-9586-5C3059254E5F}"/>
          </ac:graphicFrameMkLst>
        </pc:graphicFrameChg>
      </pc:sldChg>
      <pc:sldChg chg="addSp delSp modSp mod">
        <pc:chgData name="919654524451" userId="abea5df0fabb232b" providerId="LiveId" clId="{130905CD-68F8-4C13-9713-94F15352CC30}" dt="2025-04-23T05:59:01.222" v="367" actId="207"/>
        <pc:sldMkLst>
          <pc:docMk/>
          <pc:sldMk cId="3579847583" sldId="275"/>
        </pc:sldMkLst>
        <pc:graphicFrameChg chg="add mod modGraphic">
          <ac:chgData name="919654524451" userId="abea5df0fabb232b" providerId="LiveId" clId="{130905CD-68F8-4C13-9713-94F15352CC30}" dt="2025-04-23T05:54:10.525" v="320" actId="207"/>
          <ac:graphicFrameMkLst>
            <pc:docMk/>
            <pc:sldMk cId="3579847583" sldId="275"/>
            <ac:graphicFrameMk id="2" creationId="{2AF04FD6-B8A7-3359-D661-C44E7934915F}"/>
          </ac:graphicFrameMkLst>
        </pc:graphicFrameChg>
      </pc:sldChg>
      <pc:sldChg chg="addSp delSp modSp mod">
        <pc:chgData name="919654524451" userId="abea5df0fabb232b" providerId="LiveId" clId="{130905CD-68F8-4C13-9713-94F15352CC30}" dt="2025-04-23T05:17:05.465" v="62" actId="14100"/>
        <pc:sldMkLst>
          <pc:docMk/>
          <pc:sldMk cId="804520133" sldId="276"/>
        </pc:sldMkLst>
        <pc:graphicFrameChg chg="add mod modGraphic">
          <ac:chgData name="919654524451" userId="abea5df0fabb232b" providerId="LiveId" clId="{130905CD-68F8-4C13-9713-94F15352CC30}" dt="2025-04-23T04:45:40.369" v="44" actId="14100"/>
          <ac:graphicFrameMkLst>
            <pc:docMk/>
            <pc:sldMk cId="804520133" sldId="276"/>
            <ac:graphicFrameMk id="2" creationId="{1C0FFDBF-02B3-23DE-B84C-1635C2D2E9AC}"/>
          </ac:graphicFrameMkLst>
        </pc:graphicFrameChg>
      </pc:sldChg>
      <pc:sldChg chg="addSp delSp modSp mod">
        <pc:chgData name="919654524451" userId="abea5df0fabb232b" providerId="LiveId" clId="{130905CD-68F8-4C13-9713-94F15352CC30}" dt="2025-04-23T11:12:30.048" v="745" actId="14100"/>
        <pc:sldMkLst>
          <pc:docMk/>
          <pc:sldMk cId="3205342851" sldId="277"/>
        </pc:sldMkLst>
        <pc:spChg chg="add mod">
          <ac:chgData name="919654524451" userId="abea5df0fabb232b" providerId="LiveId" clId="{130905CD-68F8-4C13-9713-94F15352CC30}" dt="2025-04-23T11:02:00.773" v="694" actId="14100"/>
          <ac:spMkLst>
            <pc:docMk/>
            <pc:sldMk cId="3205342851" sldId="277"/>
            <ac:spMk id="3" creationId="{B02FFB1D-3E37-C81A-4B75-3BDB9A8AA940}"/>
          </ac:spMkLst>
        </pc:spChg>
        <pc:spChg chg="add mod">
          <ac:chgData name="919654524451" userId="abea5df0fabb232b" providerId="LiveId" clId="{130905CD-68F8-4C13-9713-94F15352CC30}" dt="2025-04-23T11:02:37.309" v="710" actId="20577"/>
          <ac:spMkLst>
            <pc:docMk/>
            <pc:sldMk cId="3205342851" sldId="277"/>
            <ac:spMk id="9" creationId="{C81DB2B4-4579-6570-2A2F-456C85D6F306}"/>
          </ac:spMkLst>
        </pc:spChg>
        <pc:graphicFrameChg chg="add mod modGraphic">
          <ac:chgData name="919654524451" userId="abea5df0fabb232b" providerId="LiveId" clId="{130905CD-68F8-4C13-9713-94F15352CC30}" dt="2025-04-23T11:03:30.107" v="717" actId="207"/>
          <ac:graphicFrameMkLst>
            <pc:docMk/>
            <pc:sldMk cId="3205342851" sldId="277"/>
            <ac:graphicFrameMk id="2" creationId="{72F6D248-D18F-D4A4-30DB-0B07BD113CCA}"/>
          </ac:graphicFrameMkLst>
        </pc:graphicFrameChg>
      </pc:sldChg>
      <pc:sldChg chg="addSp delSp modSp mod">
        <pc:chgData name="919654524451" userId="abea5df0fabb232b" providerId="LiveId" clId="{130905CD-68F8-4C13-9713-94F15352CC30}" dt="2025-04-24T04:02:37.250" v="1520" actId="115"/>
        <pc:sldMkLst>
          <pc:docMk/>
          <pc:sldMk cId="1408760065" sldId="278"/>
        </pc:sldMkLst>
        <pc:spChg chg="add mod">
          <ac:chgData name="919654524451" userId="abea5df0fabb232b" providerId="LiveId" clId="{130905CD-68F8-4C13-9713-94F15352CC30}" dt="2025-04-24T04:02:37.250" v="1520" actId="115"/>
          <ac:spMkLst>
            <pc:docMk/>
            <pc:sldMk cId="1408760065" sldId="278"/>
            <ac:spMk id="5" creationId="{0903F5C3-62B5-E17A-D8B2-3B96D4398816}"/>
          </ac:spMkLst>
        </pc:spChg>
        <pc:spChg chg="add mod">
          <ac:chgData name="919654524451" userId="abea5df0fabb232b" providerId="LiveId" clId="{130905CD-68F8-4C13-9713-94F15352CC30}" dt="2025-04-23T07:08:00.994" v="504" actId="20577"/>
          <ac:spMkLst>
            <pc:docMk/>
            <pc:sldMk cId="1408760065" sldId="278"/>
            <ac:spMk id="6" creationId="{A93E415C-7282-C7EC-4FAB-FDD71834CEF2}"/>
          </ac:spMkLst>
        </pc:spChg>
      </pc:sldChg>
      <pc:sldChg chg="addSp delSp modSp mod">
        <pc:chgData name="919654524451" userId="abea5df0fabb232b" providerId="LiveId" clId="{130905CD-68F8-4C13-9713-94F15352CC30}" dt="2025-04-24T04:02:42.305" v="1521" actId="115"/>
        <pc:sldMkLst>
          <pc:docMk/>
          <pc:sldMk cId="1297938638" sldId="279"/>
        </pc:sldMkLst>
      </pc:sldChg>
      <pc:sldChg chg="addSp delSp modSp new mod ord">
        <pc:chgData name="919654524451" userId="abea5df0fabb232b" providerId="LiveId" clId="{130905CD-68F8-4C13-9713-94F15352CC30}" dt="2025-04-23T11:27:57.156" v="972"/>
        <pc:sldMkLst>
          <pc:docMk/>
          <pc:sldMk cId="3993489219" sldId="280"/>
        </pc:sldMkLst>
      </pc:sldChg>
      <pc:sldChg chg="addSp delSp modSp new mod">
        <pc:chgData name="919654524451" userId="abea5df0fabb232b" providerId="LiveId" clId="{130905CD-68F8-4C13-9713-94F15352CC30}" dt="2025-04-23T13:06:22.483" v="990" actId="14100"/>
        <pc:sldMkLst>
          <pc:docMk/>
          <pc:sldMk cId="1317211732" sldId="281"/>
        </pc:sldMkLst>
      </pc:sldChg>
      <pc:sldChg chg="addSp delSp modSp new mod">
        <pc:chgData name="919654524451" userId="abea5df0fabb232b" providerId="LiveId" clId="{130905CD-68F8-4C13-9713-94F15352CC30}" dt="2025-04-23T13:51:35.214" v="1031" actId="15174"/>
        <pc:sldMkLst>
          <pc:docMk/>
          <pc:sldMk cId="1253302510" sldId="282"/>
        </pc:sldMkLst>
      </pc:sldChg>
      <pc:sldChg chg="addSp delSp modSp new mod">
        <pc:chgData name="919654524451" userId="abea5df0fabb232b" providerId="LiveId" clId="{130905CD-68F8-4C13-9713-94F15352CC30}" dt="2025-04-23T14:05:45.634" v="1134" actId="14100"/>
        <pc:sldMkLst>
          <pc:docMk/>
          <pc:sldMk cId="3220506158" sldId="283"/>
        </pc:sldMkLst>
      </pc:sldChg>
      <pc:sldChg chg="addSp delSp modSp new mod">
        <pc:chgData name="919654524451" userId="abea5df0fabb232b" providerId="LiveId" clId="{130905CD-68F8-4C13-9713-94F15352CC30}" dt="2025-04-23T14:09:41.992" v="1202" actId="207"/>
        <pc:sldMkLst>
          <pc:docMk/>
          <pc:sldMk cId="3750791185" sldId="284"/>
        </pc:sldMkLst>
        <pc:spChg chg="add mod">
          <ac:chgData name="919654524451" userId="abea5df0fabb232b" providerId="LiveId" clId="{130905CD-68F8-4C13-9713-94F15352CC30}" dt="2025-04-23T14:09:35.094" v="1201" actId="14100"/>
          <ac:spMkLst>
            <pc:docMk/>
            <pc:sldMk cId="3750791185" sldId="284"/>
            <ac:spMk id="10" creationId="{58CD1D59-35F8-20FC-CF26-5F1C7DE39AF6}"/>
          </ac:spMkLst>
        </pc:spChg>
        <pc:graphicFrameChg chg="add mod modGraphic">
          <ac:chgData name="919654524451" userId="abea5df0fabb232b" providerId="LiveId" clId="{130905CD-68F8-4C13-9713-94F15352CC30}" dt="2025-04-23T14:09:41.992" v="1202" actId="207"/>
          <ac:graphicFrameMkLst>
            <pc:docMk/>
            <pc:sldMk cId="3750791185" sldId="284"/>
            <ac:graphicFrameMk id="4" creationId="{C3031F30-365F-3070-900C-9E8AC7320BAC}"/>
          </ac:graphicFrameMkLst>
        </pc:graphicFrameChg>
        <pc:picChg chg="add mod">
          <ac:chgData name="919654524451" userId="abea5df0fabb232b" providerId="LiveId" clId="{130905CD-68F8-4C13-9713-94F15352CC30}" dt="2025-04-23T14:08:14.448" v="1153" actId="14100"/>
          <ac:picMkLst>
            <pc:docMk/>
            <pc:sldMk cId="3750791185" sldId="284"/>
            <ac:picMk id="9" creationId="{72B08C9E-7F3A-D9DB-B6C2-3F38AC3AB31F}"/>
          </ac:picMkLst>
        </pc:picChg>
      </pc:sldChg>
      <pc:sldChg chg="addSp delSp modSp new mod">
        <pc:chgData name="919654524451" userId="abea5df0fabb232b" providerId="LiveId" clId="{130905CD-68F8-4C13-9713-94F15352CC30}" dt="2025-04-23T14:27:01.505" v="1253" actId="207"/>
        <pc:sldMkLst>
          <pc:docMk/>
          <pc:sldMk cId="1375917005" sldId="285"/>
        </pc:sldMkLst>
      </pc:sldChg>
      <pc:sldChg chg="addSp delSp modSp new mod">
        <pc:chgData name="919654524451" userId="abea5df0fabb232b" providerId="LiveId" clId="{130905CD-68F8-4C13-9713-94F15352CC30}" dt="2025-04-23T14:38:02.815" v="1293" actId="1076"/>
        <pc:sldMkLst>
          <pc:docMk/>
          <pc:sldMk cId="2150083779" sldId="286"/>
        </pc:sldMkLst>
        <pc:spChg chg="add mod">
          <ac:chgData name="919654524451" userId="abea5df0fabb232b" providerId="LiveId" clId="{130905CD-68F8-4C13-9713-94F15352CC30}" dt="2025-04-23T14:29:27.880" v="1272" actId="14100"/>
          <ac:spMkLst>
            <pc:docMk/>
            <pc:sldMk cId="2150083779" sldId="286"/>
            <ac:spMk id="5" creationId="{534FF709-4F35-273C-F79C-84523FDE6594}"/>
          </ac:spMkLst>
        </pc:spChg>
        <pc:spChg chg="add mod">
          <ac:chgData name="919654524451" userId="abea5df0fabb232b" providerId="LiveId" clId="{130905CD-68F8-4C13-9713-94F15352CC30}" dt="2025-04-23T14:37:21.747" v="1290" actId="14100"/>
          <ac:spMkLst>
            <pc:docMk/>
            <pc:sldMk cId="2150083779" sldId="286"/>
            <ac:spMk id="8" creationId="{92E3D237-A11A-8D18-503C-95250E1A5BC2}"/>
          </ac:spMkLst>
        </pc:spChg>
        <pc:graphicFrameChg chg="add mod modGraphic">
          <ac:chgData name="919654524451" userId="abea5df0fabb232b" providerId="LiveId" clId="{130905CD-68F8-4C13-9713-94F15352CC30}" dt="2025-04-23T14:29:12.325" v="1267" actId="207"/>
          <ac:graphicFrameMkLst>
            <pc:docMk/>
            <pc:sldMk cId="2150083779" sldId="286"/>
            <ac:graphicFrameMk id="4" creationId="{986FAA4E-23C2-98BA-5B94-D4DC1523876D}"/>
          </ac:graphicFrameMkLst>
        </pc:graphicFrameChg>
        <pc:picChg chg="add mod">
          <ac:chgData name="919654524451" userId="abea5df0fabb232b" providerId="LiveId" clId="{130905CD-68F8-4C13-9713-94F15352CC30}" dt="2025-04-23T14:38:02.815" v="1293" actId="1076"/>
          <ac:picMkLst>
            <pc:docMk/>
            <pc:sldMk cId="2150083779" sldId="286"/>
            <ac:picMk id="7" creationId="{9DBB6BF3-5E20-DF0F-6050-33589D2E14FE}"/>
          </ac:picMkLst>
        </pc:picChg>
      </pc:sldChg>
      <pc:sldChg chg="addSp delSp modSp new mod">
        <pc:chgData name="919654524451" userId="abea5df0fabb232b" providerId="LiveId" clId="{130905CD-68F8-4C13-9713-94F15352CC30}" dt="2025-04-23T14:39:42.426" v="1310" actId="14100"/>
        <pc:sldMkLst>
          <pc:docMk/>
          <pc:sldMk cId="1161365876" sldId="287"/>
        </pc:sldMkLst>
      </pc:sldChg>
      <pc:sldChg chg="addSp delSp modSp new mod">
        <pc:chgData name="919654524451" userId="abea5df0fabb232b" providerId="LiveId" clId="{130905CD-68F8-4C13-9713-94F15352CC30}" dt="2025-04-23T14:44:56.664" v="1351" actId="14100"/>
        <pc:sldMkLst>
          <pc:docMk/>
          <pc:sldMk cId="753790393" sldId="288"/>
        </pc:sldMkLst>
        <pc:spChg chg="add mod">
          <ac:chgData name="919654524451" userId="abea5df0fabb232b" providerId="LiveId" clId="{130905CD-68F8-4C13-9713-94F15352CC30}" dt="2025-04-23T14:41:02.393" v="1323" actId="1076"/>
          <ac:spMkLst>
            <pc:docMk/>
            <pc:sldMk cId="753790393" sldId="288"/>
            <ac:spMk id="5" creationId="{61F57515-3D7C-30C0-C543-CC3BA7C5CB96}"/>
          </ac:spMkLst>
        </pc:spChg>
        <pc:spChg chg="add mod">
          <ac:chgData name="919654524451" userId="abea5df0fabb232b" providerId="LiveId" clId="{130905CD-68F8-4C13-9713-94F15352CC30}" dt="2025-04-23T14:42:45.034" v="1331" actId="20577"/>
          <ac:spMkLst>
            <pc:docMk/>
            <pc:sldMk cId="753790393" sldId="288"/>
            <ac:spMk id="7" creationId="{16626255-BCED-12EE-5711-10CC15986DC3}"/>
          </ac:spMkLst>
        </pc:spChg>
        <pc:spChg chg="add mod">
          <ac:chgData name="919654524451" userId="abea5df0fabb232b" providerId="LiveId" clId="{130905CD-68F8-4C13-9713-94F15352CC30}" dt="2025-04-23T14:42:27.307" v="1329" actId="207"/>
          <ac:spMkLst>
            <pc:docMk/>
            <pc:sldMk cId="753790393" sldId="288"/>
            <ac:spMk id="8" creationId="{6272107A-F5AA-513B-1480-516C74E2B972}"/>
          </ac:spMkLst>
        </pc:spChg>
        <pc:spChg chg="add mod">
          <ac:chgData name="919654524451" userId="abea5df0fabb232b" providerId="LiveId" clId="{130905CD-68F8-4C13-9713-94F15352CC30}" dt="2025-04-23T14:43:31.211" v="1337" actId="1076"/>
          <ac:spMkLst>
            <pc:docMk/>
            <pc:sldMk cId="753790393" sldId="288"/>
            <ac:spMk id="9" creationId="{C6049D97-65CA-A951-D1CD-D3065FB54830}"/>
          </ac:spMkLst>
        </pc:spChg>
        <pc:graphicFrameChg chg="add mod modGraphic">
          <ac:chgData name="919654524451" userId="abea5df0fabb232b" providerId="LiveId" clId="{130905CD-68F8-4C13-9713-94F15352CC30}" dt="2025-04-23T14:42:33.066" v="1330" actId="207"/>
          <ac:graphicFrameMkLst>
            <pc:docMk/>
            <pc:sldMk cId="753790393" sldId="288"/>
            <ac:graphicFrameMk id="4" creationId="{B647CCAD-B3D0-CC36-46DF-CA55DF0A359E}"/>
          </ac:graphicFrameMkLst>
        </pc:graphicFrameChg>
        <pc:picChg chg="add mod">
          <ac:chgData name="919654524451" userId="abea5df0fabb232b" providerId="LiveId" clId="{130905CD-68F8-4C13-9713-94F15352CC30}" dt="2025-04-23T14:44:56.664" v="1351" actId="14100"/>
          <ac:picMkLst>
            <pc:docMk/>
            <pc:sldMk cId="753790393" sldId="288"/>
            <ac:picMk id="11" creationId="{37FF0FE5-CB54-D05E-0A33-72CDB4DD2C84}"/>
          </ac:picMkLst>
        </pc:picChg>
        <pc:picChg chg="add mod">
          <ac:chgData name="919654524451" userId="abea5df0fabb232b" providerId="LiveId" clId="{130905CD-68F8-4C13-9713-94F15352CC30}" dt="2025-04-23T14:44:53.782" v="1350" actId="14100"/>
          <ac:picMkLst>
            <pc:docMk/>
            <pc:sldMk cId="753790393" sldId="288"/>
            <ac:picMk id="13" creationId="{B50EBA11-1697-274F-D712-A32F44B5B8F3}"/>
          </ac:picMkLst>
        </pc:picChg>
      </pc:sldChg>
      <pc:sldChg chg="addSp delSp modSp new mod">
        <pc:chgData name="919654524451" userId="abea5df0fabb232b" providerId="LiveId" clId="{130905CD-68F8-4C13-9713-94F15352CC30}" dt="2025-04-23T14:52:26.922" v="1518" actId="14100"/>
        <pc:sldMkLst>
          <pc:docMk/>
          <pc:sldMk cId="2581104648" sldId="289"/>
        </pc:sldMkLst>
      </pc:sldChg>
      <pc:sldChg chg="addSp delSp modSp add del mod">
        <pc:chgData name="919654524451" userId="abea5df0fabb232b" providerId="LiveId" clId="{130905CD-68F8-4C13-9713-94F15352CC30}" dt="2025-04-23T04:50:14.259" v="53" actId="2696"/>
        <pc:sldMkLst>
          <pc:docMk/>
          <pc:sldMk cId="3963198673"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6AC24-C7F2-4EC9-9CF1-900C484A15A4}"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CB161-446F-4E7B-8EEA-BF6664BF6F5B}" type="slidenum">
              <a:rPr lang="en-IN" smtClean="0"/>
              <a:t>‹#›</a:t>
            </a:fld>
            <a:endParaRPr lang="en-IN"/>
          </a:p>
        </p:txBody>
      </p:sp>
    </p:spTree>
    <p:extLst>
      <p:ext uri="{BB962C8B-B14F-4D97-AF65-F5344CB8AC3E}">
        <p14:creationId xmlns:p14="http://schemas.microsoft.com/office/powerpoint/2010/main" val="3389647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9</a:t>
            </a:fld>
            <a:endParaRPr lang="en-IN"/>
          </a:p>
        </p:txBody>
      </p:sp>
    </p:spTree>
    <p:extLst>
      <p:ext uri="{BB962C8B-B14F-4D97-AF65-F5344CB8AC3E}">
        <p14:creationId xmlns:p14="http://schemas.microsoft.com/office/powerpoint/2010/main" val="37957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1CB161-446F-4E7B-8EEA-BF6664BF6F5B}" type="slidenum">
              <a:rPr lang="en-IN" smtClean="0"/>
              <a:t>11</a:t>
            </a:fld>
            <a:endParaRPr lang="en-IN"/>
          </a:p>
        </p:txBody>
      </p:sp>
    </p:spTree>
    <p:extLst>
      <p:ext uri="{BB962C8B-B14F-4D97-AF65-F5344CB8AC3E}">
        <p14:creationId xmlns:p14="http://schemas.microsoft.com/office/powerpoint/2010/main" val="360176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9517-B8FF-1B50-6C5E-EB43430C24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8F7B61-D75F-5B4D-A91A-3C6D29D09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B1E8B2-0849-FD0C-8946-BC9F7EEFA55D}"/>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031B42CD-B2AA-D51D-5BDD-34A8FAE28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5C585-9D2A-39B3-EEB2-0630E3E0C125}"/>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09215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911D-2397-929E-E904-C85AB7C789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2C5F8-1BA7-47AD-0DB3-1947A62EB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563204-22A5-1309-D49F-B8DEB31262A6}"/>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9F6F7AA9-DE5B-1E9B-E7DC-10ECCA4414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B0013-892A-848F-9668-07BF5DAF75FD}"/>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57891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103A8-F1D2-4756-3A42-1D16DFAA91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CC21C5-0FFE-D3BA-58D6-BEBD5386E7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84DA0-1632-10AB-5B1B-2657973BD5E4}"/>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90DAEF79-0F94-A9B7-C588-CA76646A5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87D8E-2CC5-9A16-3241-780549D1C6CA}"/>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3413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6E50-DCFE-8D8B-14A6-1E9C3C595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31D1F-214F-5D7B-C419-34FE1B1ACD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91D4A-F842-682C-7656-2CF6C1EBD806}"/>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C3179242-D029-A37A-EC34-6566A0203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F3428-1D43-9F10-B435-4ED65E7E11D9}"/>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0925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774C-8FE2-0080-3774-06113007CC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023B16-E964-C3E1-203D-E4FF4D1C8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747D4-F376-08DC-E15D-06F843058560}"/>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1AA60E14-84CF-9B38-B8AA-73C13134F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8F38C-A3A7-7466-2DFF-55FC37C750EE}"/>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13350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878A-BA71-E576-ECF8-0C1645F3E7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8BF093-E945-78D6-97FB-ED96999CD8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BBF7F-0A7C-6541-6A7D-1FA9223EA3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8A9188-CB66-86AD-8F09-351813FB326E}"/>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6" name="Footer Placeholder 5">
            <a:extLst>
              <a:ext uri="{FF2B5EF4-FFF2-40B4-BE49-F238E27FC236}">
                <a16:creationId xmlns:a16="http://schemas.microsoft.com/office/drawing/2014/main" id="{739C3625-52C4-B318-B194-47E7DD4BE5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EBE8F-4F3D-BA2E-BAB8-8882A2D7A53D}"/>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75313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8612-D78F-6272-6B15-3EE6F274F8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DF750-7FFF-9180-CCC8-C79A67901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24E4E1-5D1C-7B4D-1776-0F8709EFF8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C23895-D12F-F9F9-6C58-79FCE1423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E6E13-5CA3-68D0-6072-4C6B74D84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71E775-9C7E-C22E-6DBD-2A7D307F00E4}"/>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8" name="Footer Placeholder 7">
            <a:extLst>
              <a:ext uri="{FF2B5EF4-FFF2-40B4-BE49-F238E27FC236}">
                <a16:creationId xmlns:a16="http://schemas.microsoft.com/office/drawing/2014/main" id="{708219BB-3160-F3ED-3AD3-147CB3952D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9AD868-3A61-3B03-D53D-38407FC5C5EF}"/>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85271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E5DE-5353-6012-8AF9-3307F2B9BA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BA82F9-6529-BF28-BC01-850D9EAFEB7B}"/>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4" name="Footer Placeholder 3">
            <a:extLst>
              <a:ext uri="{FF2B5EF4-FFF2-40B4-BE49-F238E27FC236}">
                <a16:creationId xmlns:a16="http://schemas.microsoft.com/office/drawing/2014/main" id="{EE2E648A-FA5F-34F3-55DA-281A39C9D6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BDAD92-B535-3A33-1D95-FF9D08EBB009}"/>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233037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431ED-449A-C0BF-C7E0-7C96C17CCDA3}"/>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3" name="Footer Placeholder 2">
            <a:extLst>
              <a:ext uri="{FF2B5EF4-FFF2-40B4-BE49-F238E27FC236}">
                <a16:creationId xmlns:a16="http://schemas.microsoft.com/office/drawing/2014/main" id="{49CDAE58-50E9-00C2-3B03-0851223D09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C91466-000D-65E0-663C-AF47B95D24B2}"/>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165652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D8F4-F297-97A8-A3B4-56531BBBA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D0C8BB-02E0-BDF1-D38B-30054D270D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007166-6B69-E3E4-5F1A-953502851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02BF93-D378-1554-052B-BF6406E35661}"/>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6" name="Footer Placeholder 5">
            <a:extLst>
              <a:ext uri="{FF2B5EF4-FFF2-40B4-BE49-F238E27FC236}">
                <a16:creationId xmlns:a16="http://schemas.microsoft.com/office/drawing/2014/main" id="{6D9D26A8-0EA4-01E7-C360-0E109FDF3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EEFEC-E8C9-BE75-0BB0-D739BB4BCB32}"/>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407182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EFA7B-F817-28BE-AAA2-BDA02660D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71E2F9-C5C8-F27B-C219-49BA14767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35E5E8-8BDB-AA32-274D-8288BBEE2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EC579-DBE4-DB29-6B91-D4EA7001B546}"/>
              </a:ext>
            </a:extLst>
          </p:cNvPr>
          <p:cNvSpPr>
            <a:spLocks noGrp="1"/>
          </p:cNvSpPr>
          <p:nvPr>
            <p:ph type="dt" sz="half" idx="10"/>
          </p:nvPr>
        </p:nvSpPr>
        <p:spPr/>
        <p:txBody>
          <a:bodyPr/>
          <a:lstStyle/>
          <a:p>
            <a:fld id="{735EAE0C-6EF3-4A17-89F3-5D4120E34060}" type="datetimeFigureOut">
              <a:rPr lang="en-IN" smtClean="0"/>
              <a:t>25-06-2025</a:t>
            </a:fld>
            <a:endParaRPr lang="en-IN"/>
          </a:p>
        </p:txBody>
      </p:sp>
      <p:sp>
        <p:nvSpPr>
          <p:cNvPr id="6" name="Footer Placeholder 5">
            <a:extLst>
              <a:ext uri="{FF2B5EF4-FFF2-40B4-BE49-F238E27FC236}">
                <a16:creationId xmlns:a16="http://schemas.microsoft.com/office/drawing/2014/main" id="{1C510F0F-1D4B-0BA1-DA7C-0C83629D3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A668B3-8AFF-4942-5C02-C5DE6778228E}"/>
              </a:ext>
            </a:extLst>
          </p:cNvPr>
          <p:cNvSpPr>
            <a:spLocks noGrp="1"/>
          </p:cNvSpPr>
          <p:nvPr>
            <p:ph type="sldNum" sz="quarter" idx="12"/>
          </p:nvPr>
        </p:nvSpPr>
        <p:spPr/>
        <p:txBody>
          <a:bodyPr/>
          <a:lstStyle/>
          <a:p>
            <a:fld id="{1DA31B48-123D-4558-A2DA-9FF2D773EF9B}" type="slidenum">
              <a:rPr lang="en-IN" smtClean="0"/>
              <a:t>‹#›</a:t>
            </a:fld>
            <a:endParaRPr lang="en-IN"/>
          </a:p>
        </p:txBody>
      </p:sp>
    </p:spTree>
    <p:extLst>
      <p:ext uri="{BB962C8B-B14F-4D97-AF65-F5344CB8AC3E}">
        <p14:creationId xmlns:p14="http://schemas.microsoft.com/office/powerpoint/2010/main" val="3048868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B6941-550E-82FB-B437-41FFCE0844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9A27C1-15FF-D054-3B4A-22389A53E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CC038-6164-053B-9D3A-C4CD028BC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AE0C-6EF3-4A17-89F3-5D4120E34060}" type="datetimeFigureOut">
              <a:rPr lang="en-IN" smtClean="0"/>
              <a:t>25-06-2025</a:t>
            </a:fld>
            <a:endParaRPr lang="en-IN"/>
          </a:p>
        </p:txBody>
      </p:sp>
      <p:sp>
        <p:nvSpPr>
          <p:cNvPr id="5" name="Footer Placeholder 4">
            <a:extLst>
              <a:ext uri="{FF2B5EF4-FFF2-40B4-BE49-F238E27FC236}">
                <a16:creationId xmlns:a16="http://schemas.microsoft.com/office/drawing/2014/main" id="{A161F91E-4C5E-DDD7-A571-B38E33135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E4A2B5-7C50-9B8A-97FC-0C3A37880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31B48-123D-4558-A2DA-9FF2D773EF9B}" type="slidenum">
              <a:rPr lang="en-IN" smtClean="0"/>
              <a:t>‹#›</a:t>
            </a:fld>
            <a:endParaRPr lang="en-IN"/>
          </a:p>
        </p:txBody>
      </p:sp>
    </p:spTree>
    <p:extLst>
      <p:ext uri="{BB962C8B-B14F-4D97-AF65-F5344CB8AC3E}">
        <p14:creationId xmlns:p14="http://schemas.microsoft.com/office/powerpoint/2010/main" val="2672337553"/>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7E1C263-B689-CF1C-082C-F4AE033E3574}"/>
              </a:ext>
            </a:extLst>
          </p:cNvPr>
          <p:cNvGraphicFramePr>
            <a:graphicFrameLocks noGrp="1"/>
          </p:cNvGraphicFramePr>
          <p:nvPr>
            <p:extLst>
              <p:ext uri="{D42A27DB-BD31-4B8C-83A1-F6EECF244321}">
                <p14:modId xmlns:p14="http://schemas.microsoft.com/office/powerpoint/2010/main" val="3738237530"/>
              </p:ext>
            </p:extLst>
          </p:nvPr>
        </p:nvGraphicFramePr>
        <p:xfrm>
          <a:off x="-1" y="0"/>
          <a:ext cx="12192001" cy="6858000"/>
        </p:xfrm>
        <a:graphic>
          <a:graphicData uri="http://schemas.openxmlformats.org/drawingml/2006/table">
            <a:tbl>
              <a:tblPr firstRow="1" bandRow="1">
                <a:tableStyleId>{5C22544A-7EE6-4342-B048-85BDC9FD1C3A}</a:tableStyleId>
              </a:tblPr>
              <a:tblGrid>
                <a:gridCol w="12192001">
                  <a:extLst>
                    <a:ext uri="{9D8B030D-6E8A-4147-A177-3AD203B41FA5}">
                      <a16:colId xmlns:a16="http://schemas.microsoft.com/office/drawing/2014/main" val="3399244203"/>
                    </a:ext>
                  </a:extLst>
                </a:gridCol>
              </a:tblGrid>
              <a:tr h="6858000">
                <a:tc>
                  <a:txBody>
                    <a:bodyPr/>
                    <a:lstStyle/>
                    <a:p>
                      <a:endParaRPr lang="en-IN" dirty="0"/>
                    </a:p>
                  </a:txBody>
                  <a:tcPr>
                    <a:solidFill>
                      <a:schemeClr val="accent6">
                        <a:lumMod val="20000"/>
                        <a:lumOff val="80000"/>
                      </a:schemeClr>
                    </a:solidFill>
                  </a:tcPr>
                </a:tc>
                <a:extLst>
                  <a:ext uri="{0D108BD9-81ED-4DB2-BD59-A6C34878D82A}">
                    <a16:rowId xmlns:a16="http://schemas.microsoft.com/office/drawing/2014/main" val="534103993"/>
                  </a:ext>
                </a:extLst>
              </a:tr>
            </a:tbl>
          </a:graphicData>
        </a:graphic>
      </p:graphicFrame>
      <p:sp>
        <p:nvSpPr>
          <p:cNvPr id="7" name="Subtitle 2">
            <a:extLst>
              <a:ext uri="{FF2B5EF4-FFF2-40B4-BE49-F238E27FC236}">
                <a16:creationId xmlns:a16="http://schemas.microsoft.com/office/drawing/2014/main" id="{2CA6B1C1-C53C-34B6-1B90-EBAF4FAA5D8E}"/>
              </a:ext>
            </a:extLst>
          </p:cNvPr>
          <p:cNvSpPr>
            <a:spLocks noGrp="1"/>
          </p:cNvSpPr>
          <p:nvPr>
            <p:ph type="subTitle" idx="1"/>
          </p:nvPr>
        </p:nvSpPr>
        <p:spPr>
          <a:xfrm>
            <a:off x="1409331" y="5385240"/>
            <a:ext cx="10603993" cy="1467355"/>
          </a:xfrm>
        </p:spPr>
        <p:txBody>
          <a:bodyPr>
            <a:normAutofit/>
          </a:bodyPr>
          <a:lstStyle/>
          <a:p>
            <a:pPr algn="l"/>
            <a:r>
              <a:rPr lang="en-IN" sz="3200" b="1" dirty="0"/>
              <a:t>PROJECT :- </a:t>
            </a:r>
            <a:r>
              <a:rPr lang="en-US" sz="3200" b="1" dirty="0">
                <a:latin typeface="Times New Roman" panose="02020603050405020304" pitchFamily="18" charset="0"/>
                <a:cs typeface="Times New Roman" panose="02020603050405020304" pitchFamily="18" charset="0"/>
              </a:rPr>
              <a:t>Sales Forecasting Across Multiple Retail Stores </a:t>
            </a:r>
            <a:endParaRPr lang="en-US" sz="3200" b="1" dirty="0"/>
          </a:p>
          <a:p>
            <a:pPr algn="l"/>
            <a:r>
              <a:rPr lang="en-IN" sz="3200" b="1" dirty="0"/>
              <a:t>Name:-  </a:t>
            </a:r>
            <a:r>
              <a:rPr lang="en-IN" sz="2800" b="1" dirty="0"/>
              <a:t>AMAN SHARMA</a:t>
            </a:r>
          </a:p>
        </p:txBody>
      </p:sp>
      <p:pic>
        <p:nvPicPr>
          <p:cNvPr id="14" name="Picture 13">
            <a:extLst>
              <a:ext uri="{FF2B5EF4-FFF2-40B4-BE49-F238E27FC236}">
                <a16:creationId xmlns:a16="http://schemas.microsoft.com/office/drawing/2014/main" id="{9362F5F6-25E8-E66B-A0A3-D8DAE207275D}"/>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tretch>
            <a:fillRect/>
          </a:stretch>
        </p:blipFill>
        <p:spPr>
          <a:xfrm>
            <a:off x="6369268" y="36169"/>
            <a:ext cx="5822732" cy="2643771"/>
          </a:xfrm>
          <a:prstGeom prst="rect">
            <a:avLst/>
          </a:prstGeom>
          <a:solidFill>
            <a:schemeClr val="tx2"/>
          </a:solidFill>
          <a:ln>
            <a:solidFill>
              <a:schemeClr val="bg1"/>
            </a:solidFill>
          </a:ln>
          <a:effectLst>
            <a:softEdge rad="112500"/>
          </a:effectLst>
        </p:spPr>
      </p:pic>
      <p:sp>
        <p:nvSpPr>
          <p:cNvPr id="15" name="Arrow: Right 14">
            <a:extLst>
              <a:ext uri="{FF2B5EF4-FFF2-40B4-BE49-F238E27FC236}">
                <a16:creationId xmlns:a16="http://schemas.microsoft.com/office/drawing/2014/main" id="{3B747DA6-3A80-82AA-311B-C3CD885E3418}"/>
              </a:ext>
            </a:extLst>
          </p:cNvPr>
          <p:cNvSpPr/>
          <p:nvPr/>
        </p:nvSpPr>
        <p:spPr>
          <a:xfrm>
            <a:off x="-2" y="5679146"/>
            <a:ext cx="1409333" cy="892831"/>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09253BB-81DD-9BF9-E2EA-9E01C629E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425"/>
            <a:ext cx="6381600" cy="4251525"/>
          </a:xfrm>
          <a:prstGeom prst="rect">
            <a:avLst/>
          </a:prstGeom>
        </p:spPr>
      </p:pic>
    </p:spTree>
    <p:extLst>
      <p:ext uri="{BB962C8B-B14F-4D97-AF65-F5344CB8AC3E}">
        <p14:creationId xmlns:p14="http://schemas.microsoft.com/office/powerpoint/2010/main" val="2561634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12D36-91BF-C497-9079-772F1A770EA7}"/>
            </a:ext>
          </a:extLst>
        </p:cNvPr>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6E87E724-D97B-CFC8-2D2D-3E617EC29C16}"/>
              </a:ext>
            </a:extLst>
          </p:cNvPr>
          <p:cNvGraphicFramePr>
            <a:graphicFrameLocks noGrp="1"/>
          </p:cNvGraphicFramePr>
          <p:nvPr>
            <p:extLst>
              <p:ext uri="{D42A27DB-BD31-4B8C-83A1-F6EECF244321}">
                <p14:modId xmlns:p14="http://schemas.microsoft.com/office/powerpoint/2010/main" val="1640592689"/>
              </p:ext>
            </p:extLst>
          </p:nvPr>
        </p:nvGraphicFramePr>
        <p:xfrm>
          <a:off x="2806262" y="-1"/>
          <a:ext cx="7598979" cy="944880"/>
        </p:xfrm>
        <a:graphic>
          <a:graphicData uri="http://schemas.openxmlformats.org/drawingml/2006/table">
            <a:tbl>
              <a:tblPr firstRow="1" bandRow="1">
                <a:tableStyleId>{5C22544A-7EE6-4342-B048-85BDC9FD1C3A}</a:tableStyleId>
              </a:tblPr>
              <a:tblGrid>
                <a:gridCol w="7598979">
                  <a:extLst>
                    <a:ext uri="{9D8B030D-6E8A-4147-A177-3AD203B41FA5}">
                      <a16:colId xmlns:a16="http://schemas.microsoft.com/office/drawing/2014/main" val="3657659808"/>
                    </a:ext>
                  </a:extLst>
                </a:gridCol>
              </a:tblGrid>
              <a:tr h="523220">
                <a:tc>
                  <a:txBody>
                    <a:bodyPr/>
                    <a:lstStyle/>
                    <a:p>
                      <a:pPr algn="ctr"/>
                      <a:r>
                        <a:rPr lang="en-US" sz="2800" b="1" i="0" u="none" kern="1200" dirty="0">
                          <a:solidFill>
                            <a:srgbClr val="FF0000"/>
                          </a:solidFill>
                          <a:effectLst/>
                          <a:latin typeface="+mn-lt"/>
                          <a:ea typeface="+mn-ea"/>
                          <a:cs typeface="+mn-cs"/>
                        </a:rPr>
                        <a:t>    </a:t>
                      </a:r>
                      <a:r>
                        <a:rPr lang="en-US" sz="2800" b="1" i="0" u="sng" strike="noStrike" kern="1200" baseline="0" dirty="0">
                          <a:solidFill>
                            <a:srgbClr val="FF0000"/>
                          </a:solidFill>
                          <a:latin typeface="+mn-lt"/>
                          <a:ea typeface="+mn-ea"/>
                          <a:cs typeface="+mn-cs"/>
                        </a:rPr>
                        <a:t>Task 2 - Prediction of store sales </a:t>
                      </a:r>
                      <a:endParaRPr lang="en-IN" sz="2800" b="1" u="sng" dirty="0">
                        <a:solidFill>
                          <a:srgbClr val="FF0000"/>
                        </a:solidFill>
                      </a:endParaRPr>
                    </a:p>
                    <a:p>
                      <a:pPr algn="ctr"/>
                      <a:endParaRPr lang="en-US" sz="2800" b="1" i="0" kern="1200" dirty="0">
                        <a:solidFill>
                          <a:schemeClr val="accent2"/>
                        </a:solidFill>
                        <a:effectLst/>
                        <a:latin typeface="+mn-lt"/>
                        <a:ea typeface="+mn-ea"/>
                        <a:cs typeface="+mn-cs"/>
                      </a:endParaRPr>
                    </a:p>
                  </a:txBody>
                  <a:tcPr>
                    <a:solidFill>
                      <a:schemeClr val="accent4">
                        <a:lumMod val="40000"/>
                        <a:lumOff val="60000"/>
                      </a:schemeClr>
                    </a:solidFill>
                  </a:tcPr>
                </a:tc>
                <a:extLst>
                  <a:ext uri="{0D108BD9-81ED-4DB2-BD59-A6C34878D82A}">
                    <a16:rowId xmlns:a16="http://schemas.microsoft.com/office/drawing/2014/main" val="2192839729"/>
                  </a:ext>
                </a:extLst>
              </a:tr>
            </a:tbl>
          </a:graphicData>
        </a:graphic>
      </p:graphicFrame>
      <p:sp>
        <p:nvSpPr>
          <p:cNvPr id="2" name="Arrow: Right 1">
            <a:extLst>
              <a:ext uri="{FF2B5EF4-FFF2-40B4-BE49-F238E27FC236}">
                <a16:creationId xmlns:a16="http://schemas.microsoft.com/office/drawing/2014/main" id="{DF41DF2D-3C33-9F20-3029-D122DFDACD04}"/>
              </a:ext>
            </a:extLst>
          </p:cNvPr>
          <p:cNvSpPr/>
          <p:nvPr/>
        </p:nvSpPr>
        <p:spPr>
          <a:xfrm>
            <a:off x="417543" y="1606961"/>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Arrow: Right 2">
            <a:extLst>
              <a:ext uri="{FF2B5EF4-FFF2-40B4-BE49-F238E27FC236}">
                <a16:creationId xmlns:a16="http://schemas.microsoft.com/office/drawing/2014/main" id="{A55076A4-D9B0-A6E6-5C03-499559B6D4E2}"/>
              </a:ext>
            </a:extLst>
          </p:cNvPr>
          <p:cNvSpPr/>
          <p:nvPr/>
        </p:nvSpPr>
        <p:spPr>
          <a:xfrm>
            <a:off x="417543" y="2598660"/>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586FE2EB-E82B-02B4-23B7-49D6226365D4}"/>
              </a:ext>
            </a:extLst>
          </p:cNvPr>
          <p:cNvSpPr/>
          <p:nvPr/>
        </p:nvSpPr>
        <p:spPr>
          <a:xfrm>
            <a:off x="417543" y="3689544"/>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91B963B-39B5-D789-6944-2D42B9CA192C}"/>
              </a:ext>
            </a:extLst>
          </p:cNvPr>
          <p:cNvSpPr txBox="1"/>
          <p:nvPr/>
        </p:nvSpPr>
        <p:spPr>
          <a:xfrm>
            <a:off x="1755227" y="1566556"/>
            <a:ext cx="2911365" cy="523220"/>
          </a:xfrm>
          <a:prstGeom prst="rect">
            <a:avLst/>
          </a:prstGeom>
          <a:solidFill>
            <a:schemeClr val="accent5">
              <a:lumMod val="60000"/>
              <a:lumOff val="40000"/>
            </a:schemeClr>
          </a:solidFill>
        </p:spPr>
        <p:txBody>
          <a:bodyPr wrap="square" rtlCol="0">
            <a:spAutoFit/>
          </a:bodyPr>
          <a:lstStyle/>
          <a:p>
            <a:pPr lvl="0">
              <a:defRPr/>
            </a:pPr>
            <a:r>
              <a:rPr lang="en-IN" sz="2800" b="1" dirty="0">
                <a:solidFill>
                  <a:schemeClr val="bg2">
                    <a:lumMod val="25000"/>
                  </a:schemeClr>
                </a:solidFill>
              </a:rPr>
              <a:t>2.1 Preprocessing  </a:t>
            </a:r>
          </a:p>
        </p:txBody>
      </p:sp>
      <p:sp>
        <p:nvSpPr>
          <p:cNvPr id="8" name="TextBox 7">
            <a:extLst>
              <a:ext uri="{FF2B5EF4-FFF2-40B4-BE49-F238E27FC236}">
                <a16:creationId xmlns:a16="http://schemas.microsoft.com/office/drawing/2014/main" id="{C9729BF2-9409-5688-3678-C981AED5DCC3}"/>
              </a:ext>
            </a:extLst>
          </p:cNvPr>
          <p:cNvSpPr txBox="1"/>
          <p:nvPr/>
        </p:nvSpPr>
        <p:spPr>
          <a:xfrm>
            <a:off x="1755227" y="2598659"/>
            <a:ext cx="6926318" cy="523220"/>
          </a:xfrm>
          <a:prstGeom prst="rect">
            <a:avLst/>
          </a:prstGeom>
          <a:solidFill>
            <a:schemeClr val="accent4">
              <a:lumMod val="40000"/>
              <a:lumOff val="60000"/>
            </a:schemeClr>
          </a:solidFill>
        </p:spPr>
        <p:txBody>
          <a:bodyPr wrap="square" rtlCol="0">
            <a:spAutoFit/>
          </a:bodyPr>
          <a:lstStyle/>
          <a:p>
            <a:r>
              <a:rPr lang="en-US" sz="2800" b="1" dirty="0">
                <a:solidFill>
                  <a:schemeClr val="bg2">
                    <a:lumMod val="25000"/>
                  </a:schemeClr>
                </a:solidFill>
              </a:rPr>
              <a:t>2.2 Building models with </a:t>
            </a:r>
            <a:r>
              <a:rPr lang="en-US" sz="2800" b="1" dirty="0" err="1">
                <a:solidFill>
                  <a:schemeClr val="bg2">
                    <a:lumMod val="25000"/>
                  </a:schemeClr>
                </a:solidFill>
              </a:rPr>
              <a:t>sklearn</a:t>
            </a:r>
            <a:r>
              <a:rPr lang="en-US" sz="2800" b="1" dirty="0">
                <a:solidFill>
                  <a:schemeClr val="bg2">
                    <a:lumMod val="25000"/>
                  </a:schemeClr>
                </a:solidFill>
              </a:rPr>
              <a:t> pipelines</a:t>
            </a:r>
            <a:r>
              <a:rPr lang="en-IN" sz="2800" b="1" i="0" u="none" strike="noStrike" baseline="0" dirty="0">
                <a:solidFill>
                  <a:srgbClr val="000000"/>
                </a:solidFill>
                <a:latin typeface="Arial" panose="020B0604020202020204" pitchFamily="34" charset="0"/>
              </a:rPr>
              <a:t>.</a:t>
            </a:r>
            <a:endParaRPr lang="en-IN" sz="2800" b="1" dirty="0"/>
          </a:p>
        </p:txBody>
      </p:sp>
      <p:sp>
        <p:nvSpPr>
          <p:cNvPr id="9" name="TextBox 8">
            <a:extLst>
              <a:ext uri="{FF2B5EF4-FFF2-40B4-BE49-F238E27FC236}">
                <a16:creationId xmlns:a16="http://schemas.microsoft.com/office/drawing/2014/main" id="{D9FF713A-F6D1-3B8F-2659-01C427E578D4}"/>
              </a:ext>
            </a:extLst>
          </p:cNvPr>
          <p:cNvSpPr txBox="1"/>
          <p:nvPr/>
        </p:nvSpPr>
        <p:spPr>
          <a:xfrm>
            <a:off x="1755226" y="3656869"/>
            <a:ext cx="4120057" cy="523220"/>
          </a:xfrm>
          <a:prstGeom prst="rect">
            <a:avLst/>
          </a:prstGeom>
          <a:solidFill>
            <a:schemeClr val="accent6">
              <a:lumMod val="60000"/>
              <a:lumOff val="40000"/>
            </a:schemeClr>
          </a:solidFill>
        </p:spPr>
        <p:txBody>
          <a:bodyPr wrap="square" rtlCol="0">
            <a:spAutoFit/>
          </a:bodyPr>
          <a:lstStyle/>
          <a:p>
            <a:pPr lvl="0">
              <a:defRPr/>
            </a:pPr>
            <a:r>
              <a:rPr lang="en-US" sz="2800" b="1" dirty="0">
                <a:solidFill>
                  <a:schemeClr val="bg2">
                    <a:lumMod val="25000"/>
                  </a:schemeClr>
                </a:solidFill>
              </a:rPr>
              <a:t>2.3 Choose a loss function</a:t>
            </a:r>
          </a:p>
        </p:txBody>
      </p:sp>
      <p:sp>
        <p:nvSpPr>
          <p:cNvPr id="5" name="Arrow: Right 4">
            <a:extLst>
              <a:ext uri="{FF2B5EF4-FFF2-40B4-BE49-F238E27FC236}">
                <a16:creationId xmlns:a16="http://schemas.microsoft.com/office/drawing/2014/main" id="{98653773-43C4-F9C4-1337-20C0EFD96FD7}"/>
              </a:ext>
            </a:extLst>
          </p:cNvPr>
          <p:cNvSpPr/>
          <p:nvPr/>
        </p:nvSpPr>
        <p:spPr>
          <a:xfrm>
            <a:off x="417543" y="474445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0" name="Table 9">
            <a:extLst>
              <a:ext uri="{FF2B5EF4-FFF2-40B4-BE49-F238E27FC236}">
                <a16:creationId xmlns:a16="http://schemas.microsoft.com/office/drawing/2014/main" id="{03B86F3F-CFA6-6059-365B-089217184921}"/>
              </a:ext>
            </a:extLst>
          </p:cNvPr>
          <p:cNvGraphicFramePr>
            <a:graphicFrameLocks noGrp="1"/>
          </p:cNvGraphicFramePr>
          <p:nvPr>
            <p:extLst>
              <p:ext uri="{D42A27DB-BD31-4B8C-83A1-F6EECF244321}">
                <p14:modId xmlns:p14="http://schemas.microsoft.com/office/powerpoint/2010/main" val="1829936775"/>
              </p:ext>
            </p:extLst>
          </p:nvPr>
        </p:nvGraphicFramePr>
        <p:xfrm>
          <a:off x="1755225" y="4623277"/>
          <a:ext cx="4918844" cy="792480"/>
        </p:xfrm>
        <a:graphic>
          <a:graphicData uri="http://schemas.openxmlformats.org/drawingml/2006/table">
            <a:tbl>
              <a:tblPr firstRow="1" bandRow="1">
                <a:tableStyleId>{5C22544A-7EE6-4342-B048-85BDC9FD1C3A}</a:tableStyleId>
              </a:tblPr>
              <a:tblGrid>
                <a:gridCol w="4918844">
                  <a:extLst>
                    <a:ext uri="{9D8B030D-6E8A-4147-A177-3AD203B41FA5}">
                      <a16:colId xmlns:a16="http://schemas.microsoft.com/office/drawing/2014/main" val="1933009582"/>
                    </a:ext>
                  </a:extLst>
                </a:gridCol>
              </a:tblGrid>
              <a:tr h="668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i="0" u="none" strike="noStrike" kern="1200" baseline="0" dirty="0">
                          <a:solidFill>
                            <a:schemeClr val="bg2">
                              <a:lumMod val="25000"/>
                            </a:schemeClr>
                          </a:solidFill>
                          <a:latin typeface="+mn-lt"/>
                          <a:ea typeface="+mn-ea"/>
                          <a:cs typeface="+mn-cs"/>
                        </a:rPr>
                        <a:t>2.4 Post Prediction analysis </a:t>
                      </a:r>
                      <a:endParaRPr lang="en-US" sz="2800" b="1" i="0" u="none" strike="noStrike" kern="1200" baseline="0" dirty="0">
                        <a:solidFill>
                          <a:schemeClr val="bg2">
                            <a:lumMod val="25000"/>
                          </a:schemeClr>
                        </a:solidFill>
                        <a:latin typeface="+mn-lt"/>
                        <a:ea typeface="+mn-ea"/>
                        <a:cs typeface="+mn-cs"/>
                      </a:endParaRPr>
                    </a:p>
                    <a:p>
                      <a:endParaRPr lang="en-IN" dirty="0"/>
                    </a:p>
                  </a:txBody>
                  <a:tcPr>
                    <a:solidFill>
                      <a:schemeClr val="accent2">
                        <a:lumMod val="60000"/>
                        <a:lumOff val="40000"/>
                      </a:schemeClr>
                    </a:solidFill>
                  </a:tcPr>
                </a:tc>
                <a:extLst>
                  <a:ext uri="{0D108BD9-81ED-4DB2-BD59-A6C34878D82A}">
                    <a16:rowId xmlns:a16="http://schemas.microsoft.com/office/drawing/2014/main" val="2046832258"/>
                  </a:ext>
                </a:extLst>
              </a:tr>
            </a:tbl>
          </a:graphicData>
        </a:graphic>
      </p:graphicFrame>
      <p:sp>
        <p:nvSpPr>
          <p:cNvPr id="11" name="Arrow: Right 10">
            <a:extLst>
              <a:ext uri="{FF2B5EF4-FFF2-40B4-BE49-F238E27FC236}">
                <a16:creationId xmlns:a16="http://schemas.microsoft.com/office/drawing/2014/main" id="{6AEAEEED-262C-C4B6-4044-9B7870B1E060}"/>
              </a:ext>
            </a:extLst>
          </p:cNvPr>
          <p:cNvSpPr/>
          <p:nvPr/>
        </p:nvSpPr>
        <p:spPr>
          <a:xfrm>
            <a:off x="417543" y="5835337"/>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7" name="Table 16">
            <a:extLst>
              <a:ext uri="{FF2B5EF4-FFF2-40B4-BE49-F238E27FC236}">
                <a16:creationId xmlns:a16="http://schemas.microsoft.com/office/drawing/2014/main" id="{24D99F20-158A-3ED5-4A07-0EE1C669AA6E}"/>
              </a:ext>
            </a:extLst>
          </p:cNvPr>
          <p:cNvGraphicFramePr>
            <a:graphicFrameLocks noGrp="1"/>
          </p:cNvGraphicFramePr>
          <p:nvPr>
            <p:extLst>
              <p:ext uri="{D42A27DB-BD31-4B8C-83A1-F6EECF244321}">
                <p14:modId xmlns:p14="http://schemas.microsoft.com/office/powerpoint/2010/main" val="1806149388"/>
              </p:ext>
            </p:extLst>
          </p:nvPr>
        </p:nvGraphicFramePr>
        <p:xfrm>
          <a:off x="1755225" y="5660873"/>
          <a:ext cx="5486403" cy="594408"/>
        </p:xfrm>
        <a:graphic>
          <a:graphicData uri="http://schemas.openxmlformats.org/drawingml/2006/table">
            <a:tbl>
              <a:tblPr firstRow="1" bandRow="1">
                <a:tableStyleId>{5C22544A-7EE6-4342-B048-85BDC9FD1C3A}</a:tableStyleId>
              </a:tblPr>
              <a:tblGrid>
                <a:gridCol w="5486403">
                  <a:extLst>
                    <a:ext uri="{9D8B030D-6E8A-4147-A177-3AD203B41FA5}">
                      <a16:colId xmlns:a16="http://schemas.microsoft.com/office/drawing/2014/main" val="1933009582"/>
                    </a:ext>
                  </a:extLst>
                </a:gridCol>
              </a:tblGrid>
              <a:tr h="594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b="1" i="0" u="none" strike="noStrike" kern="1200" baseline="0" dirty="0">
                          <a:solidFill>
                            <a:schemeClr val="tx1"/>
                          </a:solidFill>
                          <a:latin typeface="+mn-lt"/>
                          <a:ea typeface="+mn-ea"/>
                          <a:cs typeface="+mn-cs"/>
                        </a:rPr>
                        <a:t>2.5 Serialize models </a:t>
                      </a:r>
                      <a:endParaRPr lang="en-IN" sz="2800" b="1" dirty="0">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2046832258"/>
                  </a:ext>
                </a:extLst>
              </a:tr>
            </a:tbl>
          </a:graphicData>
        </a:graphic>
      </p:graphicFrame>
    </p:spTree>
    <p:extLst>
      <p:ext uri="{BB962C8B-B14F-4D97-AF65-F5344CB8AC3E}">
        <p14:creationId xmlns:p14="http://schemas.microsoft.com/office/powerpoint/2010/main" val="136762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214B8C-3AD3-6347-993A-0837FC8D3477}"/>
              </a:ext>
            </a:extLst>
          </p:cNvPr>
          <p:cNvGraphicFramePr>
            <a:graphicFrameLocks noGrp="1"/>
          </p:cNvGraphicFramePr>
          <p:nvPr>
            <p:extLst>
              <p:ext uri="{D42A27DB-BD31-4B8C-83A1-F6EECF244321}">
                <p14:modId xmlns:p14="http://schemas.microsoft.com/office/powerpoint/2010/main" val="42868470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725727325"/>
                    </a:ext>
                  </a:extLst>
                </a:gridCol>
              </a:tblGrid>
              <a:tr h="6858000">
                <a:tc>
                  <a:txBody>
                    <a:bodyPr/>
                    <a:lstStyle/>
                    <a:p>
                      <a:endParaRPr lang="en-US" dirty="0"/>
                    </a:p>
                    <a:p>
                      <a:endParaRPr lang="en-IN" dirty="0"/>
                    </a:p>
                  </a:txBody>
                  <a:tcPr>
                    <a:solidFill>
                      <a:schemeClr val="accent4">
                        <a:lumMod val="60000"/>
                        <a:lumOff val="40000"/>
                      </a:schemeClr>
                    </a:solidFill>
                  </a:tcPr>
                </a:tc>
                <a:extLst>
                  <a:ext uri="{0D108BD9-81ED-4DB2-BD59-A6C34878D82A}">
                    <a16:rowId xmlns:a16="http://schemas.microsoft.com/office/drawing/2014/main" val="4102317780"/>
                  </a:ext>
                </a:extLst>
              </a:tr>
            </a:tbl>
          </a:graphicData>
        </a:graphic>
      </p:graphicFrame>
      <p:sp>
        <p:nvSpPr>
          <p:cNvPr id="3" name="TextBox 2">
            <a:extLst>
              <a:ext uri="{FF2B5EF4-FFF2-40B4-BE49-F238E27FC236}">
                <a16:creationId xmlns:a16="http://schemas.microsoft.com/office/drawing/2014/main" id="{CE9BD822-06D9-B7FB-C678-0C02164A4E81}"/>
              </a:ext>
            </a:extLst>
          </p:cNvPr>
          <p:cNvSpPr txBox="1"/>
          <p:nvPr/>
        </p:nvSpPr>
        <p:spPr>
          <a:xfrm>
            <a:off x="2249215" y="168166"/>
            <a:ext cx="7622150" cy="523220"/>
          </a:xfrm>
          <a:prstGeom prst="rect">
            <a:avLst/>
          </a:prstGeom>
          <a:noFill/>
        </p:spPr>
        <p:txBody>
          <a:bodyPr wrap="square" rtlCol="0">
            <a:spAutoFit/>
          </a:bodyPr>
          <a:lstStyle/>
          <a:p>
            <a:pPr algn="ctr"/>
            <a:r>
              <a:rPr lang="en-US" sz="2800" b="1" i="0" u="sng" dirty="0">
                <a:effectLst/>
                <a:latin typeface="Times New Roman" panose="02020603050405020304" pitchFamily="18" charset="0"/>
                <a:cs typeface="Times New Roman" panose="02020603050405020304" pitchFamily="18" charset="0"/>
              </a:rPr>
              <a:t>Feature Importance</a:t>
            </a:r>
            <a:endParaRPr lang="en-IN" sz="2800" b="1" u="sng" dirty="0"/>
          </a:p>
        </p:txBody>
      </p:sp>
      <p:sp>
        <p:nvSpPr>
          <p:cNvPr id="6" name="Arrow: Right 5">
            <a:extLst>
              <a:ext uri="{FF2B5EF4-FFF2-40B4-BE49-F238E27FC236}">
                <a16:creationId xmlns:a16="http://schemas.microsoft.com/office/drawing/2014/main" id="{3952C8DE-89BD-3050-387E-E7E27676F597}"/>
              </a:ext>
            </a:extLst>
          </p:cNvPr>
          <p:cNvSpPr/>
          <p:nvPr/>
        </p:nvSpPr>
        <p:spPr>
          <a:xfrm>
            <a:off x="353291" y="935421"/>
            <a:ext cx="655702" cy="46166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graphicFrame>
        <p:nvGraphicFramePr>
          <p:cNvPr id="7" name="Table 6">
            <a:extLst>
              <a:ext uri="{FF2B5EF4-FFF2-40B4-BE49-F238E27FC236}">
                <a16:creationId xmlns:a16="http://schemas.microsoft.com/office/drawing/2014/main" id="{D89A8711-74F9-73F4-E1D7-648ABEB2D6DB}"/>
              </a:ext>
            </a:extLst>
          </p:cNvPr>
          <p:cNvGraphicFramePr>
            <a:graphicFrameLocks noGrp="1"/>
          </p:cNvGraphicFramePr>
          <p:nvPr>
            <p:extLst>
              <p:ext uri="{D42A27DB-BD31-4B8C-83A1-F6EECF244321}">
                <p14:modId xmlns:p14="http://schemas.microsoft.com/office/powerpoint/2010/main" val="2429972096"/>
              </p:ext>
            </p:extLst>
          </p:nvPr>
        </p:nvGraphicFramePr>
        <p:xfrm>
          <a:off x="1" y="1563938"/>
          <a:ext cx="5728137" cy="5294061"/>
        </p:xfrm>
        <a:graphic>
          <a:graphicData uri="http://schemas.openxmlformats.org/drawingml/2006/table">
            <a:tbl>
              <a:tblPr firstRow="1" bandRow="1">
                <a:tableStyleId>{5C22544A-7EE6-4342-B048-85BDC9FD1C3A}</a:tableStyleId>
              </a:tblPr>
              <a:tblGrid>
                <a:gridCol w="5728137">
                  <a:extLst>
                    <a:ext uri="{9D8B030D-6E8A-4147-A177-3AD203B41FA5}">
                      <a16:colId xmlns:a16="http://schemas.microsoft.com/office/drawing/2014/main" val="1412903647"/>
                    </a:ext>
                  </a:extLst>
                </a:gridCol>
              </a:tblGrid>
              <a:tr h="5294061">
                <a:tc>
                  <a: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This feature dominates the chart, with an importance score near 1.0. It means that the number of customers visiting a store is by far the strongest predictor of sales which is intuitive, as more footfall usually correlates with more revenue.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Distance: The second most influential factor. Stores located farther from their competitors may have a competitive advantage, which contributes positively to sales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 Active promotions also play a noticeable role, but not as dominant as expected—possibly due to interactions with other features like holidays or customer volume. </a:t>
                      </a:r>
                    </a:p>
                    <a:p>
                      <a:endParaRPr lang="en-IN" dirty="0"/>
                    </a:p>
                  </a:txBody>
                  <a:tcPr>
                    <a:solidFill>
                      <a:schemeClr val="accent2">
                        <a:lumMod val="40000"/>
                        <a:lumOff val="60000"/>
                      </a:schemeClr>
                    </a:solidFill>
                  </a:tcPr>
                </a:tc>
                <a:extLst>
                  <a:ext uri="{0D108BD9-81ED-4DB2-BD59-A6C34878D82A}">
                    <a16:rowId xmlns:a16="http://schemas.microsoft.com/office/drawing/2014/main" val="2993272761"/>
                  </a:ext>
                </a:extLst>
              </a:tr>
            </a:tbl>
          </a:graphicData>
        </a:graphic>
      </p:graphicFrame>
      <p:pic>
        <p:nvPicPr>
          <p:cNvPr id="9" name="Picture 8">
            <a:extLst>
              <a:ext uri="{FF2B5EF4-FFF2-40B4-BE49-F238E27FC236}">
                <a16:creationId xmlns:a16="http://schemas.microsoft.com/office/drawing/2014/main" id="{C5F8248A-E8CC-04D7-DF65-7343E7121402}"/>
              </a:ext>
            </a:extLst>
          </p:cNvPr>
          <p:cNvPicPr>
            <a:picLocks noChangeAspect="1"/>
          </p:cNvPicPr>
          <p:nvPr/>
        </p:nvPicPr>
        <p:blipFill>
          <a:blip r:embed="rId3"/>
          <a:stretch>
            <a:fillRect/>
          </a:stretch>
        </p:blipFill>
        <p:spPr>
          <a:xfrm>
            <a:off x="5728138" y="1563938"/>
            <a:ext cx="6463861" cy="5294062"/>
          </a:xfrm>
          <a:prstGeom prst="rect">
            <a:avLst/>
          </a:prstGeom>
        </p:spPr>
      </p:pic>
    </p:spTree>
    <p:extLst>
      <p:ext uri="{BB962C8B-B14F-4D97-AF65-F5344CB8AC3E}">
        <p14:creationId xmlns:p14="http://schemas.microsoft.com/office/powerpoint/2010/main" val="3790003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22786A0-FC51-5EEB-9586-5C3059254E5F}"/>
              </a:ext>
            </a:extLst>
          </p:cNvPr>
          <p:cNvGraphicFramePr>
            <a:graphicFrameLocks noGrp="1"/>
          </p:cNvGraphicFramePr>
          <p:nvPr>
            <p:extLst>
              <p:ext uri="{D42A27DB-BD31-4B8C-83A1-F6EECF244321}">
                <p14:modId xmlns:p14="http://schemas.microsoft.com/office/powerpoint/2010/main" val="3605231426"/>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051659438"/>
                    </a:ext>
                  </a:extLst>
                </a:gridCol>
              </a:tblGrid>
              <a:tr h="6858000">
                <a:tc>
                  <a:txBody>
                    <a:bodyPr/>
                    <a:lstStyle/>
                    <a:p>
                      <a:endParaRPr lang="en-IN" dirty="0"/>
                    </a:p>
                  </a:txBody>
                  <a:tcPr>
                    <a:solidFill>
                      <a:schemeClr val="accent4">
                        <a:lumMod val="40000"/>
                        <a:lumOff val="60000"/>
                      </a:schemeClr>
                    </a:solidFill>
                  </a:tcPr>
                </a:tc>
                <a:extLst>
                  <a:ext uri="{0D108BD9-81ED-4DB2-BD59-A6C34878D82A}">
                    <a16:rowId xmlns:a16="http://schemas.microsoft.com/office/drawing/2014/main" val="1379765707"/>
                  </a:ext>
                </a:extLst>
              </a:tr>
            </a:tbl>
          </a:graphicData>
        </a:graphic>
      </p:graphicFrame>
      <p:sp>
        <p:nvSpPr>
          <p:cNvPr id="4" name="TextBox 3">
            <a:extLst>
              <a:ext uri="{FF2B5EF4-FFF2-40B4-BE49-F238E27FC236}">
                <a16:creationId xmlns:a16="http://schemas.microsoft.com/office/drawing/2014/main" id="{C97F8A62-8340-7840-A6BA-71ACCC3014D5}"/>
              </a:ext>
            </a:extLst>
          </p:cNvPr>
          <p:cNvSpPr txBox="1"/>
          <p:nvPr/>
        </p:nvSpPr>
        <p:spPr>
          <a:xfrm>
            <a:off x="332510" y="386936"/>
            <a:ext cx="543767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Top 10 features</a:t>
            </a:r>
            <a:endParaRPr lang="en-US" sz="2800" b="1" u="sng" dirty="0"/>
          </a:p>
        </p:txBody>
      </p:sp>
      <p:sp>
        <p:nvSpPr>
          <p:cNvPr id="5" name="Arrow: Right 4">
            <a:extLst>
              <a:ext uri="{FF2B5EF4-FFF2-40B4-BE49-F238E27FC236}">
                <a16:creationId xmlns:a16="http://schemas.microsoft.com/office/drawing/2014/main" id="{C1D65C7D-A396-B7A9-FE02-D1255D30F731}"/>
              </a:ext>
            </a:extLst>
          </p:cNvPr>
          <p:cNvSpPr/>
          <p:nvPr/>
        </p:nvSpPr>
        <p:spPr>
          <a:xfrm>
            <a:off x="445972" y="386936"/>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EA042F2E-9B55-A938-8A5C-C2745C676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58504"/>
            <a:ext cx="12191999" cy="5599496"/>
          </a:xfrm>
          <a:prstGeom prst="rect">
            <a:avLst/>
          </a:prstGeom>
        </p:spPr>
      </p:pic>
    </p:spTree>
    <p:extLst>
      <p:ext uri="{BB962C8B-B14F-4D97-AF65-F5344CB8AC3E}">
        <p14:creationId xmlns:p14="http://schemas.microsoft.com/office/powerpoint/2010/main" val="140121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2F6D248-D18F-D4A4-30DB-0B07BD113CCA}"/>
              </a:ext>
            </a:extLst>
          </p:cNvPr>
          <p:cNvGraphicFramePr>
            <a:graphicFrameLocks noGrp="1"/>
          </p:cNvGraphicFramePr>
          <p:nvPr>
            <p:extLst>
              <p:ext uri="{D42A27DB-BD31-4B8C-83A1-F6EECF244321}">
                <p14:modId xmlns:p14="http://schemas.microsoft.com/office/powerpoint/2010/main" val="966242692"/>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311265691"/>
                    </a:ext>
                  </a:extLst>
                </a:gridCol>
              </a:tblGrid>
              <a:tr h="6858000">
                <a:tc>
                  <a:txBody>
                    <a:bodyPr/>
                    <a:lstStyle/>
                    <a:p>
                      <a:endParaRPr lang="en-IN" dirty="0"/>
                    </a:p>
                  </a:txBody>
                  <a:tcPr>
                    <a:solidFill>
                      <a:schemeClr val="accent2">
                        <a:lumMod val="20000"/>
                        <a:lumOff val="80000"/>
                      </a:schemeClr>
                    </a:solidFill>
                  </a:tcPr>
                </a:tc>
                <a:extLst>
                  <a:ext uri="{0D108BD9-81ED-4DB2-BD59-A6C34878D82A}">
                    <a16:rowId xmlns:a16="http://schemas.microsoft.com/office/drawing/2014/main" val="4220012358"/>
                  </a:ext>
                </a:extLst>
              </a:tr>
            </a:tbl>
          </a:graphicData>
        </a:graphic>
      </p:graphicFrame>
      <p:sp>
        <p:nvSpPr>
          <p:cNvPr id="3" name="TextBox 2">
            <a:extLst>
              <a:ext uri="{FF2B5EF4-FFF2-40B4-BE49-F238E27FC236}">
                <a16:creationId xmlns:a16="http://schemas.microsoft.com/office/drawing/2014/main" id="{B02FFB1D-3E37-C81A-4B75-3BDB9A8AA940}"/>
              </a:ext>
            </a:extLst>
          </p:cNvPr>
          <p:cNvSpPr txBox="1"/>
          <p:nvPr/>
        </p:nvSpPr>
        <p:spPr>
          <a:xfrm>
            <a:off x="4635061" y="0"/>
            <a:ext cx="264860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lgn="ctr">
              <a:buFont typeface="Wingdings" panose="05000000000000000000" pitchFamily="2" charset="2"/>
              <a:buChar char="Ø"/>
            </a:pPr>
            <a:r>
              <a:rPr lang="en-IN" b="1" dirty="0"/>
              <a:t>Prediction Interval</a:t>
            </a:r>
            <a:endParaRPr lang="en-US" b="1" dirty="0"/>
          </a:p>
        </p:txBody>
      </p:sp>
      <p:sp>
        <p:nvSpPr>
          <p:cNvPr id="9" name="TextBox 8">
            <a:extLst>
              <a:ext uri="{FF2B5EF4-FFF2-40B4-BE49-F238E27FC236}">
                <a16:creationId xmlns:a16="http://schemas.microsoft.com/office/drawing/2014/main" id="{C81DB2B4-4579-6570-2A2F-456C85D6F306}"/>
              </a:ext>
            </a:extLst>
          </p:cNvPr>
          <p:cNvSpPr txBox="1"/>
          <p:nvPr/>
        </p:nvSpPr>
        <p:spPr>
          <a:xfrm>
            <a:off x="73572" y="945931"/>
            <a:ext cx="6304632" cy="5909310"/>
          </a:xfrm>
          <a:prstGeom prst="rect">
            <a:avLst/>
          </a:prstGeom>
          <a:noFill/>
        </p:spPr>
        <p:txBody>
          <a:bodyPr wrap="square" rtlCol="0">
            <a:spAutoFit/>
          </a:bodyPr>
          <a:lstStyle/>
          <a:p>
            <a:pPr lvl="0" eaLnBrk="0" fontAlgn="base" hangingPunct="0">
              <a:spcBef>
                <a:spcPct val="0"/>
              </a:spcBef>
              <a:spcAft>
                <a:spcPct val="0"/>
              </a:spcAft>
            </a:pPr>
            <a:r>
              <a:rPr kumimoji="0" lang="en-US" altLang="en-US" b="1" i="0" u="sng" strike="noStrike" cap="none" normalizeH="0" baseline="0" dirty="0">
                <a:ln>
                  <a:noFill/>
                </a:ln>
                <a:solidFill>
                  <a:schemeClr val="accent6"/>
                </a:solidFill>
                <a:effectLst/>
                <a:latin typeface="Times New Roman" panose="02020603050405020304" pitchFamily="18" charset="0"/>
                <a:cs typeface="Times New Roman" panose="02020603050405020304" pitchFamily="18" charset="0"/>
              </a:rPr>
              <a:t>Green Dots</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store sales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points.</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1"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Red Dots</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sales values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generated by the forecasting model.</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1" i="0" u="sng"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Gray Area</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interval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provides a range within which the actual sales are expected to fall with a certain level of confidence</a:t>
            </a:r>
            <a:r>
              <a:rPr kumimoji="0" lang="en-US" altLang="en-US" b="0" i="0" u="none" strike="noStrike" cap="none" normalizeH="0" baseline="0" dirty="0">
                <a:ln>
                  <a:noFill/>
                </a:ln>
                <a:solidFill>
                  <a:schemeClr val="tx1"/>
                </a:solidFill>
                <a:effectLst/>
                <a:latin typeface="Arial" panose="020B0604020202020204" pitchFamily="34" charset="0"/>
              </a:rPr>
              <a:t>.</a:t>
            </a:r>
          </a:p>
          <a:p>
            <a:endParaRPr lang="en-US" b="1" dirty="0"/>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predictions (red dots) closely follow the actual values (green dots), suggesting a reasonable prediction performance.</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 gray interval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uncertainty in prediction across all data points. In this chart, the interval appears quite broad, indicating high variability or model uncertainty.</a:t>
            </a:r>
          </a:p>
          <a:p>
            <a:pPr lv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large dataset is used, as shown by the high number of data points on the X-axis (up to 200,000).</a:t>
            </a:r>
          </a:p>
          <a:p>
            <a:endParaRPr lang="en-US" b="1" dirty="0"/>
          </a:p>
          <a:p>
            <a:endParaRPr lang="en-US" b="1" dirty="0"/>
          </a:p>
          <a:p>
            <a:endParaRPr lang="en-US" b="1" dirty="0"/>
          </a:p>
        </p:txBody>
      </p:sp>
      <p:pic>
        <p:nvPicPr>
          <p:cNvPr id="4" name="Picture 3">
            <a:extLst>
              <a:ext uri="{FF2B5EF4-FFF2-40B4-BE49-F238E27FC236}">
                <a16:creationId xmlns:a16="http://schemas.microsoft.com/office/drawing/2014/main" id="{50458580-73F9-5AB1-F25A-A8336A42D698}"/>
              </a:ext>
            </a:extLst>
          </p:cNvPr>
          <p:cNvPicPr>
            <a:picLocks noChangeAspect="1"/>
          </p:cNvPicPr>
          <p:nvPr/>
        </p:nvPicPr>
        <p:blipFill>
          <a:blip r:embed="rId2"/>
          <a:stretch>
            <a:fillRect/>
          </a:stretch>
        </p:blipFill>
        <p:spPr>
          <a:xfrm>
            <a:off x="6378204" y="945931"/>
            <a:ext cx="5813796" cy="5912069"/>
          </a:xfrm>
          <a:prstGeom prst="rect">
            <a:avLst/>
          </a:prstGeom>
        </p:spPr>
      </p:pic>
    </p:spTree>
    <p:extLst>
      <p:ext uri="{BB962C8B-B14F-4D97-AF65-F5344CB8AC3E}">
        <p14:creationId xmlns:p14="http://schemas.microsoft.com/office/powerpoint/2010/main" val="320534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CBEE-50D8-5F52-72A6-7DF5B1607FB6}"/>
              </a:ext>
            </a:extLst>
          </p:cNvPr>
          <p:cNvSpPr>
            <a:spLocks noGrp="1"/>
          </p:cNvSpPr>
          <p:nvPr>
            <p:ph type="title"/>
          </p:nvPr>
        </p:nvSpPr>
        <p:spPr>
          <a:xfrm>
            <a:off x="376466" y="184010"/>
            <a:ext cx="10869603" cy="400111"/>
          </a:xfrm>
        </p:spPr>
        <p:txBody>
          <a:bodyPr>
            <a:normAutofit fontScale="90000"/>
          </a:bodyPr>
          <a:lstStyle/>
          <a:p>
            <a:r>
              <a:rPr lang="en-IN" sz="4400" b="1" u="sng" dirty="0">
                <a:latin typeface="Times New Roman" panose="02020603050405020304" pitchFamily="18" charset="0"/>
                <a:cs typeface="Times New Roman" panose="02020603050405020304" pitchFamily="18" charset="0"/>
              </a:rPr>
              <a:t>Task - </a:t>
            </a:r>
            <a:r>
              <a:rPr lang="en-US" sz="4400" b="1" u="sng" dirty="0">
                <a:latin typeface="Times New Roman" panose="02020603050405020304" pitchFamily="18" charset="0"/>
                <a:cs typeface="Times New Roman" panose="02020603050405020304" pitchFamily="18" charset="0"/>
              </a:rPr>
              <a:t>2.6 Building model with deep learning </a:t>
            </a:r>
            <a:endParaRPr lang="en-IN" b="1" dirty="0"/>
          </a:p>
        </p:txBody>
      </p:sp>
      <p:pic>
        <p:nvPicPr>
          <p:cNvPr id="8194" name="Picture 2">
            <a:extLst>
              <a:ext uri="{FF2B5EF4-FFF2-40B4-BE49-F238E27FC236}">
                <a16:creationId xmlns:a16="http://schemas.microsoft.com/office/drawing/2014/main" id="{B7EEF49C-92E2-48C4-AFE7-B6BB65463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776" y="1035423"/>
            <a:ext cx="5912224" cy="582257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E8C585-FE9C-40DA-8249-E830F60F0973}"/>
              </a:ext>
            </a:extLst>
          </p:cNvPr>
          <p:cNvSpPr/>
          <p:nvPr/>
        </p:nvSpPr>
        <p:spPr>
          <a:xfrm>
            <a:off x="376466" y="846791"/>
            <a:ext cx="2224070"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Data in Timeseries</a:t>
            </a:r>
          </a:p>
        </p:txBody>
      </p:sp>
      <p:sp>
        <p:nvSpPr>
          <p:cNvPr id="7" name="Rectangle 6">
            <a:extLst>
              <a:ext uri="{FF2B5EF4-FFF2-40B4-BE49-F238E27FC236}">
                <a16:creationId xmlns:a16="http://schemas.microsoft.com/office/drawing/2014/main" id="{ABCF2971-2732-433E-ACA2-1DA75D67B33E}"/>
              </a:ext>
            </a:extLst>
          </p:cNvPr>
          <p:cNvSpPr/>
          <p:nvPr/>
        </p:nvSpPr>
        <p:spPr>
          <a:xfrm>
            <a:off x="376466" y="1246901"/>
            <a:ext cx="5903310" cy="192360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Breakdown of the Components</a:t>
            </a:r>
          </a:p>
          <a:p>
            <a:r>
              <a:rPr lang="en-US" sz="1700" dirty="0">
                <a:latin typeface="Times New Roman" panose="02020603050405020304" pitchFamily="18" charset="0"/>
                <a:cs typeface="Times New Roman" panose="02020603050405020304" pitchFamily="18" charset="0"/>
              </a:rPr>
              <a:t>X-Axis (Horizontal): Time series axis starting from Jan 2013 to Sep 2015.</a:t>
            </a:r>
          </a:p>
          <a:p>
            <a:r>
              <a:rPr lang="en-US" sz="1700" dirty="0">
                <a:latin typeface="Times New Roman" panose="02020603050405020304" pitchFamily="18" charset="0"/>
                <a:cs typeface="Times New Roman" panose="02020603050405020304" pitchFamily="18" charset="0"/>
              </a:rPr>
              <a:t>Y-Axis (Vertical): Scaled or normalized values of different features.</a:t>
            </a:r>
          </a:p>
          <a:p>
            <a:r>
              <a:rPr lang="en-US" sz="1700" dirty="0">
                <a:latin typeface="Times New Roman" panose="02020603050405020304" pitchFamily="18" charset="0"/>
                <a:cs typeface="Times New Roman" panose="02020603050405020304" pitchFamily="18" charset="0"/>
              </a:rPr>
              <a:t>Stacked Layers: Each layer represents a feature from the dataset such as:</a:t>
            </a:r>
          </a:p>
        </p:txBody>
      </p:sp>
      <p:sp>
        <p:nvSpPr>
          <p:cNvPr id="8" name="Rectangle 3">
            <a:extLst>
              <a:ext uri="{FF2B5EF4-FFF2-40B4-BE49-F238E27FC236}">
                <a16:creationId xmlns:a16="http://schemas.microsoft.com/office/drawing/2014/main" id="{468524EF-80F8-46D9-B7C5-CC3EAC5B4E67}"/>
              </a:ext>
            </a:extLst>
          </p:cNvPr>
          <p:cNvSpPr>
            <a:spLocks noChangeArrowheads="1"/>
          </p:cNvSpPr>
          <p:nvPr/>
        </p:nvSpPr>
        <p:spPr bwMode="auto">
          <a:xfrm>
            <a:off x="367552" y="3170505"/>
            <a:ext cx="571953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performance metrics: Sales, Customers, Promo, Open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Holiday indicators: SchoolHoliday, StateHoliday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Store-level characteristics: StoreType, Assortment, CompetitionDistance, Promo2, etc.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Time-related variables: Month, WeekOfYear, Quarter, Year, IsWeekend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Promotional campaigns: Promo2SinceWeek, PromoRunningDays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Competition timing and duration: CompetitionOpenSinceMonth, CompetitionDurationMonths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64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906AB-7F20-4672-9738-536B1591FCCF}"/>
              </a:ext>
            </a:extLst>
          </p:cNvPr>
          <p:cNvSpPr/>
          <p:nvPr/>
        </p:nvSpPr>
        <p:spPr>
          <a:xfrm>
            <a:off x="4133675" y="111169"/>
            <a:ext cx="3644587" cy="477054"/>
          </a:xfrm>
          <a:prstGeom prst="rect">
            <a:avLst/>
          </a:prstGeom>
        </p:spPr>
        <p:txBody>
          <a:bodyPr wrap="none">
            <a:spAutoFit/>
          </a:bodyPr>
          <a:lstStyle/>
          <a:p>
            <a:r>
              <a:rPr lang="en-IN" sz="2500" b="1" dirty="0">
                <a:solidFill>
                  <a:schemeClr val="accent1">
                    <a:lumMod val="60000"/>
                    <a:lumOff val="40000"/>
                  </a:schemeClr>
                </a:solidFill>
                <a:latin typeface="Times New Roman" panose="02020603050405020304" pitchFamily="18" charset="0"/>
                <a:cs typeface="Times New Roman" panose="02020603050405020304" pitchFamily="18" charset="0"/>
              </a:rPr>
              <a:t>Prediction 6 weeks ahead</a:t>
            </a:r>
          </a:p>
        </p:txBody>
      </p:sp>
      <p:pic>
        <p:nvPicPr>
          <p:cNvPr id="10242" name="Picture 2">
            <a:extLst>
              <a:ext uri="{FF2B5EF4-FFF2-40B4-BE49-F238E27FC236}">
                <a16:creationId xmlns:a16="http://schemas.microsoft.com/office/drawing/2014/main" id="{9D002848-E994-4561-9E94-8DB3E21FDC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456920"/>
            <a:ext cx="6477000" cy="64010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F6E19E-2CB3-4063-B662-98518A649CA0}"/>
              </a:ext>
            </a:extLst>
          </p:cNvPr>
          <p:cNvSpPr>
            <a:spLocks noChangeArrowheads="1"/>
          </p:cNvSpPr>
          <p:nvPr/>
        </p:nvSpPr>
        <p:spPr bwMode="auto">
          <a:xfrm rot="10800000" flipV="1">
            <a:off x="121024" y="760683"/>
            <a:ext cx="55939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Likely corresponds to time-indexed datapoints (day-by-day or week-by-week).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plot ranges approximately from 0 to 40,000, indicating a large volume of observations.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4">
            <a:extLst>
              <a:ext uri="{FF2B5EF4-FFF2-40B4-BE49-F238E27FC236}">
                <a16:creationId xmlns:a16="http://schemas.microsoft.com/office/drawing/2014/main" id="{5547A785-7C1F-4BB5-BBC0-55C044E6F216}"/>
              </a:ext>
            </a:extLst>
          </p:cNvPr>
          <p:cNvSpPr>
            <a:spLocks noChangeArrowheads="1"/>
          </p:cNvSpPr>
          <p:nvPr/>
        </p:nvSpPr>
        <p:spPr bwMode="auto">
          <a:xfrm>
            <a:off x="121022" y="2034251"/>
            <a:ext cx="54762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scale implies that the data has been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or normalized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being fed into the ANN for better training convergence and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84FBC8B-8C6A-4643-A375-86B5978E6E1F}"/>
              </a:ext>
            </a:extLst>
          </p:cNvPr>
          <p:cNvSpPr/>
          <p:nvPr/>
        </p:nvSpPr>
        <p:spPr>
          <a:xfrm>
            <a:off x="121022" y="3027218"/>
            <a:ext cx="5593976" cy="2970044"/>
          </a:xfrm>
          <a:prstGeom prst="rect">
            <a:avLst/>
          </a:prstGeom>
        </p:spPr>
        <p:txBody>
          <a:bodyPr wrap="square">
            <a:spAutoFit/>
          </a:bodyPr>
          <a:lstStyle/>
          <a:p>
            <a:r>
              <a:rPr lang="en-US" sz="1700" dirty="0">
                <a:latin typeface="Times New Roman" panose="02020603050405020304" pitchFamily="18" charset="0"/>
                <a:cs typeface="Times New Roman" panose="02020603050405020304" pitchFamily="18" charset="0"/>
              </a:rPr>
              <a:t>Lines in the Plot</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Blue Line (True Sales):</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Represents the actual ground truth values from the test set.</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It’s the benchmark for how well the model is performing.</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Orange Line (Predicted Sales by ANN):</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These are ANN’s predictions made six weeks ahead of the target dates.</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It attempts to anticipate the actual trend as accurately as possible.</a:t>
            </a:r>
          </a:p>
        </p:txBody>
      </p:sp>
    </p:spTree>
    <p:extLst>
      <p:ext uri="{BB962C8B-B14F-4D97-AF65-F5344CB8AC3E}">
        <p14:creationId xmlns:p14="http://schemas.microsoft.com/office/powerpoint/2010/main" val="411667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26094A-044C-4A76-99D3-C268BCDA8107}"/>
              </a:ext>
            </a:extLst>
          </p:cNvPr>
          <p:cNvSpPr/>
          <p:nvPr/>
        </p:nvSpPr>
        <p:spPr>
          <a:xfrm>
            <a:off x="4459633" y="124616"/>
            <a:ext cx="2805576" cy="477054"/>
          </a:xfrm>
          <a:prstGeom prst="rect">
            <a:avLst/>
          </a:prstGeom>
        </p:spPr>
        <p:txBody>
          <a:bodyPr wrap="none">
            <a:spAutoFit/>
          </a:bodyPr>
          <a:lstStyle/>
          <a:p>
            <a:r>
              <a:rPr lang="en-IN" sz="2500" b="1" dirty="0">
                <a:solidFill>
                  <a:schemeClr val="accent1">
                    <a:lumMod val="60000"/>
                    <a:lumOff val="40000"/>
                  </a:schemeClr>
                </a:solidFill>
                <a:latin typeface="Times New Roman" panose="02020603050405020304" pitchFamily="18" charset="0"/>
                <a:cs typeface="Times New Roman" panose="02020603050405020304" pitchFamily="18" charset="0"/>
              </a:rPr>
              <a:t>Summary of model</a:t>
            </a:r>
          </a:p>
        </p:txBody>
      </p:sp>
      <p:graphicFrame>
        <p:nvGraphicFramePr>
          <p:cNvPr id="10" name="Table 9">
            <a:extLst>
              <a:ext uri="{FF2B5EF4-FFF2-40B4-BE49-F238E27FC236}">
                <a16:creationId xmlns:a16="http://schemas.microsoft.com/office/drawing/2014/main" id="{AFE95395-CD05-4B9A-ADD8-80477A4EF6E8}"/>
              </a:ext>
            </a:extLst>
          </p:cNvPr>
          <p:cNvGraphicFramePr>
            <a:graphicFrameLocks noGrp="1"/>
          </p:cNvGraphicFramePr>
          <p:nvPr/>
        </p:nvGraphicFramePr>
        <p:xfrm>
          <a:off x="1319306" y="86758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47891377"/>
                    </a:ext>
                  </a:extLst>
                </a:gridCol>
                <a:gridCol w="2709333">
                  <a:extLst>
                    <a:ext uri="{9D8B030D-6E8A-4147-A177-3AD203B41FA5}">
                      <a16:colId xmlns:a16="http://schemas.microsoft.com/office/drawing/2014/main" val="1642955763"/>
                    </a:ext>
                  </a:extLst>
                </a:gridCol>
                <a:gridCol w="2709333">
                  <a:extLst>
                    <a:ext uri="{9D8B030D-6E8A-4147-A177-3AD203B41FA5}">
                      <a16:colId xmlns:a16="http://schemas.microsoft.com/office/drawing/2014/main" val="1344853308"/>
                    </a:ext>
                  </a:extLst>
                </a:gridCol>
              </a:tblGrid>
              <a:tr h="370840">
                <a:tc>
                  <a:txBody>
                    <a:bodyPr/>
                    <a:lstStyle/>
                    <a:p>
                      <a:pPr lvl="1"/>
                      <a:r>
                        <a:rPr lang="en-IN" b="1" dirty="0">
                          <a:effectLst/>
                        </a:rPr>
                        <a:t>Layer (type) </a:t>
                      </a:r>
                      <a:endParaRPr lang="en-IN" dirty="0"/>
                    </a:p>
                  </a:txBody>
                  <a:tcPr/>
                </a:tc>
                <a:tc>
                  <a:txBody>
                    <a:bodyPr/>
                    <a:lstStyle/>
                    <a:p>
                      <a:pPr lvl="1"/>
                      <a:r>
                        <a:rPr lang="en-IN" b="1" dirty="0">
                          <a:effectLst/>
                        </a:rPr>
                        <a:t>Output Shape </a:t>
                      </a:r>
                      <a:endParaRPr lang="en-IN" dirty="0"/>
                    </a:p>
                  </a:txBody>
                  <a:tcPr/>
                </a:tc>
                <a:tc>
                  <a:txBody>
                    <a:bodyPr/>
                    <a:lstStyle/>
                    <a:p>
                      <a:pPr lvl="1"/>
                      <a:r>
                        <a:rPr lang="en-IN" b="1" dirty="0">
                          <a:effectLst/>
                        </a:rPr>
                        <a:t>Param #</a:t>
                      </a:r>
                      <a:endParaRPr lang="en-IN" dirty="0"/>
                    </a:p>
                  </a:txBody>
                  <a:tcPr/>
                </a:tc>
                <a:extLst>
                  <a:ext uri="{0D108BD9-81ED-4DB2-BD59-A6C34878D82A}">
                    <a16:rowId xmlns:a16="http://schemas.microsoft.com/office/drawing/2014/main" val="3591122798"/>
                  </a:ext>
                </a:extLst>
              </a:tr>
              <a:tr h="370840">
                <a:tc>
                  <a:txBody>
                    <a:bodyPr/>
                    <a:lstStyle/>
                    <a:p>
                      <a:pPr lvl="1"/>
                      <a:r>
                        <a:rPr lang="en-IN" dirty="0"/>
                        <a:t>dense (</a:t>
                      </a:r>
                      <a:r>
                        <a:rPr lang="en-IN" sz="1800" kern="1200" dirty="0">
                          <a:solidFill>
                            <a:schemeClr val="dk1"/>
                          </a:solidFill>
                          <a:effectLst/>
                          <a:latin typeface="+mn-lt"/>
                          <a:ea typeface="+mn-ea"/>
                          <a:cs typeface="+mn-cs"/>
                        </a:rPr>
                        <a:t>Dense</a:t>
                      </a:r>
                      <a:r>
                        <a:rPr lang="en-IN" dirty="0"/>
                        <a:t>) </a:t>
                      </a:r>
                    </a:p>
                  </a:txBody>
                  <a:tcPr/>
                </a:tc>
                <a:tc>
                  <a:txBody>
                    <a:bodyPr/>
                    <a:lstStyle/>
                    <a:p>
                      <a:pPr lvl="1"/>
                      <a:r>
                        <a:rPr lang="en-IN" dirty="0"/>
                        <a:t>(</a:t>
                      </a:r>
                      <a:r>
                        <a:rPr lang="en-IN" sz="1800" kern="1200" dirty="0">
                          <a:solidFill>
                            <a:schemeClr val="dk1"/>
                          </a:solidFill>
                          <a:effectLst/>
                          <a:latin typeface="+mn-lt"/>
                          <a:ea typeface="+mn-ea"/>
                          <a:cs typeface="+mn-cs"/>
                        </a:rPr>
                        <a:t>None</a:t>
                      </a:r>
                      <a:r>
                        <a:rPr lang="en-IN" dirty="0"/>
                        <a:t>, </a:t>
                      </a:r>
                      <a:r>
                        <a:rPr lang="en-IN" sz="1800" kern="1200" dirty="0">
                          <a:solidFill>
                            <a:schemeClr val="dk1"/>
                          </a:solidFill>
                          <a:effectLst/>
                          <a:latin typeface="+mn-lt"/>
                          <a:ea typeface="+mn-ea"/>
                          <a:cs typeface="+mn-cs"/>
                        </a:rPr>
                        <a:t>12</a:t>
                      </a:r>
                      <a:r>
                        <a:rPr lang="en-IN" dirty="0"/>
                        <a:t>) </a:t>
                      </a:r>
                    </a:p>
                  </a:txBody>
                  <a:tcPr/>
                </a:tc>
                <a:tc>
                  <a:txBody>
                    <a:bodyPr/>
                    <a:lstStyle/>
                    <a:p>
                      <a:pPr lvl="2"/>
                      <a:r>
                        <a:rPr lang="en-IN" sz="1800" kern="1200" dirty="0">
                          <a:solidFill>
                            <a:schemeClr val="dk1"/>
                          </a:solidFill>
                          <a:effectLst/>
                          <a:latin typeface="+mn-lt"/>
                          <a:ea typeface="+mn-ea"/>
                          <a:cs typeface="+mn-cs"/>
                        </a:rPr>
                        <a:t>348</a:t>
                      </a:r>
                      <a:endParaRPr lang="en-IN" dirty="0"/>
                    </a:p>
                  </a:txBody>
                  <a:tcPr/>
                </a:tc>
                <a:extLst>
                  <a:ext uri="{0D108BD9-81ED-4DB2-BD59-A6C34878D82A}">
                    <a16:rowId xmlns:a16="http://schemas.microsoft.com/office/drawing/2014/main" val="3041836331"/>
                  </a:ext>
                </a:extLst>
              </a:tr>
              <a:tr h="370840">
                <a:tc>
                  <a:txBody>
                    <a:bodyPr/>
                    <a:lstStyle/>
                    <a:p>
                      <a:pPr lvl="1"/>
                      <a:r>
                        <a:rPr lang="en-IN" dirty="0"/>
                        <a:t>dense_1 (</a:t>
                      </a:r>
                      <a:r>
                        <a:rPr lang="en-IN" sz="1800" kern="1200" dirty="0">
                          <a:solidFill>
                            <a:schemeClr val="dk1"/>
                          </a:solidFill>
                          <a:effectLst/>
                          <a:latin typeface="+mn-lt"/>
                          <a:ea typeface="+mn-ea"/>
                          <a:cs typeface="+mn-cs"/>
                        </a:rPr>
                        <a:t>Dense</a:t>
                      </a:r>
                      <a:r>
                        <a:rPr lang="en-IN" dirty="0"/>
                        <a:t>) </a:t>
                      </a:r>
                    </a:p>
                  </a:txBody>
                  <a:tcPr/>
                </a:tc>
                <a:tc>
                  <a:txBody>
                    <a:bodyPr/>
                    <a:lstStyle/>
                    <a:p>
                      <a:pPr lvl="1"/>
                      <a:r>
                        <a:rPr lang="en-IN" dirty="0"/>
                        <a:t>(</a:t>
                      </a:r>
                      <a:r>
                        <a:rPr lang="en-IN" sz="1800" kern="1200" dirty="0">
                          <a:solidFill>
                            <a:schemeClr val="dk1"/>
                          </a:solidFill>
                          <a:effectLst/>
                          <a:latin typeface="+mn-lt"/>
                          <a:ea typeface="+mn-ea"/>
                          <a:cs typeface="+mn-cs"/>
                        </a:rPr>
                        <a:t>None</a:t>
                      </a:r>
                      <a:r>
                        <a:rPr lang="en-IN" dirty="0"/>
                        <a:t>, </a:t>
                      </a:r>
                      <a:r>
                        <a:rPr lang="en-IN" sz="1800" kern="1200" dirty="0">
                          <a:solidFill>
                            <a:schemeClr val="dk1"/>
                          </a:solidFill>
                          <a:effectLst/>
                          <a:latin typeface="+mn-lt"/>
                          <a:ea typeface="+mn-ea"/>
                          <a:cs typeface="+mn-cs"/>
                        </a:rPr>
                        <a:t>1</a:t>
                      </a:r>
                      <a:r>
                        <a:rPr lang="en-IN" dirty="0"/>
                        <a:t>) </a:t>
                      </a:r>
                    </a:p>
                  </a:txBody>
                  <a:tcPr/>
                </a:tc>
                <a:tc>
                  <a:txBody>
                    <a:bodyPr/>
                    <a:lstStyle/>
                    <a:p>
                      <a:pPr lvl="2"/>
                      <a:r>
                        <a:rPr lang="en-IN" sz="1800" kern="1200" dirty="0">
                          <a:solidFill>
                            <a:schemeClr val="dk1"/>
                          </a:solidFill>
                          <a:effectLst/>
                          <a:latin typeface="+mn-lt"/>
                          <a:ea typeface="+mn-ea"/>
                          <a:cs typeface="+mn-cs"/>
                        </a:rPr>
                        <a:t>13</a:t>
                      </a:r>
                      <a:endParaRPr lang="en-IN" dirty="0"/>
                    </a:p>
                  </a:txBody>
                  <a:tcPr/>
                </a:tc>
                <a:extLst>
                  <a:ext uri="{0D108BD9-81ED-4DB2-BD59-A6C34878D82A}">
                    <a16:rowId xmlns:a16="http://schemas.microsoft.com/office/drawing/2014/main" val="1730196761"/>
                  </a:ext>
                </a:extLst>
              </a:tr>
            </a:tbl>
          </a:graphicData>
        </a:graphic>
      </p:graphicFrame>
      <p:sp>
        <p:nvSpPr>
          <p:cNvPr id="11" name="Rectangle 3">
            <a:extLst>
              <a:ext uri="{FF2B5EF4-FFF2-40B4-BE49-F238E27FC236}">
                <a16:creationId xmlns:a16="http://schemas.microsoft.com/office/drawing/2014/main" id="{84529ECA-BF99-4C83-90CA-A8BB715E452C}"/>
              </a:ext>
            </a:extLst>
          </p:cNvPr>
          <p:cNvSpPr>
            <a:spLocks noChangeArrowheads="1"/>
          </p:cNvSpPr>
          <p:nvPr/>
        </p:nvSpPr>
        <p:spPr bwMode="auto">
          <a:xfrm>
            <a:off x="1319306" y="2246018"/>
            <a:ext cx="5579035" cy="11265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1,085</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(4.24 KB)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Trainable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361</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(1.41 KB)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Non-trainable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0</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(0.00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 params: </a:t>
            </a:r>
            <a:r>
              <a:rPr kumimoji="0" lang="en-US" altLang="en-US" sz="1700" b="0" i="0" u="none" strike="noStrike" cap="none" normalizeH="0" baseline="0" dirty="0">
                <a:ln>
                  <a:noFill/>
                </a:ln>
                <a:solidFill>
                  <a:srgbClr val="00AF00"/>
                </a:solidFill>
                <a:effectLst/>
                <a:latin typeface="Times New Roman" panose="02020603050405020304" pitchFamily="18" charset="0"/>
                <a:cs typeface="Times New Roman" panose="02020603050405020304" pitchFamily="18" charset="0"/>
              </a:rPr>
              <a:t>724</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(2.83 KB)</a:t>
            </a:r>
          </a:p>
        </p:txBody>
      </p:sp>
      <p:pic>
        <p:nvPicPr>
          <p:cNvPr id="5" name="Picture 4">
            <a:extLst>
              <a:ext uri="{FF2B5EF4-FFF2-40B4-BE49-F238E27FC236}">
                <a16:creationId xmlns:a16="http://schemas.microsoft.com/office/drawing/2014/main" id="{2E7BC19A-75D4-4007-8BEA-9CCCCBE62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376" y="3372582"/>
            <a:ext cx="11398623" cy="3485417"/>
          </a:xfrm>
          <a:prstGeom prst="rect">
            <a:avLst/>
          </a:prstGeom>
        </p:spPr>
      </p:pic>
    </p:spTree>
    <p:extLst>
      <p:ext uri="{BB962C8B-B14F-4D97-AF65-F5344CB8AC3E}">
        <p14:creationId xmlns:p14="http://schemas.microsoft.com/office/powerpoint/2010/main" val="332342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3DB29F8-F674-AE66-F712-A9441F84019F}"/>
              </a:ext>
            </a:extLst>
          </p:cNvPr>
          <p:cNvGraphicFramePr>
            <a:graphicFrameLocks noGrp="1"/>
          </p:cNvGraphicFramePr>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808217680"/>
                    </a:ext>
                  </a:extLst>
                </a:gridCol>
              </a:tblGrid>
              <a:tr h="6858000">
                <a:tc>
                  <a:txBody>
                    <a:bodyPr/>
                    <a:lstStyle/>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endParaRPr lang="en-IN" sz="2400" b="1" i="0" u="sng" strike="noStrike" kern="1200" baseline="0" dirty="0">
                        <a:solidFill>
                          <a:srgbClr val="FF0000"/>
                        </a:solidFill>
                        <a:latin typeface="Arial" panose="020B0604020202020204" pitchFamily="34" charset="0"/>
                        <a:ea typeface="+mn-ea"/>
                        <a:cs typeface="Arial" panose="020B0604020202020204" pitchFamily="34" charset="0"/>
                      </a:endParaRPr>
                    </a:p>
                    <a:p>
                      <a:r>
                        <a:rPr lang="en-IN" dirty="0"/>
                        <a:t>.</a:t>
                      </a:r>
                    </a:p>
                  </a:txBody>
                  <a:tcPr>
                    <a:gradFill flip="none" rotWithShape="1">
                      <a:gsLst>
                        <a:gs pos="0">
                          <a:srgbClr val="99FFCC">
                            <a:shade val="30000"/>
                            <a:satMod val="115000"/>
                          </a:srgbClr>
                        </a:gs>
                        <a:gs pos="50000">
                          <a:srgbClr val="99FFCC">
                            <a:shade val="67500"/>
                            <a:satMod val="115000"/>
                          </a:srgbClr>
                        </a:gs>
                        <a:gs pos="100000">
                          <a:srgbClr val="99FFCC">
                            <a:shade val="100000"/>
                            <a:satMod val="115000"/>
                          </a:srgbClr>
                        </a:gs>
                      </a:gsLst>
                      <a:lin ang="5400000" scaled="1"/>
                      <a:tileRect/>
                    </a:gradFill>
                  </a:tcPr>
                </a:tc>
                <a:extLst>
                  <a:ext uri="{0D108BD9-81ED-4DB2-BD59-A6C34878D82A}">
                    <a16:rowId xmlns:a16="http://schemas.microsoft.com/office/drawing/2014/main" val="2962911603"/>
                  </a:ext>
                </a:extLst>
              </a:tr>
            </a:tbl>
          </a:graphicData>
        </a:graphic>
      </p:graphicFrame>
      <p:sp>
        <p:nvSpPr>
          <p:cNvPr id="4" name="Rectangle 3">
            <a:extLst>
              <a:ext uri="{FF2B5EF4-FFF2-40B4-BE49-F238E27FC236}">
                <a16:creationId xmlns:a16="http://schemas.microsoft.com/office/drawing/2014/main" id="{55698551-E4E2-1E7C-4073-16B389DE61EE}"/>
              </a:ext>
            </a:extLst>
          </p:cNvPr>
          <p:cNvSpPr/>
          <p:nvPr/>
        </p:nvSpPr>
        <p:spPr>
          <a:xfrm>
            <a:off x="3373120" y="375920"/>
            <a:ext cx="4745645" cy="923330"/>
          </a:xfrm>
          <a:prstGeom prst="rect">
            <a:avLst/>
          </a:prstGeom>
          <a:noFill/>
        </p:spPr>
        <p:txBody>
          <a:bodyPr wrap="square" lIns="91440" tIns="45720" rIns="91440" bIns="45720">
            <a:spAutoFit/>
          </a:bodyPr>
          <a:lstStyle/>
          <a:p>
            <a:pPr algn="ctr"/>
            <a:r>
              <a:rPr lang="en-US" sz="5400" dirty="0">
                <a:ln w="0"/>
                <a:solidFill>
                  <a:srgbClr val="FF0000"/>
                </a:solidFill>
                <a:effectLst>
                  <a:outerShdw blurRad="38100" dist="19050" dir="2700000" algn="tl" rotWithShape="0">
                    <a:schemeClr val="dk1">
                      <a:alpha val="40000"/>
                    </a:schemeClr>
                  </a:outerShdw>
                </a:effectLst>
              </a:rPr>
              <a:t>C</a:t>
            </a:r>
            <a:r>
              <a:rPr lang="en-US" sz="5400" dirty="0">
                <a:ln w="0"/>
                <a:effectLst>
                  <a:outerShdw blurRad="38100" dist="19050" dir="2700000" algn="tl" rotWithShape="0">
                    <a:schemeClr val="dk1">
                      <a:alpha val="40000"/>
                    </a:schemeClr>
                  </a:outerShdw>
                </a:effectLst>
              </a:rPr>
              <a:t>ONCLUSION !</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0" name="Table 9">
            <a:extLst>
              <a:ext uri="{FF2B5EF4-FFF2-40B4-BE49-F238E27FC236}">
                <a16:creationId xmlns:a16="http://schemas.microsoft.com/office/drawing/2014/main" id="{229EF05C-1CE1-F5BE-60ED-1C18A4447812}"/>
              </a:ext>
            </a:extLst>
          </p:cNvPr>
          <p:cNvGraphicFramePr>
            <a:graphicFrameLocks noGrp="1"/>
          </p:cNvGraphicFramePr>
          <p:nvPr>
            <p:extLst>
              <p:ext uri="{D42A27DB-BD31-4B8C-83A1-F6EECF244321}">
                <p14:modId xmlns:p14="http://schemas.microsoft.com/office/powerpoint/2010/main" val="3507427327"/>
              </p:ext>
            </p:extLst>
          </p:nvPr>
        </p:nvGraphicFramePr>
        <p:xfrm>
          <a:off x="0" y="1381144"/>
          <a:ext cx="12192000" cy="60198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33483102"/>
                    </a:ext>
                  </a:extLst>
                </a:gridCol>
              </a:tblGrid>
              <a:tr h="5944566">
                <a:tc>
                  <a:txBody>
                    <a:bodyPr/>
                    <a:lstStyle/>
                    <a:p>
                      <a:pPr algn="just"/>
                      <a:endParaRPr 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sales forecasting project successfully implemented machine learning models to predict future sales across multiple retail stores.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captured seasonal trends, store-specific behaviors, and external factors to generate accurate forecasts.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interactive dashboard was developed to allow real-time predictions for any store on any selected date.</a:t>
                      </a:r>
                    </a:p>
                    <a:p>
                      <a:pPr lvl="1" algn="just"/>
                      <a:endParaRPr lang="en-US" sz="2000" u="sng" dirty="0">
                        <a:solidFill>
                          <a:srgbClr val="FF0000"/>
                        </a:solidFill>
                        <a:latin typeface="Times New Roman" panose="02020603050405020304" pitchFamily="18" charset="0"/>
                        <a:cs typeface="Times New Roman" panose="02020603050405020304" pitchFamily="18" charset="0"/>
                      </a:endParaRPr>
                    </a:p>
                    <a:p>
                      <a:r>
                        <a:rPr lang="en-US" sz="2000" u="sng" dirty="0">
                          <a:solidFill>
                            <a:srgbClr val="FF0000"/>
                          </a:solidFill>
                          <a:latin typeface="Times New Roman" panose="02020603050405020304" pitchFamily="18" charset="0"/>
                          <a:cs typeface="Times New Roman" panose="02020603050405020304" pitchFamily="18" charset="0"/>
                        </a:rPr>
                        <a:t>These insights empower businesses to:</a:t>
                      </a:r>
                    </a:p>
                    <a:p>
                      <a:r>
                        <a:rPr lang="en-US" sz="1700" dirty="0">
                          <a:solidFill>
                            <a:schemeClr val="tx1"/>
                          </a:solidFill>
                          <a:latin typeface="Times New Roman" panose="02020603050405020304" pitchFamily="18" charset="0"/>
                          <a:cs typeface="Times New Roman" panose="02020603050405020304" pitchFamily="18" charset="0"/>
                        </a:rPr>
                        <a:t>Optimize </a:t>
                      </a:r>
                      <a:r>
                        <a:rPr lang="en-US" sz="1700" b="1" dirty="0">
                          <a:solidFill>
                            <a:schemeClr val="tx1"/>
                          </a:solidFill>
                          <a:latin typeface="Times New Roman" panose="02020603050405020304" pitchFamily="18" charset="0"/>
                          <a:cs typeface="Times New Roman" panose="02020603050405020304" pitchFamily="18" charset="0"/>
                        </a:rPr>
                        <a:t>inventory planning</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Improve </a:t>
                      </a:r>
                      <a:r>
                        <a:rPr lang="en-US" sz="1700" b="1" dirty="0">
                          <a:solidFill>
                            <a:schemeClr val="tx1"/>
                          </a:solidFill>
                          <a:latin typeface="Times New Roman" panose="02020603050405020304" pitchFamily="18" charset="0"/>
                          <a:cs typeface="Times New Roman" panose="02020603050405020304" pitchFamily="18" charset="0"/>
                        </a:rPr>
                        <a:t>resource allocation</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Design effective </a:t>
                      </a:r>
                      <a:r>
                        <a:rPr lang="en-US" sz="1700" b="1" dirty="0">
                          <a:solidFill>
                            <a:schemeClr val="tx1"/>
                          </a:solidFill>
                          <a:latin typeface="Times New Roman" panose="02020603050405020304" pitchFamily="18" charset="0"/>
                          <a:cs typeface="Times New Roman" panose="02020603050405020304" pitchFamily="18" charset="0"/>
                        </a:rPr>
                        <a:t>promotional strategies</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Enhance overall </a:t>
                      </a:r>
                      <a:r>
                        <a:rPr lang="en-US" sz="1700" b="1" dirty="0">
                          <a:solidFill>
                            <a:schemeClr val="tx1"/>
                          </a:solidFill>
                          <a:latin typeface="Times New Roman" panose="02020603050405020304" pitchFamily="18" charset="0"/>
                          <a:cs typeface="Times New Roman" panose="02020603050405020304" pitchFamily="18" charset="0"/>
                        </a:rPr>
                        <a:t>operational efficiency</a:t>
                      </a:r>
                    </a:p>
                    <a:p>
                      <a:r>
                        <a:rPr lang="en-US" sz="1700" dirty="0">
                          <a:solidFill>
                            <a:schemeClr val="tx1"/>
                          </a:solidFill>
                          <a:latin typeface="Times New Roman" panose="02020603050405020304" pitchFamily="18" charset="0"/>
                          <a:cs typeface="Times New Roman" panose="02020603050405020304" pitchFamily="18" charset="0"/>
                        </a:rPr>
                        <a:t>Provide both short-term (6-week) and long-term sales forecasts</a:t>
                      </a:r>
                      <a:endParaRPr lang="en-US" b="1" u="sng"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      </a:t>
                      </a:r>
                    </a:p>
                    <a:p>
                      <a:r>
                        <a:rPr lang="en-US" sz="1800" b="1" dirty="0">
                          <a:solidFill>
                            <a:schemeClr val="tx1"/>
                          </a:solidFill>
                          <a:latin typeface="Times New Roman" panose="02020603050405020304" pitchFamily="18" charset="0"/>
                          <a:cs typeface="Times New Roman" panose="02020603050405020304" pitchFamily="18" charset="0"/>
                        </a:rPr>
                        <a:t>                 </a:t>
                      </a:r>
                      <a:r>
                        <a:rPr lang="en-US" sz="1800" b="1" u="sng" dirty="0">
                          <a:solidFill>
                            <a:srgbClr val="FF0000"/>
                          </a:solidFill>
                          <a:latin typeface="Times New Roman" panose="02020603050405020304" pitchFamily="18" charset="0"/>
                          <a:cs typeface="Times New Roman" panose="02020603050405020304" pitchFamily="18" charset="0"/>
                        </a:rPr>
                        <a:t>Final Note</a:t>
                      </a:r>
                    </a:p>
                    <a:p>
                      <a:r>
                        <a:rPr lang="en-US" sz="1800" dirty="0">
                          <a:solidFill>
                            <a:schemeClr val="tx1"/>
                          </a:solidFill>
                          <a:latin typeface="Times New Roman" panose="02020603050405020304" pitchFamily="18" charset="0"/>
                          <a:cs typeface="Times New Roman" panose="02020603050405020304" pitchFamily="18" charset="0"/>
                        </a:rPr>
                        <a:t>This sales forecasting system bridges the gap between </a:t>
                      </a:r>
                      <a:r>
                        <a:rPr lang="en-US" sz="1800" b="1" dirty="0">
                          <a:solidFill>
                            <a:schemeClr val="tx1"/>
                          </a:solidFill>
                          <a:latin typeface="Times New Roman" panose="02020603050405020304" pitchFamily="18" charset="0"/>
                          <a:cs typeface="Times New Roman" panose="02020603050405020304" pitchFamily="18" charset="0"/>
                        </a:rPr>
                        <a:t>raw sales data</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business intelligence</a:t>
                      </a:r>
                      <a:r>
                        <a:rPr lang="en-US" sz="1800" dirty="0">
                          <a:solidFill>
                            <a:schemeClr val="tx1"/>
                          </a:solidFill>
                          <a:latin typeface="Times New Roman" panose="02020603050405020304" pitchFamily="18" charset="0"/>
                          <a:cs typeface="Times New Roman" panose="02020603050405020304" pitchFamily="18" charset="0"/>
                        </a:rPr>
                        <a:t>, helping companies move from reactive to proactive planning.</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It is a </a:t>
                      </a:r>
                      <a:r>
                        <a:rPr lang="en-US" sz="1800" b="1" dirty="0">
                          <a:solidFill>
                            <a:schemeClr val="tx1"/>
                          </a:solidFill>
                          <a:latin typeface="Times New Roman" panose="02020603050405020304" pitchFamily="18" charset="0"/>
                          <a:cs typeface="Times New Roman" panose="02020603050405020304" pitchFamily="18" charset="0"/>
                        </a:rPr>
                        <a:t>powerful tool for retail growth</a:t>
                      </a:r>
                      <a:r>
                        <a:rPr lang="en-US" sz="1800" dirty="0">
                          <a:solidFill>
                            <a:schemeClr val="tx1"/>
                          </a:solidFill>
                          <a:latin typeface="Times New Roman" panose="02020603050405020304" pitchFamily="18" charset="0"/>
                          <a:cs typeface="Times New Roman" panose="02020603050405020304" pitchFamily="18" charset="0"/>
                        </a:rPr>
                        <a:t>, built on data science, automation, and strategic foresight.</a:t>
                      </a:r>
                    </a:p>
                    <a:p>
                      <a:endParaRPr lang="en-US" sz="2000" b="1" dirty="0">
                        <a:solidFill>
                          <a:schemeClr val="tx1">
                            <a:lumMod val="95000"/>
                            <a:lumOff val="5000"/>
                          </a:schemeClr>
                        </a:solidFill>
                      </a:endParaRPr>
                    </a:p>
                    <a:p>
                      <a:r>
                        <a:rPr lang="en-US" sz="2000" b="1" dirty="0">
                          <a:solidFill>
                            <a:schemeClr val="tx1">
                              <a:lumMod val="95000"/>
                              <a:lumOff val="5000"/>
                            </a:schemeClr>
                          </a:solidFill>
                        </a:rPr>
                        <a:t>THIS IS BIG UNDERSTANDING TELECOME DATA FOR GROWTH KNOWLEDGE AND EXPERIENCE . THANKS FOR NEXT HIKES IT SOLUTION FOR GIVEN THIS PROJECT. </a:t>
                      </a:r>
                    </a:p>
                    <a:p>
                      <a:endParaRPr lang="en-US" sz="2400" b="0" dirty="0">
                        <a:solidFill>
                          <a:schemeClr val="tx1">
                            <a:lumMod val="95000"/>
                            <a:lumOff val="5000"/>
                          </a:schemeClr>
                        </a:solidFill>
                      </a:endParaRPr>
                    </a:p>
                  </a:txBody>
                  <a:tcPr>
                    <a:solidFill>
                      <a:schemeClr val="accent2">
                        <a:lumMod val="40000"/>
                        <a:lumOff val="60000"/>
                      </a:schemeClr>
                    </a:solidFill>
                  </a:tcPr>
                </a:tc>
                <a:extLst>
                  <a:ext uri="{0D108BD9-81ED-4DB2-BD59-A6C34878D82A}">
                    <a16:rowId xmlns:a16="http://schemas.microsoft.com/office/drawing/2014/main" val="246754739"/>
                  </a:ext>
                </a:extLst>
              </a:tr>
            </a:tbl>
          </a:graphicData>
        </a:graphic>
      </p:graphicFrame>
      <p:sp>
        <p:nvSpPr>
          <p:cNvPr id="3" name="Arrow: Right 2">
            <a:extLst>
              <a:ext uri="{FF2B5EF4-FFF2-40B4-BE49-F238E27FC236}">
                <a16:creationId xmlns:a16="http://schemas.microsoft.com/office/drawing/2014/main" id="{7DB00BE4-9244-9CF3-5D3E-EE67AF551F57}"/>
              </a:ext>
            </a:extLst>
          </p:cNvPr>
          <p:cNvSpPr/>
          <p:nvPr/>
        </p:nvSpPr>
        <p:spPr>
          <a:xfrm>
            <a:off x="114657" y="4934260"/>
            <a:ext cx="509155" cy="342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82802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258250E-43E3-D1FF-1963-D3B440265F22}"/>
              </a:ext>
            </a:extLst>
          </p:cNvPr>
          <p:cNvGraphicFramePr>
            <a:graphicFrameLocks noGrp="1"/>
          </p:cNvGraphicFramePr>
          <p:nvPr>
            <p:extLst>
              <p:ext uri="{D42A27DB-BD31-4B8C-83A1-F6EECF244321}">
                <p14:modId xmlns:p14="http://schemas.microsoft.com/office/powerpoint/2010/main" val="1816604043"/>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624730537"/>
                    </a:ext>
                  </a:extLst>
                </a:gridCol>
              </a:tblGrid>
              <a:tr h="6858000">
                <a:tc>
                  <a:txBody>
                    <a:bodyPr/>
                    <a:lstStyle/>
                    <a:p>
                      <a:endParaRPr lang="en-IN" dirty="0">
                        <a:solidFill>
                          <a:srgbClr val="92D050"/>
                        </a:solidFill>
                      </a:endParaRPr>
                    </a:p>
                  </a:txBody>
                  <a:tcPr>
                    <a:solidFill>
                      <a:schemeClr val="tx2">
                        <a:lumMod val="60000"/>
                        <a:lumOff val="40000"/>
                      </a:schemeClr>
                    </a:solidFill>
                  </a:tcPr>
                </a:tc>
                <a:extLst>
                  <a:ext uri="{0D108BD9-81ED-4DB2-BD59-A6C34878D82A}">
                    <a16:rowId xmlns:a16="http://schemas.microsoft.com/office/drawing/2014/main" val="4014733800"/>
                  </a:ext>
                </a:extLst>
              </a:tr>
            </a:tbl>
          </a:graphicData>
        </a:graphic>
      </p:graphicFrame>
      <p:sp>
        <p:nvSpPr>
          <p:cNvPr id="4" name="Rectangle 3">
            <a:extLst>
              <a:ext uri="{FF2B5EF4-FFF2-40B4-BE49-F238E27FC236}">
                <a16:creationId xmlns:a16="http://schemas.microsoft.com/office/drawing/2014/main" id="{0AA83314-C37D-C78E-4216-D1E44867FB2C}"/>
              </a:ext>
            </a:extLst>
          </p:cNvPr>
          <p:cNvSpPr/>
          <p:nvPr/>
        </p:nvSpPr>
        <p:spPr>
          <a:xfrm>
            <a:off x="4073876" y="2967335"/>
            <a:ext cx="4044249" cy="923330"/>
          </a:xfrm>
          <a:prstGeom prst="rect">
            <a:avLst/>
          </a:prstGeom>
          <a:solidFill>
            <a:schemeClr val="accent1">
              <a:lumMod val="50000"/>
            </a:schemeClr>
          </a:solidFill>
        </p:spPr>
        <p:txBody>
          <a:bodyPr wrap="none" lIns="91440" tIns="45720" rIns="91440" bIns="45720">
            <a:spAutoFit/>
          </a:bodyPr>
          <a:lstStyle/>
          <a:p>
            <a:pPr algn="ctr"/>
            <a:r>
              <a:rPr lang="en-US" sz="5400" b="1" u="sng" cap="none" spc="0" dirty="0">
                <a:ln w="0"/>
                <a:solidFill>
                  <a:srgbClr val="FFC000"/>
                </a:solidFill>
                <a:effectLst>
                  <a:outerShdw blurRad="38100" dist="19050" dir="2700000" algn="tl" rotWithShape="0">
                    <a:schemeClr val="dk1">
                      <a:alpha val="40000"/>
                    </a:schemeClr>
                  </a:outerShdw>
                </a:effectLst>
              </a:rPr>
              <a:t>THANK YOU </a:t>
            </a:r>
          </a:p>
        </p:txBody>
      </p:sp>
    </p:spTree>
    <p:extLst>
      <p:ext uri="{BB962C8B-B14F-4D97-AF65-F5344CB8AC3E}">
        <p14:creationId xmlns:p14="http://schemas.microsoft.com/office/powerpoint/2010/main" val="352488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0FFDBF-02B3-23DE-B84C-1635C2D2E9AC}"/>
              </a:ext>
            </a:extLst>
          </p:cNvPr>
          <p:cNvGraphicFramePr>
            <a:graphicFrameLocks noGrp="1"/>
          </p:cNvGraphicFramePr>
          <p:nvPr>
            <p:extLst>
              <p:ext uri="{D42A27DB-BD31-4B8C-83A1-F6EECF244321}">
                <p14:modId xmlns:p14="http://schemas.microsoft.com/office/powerpoint/2010/main" val="3471211261"/>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463707212"/>
                    </a:ext>
                  </a:extLst>
                </a:gridCol>
              </a:tblGrid>
              <a:tr h="6858000">
                <a:tc>
                  <a:txBody>
                    <a:bodyPr/>
                    <a:lstStyle/>
                    <a:p>
                      <a:endParaRPr lang="en-IN" dirty="0"/>
                    </a:p>
                  </a:txBody>
                  <a:tcPr/>
                </a:tc>
                <a:extLst>
                  <a:ext uri="{0D108BD9-81ED-4DB2-BD59-A6C34878D82A}">
                    <a16:rowId xmlns:a16="http://schemas.microsoft.com/office/drawing/2014/main" val="1554367689"/>
                  </a:ext>
                </a:extLst>
              </a:tr>
            </a:tbl>
          </a:graphicData>
        </a:graphic>
      </p:graphicFrame>
      <p:pic>
        <p:nvPicPr>
          <p:cNvPr id="5" name="Picture 4">
            <a:extLst>
              <a:ext uri="{FF2B5EF4-FFF2-40B4-BE49-F238E27FC236}">
                <a16:creationId xmlns:a16="http://schemas.microsoft.com/office/drawing/2014/main" id="{90815D31-9DCE-F533-6B12-0F4C9FECB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452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D3AB1131-1F3F-3B9D-417B-E1C1BE2B4D0C}"/>
              </a:ext>
            </a:extLst>
          </p:cNvPr>
          <p:cNvGraphicFramePr>
            <a:graphicFrameLocks noGrp="1"/>
          </p:cNvGraphicFramePr>
          <p:nvPr>
            <p:extLst>
              <p:ext uri="{D42A27DB-BD31-4B8C-83A1-F6EECF244321}">
                <p14:modId xmlns:p14="http://schemas.microsoft.com/office/powerpoint/2010/main" val="1957252815"/>
              </p:ext>
            </p:extLst>
          </p:nvPr>
        </p:nvGraphicFramePr>
        <p:xfrm>
          <a:off x="2112579" y="-1"/>
          <a:ext cx="8240111" cy="944880"/>
        </p:xfrm>
        <a:graphic>
          <a:graphicData uri="http://schemas.openxmlformats.org/drawingml/2006/table">
            <a:tbl>
              <a:tblPr firstRow="1" bandRow="1">
                <a:tableStyleId>{5C22544A-7EE6-4342-B048-85BDC9FD1C3A}</a:tableStyleId>
              </a:tblPr>
              <a:tblGrid>
                <a:gridCol w="8240111">
                  <a:extLst>
                    <a:ext uri="{9D8B030D-6E8A-4147-A177-3AD203B41FA5}">
                      <a16:colId xmlns:a16="http://schemas.microsoft.com/office/drawing/2014/main" val="3657659808"/>
                    </a:ext>
                  </a:extLst>
                </a:gridCol>
              </a:tblGrid>
              <a:tr h="924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    </a:t>
                      </a:r>
                      <a:r>
                        <a:rPr lang="en-US" sz="2800" b="1" i="0" kern="1200" dirty="0">
                          <a:solidFill>
                            <a:schemeClr val="tx1"/>
                          </a:solidFill>
                          <a:effectLst/>
                          <a:latin typeface="+mn-lt"/>
                          <a:ea typeface="+mn-ea"/>
                          <a:cs typeface="+mn-cs"/>
                        </a:rPr>
                        <a:t>STEPS </a:t>
                      </a:r>
                      <a:r>
                        <a:rPr lang="en-US" sz="2800" b="1" i="0" u="none" strike="noStrike" kern="1200" baseline="0" dirty="0">
                          <a:solidFill>
                            <a:srgbClr val="000000"/>
                          </a:solidFill>
                          <a:effectLst/>
                          <a:latin typeface="Times New Roman" panose="02020603050405020304" pitchFamily="18" charset="0"/>
                          <a:ea typeface="+mn-ea"/>
                          <a:cs typeface="+mn-cs"/>
                        </a:rPr>
                        <a:t>IN </a:t>
                      </a:r>
                      <a:r>
                        <a:rPr lang="en-US" sz="2800" b="1" i="0" u="none" strike="noStrike" baseline="0" dirty="0">
                          <a:solidFill>
                            <a:srgbClr val="000000"/>
                          </a:solidFill>
                          <a:latin typeface="Times New Roman" panose="02020603050405020304" pitchFamily="18" charset="0"/>
                        </a:rPr>
                        <a:t> SUMMARIZING THE DATA PROCESS</a:t>
                      </a:r>
                      <a:endParaRPr lang="en-IN" sz="2800" dirty="0">
                        <a:latin typeface="Arial Black" panose="020B0A04020102020204" pitchFamily="34" charset="0"/>
                      </a:endParaRPr>
                    </a:p>
                    <a:p>
                      <a:pPr algn="ctr"/>
                      <a:endParaRPr lang="en-US" sz="2800" b="1" i="0" kern="1200" dirty="0">
                        <a:solidFill>
                          <a:schemeClr val="accent2"/>
                        </a:solidFill>
                        <a:effectLst/>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192839729"/>
                  </a:ext>
                </a:extLst>
              </a:tr>
            </a:tbl>
          </a:graphicData>
        </a:graphic>
      </p:graphicFrame>
      <p:sp>
        <p:nvSpPr>
          <p:cNvPr id="2" name="Arrow: Right 1">
            <a:extLst>
              <a:ext uri="{FF2B5EF4-FFF2-40B4-BE49-F238E27FC236}">
                <a16:creationId xmlns:a16="http://schemas.microsoft.com/office/drawing/2014/main" id="{E77488B0-7E3F-E2FF-ED56-AB0BC182E8C6}"/>
              </a:ext>
            </a:extLst>
          </p:cNvPr>
          <p:cNvSpPr/>
          <p:nvPr/>
        </p:nvSpPr>
        <p:spPr>
          <a:xfrm>
            <a:off x="447645" y="1947153"/>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3" name="Arrow: Right 2">
            <a:extLst>
              <a:ext uri="{FF2B5EF4-FFF2-40B4-BE49-F238E27FC236}">
                <a16:creationId xmlns:a16="http://schemas.microsoft.com/office/drawing/2014/main" id="{817D7139-B272-E003-C1E1-6CF587AD6FDD}"/>
              </a:ext>
            </a:extLst>
          </p:cNvPr>
          <p:cNvSpPr/>
          <p:nvPr/>
        </p:nvSpPr>
        <p:spPr>
          <a:xfrm>
            <a:off x="417543" y="3083292"/>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321245C6-C48D-6415-8070-16E6C6E96C1A}"/>
              </a:ext>
            </a:extLst>
          </p:cNvPr>
          <p:cNvSpPr/>
          <p:nvPr/>
        </p:nvSpPr>
        <p:spPr>
          <a:xfrm>
            <a:off x="417543" y="4261825"/>
            <a:ext cx="978408" cy="4846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F4D8C5B0-B1CC-AF41-0F2E-298AEEEE976C}"/>
              </a:ext>
            </a:extLst>
          </p:cNvPr>
          <p:cNvSpPr txBox="1"/>
          <p:nvPr/>
        </p:nvSpPr>
        <p:spPr>
          <a:xfrm>
            <a:off x="1641765" y="1891145"/>
            <a:ext cx="10550236" cy="584775"/>
          </a:xfrm>
          <a:prstGeom prst="rect">
            <a:avLst/>
          </a:prstGeom>
          <a:solidFill>
            <a:schemeClr val="accent5">
              <a:lumMod val="60000"/>
              <a:lumOff val="40000"/>
            </a:schemeClr>
          </a:solidFill>
        </p:spPr>
        <p:txBody>
          <a:bodyPr wrap="square" rtlCol="0">
            <a:spAutoFit/>
          </a:bodyPr>
          <a:lstStyle/>
          <a:p>
            <a:r>
              <a:rPr lang="en-IN" sz="2800" b="1" i="0" u="none" strike="noStrike" baseline="0" dirty="0">
                <a:solidFill>
                  <a:srgbClr val="000000"/>
                </a:solidFill>
                <a:latin typeface="Arial" panose="020B0604020202020204" pitchFamily="34" charset="0"/>
              </a:rPr>
              <a:t>Task 1 -</a:t>
            </a:r>
            <a:r>
              <a:rPr lang="en-IN" sz="3200" b="1" i="0" u="none" strike="noStrike" baseline="0" dirty="0">
                <a:solidFill>
                  <a:srgbClr val="000000"/>
                </a:solidFill>
                <a:latin typeface="Arial" panose="020B0604020202020204" pitchFamily="34" charset="0"/>
              </a:rPr>
              <a:t> </a:t>
            </a:r>
            <a:r>
              <a:rPr lang="en-US" sz="3200" b="1" dirty="0"/>
              <a:t>Exploration of customer purchasing </a:t>
            </a:r>
            <a:r>
              <a:rPr lang="en-US" sz="3200" b="1" dirty="0" err="1"/>
              <a:t>Behaviour</a:t>
            </a:r>
            <a:r>
              <a:rPr lang="en-US" sz="3200" b="1" dirty="0"/>
              <a:t>. </a:t>
            </a:r>
            <a:endParaRPr lang="en-IN" sz="3200" b="1" dirty="0"/>
          </a:p>
        </p:txBody>
      </p:sp>
      <p:sp>
        <p:nvSpPr>
          <p:cNvPr id="8" name="TextBox 7">
            <a:extLst>
              <a:ext uri="{FF2B5EF4-FFF2-40B4-BE49-F238E27FC236}">
                <a16:creationId xmlns:a16="http://schemas.microsoft.com/office/drawing/2014/main" id="{CF881B13-888B-BD22-6DC0-68AFA485BEE9}"/>
              </a:ext>
            </a:extLst>
          </p:cNvPr>
          <p:cNvSpPr txBox="1"/>
          <p:nvPr/>
        </p:nvSpPr>
        <p:spPr>
          <a:xfrm>
            <a:off x="1641765" y="3059667"/>
            <a:ext cx="6682429" cy="584775"/>
          </a:xfrm>
          <a:prstGeom prst="rect">
            <a:avLst/>
          </a:prstGeom>
          <a:solidFill>
            <a:schemeClr val="accent4">
              <a:lumMod val="40000"/>
              <a:lumOff val="60000"/>
            </a:schemeClr>
          </a:solidFill>
        </p:spPr>
        <p:txBody>
          <a:bodyPr wrap="square" rtlCol="0">
            <a:spAutoFit/>
          </a:bodyPr>
          <a:lstStyle/>
          <a:p>
            <a:r>
              <a:rPr lang="en-IN" sz="2800" b="1" i="0" u="none" strike="noStrike" baseline="0" dirty="0">
                <a:solidFill>
                  <a:srgbClr val="000000"/>
                </a:solidFill>
                <a:latin typeface="Arial" panose="020B0604020202020204" pitchFamily="34" charset="0"/>
              </a:rPr>
              <a:t>Task 2 - </a:t>
            </a:r>
            <a:r>
              <a:rPr lang="en-IN" sz="3200" b="1" dirty="0"/>
              <a:t>Prediction of store sales </a:t>
            </a:r>
            <a:r>
              <a:rPr lang="en-IN" sz="2800" b="1" i="0" u="none" strike="noStrike" baseline="0" dirty="0">
                <a:solidFill>
                  <a:srgbClr val="000000"/>
                </a:solidFill>
                <a:latin typeface="Arial" panose="020B0604020202020204" pitchFamily="34" charset="0"/>
              </a:rPr>
              <a:t>.</a:t>
            </a:r>
            <a:endParaRPr lang="en-IN" sz="2800" b="1" dirty="0"/>
          </a:p>
        </p:txBody>
      </p:sp>
      <p:sp>
        <p:nvSpPr>
          <p:cNvPr id="9" name="TextBox 8">
            <a:extLst>
              <a:ext uri="{FF2B5EF4-FFF2-40B4-BE49-F238E27FC236}">
                <a16:creationId xmlns:a16="http://schemas.microsoft.com/office/drawing/2014/main" id="{94970AEC-4F8D-829B-E5A2-F77B3B9556DB}"/>
              </a:ext>
            </a:extLst>
          </p:cNvPr>
          <p:cNvSpPr txBox="1"/>
          <p:nvPr/>
        </p:nvSpPr>
        <p:spPr>
          <a:xfrm>
            <a:off x="1641765" y="4228189"/>
            <a:ext cx="9478179" cy="584775"/>
          </a:xfrm>
          <a:prstGeom prst="rect">
            <a:avLst/>
          </a:prstGeom>
          <a:solidFill>
            <a:schemeClr val="accent6">
              <a:lumMod val="60000"/>
              <a:lumOff val="40000"/>
            </a:schemeClr>
          </a:solidFill>
        </p:spPr>
        <p:txBody>
          <a:bodyPr wrap="square" rtlCol="0">
            <a:spAutoFit/>
          </a:bodyPr>
          <a:lstStyle/>
          <a:p>
            <a:r>
              <a:rPr lang="en-IN" sz="2800" b="1" i="0" u="none" strike="noStrike" baseline="0" dirty="0">
                <a:solidFill>
                  <a:srgbClr val="000000"/>
                </a:solidFill>
                <a:latin typeface="Arial" panose="020B0604020202020204" pitchFamily="34" charset="0"/>
              </a:rPr>
              <a:t>Task 3 - </a:t>
            </a:r>
            <a:r>
              <a:rPr lang="en-US" sz="3200" b="1" dirty="0"/>
              <a:t>Serving predictions on a web interface </a:t>
            </a:r>
            <a:r>
              <a:rPr lang="en-IN" sz="2800" b="1" i="0" u="none" strike="noStrike" baseline="0" dirty="0">
                <a:solidFill>
                  <a:srgbClr val="000000"/>
                </a:solidFill>
                <a:latin typeface="Arial" panose="020B0604020202020204" pitchFamily="34" charset="0"/>
              </a:rPr>
              <a:t>. </a:t>
            </a:r>
            <a:endParaRPr lang="en-IN" sz="2800" b="1" dirty="0"/>
          </a:p>
        </p:txBody>
      </p:sp>
    </p:spTree>
    <p:extLst>
      <p:ext uri="{BB962C8B-B14F-4D97-AF65-F5344CB8AC3E}">
        <p14:creationId xmlns:p14="http://schemas.microsoft.com/office/powerpoint/2010/main" val="352068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1263016-72F5-2C41-57A1-5700B98DCCD7}"/>
              </a:ext>
            </a:extLst>
          </p:cNvPr>
          <p:cNvGraphicFramePr>
            <a:graphicFrameLocks noGrp="1"/>
          </p:cNvGraphicFramePr>
          <p:nvPr>
            <p:extLst>
              <p:ext uri="{D42A27DB-BD31-4B8C-83A1-F6EECF244321}">
                <p14:modId xmlns:p14="http://schemas.microsoft.com/office/powerpoint/2010/main" val="2819375799"/>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742602796"/>
                    </a:ext>
                  </a:extLst>
                </a:gridCol>
              </a:tblGrid>
              <a:tr h="6858000">
                <a:tc>
                  <a:txBody>
                    <a:bodyPr/>
                    <a:lstStyle/>
                    <a:p>
                      <a:endParaRPr lang="en-IN" dirty="0">
                        <a:ln>
                          <a:solidFill>
                            <a:schemeClr val="accent2">
                              <a:lumMod val="20000"/>
                              <a:lumOff val="80000"/>
                            </a:schemeClr>
                          </a:solidFill>
                        </a:ln>
                        <a:solidFill>
                          <a:schemeClr val="accent2">
                            <a:lumMod val="40000"/>
                            <a:lumOff val="60000"/>
                          </a:schemeClr>
                        </a:solidFill>
                      </a:endParaRPr>
                    </a:p>
                  </a:txBody>
                  <a:tcPr>
                    <a:solidFill>
                      <a:schemeClr val="bg2">
                        <a:lumMod val="90000"/>
                      </a:schemeClr>
                    </a:solidFill>
                  </a:tcPr>
                </a:tc>
                <a:extLst>
                  <a:ext uri="{0D108BD9-81ED-4DB2-BD59-A6C34878D82A}">
                    <a16:rowId xmlns:a16="http://schemas.microsoft.com/office/drawing/2014/main" val="3916158063"/>
                  </a:ext>
                </a:extLst>
              </a:tr>
            </a:tbl>
          </a:graphicData>
        </a:graphic>
      </p:graphicFrame>
      <p:pic>
        <p:nvPicPr>
          <p:cNvPr id="9" name="Picture 8">
            <a:extLst>
              <a:ext uri="{FF2B5EF4-FFF2-40B4-BE49-F238E27FC236}">
                <a16:creationId xmlns:a16="http://schemas.microsoft.com/office/drawing/2014/main" id="{53CD52C0-DC37-CB6B-5C6E-37A13966C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07778"/>
            <a:ext cx="12192000" cy="5050221"/>
          </a:xfrm>
          <a:prstGeom prst="rect">
            <a:avLst/>
          </a:prstGeom>
        </p:spPr>
      </p:pic>
      <p:sp>
        <p:nvSpPr>
          <p:cNvPr id="2" name="TextBox 1">
            <a:extLst>
              <a:ext uri="{FF2B5EF4-FFF2-40B4-BE49-F238E27FC236}">
                <a16:creationId xmlns:a16="http://schemas.microsoft.com/office/drawing/2014/main" id="{6D750B17-154C-6B8D-04F6-3BB3632A1E08}"/>
              </a:ext>
            </a:extLst>
          </p:cNvPr>
          <p:cNvSpPr txBox="1"/>
          <p:nvPr/>
        </p:nvSpPr>
        <p:spPr>
          <a:xfrm>
            <a:off x="3731173" y="0"/>
            <a:ext cx="4687614" cy="707886"/>
          </a:xfrm>
          <a:prstGeom prst="rect">
            <a:avLst/>
          </a:prstGeom>
          <a:solidFill>
            <a:schemeClr val="accent6"/>
          </a:solidFill>
        </p:spPr>
        <p:txBody>
          <a:bodyPr wrap="square" rtlCol="0">
            <a:spAutoFit/>
          </a:bodyPr>
          <a:lstStyle/>
          <a:p>
            <a:pPr algn="ctr"/>
            <a:r>
              <a:rPr lang="en-US" sz="4000" b="1" u="sng" dirty="0">
                <a:solidFill>
                  <a:srgbClr val="FF0000"/>
                </a:solidFill>
              </a:rPr>
              <a:t>OBJECTIVE</a:t>
            </a:r>
            <a:endParaRPr lang="en-IN" sz="4000" b="1" u="sng" dirty="0">
              <a:solidFill>
                <a:srgbClr val="FF0000"/>
              </a:solidFill>
            </a:endParaRPr>
          </a:p>
        </p:txBody>
      </p:sp>
    </p:spTree>
    <p:extLst>
      <p:ext uri="{BB962C8B-B14F-4D97-AF65-F5344CB8AC3E}">
        <p14:creationId xmlns:p14="http://schemas.microsoft.com/office/powerpoint/2010/main" val="221433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84A608-CD60-32F1-45DF-AFAB08DFD6F3}"/>
              </a:ext>
            </a:extLst>
          </p:cNvPr>
          <p:cNvGraphicFramePr>
            <a:graphicFrameLocks noGrp="1"/>
          </p:cNvGraphicFramePr>
          <p:nvPr>
            <p:extLst>
              <p:ext uri="{D42A27DB-BD31-4B8C-83A1-F6EECF244321}">
                <p14:modId xmlns:p14="http://schemas.microsoft.com/office/powerpoint/2010/main" val="3790131972"/>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974746198"/>
                    </a:ext>
                  </a:extLst>
                </a:gridCol>
              </a:tblGrid>
              <a:tr h="6858000">
                <a:tc>
                  <a:txBody>
                    <a:bodyPr/>
                    <a:lstStyle/>
                    <a:p>
                      <a:endParaRPr lang="en-IN" dirty="0"/>
                    </a:p>
                  </a:txBody>
                  <a:tcPr>
                    <a:solidFill>
                      <a:schemeClr val="accent1">
                        <a:lumMod val="60000"/>
                        <a:lumOff val="40000"/>
                      </a:schemeClr>
                    </a:solidFill>
                  </a:tcPr>
                </a:tc>
                <a:extLst>
                  <a:ext uri="{0D108BD9-81ED-4DB2-BD59-A6C34878D82A}">
                    <a16:rowId xmlns:a16="http://schemas.microsoft.com/office/drawing/2014/main" val="2193748092"/>
                  </a:ext>
                </a:extLst>
              </a:tr>
            </a:tbl>
          </a:graphicData>
        </a:graphic>
      </p:graphicFrame>
      <p:sp>
        <p:nvSpPr>
          <p:cNvPr id="2" name="TextBox 1">
            <a:extLst>
              <a:ext uri="{FF2B5EF4-FFF2-40B4-BE49-F238E27FC236}">
                <a16:creationId xmlns:a16="http://schemas.microsoft.com/office/drawing/2014/main" id="{E15F15FE-C594-5C21-9240-742A58E04395}"/>
              </a:ext>
            </a:extLst>
          </p:cNvPr>
          <p:cNvSpPr txBox="1"/>
          <p:nvPr/>
        </p:nvSpPr>
        <p:spPr>
          <a:xfrm>
            <a:off x="0" y="1135116"/>
            <a:ext cx="12107917" cy="5722883"/>
          </a:xfrm>
          <a:prstGeom prst="rect">
            <a:avLst/>
          </a:prstGeom>
          <a:noFill/>
        </p:spPr>
        <p:txBody>
          <a:bodyPr wrap="square" rtlCol="0">
            <a:spAutoFit/>
          </a:bodyPr>
          <a:lstStyle/>
          <a:p>
            <a:endParaRPr lang="en-US" sz="1400" b="1" dirty="0">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To develop and deploy an end-to-end machine learning solution that forecasts daily sales for retail stores across multiple cities up to six weeks in advance.</a:t>
            </a:r>
          </a:p>
          <a:p>
            <a:pP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Business Problem</a:t>
            </a:r>
          </a:p>
          <a:p>
            <a:r>
              <a:rPr lang="en-US" sz="2000" dirty="0">
                <a:solidFill>
                  <a:schemeClr val="bg1"/>
                </a:solidFill>
                <a:latin typeface="Times New Roman" panose="02020603050405020304" pitchFamily="18" charset="0"/>
                <a:cs typeface="Times New Roman" panose="02020603050405020304" pitchFamily="18" charset="0"/>
              </a:rPr>
              <a:t>Currently, store managers rely on personal experience and judgment to forecast sales, which may not be optimal. The finance team requires accurate sales predictions to make informed business decisions and resource planning across </a:t>
            </a:r>
            <a:r>
              <a:rPr lang="en-US" sz="2000" dirty="0">
                <a:latin typeface="Times New Roman" panose="02020603050405020304" pitchFamily="18" charset="0"/>
                <a:cs typeface="Times New Roman" panose="02020603050405020304" pitchFamily="18" charset="0"/>
              </a:rPr>
              <a:t>various store locations</a:t>
            </a:r>
            <a:r>
              <a:rPr lang="en-US" sz="2000" dirty="0"/>
              <a:t>.</a:t>
            </a:r>
          </a:p>
          <a:p>
            <a:endParaRPr lang="en-US" sz="2400" b="1" dirty="0">
              <a:latin typeface="Times New Roman" panose="02020603050405020304" pitchFamily="18" charset="0"/>
              <a:cs typeface="Times New Roman" panose="02020603050405020304" pitchFamily="18" charset="0"/>
            </a:endParaRPr>
          </a:p>
          <a:p>
            <a:r>
              <a:rPr lang="en-IN" sz="2000" b="1" u="sng" dirty="0">
                <a:solidFill>
                  <a:srgbClr val="FF0000"/>
                </a:solidFill>
                <a:latin typeface="Times New Roman" panose="02020603050405020304" pitchFamily="18" charset="0"/>
                <a:cs typeface="Times New Roman" panose="02020603050405020304" pitchFamily="18" charset="0"/>
              </a:rPr>
              <a:t>Project Objectives</a:t>
            </a:r>
          </a:p>
          <a:p>
            <a:r>
              <a:rPr lang="en-US" sz="2000" dirty="0">
                <a:solidFill>
                  <a:schemeClr val="bg1"/>
                </a:solidFill>
                <a:latin typeface="Times New Roman" panose="02020603050405020304" pitchFamily="18" charset="0"/>
                <a:cs typeface="Times New Roman" panose="02020603050405020304" pitchFamily="18" charset="0"/>
              </a:rPr>
              <a:t>The project is structured into three main components</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Exploratory Data Analysis (Task 1)</a:t>
            </a:r>
          </a:p>
          <a:p>
            <a:r>
              <a:rPr lang="en-US" sz="2000" b="1" dirty="0"/>
              <a:t>	</a:t>
            </a:r>
            <a:r>
              <a:rPr lang="en-US" sz="2000" b="1" dirty="0">
                <a:solidFill>
                  <a:schemeClr val="bg1"/>
                </a:solidFill>
                <a:latin typeface="Times New Roman" panose="02020603050405020304" pitchFamily="18" charset="0"/>
                <a:cs typeface="Times New Roman" panose="02020603050405020304" pitchFamily="18" charset="0"/>
              </a:rPr>
              <a:t>.Customer Behavior Analysis</a:t>
            </a:r>
            <a:r>
              <a:rPr lang="en-US" sz="2000" dirty="0">
                <a:solidFill>
                  <a:schemeClr val="bg1"/>
                </a:solidFill>
                <a:latin typeface="Times New Roman" panose="02020603050405020304" pitchFamily="18" charset="0"/>
                <a:cs typeface="Times New Roman" panose="02020603050405020304" pitchFamily="18" charset="0"/>
              </a:rPr>
              <a:t>: Understanding purchasing patterns across different stores.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.Data Cleaning &amp; Preprocessing</a:t>
            </a:r>
            <a:r>
              <a:rPr lang="en-US" sz="2000" dirty="0">
                <a:solidFill>
                  <a:schemeClr val="bg1"/>
                </a:solidFill>
                <a:latin typeface="Times New Roman" panose="02020603050405020304" pitchFamily="18" charset="0"/>
                <a:cs typeface="Times New Roman" panose="02020603050405020304" pitchFamily="18" charset="0"/>
              </a:rPr>
              <a:t>: Building pipelines to handle outliers and missing data.</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.Feature Analysis</a:t>
            </a:r>
            <a:r>
              <a:rPr lang="en-US" sz="2000" dirty="0">
                <a:solidFill>
                  <a:schemeClr val="bg1"/>
                </a:solidFill>
                <a:latin typeface="Times New Roman" panose="02020603050405020304" pitchFamily="18" charset="0"/>
                <a:cs typeface="Times New Roman" panose="02020603050405020304" pitchFamily="18" charset="0"/>
              </a:rPr>
              <a:t>: Examining factors like promotions, holidays, seasonality, competition, and store 				            	   characteristics.</a:t>
            </a:r>
          </a:p>
        </p:txBody>
      </p:sp>
      <p:sp>
        <p:nvSpPr>
          <p:cNvPr id="3" name="TextBox 2">
            <a:extLst>
              <a:ext uri="{FF2B5EF4-FFF2-40B4-BE49-F238E27FC236}">
                <a16:creationId xmlns:a16="http://schemas.microsoft.com/office/drawing/2014/main" id="{0A9E854C-BDA3-AE27-CC22-826F804AEC52}"/>
              </a:ext>
            </a:extLst>
          </p:cNvPr>
          <p:cNvSpPr txBox="1"/>
          <p:nvPr/>
        </p:nvSpPr>
        <p:spPr>
          <a:xfrm>
            <a:off x="4414345" y="218209"/>
            <a:ext cx="3993932" cy="523220"/>
          </a:xfrm>
          <a:prstGeom prst="rect">
            <a:avLst/>
          </a:prstGeom>
          <a:solidFill>
            <a:schemeClr val="accent2">
              <a:lumMod val="60000"/>
              <a:lumOff val="40000"/>
            </a:schemeClr>
          </a:solidFill>
        </p:spPr>
        <p:txBody>
          <a:bodyPr wrap="square" rtlCol="0">
            <a:spAutoFit/>
          </a:bodyPr>
          <a:lstStyle/>
          <a:p>
            <a:pPr algn="ctr"/>
            <a:r>
              <a:rPr lang="en-US" sz="2800" b="1" u="sng" dirty="0">
                <a:solidFill>
                  <a:schemeClr val="bg1"/>
                </a:solidFill>
              </a:rPr>
              <a:t>PROJECT OVERVIEW</a:t>
            </a:r>
            <a:endParaRPr lang="en-IN" sz="2800" b="1" u="sng" dirty="0">
              <a:solidFill>
                <a:schemeClr val="bg1"/>
              </a:solidFill>
            </a:endParaRPr>
          </a:p>
        </p:txBody>
      </p:sp>
    </p:spTree>
    <p:extLst>
      <p:ext uri="{BB962C8B-B14F-4D97-AF65-F5344CB8AC3E}">
        <p14:creationId xmlns:p14="http://schemas.microsoft.com/office/powerpoint/2010/main" val="153000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AF04FD6-B8A7-3359-D661-C44E7934915F}"/>
              </a:ext>
            </a:extLst>
          </p:cNvPr>
          <p:cNvGraphicFramePr>
            <a:graphicFrameLocks noGrp="1"/>
          </p:cNvGraphicFramePr>
          <p:nvPr>
            <p:extLst>
              <p:ext uri="{D42A27DB-BD31-4B8C-83A1-F6EECF244321}">
                <p14:modId xmlns:p14="http://schemas.microsoft.com/office/powerpoint/2010/main" val="3685657007"/>
              </p:ext>
            </p:extLst>
          </p:nvPr>
        </p:nvGraphicFramePr>
        <p:xfrm>
          <a:off x="0" y="0"/>
          <a:ext cx="12192000" cy="685800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1103516638"/>
                    </a:ext>
                  </a:extLst>
                </a:gridCol>
              </a:tblGrid>
              <a:tr h="6858000">
                <a:tc>
                  <a:txBody>
                    <a:bodyPr/>
                    <a:lstStyle/>
                    <a:p>
                      <a:endParaRPr lang="en-IN" dirty="0"/>
                    </a:p>
                  </a:txBody>
                  <a:tcPr>
                    <a:solidFill>
                      <a:schemeClr val="accent4">
                        <a:lumMod val="20000"/>
                        <a:lumOff val="80000"/>
                      </a:schemeClr>
                    </a:solidFill>
                  </a:tcPr>
                </a:tc>
                <a:extLst>
                  <a:ext uri="{0D108BD9-81ED-4DB2-BD59-A6C34878D82A}">
                    <a16:rowId xmlns:a16="http://schemas.microsoft.com/office/drawing/2014/main" val="4283221253"/>
                  </a:ext>
                </a:extLst>
              </a:tr>
            </a:tbl>
          </a:graphicData>
        </a:graphic>
      </p:graphicFrame>
      <p:sp>
        <p:nvSpPr>
          <p:cNvPr id="3" name="Rectangle 2">
            <a:extLst>
              <a:ext uri="{FF2B5EF4-FFF2-40B4-BE49-F238E27FC236}">
                <a16:creationId xmlns:a16="http://schemas.microsoft.com/office/drawing/2014/main" id="{7C3A005C-04F9-1FAC-D7CE-1CC5DBBA9676}"/>
              </a:ext>
            </a:extLst>
          </p:cNvPr>
          <p:cNvSpPr/>
          <p:nvPr/>
        </p:nvSpPr>
        <p:spPr>
          <a:xfrm>
            <a:off x="105102" y="104473"/>
            <a:ext cx="12086897" cy="1877437"/>
          </a:xfrm>
          <a:prstGeom prst="rect">
            <a:avLst/>
          </a:prstGeom>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Key to Explore</a:t>
            </a:r>
            <a:r>
              <a:rPr lang="en-US" sz="2400"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of promotions on sales and customer acquisition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Seasonal purchasing behaviors (Christmas, Easter, etc.)</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between sales and </a:t>
            </a:r>
            <a:r>
              <a:rPr lang="en-US" sz="2000" dirty="0">
                <a:latin typeface="Times New Roman" panose="02020603050405020304" pitchFamily="18" charset="0"/>
                <a:cs typeface="Times New Roman" panose="02020603050405020304" pitchFamily="18" charset="0"/>
              </a:rPr>
              <a:t>customer</a:t>
            </a:r>
            <a:r>
              <a:rPr lang="en-US" dirty="0">
                <a:latin typeface="Times New Roman" panose="02020603050405020304" pitchFamily="18" charset="0"/>
                <a:cs typeface="Times New Roman" panose="02020603050405020304" pitchFamily="18" charset="0"/>
              </a:rPr>
              <a:t> numbers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Effect of competition distance on store performance</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Store opening patterns and weekend sales impact</a:t>
            </a:r>
          </a:p>
        </p:txBody>
      </p:sp>
      <p:sp>
        <p:nvSpPr>
          <p:cNvPr id="6" name="Rectangle 5">
            <a:extLst>
              <a:ext uri="{FF2B5EF4-FFF2-40B4-BE49-F238E27FC236}">
                <a16:creationId xmlns:a16="http://schemas.microsoft.com/office/drawing/2014/main" id="{23A45A0A-D6A9-B4E8-57EA-25C0879A1865}"/>
              </a:ext>
            </a:extLst>
          </p:cNvPr>
          <p:cNvSpPr/>
          <p:nvPr/>
        </p:nvSpPr>
        <p:spPr>
          <a:xfrm>
            <a:off x="4456386" y="2155122"/>
            <a:ext cx="3909848" cy="430887"/>
          </a:xfrm>
          <a:prstGeom prst="rect">
            <a:avLst/>
          </a:prstGeom>
          <a:solidFill>
            <a:srgbClr val="FFC000"/>
          </a:solidFill>
        </p:spPr>
        <p:txBody>
          <a:bodyPr wrap="square">
            <a:spAutoFit/>
          </a:bodyPr>
          <a:lstStyle/>
          <a:p>
            <a:pPr algn="r"/>
            <a:r>
              <a:rPr lang="en-US" sz="2200" b="1" dirty="0">
                <a:latin typeface="Times New Roman" panose="02020603050405020304" pitchFamily="18" charset="0"/>
                <a:cs typeface="Times New Roman" panose="02020603050405020304" pitchFamily="18" charset="0"/>
              </a:rPr>
              <a:t>2. Predictive Modeling (Task 2)</a:t>
            </a:r>
            <a:endParaRPr lang="en-IN" sz="2200" b="1"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353B4BEB-CAD8-9A30-F114-DB323D9CA5F4}"/>
              </a:ext>
            </a:extLst>
          </p:cNvPr>
          <p:cNvSpPr>
            <a:spLocks noChangeArrowheads="1"/>
          </p:cNvSpPr>
          <p:nvPr/>
        </p:nvSpPr>
        <p:spPr bwMode="auto">
          <a:xfrm>
            <a:off x="103095" y="2649995"/>
            <a:ext cx="120889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ML 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sklearn pipelines with tree-based algorithms (Random Forest)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Approach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LSTM neural networks for time series forecasting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Creating temporal features from datetime columns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 loss function selection and performance analysis </a:t>
            </a:r>
          </a:p>
          <a:p>
            <a:pPr lvl="1" defTabSz="914400" eaLnBrk="0" fontAlgn="base" hangingPunct="0">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MLOps Implementation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serialization, versioning, and MLFlow integration </a:t>
            </a:r>
          </a:p>
        </p:txBody>
      </p:sp>
      <p:sp>
        <p:nvSpPr>
          <p:cNvPr id="8" name="Rectangle 7">
            <a:extLst>
              <a:ext uri="{FF2B5EF4-FFF2-40B4-BE49-F238E27FC236}">
                <a16:creationId xmlns:a16="http://schemas.microsoft.com/office/drawing/2014/main" id="{43A85666-0A91-A06A-1392-3CC5A7343C6E}"/>
              </a:ext>
            </a:extLst>
          </p:cNvPr>
          <p:cNvSpPr/>
          <p:nvPr/>
        </p:nvSpPr>
        <p:spPr>
          <a:xfrm>
            <a:off x="3972910" y="4191310"/>
            <a:ext cx="5328745" cy="430887"/>
          </a:xfrm>
          <a:prstGeom prst="rect">
            <a:avLst/>
          </a:prstGeom>
          <a:solidFill>
            <a:schemeClr val="accent1">
              <a:lumMod val="20000"/>
              <a:lumOff val="80000"/>
            </a:schemeClr>
          </a:solidFill>
        </p:spPr>
        <p:txBody>
          <a:bodyPr wrap="square">
            <a:spAutoFit/>
          </a:bodyPr>
          <a:lstStyle/>
          <a:p>
            <a:r>
              <a:rPr lang="en-US" sz="2200" b="1" dirty="0">
                <a:latin typeface="Times New Roman" panose="02020603050405020304" pitchFamily="18" charset="0"/>
                <a:cs typeface="Times New Roman" panose="02020603050405020304" pitchFamily="18" charset="0"/>
              </a:rPr>
              <a:t>3. Web Application Development (Task 3)</a:t>
            </a:r>
            <a:endParaRPr lang="en-IN" sz="2200" b="1"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1D983B52-5497-B2F0-6885-5A701BAE8496}"/>
              </a:ext>
            </a:extLst>
          </p:cNvPr>
          <p:cNvSpPr>
            <a:spLocks noChangeArrowheads="1"/>
          </p:cNvSpPr>
          <p:nvPr/>
        </p:nvSpPr>
        <p:spPr bwMode="auto">
          <a:xfrm>
            <a:off x="0" y="4808295"/>
            <a:ext cx="1208689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User-friendly dashboard  </a:t>
            </a:r>
          </a:p>
          <a:p>
            <a:pPr lvl="1"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inference using Streamlit </a:t>
            </a:r>
          </a:p>
          <a:p>
            <a:pPr lvl="1"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Parameters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ID, date, holiday indicators, promotion status </a:t>
            </a:r>
          </a:p>
          <a:p>
            <a:pPr lvl="1" defTabSz="914400" eaLnBrk="0" fontAlgn="base" hangingPunct="0">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Predicted sales amounts, customer numbers, and downloadable CSV reports </a:t>
            </a:r>
          </a:p>
        </p:txBody>
      </p:sp>
    </p:spTree>
    <p:extLst>
      <p:ext uri="{BB962C8B-B14F-4D97-AF65-F5344CB8AC3E}">
        <p14:creationId xmlns:p14="http://schemas.microsoft.com/office/powerpoint/2010/main" val="357984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8825058-29BF-D97C-DC23-D86578D0465F}"/>
              </a:ext>
            </a:extLst>
          </p:cNvPr>
          <p:cNvGraphicFramePr>
            <a:graphicFrameLocks noGrp="1"/>
          </p:cNvGraphicFramePr>
          <p:nvPr>
            <p:extLst>
              <p:ext uri="{D42A27DB-BD31-4B8C-83A1-F6EECF244321}">
                <p14:modId xmlns:p14="http://schemas.microsoft.com/office/powerpoint/2010/main" val="819519797"/>
              </p:ext>
            </p:extLst>
          </p:nvPr>
        </p:nvGraphicFramePr>
        <p:xfrm>
          <a:off x="0" y="0"/>
          <a:ext cx="12192000" cy="6858001"/>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798134397"/>
                    </a:ext>
                  </a:extLst>
                </a:gridCol>
              </a:tblGrid>
              <a:tr h="6858001">
                <a:tc>
                  <a:txBody>
                    <a:bodyPr/>
                    <a:lstStyle/>
                    <a:p>
                      <a:endParaRPr lang="en-IN" dirty="0"/>
                    </a:p>
                  </a:txBody>
                  <a:tcPr>
                    <a:gradFill flip="none" rotWithShape="1">
                      <a:gsLst>
                        <a:gs pos="0">
                          <a:schemeClr val="accent4">
                            <a:lumMod val="60000"/>
                            <a:lumOff val="40000"/>
                            <a:shade val="30000"/>
                            <a:satMod val="115000"/>
                          </a:schemeClr>
                        </a:gs>
                        <a:gs pos="50000">
                          <a:schemeClr val="accent4">
                            <a:lumMod val="60000"/>
                            <a:lumOff val="40000"/>
                            <a:shade val="67500"/>
                            <a:satMod val="115000"/>
                          </a:schemeClr>
                        </a:gs>
                        <a:gs pos="100000">
                          <a:schemeClr val="accent4">
                            <a:lumMod val="60000"/>
                            <a:lumOff val="40000"/>
                            <a:shade val="100000"/>
                            <a:satMod val="115000"/>
                          </a:schemeClr>
                        </a:gs>
                      </a:gsLst>
                      <a:path path="circle">
                        <a:fillToRect l="100000" t="100000"/>
                      </a:path>
                      <a:tileRect r="-100000" b="-100000"/>
                    </a:gradFill>
                  </a:tcPr>
                </a:tc>
                <a:extLst>
                  <a:ext uri="{0D108BD9-81ED-4DB2-BD59-A6C34878D82A}">
                    <a16:rowId xmlns:a16="http://schemas.microsoft.com/office/drawing/2014/main" val="2772084283"/>
                  </a:ext>
                </a:extLst>
              </a:tr>
            </a:tbl>
          </a:graphicData>
        </a:graphic>
      </p:graphicFrame>
      <p:graphicFrame>
        <p:nvGraphicFramePr>
          <p:cNvPr id="8" name="Table 7">
            <a:extLst>
              <a:ext uri="{FF2B5EF4-FFF2-40B4-BE49-F238E27FC236}">
                <a16:creationId xmlns:a16="http://schemas.microsoft.com/office/drawing/2014/main" id="{6A2648FE-E922-ADD5-1017-4AF2EEABAD8E}"/>
              </a:ext>
            </a:extLst>
          </p:cNvPr>
          <p:cNvGraphicFramePr>
            <a:graphicFrameLocks noGrp="1"/>
          </p:cNvGraphicFramePr>
          <p:nvPr>
            <p:extLst>
              <p:ext uri="{D42A27DB-BD31-4B8C-83A1-F6EECF244321}">
                <p14:modId xmlns:p14="http://schemas.microsoft.com/office/powerpoint/2010/main" val="320571294"/>
              </p:ext>
            </p:extLst>
          </p:nvPr>
        </p:nvGraphicFramePr>
        <p:xfrm>
          <a:off x="2469932" y="0"/>
          <a:ext cx="8860220" cy="683172"/>
        </p:xfrm>
        <a:graphic>
          <a:graphicData uri="http://schemas.openxmlformats.org/drawingml/2006/table">
            <a:tbl>
              <a:tblPr firstRow="1" bandRow="1">
                <a:tableStyleId>{5C22544A-7EE6-4342-B048-85BDC9FD1C3A}</a:tableStyleId>
              </a:tblPr>
              <a:tblGrid>
                <a:gridCol w="8860220">
                  <a:extLst>
                    <a:ext uri="{9D8B030D-6E8A-4147-A177-3AD203B41FA5}">
                      <a16:colId xmlns:a16="http://schemas.microsoft.com/office/drawing/2014/main" val="434919532"/>
                    </a:ext>
                  </a:extLst>
                </a:gridCol>
              </a:tblGrid>
              <a:tr h="683172">
                <a:tc>
                  <a:txBody>
                    <a:bodyPr/>
                    <a:lstStyle/>
                    <a:p>
                      <a:pPr algn="ctr"/>
                      <a:r>
                        <a:rPr lang="en-IN" sz="2400" dirty="0">
                          <a:solidFill>
                            <a:schemeClr val="tx1"/>
                          </a:solidFill>
                          <a:latin typeface="Times New Roman" panose="02020603050405020304" pitchFamily="18" charset="0"/>
                          <a:cs typeface="Times New Roman" panose="02020603050405020304" pitchFamily="18" charset="0"/>
                        </a:rPr>
                        <a:t>Task 1 - </a:t>
                      </a:r>
                      <a:r>
                        <a:rPr lang="en-US" sz="2400" dirty="0">
                          <a:solidFill>
                            <a:schemeClr val="tx1"/>
                          </a:solidFill>
                          <a:latin typeface="Times New Roman" panose="02020603050405020304" pitchFamily="18" charset="0"/>
                          <a:cs typeface="Times New Roman" panose="02020603050405020304" pitchFamily="18" charset="0"/>
                        </a:rPr>
                        <a:t>Exploration of customer purchasing </a:t>
                      </a:r>
                      <a:r>
                        <a:rPr lang="en-US" sz="2400" dirty="0" err="1">
                          <a:solidFill>
                            <a:schemeClr val="tx1"/>
                          </a:solidFill>
                          <a:latin typeface="Times New Roman" panose="02020603050405020304" pitchFamily="18" charset="0"/>
                          <a:cs typeface="Times New Roman" panose="02020603050405020304" pitchFamily="18" charset="0"/>
                        </a:rPr>
                        <a:t>Behaviour</a:t>
                      </a:r>
                      <a:r>
                        <a:rPr lang="en-US" sz="2400"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endParaRPr>
                    </a:p>
                  </a:txBody>
                  <a:tcPr/>
                </a:tc>
                <a:extLst>
                  <a:ext uri="{0D108BD9-81ED-4DB2-BD59-A6C34878D82A}">
                    <a16:rowId xmlns:a16="http://schemas.microsoft.com/office/drawing/2014/main" val="3187966637"/>
                  </a:ext>
                </a:extLst>
              </a:tr>
            </a:tbl>
          </a:graphicData>
        </a:graphic>
      </p:graphicFrame>
      <p:graphicFrame>
        <p:nvGraphicFramePr>
          <p:cNvPr id="9" name="Table 8">
            <a:extLst>
              <a:ext uri="{FF2B5EF4-FFF2-40B4-BE49-F238E27FC236}">
                <a16:creationId xmlns:a16="http://schemas.microsoft.com/office/drawing/2014/main" id="{CEC90668-C60F-4514-466F-3AC4C1833869}"/>
              </a:ext>
            </a:extLst>
          </p:cNvPr>
          <p:cNvGraphicFramePr>
            <a:graphicFrameLocks noGrp="1"/>
          </p:cNvGraphicFramePr>
          <p:nvPr>
            <p:extLst>
              <p:ext uri="{D42A27DB-BD31-4B8C-83A1-F6EECF244321}">
                <p14:modId xmlns:p14="http://schemas.microsoft.com/office/powerpoint/2010/main" val="3115385433"/>
              </p:ext>
            </p:extLst>
          </p:nvPr>
        </p:nvGraphicFramePr>
        <p:xfrm>
          <a:off x="0" y="719664"/>
          <a:ext cx="6495393" cy="6138336"/>
        </p:xfrm>
        <a:graphic>
          <a:graphicData uri="http://schemas.openxmlformats.org/drawingml/2006/table">
            <a:tbl>
              <a:tblPr firstRow="1" bandRow="1">
                <a:tableStyleId>{5C22544A-7EE6-4342-B048-85BDC9FD1C3A}</a:tableStyleId>
              </a:tblPr>
              <a:tblGrid>
                <a:gridCol w="6495393">
                  <a:extLst>
                    <a:ext uri="{9D8B030D-6E8A-4147-A177-3AD203B41FA5}">
                      <a16:colId xmlns:a16="http://schemas.microsoft.com/office/drawing/2014/main" val="3793419462"/>
                    </a:ext>
                  </a:extLst>
                </a:gridCol>
              </a:tblGrid>
              <a:tr h="6138336">
                <a:tc>
                  <a:txBody>
                    <a:bodyPr/>
                    <a:lstStyle/>
                    <a:p>
                      <a:r>
                        <a:rPr lang="en-US" sz="2000" b="0" i="0" u="none" strike="noStrike" kern="1200" baseline="0" dirty="0">
                          <a:solidFill>
                            <a:schemeClr val="tx1"/>
                          </a:solidFill>
                          <a:latin typeface="+mn-lt"/>
                          <a:ea typeface="+mn-ea"/>
                          <a:cs typeface="+mn-cs"/>
                        </a:rPr>
                        <a:t>Exploratory data analysis is the lifeblood of every meaningful machine-learning project. It helps us unravel the nature of the data and sometimes informs how you go about modelling. A careful exploration of the data encapsulates checking all available features, checking their interactions and correlation as well as their variability with respect to the target. </a:t>
                      </a:r>
                    </a:p>
                    <a:p>
                      <a:endParaRPr lang="en-US" sz="2000" b="0" i="0" u="none" strike="noStrike" kern="1200" baseline="0" dirty="0">
                        <a:solidFill>
                          <a:schemeClr val="tx1"/>
                        </a:solidFill>
                        <a:latin typeface="+mn-lt"/>
                        <a:ea typeface="+mn-ea"/>
                        <a:cs typeface="+mn-cs"/>
                      </a:endParaRPr>
                    </a:p>
                    <a:p>
                      <a:r>
                        <a:rPr lang="en-US" sz="2000" b="0" i="0" u="none" strike="noStrike" kern="1200" baseline="0" dirty="0">
                          <a:solidFill>
                            <a:schemeClr val="tx1"/>
                          </a:solidFill>
                          <a:latin typeface="+mn-lt"/>
                          <a:ea typeface="+mn-ea"/>
                          <a:cs typeface="+mn-cs"/>
                        </a:rPr>
                        <a:t>In this task, you seek to explore the </a:t>
                      </a:r>
                      <a:r>
                        <a:rPr lang="en-US" sz="2000" b="0" i="0" u="none" strike="noStrike" kern="1200" baseline="0" dirty="0" err="1">
                          <a:solidFill>
                            <a:schemeClr val="tx1"/>
                          </a:solidFill>
                          <a:latin typeface="+mn-lt"/>
                          <a:ea typeface="+mn-ea"/>
                          <a:cs typeface="+mn-cs"/>
                        </a:rPr>
                        <a:t>behaviour</a:t>
                      </a:r>
                      <a:r>
                        <a:rPr lang="en-US" sz="2000" b="0" i="0" u="none" strike="noStrike" kern="1200" baseline="0" dirty="0">
                          <a:solidFill>
                            <a:schemeClr val="tx1"/>
                          </a:solidFill>
                          <a:latin typeface="+mn-lt"/>
                          <a:ea typeface="+mn-ea"/>
                          <a:cs typeface="+mn-cs"/>
                        </a:rPr>
                        <a:t> of customers in the various stores. Our goal is to check how some measures such as promos and opening of new stores affect purchasing behavior. </a:t>
                      </a:r>
                    </a:p>
                    <a:p>
                      <a:endParaRPr lang="en-US" sz="2000" b="0" i="0" u="none" strike="noStrike" kern="1200" baseline="0" dirty="0">
                        <a:solidFill>
                          <a:schemeClr val="tx1"/>
                        </a:solidFill>
                        <a:latin typeface="+mn-lt"/>
                        <a:ea typeface="+mn-ea"/>
                        <a:cs typeface="+mn-cs"/>
                      </a:endParaRPr>
                    </a:p>
                    <a:p>
                      <a:r>
                        <a:rPr lang="en-US" sz="2000" b="0" i="0" u="none" strike="noStrike" kern="1200" baseline="0" dirty="0">
                          <a:solidFill>
                            <a:schemeClr val="tx1"/>
                          </a:solidFill>
                          <a:latin typeface="+mn-lt"/>
                          <a:ea typeface="+mn-ea"/>
                          <a:cs typeface="+mn-cs"/>
                        </a:rPr>
                        <a:t>To achieve this goal, you need to first clean the data. The data cleaning process will involve building pipelines to detect and handle outlier and missing data. This is particularly important because you don’t want to skew our analysis. </a:t>
                      </a:r>
                      <a:endParaRPr lang="en-IN" sz="2000" dirty="0">
                        <a:solidFill>
                          <a:schemeClr val="tx1"/>
                        </a:solidFill>
                      </a:endParaRPr>
                    </a:p>
                  </a:txBody>
                  <a:tcPr>
                    <a:solidFill>
                      <a:schemeClr val="accent6">
                        <a:lumMod val="40000"/>
                        <a:lumOff val="60000"/>
                      </a:schemeClr>
                    </a:solidFill>
                  </a:tcPr>
                </a:tc>
                <a:extLst>
                  <a:ext uri="{0D108BD9-81ED-4DB2-BD59-A6C34878D82A}">
                    <a16:rowId xmlns:a16="http://schemas.microsoft.com/office/drawing/2014/main" val="1569710673"/>
                  </a:ext>
                </a:extLst>
              </a:tr>
            </a:tbl>
          </a:graphicData>
        </a:graphic>
      </p:graphicFrame>
      <p:pic>
        <p:nvPicPr>
          <p:cNvPr id="10" name="Picture 4">
            <a:extLst>
              <a:ext uri="{FF2B5EF4-FFF2-40B4-BE49-F238E27FC236}">
                <a16:creationId xmlns:a16="http://schemas.microsoft.com/office/drawing/2014/main" id="{A54B9CEE-267D-6020-3F53-EBFD6CD5F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394" y="719663"/>
            <a:ext cx="5696606" cy="6138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78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4CDB9AA-8870-5BF8-81FD-2E1548F264B3}"/>
              </a:ext>
            </a:extLst>
          </p:cNvPr>
          <p:cNvSpPr/>
          <p:nvPr/>
        </p:nvSpPr>
        <p:spPr>
          <a:xfrm>
            <a:off x="3520965" y="0"/>
            <a:ext cx="6190593" cy="477054"/>
          </a:xfrm>
          <a:prstGeom prst="rect">
            <a:avLst/>
          </a:prstGeom>
          <a:solidFill>
            <a:schemeClr val="accent2"/>
          </a:solidFill>
        </p:spPr>
        <p:txBody>
          <a:bodyPr wrap="square" lIns="91440" tIns="45720" rIns="91440" bIns="45720">
            <a:spAutoFit/>
          </a:bodyPr>
          <a:lstStyle/>
          <a:p>
            <a:pPr algn="ctr"/>
            <a:r>
              <a:rPr lang="en-IN" sz="2400" b="1" u="sng" dirty="0">
                <a:latin typeface="Times New Roman" panose="02020603050405020304" pitchFamily="18" charset="0"/>
                <a:cs typeface="Times New Roman" panose="02020603050405020304" pitchFamily="18" charset="0"/>
              </a:rPr>
              <a:t>Average Monthly Sales</a:t>
            </a:r>
            <a:endParaRPr lang="en-US" sz="2400" b="1" u="sng" cap="none" spc="0" dirty="0">
              <a:ln w="0"/>
              <a:solidFill>
                <a:srgbClr val="FF0000"/>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9B6989C3-B3A0-7FB6-64EE-CCE8A4FA7DFE}"/>
              </a:ext>
            </a:extLst>
          </p:cNvPr>
          <p:cNvGraphicFramePr>
            <a:graphicFrameLocks noGrp="1"/>
          </p:cNvGraphicFramePr>
          <p:nvPr>
            <p:extLst>
              <p:ext uri="{D42A27DB-BD31-4B8C-83A1-F6EECF244321}">
                <p14:modId xmlns:p14="http://schemas.microsoft.com/office/powerpoint/2010/main" val="1130600813"/>
              </p:ext>
            </p:extLst>
          </p:nvPr>
        </p:nvGraphicFramePr>
        <p:xfrm>
          <a:off x="0" y="477054"/>
          <a:ext cx="12192000" cy="638094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3233139030"/>
                    </a:ext>
                  </a:extLst>
                </a:gridCol>
              </a:tblGrid>
              <a:tr h="6380946">
                <a:tc>
                  <a:txBody>
                    <a:bodyPr/>
                    <a:lstStyle/>
                    <a:p>
                      <a:endParaRPr lang="en-IN" dirty="0"/>
                    </a:p>
                  </a:txBody>
                  <a:tcPr>
                    <a:solidFill>
                      <a:schemeClr val="accent1"/>
                    </a:solidFill>
                  </a:tcPr>
                </a:tc>
                <a:extLst>
                  <a:ext uri="{0D108BD9-81ED-4DB2-BD59-A6C34878D82A}">
                    <a16:rowId xmlns:a16="http://schemas.microsoft.com/office/drawing/2014/main" val="2196593609"/>
                  </a:ext>
                </a:extLst>
              </a:tr>
            </a:tbl>
          </a:graphicData>
        </a:graphic>
      </p:graphicFrame>
      <p:sp>
        <p:nvSpPr>
          <p:cNvPr id="9" name="Rectangle: Rounded Corners 8">
            <a:extLst>
              <a:ext uri="{FF2B5EF4-FFF2-40B4-BE49-F238E27FC236}">
                <a16:creationId xmlns:a16="http://schemas.microsoft.com/office/drawing/2014/main" id="{257FCD46-011B-48F2-4A97-140E0AD41E9E}"/>
              </a:ext>
            </a:extLst>
          </p:cNvPr>
          <p:cNvSpPr/>
          <p:nvPr/>
        </p:nvSpPr>
        <p:spPr>
          <a:xfrm>
            <a:off x="0" y="477055"/>
            <a:ext cx="5927834" cy="329616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Highest Average Sales: December stands out with the bright yellow bar, indicating the peak of sales activity  possibly driven by holiday shopping or end-of-year promotions. </a:t>
            </a:r>
          </a:p>
          <a:p>
            <a:pPr lvl="0"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Lowest Average Sales: May records the lowest sales with a darker bar, suggesting a seasonal dip or off-peak customer activity. </a:t>
            </a:r>
          </a:p>
          <a:p>
            <a:pPr lvl="0"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Gradual Trend: The months leading to December show a general upward movement in sales, hinting at increasing customer engagement or seasonal campaigns as the year progresses</a:t>
            </a:r>
            <a:endParaRPr lang="en-IN" dirty="0"/>
          </a:p>
        </p:txBody>
      </p:sp>
      <p:sp>
        <p:nvSpPr>
          <p:cNvPr id="10" name="Oval 9">
            <a:extLst>
              <a:ext uri="{FF2B5EF4-FFF2-40B4-BE49-F238E27FC236}">
                <a16:creationId xmlns:a16="http://schemas.microsoft.com/office/drawing/2014/main" id="{C82F1314-0A06-B2BB-CA9B-A92A9B1AD645}"/>
              </a:ext>
            </a:extLst>
          </p:cNvPr>
          <p:cNvSpPr/>
          <p:nvPr/>
        </p:nvSpPr>
        <p:spPr>
          <a:xfrm>
            <a:off x="1" y="3773215"/>
            <a:ext cx="6096000" cy="3084785"/>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Marketing Focus: Leverage data-driven campaigns pre-December and address underperforming months with creative initiatives. </a:t>
            </a:r>
          </a:p>
          <a:p>
            <a:pPr lvl="0" eaLnBrk="0" fontAlgn="base" hangingPunct="0">
              <a:spcBef>
                <a:spcPct val="0"/>
              </a:spcBef>
              <a:spcAft>
                <a:spcPct val="0"/>
              </a:spcAft>
            </a:pPr>
            <a:r>
              <a:rPr lang="en-US" altLang="en-US" dirty="0">
                <a:solidFill>
                  <a:schemeClr val="tx1"/>
                </a:solidFill>
                <a:latin typeface="Times New Roman" panose="02020603050405020304" pitchFamily="18" charset="0"/>
                <a:cs typeface="Times New Roman" panose="02020603050405020304" pitchFamily="18" charset="0"/>
              </a:rPr>
              <a:t>Customer Segmentation: Consider timing discounts based on buyer categories early planners vs last-minute shoppers. </a:t>
            </a:r>
          </a:p>
        </p:txBody>
      </p:sp>
      <p:pic>
        <p:nvPicPr>
          <p:cNvPr id="11" name="Picture 2">
            <a:extLst>
              <a:ext uri="{FF2B5EF4-FFF2-40B4-BE49-F238E27FC236}">
                <a16:creationId xmlns:a16="http://schemas.microsoft.com/office/drawing/2014/main" id="{DD99FB17-9B4F-F754-ADBF-EB302FBCBF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477053"/>
            <a:ext cx="6096000" cy="638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976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03F5C3-62B5-E17A-D8B2-3B96D4398816}"/>
              </a:ext>
            </a:extLst>
          </p:cNvPr>
          <p:cNvSpPr txBox="1"/>
          <p:nvPr/>
        </p:nvSpPr>
        <p:spPr>
          <a:xfrm>
            <a:off x="2848303" y="81638"/>
            <a:ext cx="7517405" cy="461665"/>
          </a:xfrm>
          <a:prstGeom prst="rect">
            <a:avLst/>
          </a:prstGeom>
          <a:solidFill>
            <a:schemeClr val="accent4"/>
          </a:solidFill>
        </p:spPr>
        <p:txBody>
          <a:bodyPr wrap="square" rtlCol="0">
            <a:spAutoFit/>
          </a:bodyPr>
          <a:lstStyle/>
          <a:p>
            <a:r>
              <a:rPr lang="en-US" sz="2400" b="1" dirty="0">
                <a:latin typeface="Times New Roman" panose="02020603050405020304" pitchFamily="18" charset="0"/>
                <a:cs typeface="Times New Roman" panose="02020603050405020304" pitchFamily="18" charset="0"/>
              </a:rPr>
              <a:t>Sales: Weekends vs Weekdays for Stores Open All Week</a:t>
            </a:r>
            <a:endParaRPr lang="en-IN" sz="2400" u="sng" dirty="0">
              <a:latin typeface="Arial Black" panose="020B0A04020102020204" pitchFamily="34" charset="0"/>
            </a:endParaRPr>
          </a:p>
        </p:txBody>
      </p:sp>
      <p:sp>
        <p:nvSpPr>
          <p:cNvPr id="6" name="TextBox 5">
            <a:extLst>
              <a:ext uri="{FF2B5EF4-FFF2-40B4-BE49-F238E27FC236}">
                <a16:creationId xmlns:a16="http://schemas.microsoft.com/office/drawing/2014/main" id="{A93E415C-7282-C7EC-4FAB-FDD71834CEF2}"/>
              </a:ext>
            </a:extLst>
          </p:cNvPr>
          <p:cNvSpPr txBox="1"/>
          <p:nvPr/>
        </p:nvSpPr>
        <p:spPr>
          <a:xfrm>
            <a:off x="0" y="872360"/>
            <a:ext cx="6474372" cy="4893647"/>
          </a:xfrm>
          <a:prstGeom prst="rect">
            <a:avLst/>
          </a:prstGeom>
          <a:solidFill>
            <a:schemeClr val="accent4">
              <a:lumMod val="60000"/>
              <a:lumOff val="40000"/>
            </a:schemeClr>
          </a:solidFill>
        </p:spPr>
        <p:txBody>
          <a:bodyPr wrap="square" rtlCol="0">
            <a:spAutoFit/>
          </a:bodyPr>
          <a:lstStyle/>
          <a:p>
            <a:pPr lvl="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Weekday Sales (Green Bar): Significantly higher, averaging around ₹7,000. This indicates strong consumer activity during weekdays, possibly driven by regular shopping routines, working professionals making purchases during lunch breaks, or weekday discounts. </a:t>
            </a:r>
          </a:p>
          <a:p>
            <a:pPr lvl="0" eaLnBrk="0" fontAlgn="base" hangingPunct="0">
              <a:spcBef>
                <a:spcPct val="0"/>
              </a:spcBef>
              <a:spcAft>
                <a:spcPct val="0"/>
              </a:spcAf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Weekend Sales (Blue Bar): Lower, averaging about ₹3,000. This suggests reduced sales over the weekend, which may seem counterintuitive but could be influenced by factors like fewer store visits, reduced operational hours, or customers preferring online purchases when they’re at home. </a:t>
            </a:r>
          </a:p>
        </p:txBody>
      </p:sp>
      <p:pic>
        <p:nvPicPr>
          <p:cNvPr id="8" name="Picture 2">
            <a:extLst>
              <a:ext uri="{FF2B5EF4-FFF2-40B4-BE49-F238E27FC236}">
                <a16:creationId xmlns:a16="http://schemas.microsoft.com/office/drawing/2014/main" id="{F832354F-5909-A9CC-D068-4BC058D5AD2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00497" y="1097779"/>
            <a:ext cx="4342805" cy="3864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76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TotalTime>
  <Words>1435</Words>
  <Application>Microsoft Office PowerPoint</Application>
  <PresentationFormat>Widescreen</PresentationFormat>
  <Paragraphs>144</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 - 2.6 Building model with deep learning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amansharma0948@gmail.com</cp:lastModifiedBy>
  <cp:revision>15</cp:revision>
  <dcterms:created xsi:type="dcterms:W3CDTF">2025-02-11T15:00:48Z</dcterms:created>
  <dcterms:modified xsi:type="dcterms:W3CDTF">2025-06-25T08:13:20Z</dcterms:modified>
</cp:coreProperties>
</file>