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4" r:id="rId5"/>
    <p:sldId id="259" r:id="rId6"/>
    <p:sldId id="285" r:id="rId7"/>
    <p:sldId id="287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74"/>
    <a:srgbClr val="E9C46A"/>
    <a:srgbClr val="97EFD3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5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tkinter-tutoria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914401"/>
            <a:ext cx="8273242" cy="1929384"/>
          </a:xfrm>
        </p:spPr>
        <p:txBody>
          <a:bodyPr/>
          <a:lstStyle/>
          <a:p>
            <a:r>
              <a:rPr lang="en-US" b="1" dirty="0"/>
              <a:t>Next HIKES</a:t>
            </a:r>
            <a:br>
              <a:rPr lang="en-US" dirty="0"/>
            </a:br>
            <a:r>
              <a:rPr lang="en-US" sz="2800" b="1" dirty="0"/>
              <a:t>user Analytics in the Telecommunication </a:t>
            </a:r>
            <a:br>
              <a:rPr lang="en-US" sz="2800" b="1" dirty="0"/>
            </a:br>
            <a:r>
              <a:rPr lang="en-US" sz="2800" b="1" dirty="0"/>
              <a:t>Industry overview.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39" y="4014215"/>
            <a:ext cx="6891251" cy="1118894"/>
          </a:xfrm>
        </p:spPr>
        <p:txBody>
          <a:bodyPr/>
          <a:lstStyle/>
          <a:p>
            <a:r>
              <a:rPr lang="en-US" sz="2800" b="1" dirty="0"/>
              <a:t>Project Name :- Scientific Calculator by using GUI </a:t>
            </a:r>
          </a:p>
          <a:p>
            <a:r>
              <a:rPr lang="en-US" sz="2800" b="1" dirty="0"/>
              <a:t>Made by :- Aman Sharma​</a:t>
            </a:r>
          </a:p>
          <a:p>
            <a:endParaRPr lang="en-US" sz="2800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A0F04-AAF7-2E86-04CB-0881047C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282" y="0"/>
            <a:ext cx="2450089" cy="24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909" y="322118"/>
            <a:ext cx="4073235" cy="66549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About the Project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932710"/>
            <a:ext cx="11953128" cy="50093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scientific calculator is an </a:t>
            </a:r>
            <a:r>
              <a:rPr lang="en-US" b="1" dirty="0">
                <a:latin typeface="Arial" panose="020B0604020202020204" pitchFamily="34" charset="0"/>
              </a:rPr>
              <a:t>electronic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calculator</a:t>
            </a:r>
            <a:r>
              <a:rPr lang="en-US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 scientific calculator is </a:t>
            </a:r>
            <a:r>
              <a:rPr lang="en-US" sz="3200" b="1" dirty="0"/>
              <a:t>a specialized electronic device or software that can perform complex mathematical calculations, scientific functions, and statistical operations.</a:t>
            </a:r>
            <a:r>
              <a:rPr lang="en-US" sz="32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endParaRPr lang="en-US" sz="32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en-US" sz="3200" b="1" dirty="0"/>
              <a:t>They have more buttons than a standard calculator</a:t>
            </a:r>
            <a:r>
              <a:rPr lang="en-US" altLang="en-US" sz="3200" dirty="0"/>
              <a:t>. </a:t>
            </a:r>
            <a:r>
              <a:rPr lang="en-US" altLang="en-US" sz="3200" b="1" dirty="0"/>
              <a:t>Scientific calculators are used by students, scientists, engineers, and professionals.</a:t>
            </a:r>
          </a:p>
          <a:p>
            <a:pPr>
              <a:buNone/>
            </a:pPr>
            <a:r>
              <a:rPr lang="en-US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They are often used in math classes and on standardized tests, and are also used in fields like astronomy, physics, and chemistry.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>
              <a:buNone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023D9E-FDDA-8A48-611A-630AC448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934" y="0"/>
            <a:ext cx="3339066" cy="1837517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rgbClr val="FFFF00"/>
            </a:contourClr>
          </a:sp3d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223654"/>
            <a:ext cx="11433465" cy="4707081"/>
          </a:xfrm>
        </p:spPr>
        <p:txBody>
          <a:bodyPr/>
          <a:lstStyle/>
          <a:p>
            <a:pPr algn="l" fontAlgn="base"/>
            <a:br>
              <a:rPr lang="en-US" sz="1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</a:br>
            <a:r>
              <a: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</a:rPr>
              <a:t>1.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Python provides various option for developing graphical user interface(GUI).</a:t>
            </a:r>
            <a:br>
              <a:rPr lang="en-US" sz="2000" b="1" dirty="0">
                <a:solidFill>
                  <a:srgbClr val="FF0000"/>
                </a:solidFill>
                <a:latin typeface="Source Sans Pro" panose="020B0503030403020204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     The most </a:t>
            </a:r>
            <a:r>
              <a:rPr lang="en-US" sz="2000" b="1" dirty="0" err="1">
                <a:solidFill>
                  <a:srgbClr val="FF0000"/>
                </a:solidFill>
                <a:latin typeface="Source Sans Pro" panose="020B0503030403020204" pitchFamily="34" charset="0"/>
              </a:rPr>
              <a:t>impotant</a:t>
            </a:r>
            <a:r>
              <a:rPr lang="en-US" sz="2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 features are listed below.</a:t>
            </a:r>
            <a:br>
              <a:rPr lang="en-US" sz="2400" b="1" dirty="0">
                <a:solidFill>
                  <a:srgbClr val="FF0000"/>
                </a:solidFill>
                <a:latin typeface="Source Sans Pro" panose="020B0503030403020204" pitchFamily="34" charset="0"/>
              </a:rPr>
            </a:br>
            <a:b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</a:b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   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Tkinter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 = from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Tkinter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 import *</a:t>
            </a:r>
            <a:b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</a:b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Source Sans Pro" panose="020B0503030403020204" pitchFamily="34" charset="0"/>
              </a:rPr>
              <a:t>     </a:t>
            </a:r>
            <a:r>
              <a:rPr lang="en-US" sz="2400" b="1" dirty="0">
                <a:solidFill>
                  <a:srgbClr val="4B4F58"/>
                </a:solidFill>
                <a:latin typeface="Source Sans Pro" panose="020B0503030403020204" pitchFamily="34" charset="0"/>
              </a:rPr>
              <a:t>root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–  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window object.</a:t>
            </a:r>
            <a:b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font – 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The font style in which we want the information to get entered.</a:t>
            </a:r>
            <a:b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2400" b="1" dirty="0" err="1">
                <a:solidFill>
                  <a:srgbClr val="4B4F58"/>
                </a:solidFill>
                <a:latin typeface="Source Sans Pro" panose="020B0503030403020204" pitchFamily="34" charset="0"/>
              </a:rPr>
              <a:t>b</a:t>
            </a:r>
            <a:r>
              <a:rPr lang="en-US" sz="2400" b="1" i="0" dirty="0" err="1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g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– 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Stating the background color for the space.</a:t>
            </a:r>
            <a:b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2400" b="1" i="0" dirty="0" err="1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f</a:t>
            </a:r>
            <a:r>
              <a:rPr lang="en-US" sz="2400" b="1" dirty="0" err="1">
                <a:solidFill>
                  <a:srgbClr val="4B4F58"/>
                </a:solidFill>
                <a:latin typeface="Source Sans Pro" panose="020B0503030403020204" pitchFamily="34" charset="0"/>
              </a:rPr>
              <a:t>g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– 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Stating the color of the text appeared.</a:t>
            </a:r>
            <a:b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bd     –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 Border of the entry widget.</a:t>
            </a:r>
            <a:b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width – 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width of the entry widget.</a:t>
            </a:r>
            <a:b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     Finally, with the help of </a:t>
            </a:r>
            <a:r>
              <a:rPr lang="en-US" sz="2400" b="1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“.grid()” </a:t>
            </a:r>
            <a:r>
              <a:rPr lang="en-US" sz="24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  <a:t>we will set the position for the entry widget.</a:t>
            </a:r>
            <a:br>
              <a:rPr lang="en-US" sz="1800" b="0" i="0" dirty="0">
                <a:solidFill>
                  <a:srgbClr val="4B4F58"/>
                </a:solidFill>
                <a:effectLst/>
                <a:latin typeface="Source Sans Pro" panose="020B0503030403020204" pitchFamily="34" charset="0"/>
              </a:rPr>
            </a:br>
            <a:br>
              <a:rPr lang="en-IN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E51E2-2ABB-C1C9-0AC9-42CAFF383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3A5B8-6F54-B2EB-F378-8B74B0D4262D}"/>
              </a:ext>
            </a:extLst>
          </p:cNvPr>
          <p:cNvSpPr txBox="1"/>
          <p:nvPr/>
        </p:nvSpPr>
        <p:spPr>
          <a:xfrm>
            <a:off x="152399" y="920813"/>
            <a:ext cx="121608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Python offers multiple options for developing GUI (Graphical User Interface). Out of all the GUI    methods, </a:t>
            </a: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tkinter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is the most commonly used method. It is a standard Python interface to the Tk GUI  toolkit shipped with Python. </a:t>
            </a:r>
            <a:r>
              <a:rPr lang="en-US" sz="20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en-US" sz="2000" b="1" i="0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is the fastest and easiest way to create GUI applications. Creating a GUI using </a:t>
            </a:r>
            <a:r>
              <a:rPr lang="en-U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Tkinter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 is an easy task.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55D34-5748-8D92-E452-300D1DEDC829}"/>
              </a:ext>
            </a:extLst>
          </p:cNvPr>
          <p:cNvSpPr txBox="1"/>
          <p:nvPr/>
        </p:nvSpPr>
        <p:spPr>
          <a:xfrm>
            <a:off x="3002973" y="185911"/>
            <a:ext cx="77412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/>
              <a:t>Tools  Prepare for project for vs code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36" y="290946"/>
            <a:ext cx="9364702" cy="1382406"/>
          </a:xfrm>
        </p:spPr>
        <p:txBody>
          <a:bodyPr/>
          <a:lstStyle/>
          <a:p>
            <a:r>
              <a:rPr lang="en-IN" sz="6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</a:t>
            </a:r>
            <a:r>
              <a:rPr lang="en-IN" sz="60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esearch and Development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018308"/>
            <a:ext cx="12077699" cy="5839691"/>
          </a:xfrm>
        </p:spPr>
        <p:txBody>
          <a:bodyPr/>
          <a:lstStyle/>
          <a:p>
            <a:pPr marL="512064" indent="-457200">
              <a:buAutoNum type="arabicPeriod"/>
            </a:pPr>
            <a:r>
              <a:rPr lang="en-US" sz="28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Firstly , I had  see all the videos with the help of internet. For installation of all software. </a:t>
            </a:r>
          </a:p>
          <a:p>
            <a:pPr marL="512064" indent="-45720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So, what the process of using python coding of vs code. For making scientific calculator with the help of GUI.</a:t>
            </a:r>
          </a:p>
          <a:p>
            <a:pPr marL="512064" indent="-45720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Then, I reading all the application for using this . And after that go through all the software install in my pc. Like python, vs code, qt design.</a:t>
            </a:r>
          </a:p>
          <a:p>
            <a:pPr marL="512064" indent="-45720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had facing for more problems for running coding. But step by step resolve all the problem with the help of internet. Then I create the scientific calculator. </a:t>
            </a:r>
          </a:p>
          <a:p>
            <a:pPr marL="512064" indent="-45720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last , but very interested project for given us . And it will gain to more knowledge. for help of IT industry. </a:t>
            </a:r>
          </a:p>
          <a:p>
            <a:pPr marL="512064" indent="-457200">
              <a:buAutoNum type="arabicPeriod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Thanks for NEXT HIKES company for startup  internship project.   </a:t>
            </a:r>
          </a:p>
          <a:p>
            <a:pPr marL="512064" indent="-457200">
              <a:buAutoNum type="arabicPeriod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2064" indent="-457200">
              <a:buAutoNum type="arabicPeriod"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2064" indent="-457200">
              <a:buAutoNum type="arabicPeriod"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991" y="2628900"/>
            <a:ext cx="4000500" cy="93518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highlight>
                  <a:srgbClr val="808080"/>
                </a:highlight>
              </a:rPr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459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Century Gothic</vt:lpstr>
      <vt:lpstr>DM Sans Medium</vt:lpstr>
      <vt:lpstr>Google Sans</vt:lpstr>
      <vt:lpstr>Karla</vt:lpstr>
      <vt:lpstr>Nunito</vt:lpstr>
      <vt:lpstr>Source Sans Pro</vt:lpstr>
      <vt:lpstr>Univers Condensed Light</vt:lpstr>
      <vt:lpstr>Office Theme</vt:lpstr>
      <vt:lpstr>Next HIKES user Analytics in the Telecommunication  Industry overview.</vt:lpstr>
      <vt:lpstr>About the Project </vt:lpstr>
      <vt:lpstr> 1. Python provides various option for developing graphical user interface(GUI).      The most impotant features are listed below.      Tkinter = from Tkinter import *      root –  window object.      font – The font style in which we want the information to get entered.      bg    – Stating the background color for the space.      fg     – Stating the color of the text appeared.      bd     – Border of the entry widget.      width – width of the entry widget.      Finally, with the help of “.grid()” we will set the position for the entry widget.  </vt:lpstr>
      <vt:lpstr>Research and Development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15</cp:revision>
  <dcterms:created xsi:type="dcterms:W3CDTF">2024-11-26T05:25:34Z</dcterms:created>
  <dcterms:modified xsi:type="dcterms:W3CDTF">2024-11-30T09:31:19Z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