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>
        <p:scale>
          <a:sx d="100" n="129"/>
          <a:sy d="100" n="129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152705" cy="152705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4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968909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3709220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419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2642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ctrTitle"/>
          </p:nvPr>
        </p:nvSpPr>
        <p:spPr>
          <a:xfrm>
            <a:off x="1585452" y="1968909"/>
            <a:ext cx="7005484" cy="1496963"/>
          </a:xfr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 marL="0" indent="0">
              <a:buNone/>
            </a:pPr>
            <a:r>
              <a:rPr/>
              <a:t>Prototype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216742" y="3709220"/>
            <a:ext cx="7382308" cy="678426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Aman</a:t>
            </a:r>
            <a:r>
              <a:rPr/>
              <a:t> </a:t>
            </a:r>
            <a:r>
              <a:rPr/>
              <a:t>Das,</a:t>
            </a:r>
            <a:r>
              <a:rPr/>
              <a:t> </a:t>
            </a:r>
            <a:r>
              <a:rPr/>
              <a:t>Raj</a:t>
            </a:r>
            <a:r>
              <a:rPr/>
              <a:t> </a:t>
            </a:r>
            <a:r>
              <a:rPr/>
              <a:t>Pratap</a:t>
            </a:r>
            <a:r>
              <a:rPr/>
              <a:t> </a:t>
            </a:r>
            <a:r>
              <a:rPr/>
              <a:t>Singh,</a:t>
            </a:r>
            <a:r>
              <a:rPr/>
              <a:t> </a:t>
            </a:r>
            <a:r>
              <a:rPr/>
              <a:t>Shreyansh</a:t>
            </a:r>
            <a:r>
              <a:rPr/>
              <a:t> </a:t>
            </a:r>
            <a:r>
              <a:rPr/>
              <a:t>Mukhopadhyay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totype_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333500"/>
            <a:ext cx="36703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267200"/>
            <a:ext cx="8242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Presentation</dc:title>
  <dc:creator>Aman Das, Raj Pratap Singh, Shreyansh Mukhopadhyay</dc:creator>
  <cp:keywords/>
  <dcterms:created xsi:type="dcterms:W3CDTF">2022-11-16T10:47:39Z</dcterms:created>
  <dcterms:modified xsi:type="dcterms:W3CDTF">2022-11-16T10:47:39Z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2022-11-16</vt:lpwstr>
  </property>
  <property fmtid="{D5CDD505-2E9C-101B-9397-08002B2CF9AE}" pid="3" name="output">
    <vt:lpwstr/>
  </property>
</Properties>
</file>