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ACA"/>
    <a:srgbClr val="85CEFF"/>
    <a:srgbClr val="DC85FF"/>
    <a:srgbClr val="00EED2"/>
    <a:srgbClr val="D05872"/>
    <a:srgbClr val="C2313E"/>
    <a:srgbClr val="D67F58"/>
    <a:srgbClr val="E04E63"/>
    <a:srgbClr val="B76537"/>
    <a:srgbClr val="BB7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905" y="1655520"/>
            <a:ext cx="807689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05" y="3182570"/>
            <a:ext cx="807689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308127"/>
            <a:ext cx="8246071" cy="78960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502816"/>
            <a:ext cx="8246071" cy="324387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7107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5450"/>
            <a:ext cx="6710785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81176"/>
            <a:ext cx="8076896" cy="78961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93529"/>
            <a:ext cx="8237836" cy="751171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2020-11-05T13:33:07Z</dcterms:modified>
</cp:coreProperties>
</file>