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023100" cy="93091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69"/>
    <p:restoredTop sz="94660"/>
  </p:normalViewPr>
  <p:slideViewPr>
    <p:cSldViewPr showGuides="1" snapToGrid="0">
      <p:cViewPr varScale="1">
        <p:scale>
          <a:sx d="100" n="80"/>
          <a:sy d="100" n="8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63"/>
          <a:sy d="100" n="63"/>
        </p:scale>
        <p:origin x="280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handoutMaster" Target="handoutMasters/handoutMaster1.xml" /><Relationship Id="rId15" Type="http://schemas.openxmlformats.org/officeDocument/2006/relationships/customXml" Target="../customXml/item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7" Type="http://schemas.openxmlformats.org/officeDocument/2006/relationships/customXml" Target="../customXml/item3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6" Type="http://schemas.openxmlformats.org/officeDocument/2006/relationships/customXml" Target="../customXml/item2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Prototype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Aman</a:t>
            </a:r>
            <a:r>
              <a:rPr/>
              <a:t> </a:t>
            </a:r>
            <a:r>
              <a:rPr/>
              <a:t>Das,</a:t>
            </a:r>
            <a:r>
              <a:rPr/>
              <a:t> </a:t>
            </a:r>
            <a:r>
              <a:rPr/>
              <a:t>Raj</a:t>
            </a:r>
            <a:r>
              <a:rPr/>
              <a:t> </a:t>
            </a:r>
            <a:r>
              <a:rPr/>
              <a:t>Pratap</a:t>
            </a:r>
            <a:r>
              <a:rPr/>
              <a:t> </a:t>
            </a:r>
            <a:r>
              <a:rPr/>
              <a:t>Singh,</a:t>
            </a:r>
            <a:r>
              <a:rPr/>
              <a:t> </a:t>
            </a:r>
            <a:r>
              <a:rPr/>
              <a:t>Shreyansh</a:t>
            </a:r>
            <a:r>
              <a:rPr/>
              <a:t> </a:t>
            </a:r>
            <a:r>
              <a:rPr/>
              <a:t>Mukhopadhyay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totype_Presentat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2044700"/>
            <a:ext cx="45974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092200" y="5727700"/>
            <a:ext cx="8940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Course Title</vt:lpstr>
      <vt:lpstr>Course Description</vt:lpstr>
      <vt:lpstr>Course Objectives</vt:lpstr>
      <vt:lpstr>Required Materials</vt:lpstr>
      <vt:lpstr>Instructional Methods</vt:lpstr>
      <vt:lpstr>Schedule</vt:lpstr>
      <vt:lpstr>Assessment Criteria</vt:lpstr>
      <vt:lpstr>Resources</vt:lpstr>
      <vt:lpstr>Instructor Contact Information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Presentation</dc:title>
  <dc:creator>Aman Das, Raj Pratap Singh, Shreyansh Mukhopadhyay</dc:creator>
  <cp:keywords/>
  <dcterms:created xsi:type="dcterms:W3CDTF">2022-11-14T16:25:30Z</dcterms:created>
  <dcterms:modified xsi:type="dcterms:W3CDTF">2022-11-14T16:25:30Z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2022-11-14</vt:lpwstr>
  </property>
  <property fmtid="{D5CDD505-2E9C-101B-9397-08002B2CF9AE}" pid="3" name="output">
    <vt:lpwstr/>
  </property>
</Properties>
</file>