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>
        <p:scale>
          <a:sx d="100" n="129"/>
          <a:sy d="100" n="129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152705" cy="152705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4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4" y="1777179"/>
            <a:ext cx="8008376" cy="149696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7" y="3318385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3171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9871"/>
            <a:ext cx="8246070" cy="3598603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6" y="413911"/>
            <a:ext cx="647486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2" y="1150374"/>
            <a:ext cx="6496665" cy="3545497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0527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817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5416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817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5416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ctrTitle"/>
          </p:nvPr>
        </p:nvSpPr>
        <p:spPr>
          <a:xfrm>
            <a:off x="567814" y="1777179"/>
            <a:ext cx="8008376" cy="1496962"/>
          </a:xfr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 marL="0" indent="0">
              <a:buNone/>
            </a:pPr>
            <a:r>
              <a:rPr/>
              <a:t>Prototype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575187" y="3318385"/>
            <a:ext cx="8001000" cy="678426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Aman</a:t>
            </a:r>
            <a:r>
              <a:rPr/>
              <a:t> </a:t>
            </a:r>
            <a:r>
              <a:rPr/>
              <a:t>Das,</a:t>
            </a:r>
            <a:r>
              <a:rPr/>
              <a:t> </a:t>
            </a:r>
            <a:r>
              <a:rPr/>
              <a:t>Raj</a:t>
            </a:r>
            <a:r>
              <a:rPr/>
              <a:t> </a:t>
            </a:r>
            <a:r>
              <a:rPr/>
              <a:t>Pratap</a:t>
            </a:r>
            <a:r>
              <a:rPr/>
              <a:t> </a:t>
            </a:r>
            <a:r>
              <a:rPr/>
              <a:t>Singh,</a:t>
            </a:r>
            <a:r>
              <a:rPr/>
              <a:t> </a:t>
            </a:r>
            <a:r>
              <a:rPr/>
              <a:t>Shreyansh</a:t>
            </a:r>
            <a:r>
              <a:rPr/>
              <a:t> </a:t>
            </a:r>
            <a:r>
              <a:rPr/>
              <a:t>Mukhopadhyay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6" y="413911"/>
            <a:ext cx="6474869" cy="72534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31711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31711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6" y="413911"/>
            <a:ext cx="6474869" cy="72534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31711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totype_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68400"/>
            <a:ext cx="38608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254500"/>
            <a:ext cx="8242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31711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Presentation</dc:title>
  <dc:creator>Aman Das, Raj Pratap Singh, Shreyansh Mukhopadhyay</dc:creator>
  <cp:keywords/>
  <dcterms:created xsi:type="dcterms:W3CDTF">2022-11-14T18:16:25Z</dcterms:created>
  <dcterms:modified xsi:type="dcterms:W3CDTF">2022-11-14T18:16:25Z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2022-11-14</vt:lpwstr>
  </property>
  <property fmtid="{D5CDD505-2E9C-101B-9397-08002B2CF9AE}" pid="3" name="output">
    <vt:lpwstr/>
  </property>
</Properties>
</file>