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588" y="203527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768210"/>
            <a:ext cx="695030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2018-08-06T10:02:21Z</dcterms:modified>
</cp:coreProperties>
</file>