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F46"/>
    <a:srgbClr val="FF8225"/>
    <a:srgbClr val="FF2549"/>
    <a:srgbClr val="5DD5FF"/>
    <a:srgbClr val="FF0D97"/>
    <a:srgbClr val="0000CC"/>
    <a:srgbClr val="003635"/>
    <a:srgbClr val="9EFF29"/>
    <a:srgbClr val="C80064"/>
    <a:srgbClr val="C33A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9" d="100"/>
          <a:sy n="129" d="100"/>
        </p:scale>
        <p:origin x="-348" y="-6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9433" y="2286001"/>
            <a:ext cx="7573295" cy="183617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003F46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2060" y="4114800"/>
            <a:ext cx="7588043" cy="648929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442" y="349699"/>
            <a:ext cx="8259098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3F4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27354"/>
            <a:ext cx="8246070" cy="3451121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189" y="413911"/>
            <a:ext cx="6857040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3F4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948" y="1187244"/>
            <a:ext cx="6880123" cy="350862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190" y="330638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3F4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11271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083668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11271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083668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573" y="2403988"/>
            <a:ext cx="8104239" cy="1659188"/>
          </a:xfrm>
        </p:spPr>
        <p:txBody>
          <a:bodyPr>
            <a:normAutofit/>
          </a:bodyPr>
          <a:lstStyle/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9324" y="3974685"/>
            <a:ext cx="8118986" cy="730043"/>
          </a:xfrm>
        </p:spPr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2018-10-11T15:51:52Z</dcterms:modified>
</cp:coreProperties>
</file>