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4" y="1777179"/>
            <a:ext cx="8008376" cy="149696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3318385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3171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9871"/>
            <a:ext cx="8246070" cy="3598603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6" y="413911"/>
            <a:ext cx="647486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2" y="1150374"/>
            <a:ext cx="6496665" cy="3545497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0527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8177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5416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8177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5416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942" y="1858297"/>
            <a:ext cx="8067368" cy="161494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6" y="3451117"/>
            <a:ext cx="8096864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2018-10-11T15:02:39Z</dcterms:modified>
</cp:coreProperties>
</file>