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2" r:id="rId3"/>
    <p:sldId id="277" r:id="rId4"/>
    <p:sldId id="278" r:id="rId5"/>
    <p:sldId id="279" r:id="rId6"/>
    <p:sldId id="281" r:id="rId7"/>
    <p:sldId id="282" r:id="rId8"/>
    <p:sldId id="283" r:id="rId9"/>
    <p:sldId id="280" r:id="rId10"/>
    <p:sldId id="258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8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27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8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486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33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8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9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1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FB1D-0843-4141-8EE9-D243BD6CB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270" y="2404534"/>
            <a:ext cx="8749364" cy="1646302"/>
          </a:xfrm>
        </p:spPr>
        <p:txBody>
          <a:bodyPr/>
          <a:lstStyle/>
          <a:p>
            <a:r>
              <a:rPr lang="en-IN" dirty="0"/>
              <a:t>Laravel Concept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52A00-D0F8-4313-8E8C-FF3D3486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Aman </a:t>
            </a:r>
            <a:r>
              <a:rPr lang="en-IN" sz="4800" dirty="0" err="1"/>
              <a:t>Aswal</a:t>
            </a:r>
            <a:endParaRPr lang="en-IN" sz="4800" dirty="0"/>
          </a:p>
          <a:p>
            <a:endParaRPr lang="en-IN" sz="4800" dirty="0"/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2066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C90-9BF0-8B99-23F4-A0F1C0CE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Topic Gone through so far: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29A7F-B823-8BF6-1D2F-76C062EB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Validation</a:t>
            </a:r>
          </a:p>
          <a:p>
            <a:r>
              <a:rPr lang="en-IN" dirty="0"/>
              <a:t>Select query in data</a:t>
            </a:r>
          </a:p>
          <a:p>
            <a:r>
              <a:rPr lang="en-IN" dirty="0"/>
              <a:t>Update query in data</a:t>
            </a:r>
          </a:p>
          <a:p>
            <a:r>
              <a:rPr lang="en-IN" dirty="0"/>
              <a:t>Delete query in data</a:t>
            </a:r>
          </a:p>
          <a:p>
            <a:r>
              <a:rPr lang="en-IN" dirty="0"/>
              <a:t>Handle Session</a:t>
            </a:r>
          </a:p>
          <a:p>
            <a:r>
              <a:rPr lang="en-IN" dirty="0" err="1"/>
              <a:t>Seeder</a:t>
            </a:r>
            <a:r>
              <a:rPr lang="en-IN" dirty="0"/>
              <a:t> &amp; Faker</a:t>
            </a:r>
          </a:p>
          <a:p>
            <a:r>
              <a:rPr lang="en-IN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173038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852A00-D0F8-4313-8E8C-FF3D34863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541494"/>
            <a:ext cx="6815669" cy="2436905"/>
          </a:xfrm>
        </p:spPr>
        <p:txBody>
          <a:bodyPr>
            <a:normAutofit/>
          </a:bodyPr>
          <a:lstStyle/>
          <a:p>
            <a:r>
              <a:rPr lang="en-IN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423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6F151-A09E-429E-D32B-E04FB9D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3829"/>
            <a:ext cx="3854528" cy="1278466"/>
          </a:xfrm>
        </p:spPr>
        <p:txBody>
          <a:bodyPr>
            <a:normAutofit/>
          </a:bodyPr>
          <a:lstStyle/>
          <a:p>
            <a:r>
              <a:rPr lang="en-IN" sz="4000" dirty="0"/>
              <a:t>Routing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3C205C-5D4D-2A19-0BCD-75D21276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102" y="2135129"/>
            <a:ext cx="3568883" cy="22861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DC6B17-DB6C-591A-2354-53C2FA01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Route::get('demo2/{name}/{id?}',function($</a:t>
            </a:r>
            <a:r>
              <a:rPr lang="en-US" dirty="0" err="1"/>
              <a:t>name,$id</a:t>
            </a:r>
            <a:r>
              <a:rPr lang="en-US" dirty="0"/>
              <a:t>=null)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$data=compact('</a:t>
            </a:r>
            <a:r>
              <a:rPr lang="en-US" dirty="0" err="1"/>
              <a:t>name','id</a:t>
            </a:r>
            <a:r>
              <a:rPr lang="en-US" dirty="0"/>
              <a:t>');</a:t>
            </a:r>
          </a:p>
          <a:p>
            <a:r>
              <a:rPr lang="en-US" dirty="0"/>
              <a:t>    return view('first')-&gt;with($data);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787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6F151-A09E-429E-D32B-E04FB9D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3829"/>
            <a:ext cx="3854528" cy="1278466"/>
          </a:xfrm>
        </p:spPr>
        <p:txBody>
          <a:bodyPr>
            <a:normAutofit/>
          </a:bodyPr>
          <a:lstStyle/>
          <a:p>
            <a:r>
              <a:rPr lang="en-IN" sz="4000" dirty="0"/>
              <a:t>Blade Template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3C205C-5D4D-2A19-0BCD-75D21276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33102" y="895149"/>
            <a:ext cx="3568883" cy="558265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DC6B17-DB6C-591A-2354-53C2FA01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Route::get('</a:t>
            </a:r>
            <a:r>
              <a:rPr lang="en-US" sz="1700" dirty="0" err="1"/>
              <a:t>BladeTemp</a:t>
            </a:r>
            <a:r>
              <a:rPr lang="en-US" sz="1700" dirty="0"/>
              <a:t>',function()</a:t>
            </a:r>
          </a:p>
          <a:p>
            <a:r>
              <a:rPr lang="en-US" sz="1700" dirty="0"/>
              <a:t>{</a:t>
            </a:r>
          </a:p>
          <a:p>
            <a:r>
              <a:rPr lang="en-US" sz="1700" dirty="0"/>
              <a:t>return view ('</a:t>
            </a:r>
            <a:r>
              <a:rPr lang="en-US" sz="1700" dirty="0" err="1"/>
              <a:t>trynow</a:t>
            </a:r>
            <a:r>
              <a:rPr lang="en-US" sz="1700" dirty="0"/>
              <a:t>');</a:t>
            </a:r>
          </a:p>
          <a:p>
            <a:r>
              <a:rPr lang="en-US" sz="1700" dirty="0"/>
              <a:t>});</a:t>
            </a:r>
          </a:p>
          <a:p>
            <a:endParaRPr lang="en-US" sz="1700" dirty="0"/>
          </a:p>
          <a:p>
            <a:r>
              <a:rPr lang="nn-NO" sz="1700" dirty="0"/>
              <a:t>@for ($i=0;$i&lt;10;$i++)</a:t>
            </a:r>
          </a:p>
          <a:p>
            <a:r>
              <a:rPr lang="nn-NO" sz="1700" dirty="0"/>
              <a:t>    &lt;h1&gt;hey&lt;/h1&gt;</a:t>
            </a:r>
          </a:p>
          <a:p>
            <a:r>
              <a:rPr lang="nn-NO" sz="1700" dirty="0"/>
              <a:t>@endfor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6672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6F151-A09E-429E-D32B-E04FB9D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4578"/>
            <a:ext cx="3854528" cy="1278466"/>
          </a:xfrm>
        </p:spPr>
        <p:txBody>
          <a:bodyPr>
            <a:normAutofit/>
          </a:bodyPr>
          <a:lstStyle/>
          <a:p>
            <a:r>
              <a:rPr lang="en-IN" sz="2200" dirty="0"/>
              <a:t>Layout of Blade Directives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3C205C-5D4D-2A19-0BCD-75D21276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33102" y="895149"/>
            <a:ext cx="3568883" cy="558265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DC6B17-DB6C-591A-2354-53C2FA01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252312"/>
            <a:ext cx="3854528" cy="4100361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@include ('</a:t>
            </a:r>
            <a:r>
              <a:rPr lang="en-US" sz="1700" dirty="0" err="1"/>
              <a:t>layouts.header</a:t>
            </a:r>
            <a:r>
              <a:rPr lang="en-US" sz="1700" dirty="0"/>
              <a:t>')</a:t>
            </a:r>
          </a:p>
          <a:p>
            <a:r>
              <a:rPr lang="en-US" sz="1700" dirty="0"/>
              <a:t>&lt;div class="container"&gt;</a:t>
            </a:r>
          </a:p>
          <a:p>
            <a:r>
              <a:rPr lang="en-US" sz="1700" dirty="0"/>
              <a:t>    @yield(‘main')</a:t>
            </a:r>
          </a:p>
          <a:p>
            <a:r>
              <a:rPr lang="en-US" sz="1700" dirty="0"/>
              <a:t>&lt;/div&gt;</a:t>
            </a:r>
          </a:p>
          <a:p>
            <a:r>
              <a:rPr lang="en-US" sz="1700" dirty="0"/>
              <a:t>@include ('</a:t>
            </a:r>
            <a:r>
              <a:rPr lang="en-US" sz="1700" dirty="0" err="1"/>
              <a:t>layouts.footer</a:t>
            </a:r>
            <a:r>
              <a:rPr lang="en-US" sz="1700" dirty="0"/>
              <a:t>’)</a:t>
            </a:r>
          </a:p>
          <a:p>
            <a:r>
              <a:rPr lang="en-US" sz="1700" dirty="0"/>
              <a:t>@extends('layouts.main’)</a:t>
            </a:r>
          </a:p>
          <a:p>
            <a:endParaRPr lang="en-US" sz="1700" dirty="0"/>
          </a:p>
          <a:p>
            <a:r>
              <a:rPr lang="en-US" sz="1700" dirty="0"/>
              <a:t>@section(‘main')</a:t>
            </a:r>
          </a:p>
          <a:p>
            <a:r>
              <a:rPr lang="en-US" sz="1700" dirty="0"/>
              <a:t>&lt;h4&gt;</a:t>
            </a:r>
          </a:p>
          <a:p>
            <a:r>
              <a:rPr lang="en-US" sz="1700" dirty="0"/>
              <a:t>    Calling from main section</a:t>
            </a:r>
          </a:p>
          <a:p>
            <a:r>
              <a:rPr lang="en-US" sz="1700" dirty="0"/>
              <a:t>&lt;/h4&gt;</a:t>
            </a:r>
          </a:p>
          <a:p>
            <a:r>
              <a:rPr lang="en-US" sz="1700" dirty="0"/>
              <a:t>@endsection</a:t>
            </a:r>
          </a:p>
        </p:txBody>
      </p:sp>
    </p:spTree>
    <p:extLst>
      <p:ext uri="{BB962C8B-B14F-4D97-AF65-F5344CB8AC3E}">
        <p14:creationId xmlns:p14="http://schemas.microsoft.com/office/powerpoint/2010/main" val="415544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6F151-A09E-429E-D32B-E04FB9D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133"/>
            <a:ext cx="3854528" cy="693019"/>
          </a:xfrm>
        </p:spPr>
        <p:txBody>
          <a:bodyPr>
            <a:normAutofit fontScale="90000"/>
          </a:bodyPr>
          <a:lstStyle/>
          <a:p>
            <a:r>
              <a:rPr lang="en-IN" sz="2200" dirty="0"/>
              <a:t>Controller</a:t>
            </a:r>
            <a:br>
              <a:rPr lang="en-IN" sz="2200" dirty="0"/>
            </a:br>
            <a:r>
              <a:rPr lang="en-IN" sz="2200" dirty="0"/>
              <a:t>Step 1: Creating Route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3C205C-5D4D-2A19-0BCD-75D21276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62946" y="2075765"/>
            <a:ext cx="3673560" cy="253473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DC6B17-DB6C-591A-2354-53C2FA01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483318"/>
            <a:ext cx="3854528" cy="4254366"/>
          </a:xfrm>
        </p:spPr>
        <p:txBody>
          <a:bodyPr>
            <a:normAutofit/>
          </a:bodyPr>
          <a:lstStyle/>
          <a:p>
            <a:r>
              <a:rPr lang="en-US" sz="1700" dirty="0"/>
              <a:t>Route::get('/</a:t>
            </a:r>
            <a:r>
              <a:rPr lang="en-US" sz="1700" dirty="0" err="1"/>
              <a:t>custumers</a:t>
            </a:r>
            <a:r>
              <a:rPr lang="en-US" sz="1700" dirty="0"/>
              <a:t>',[</a:t>
            </a:r>
            <a:r>
              <a:rPr lang="en-US" sz="1700" dirty="0" err="1"/>
              <a:t>Customercontroller</a:t>
            </a:r>
            <a:r>
              <a:rPr lang="en-US" sz="1700" dirty="0"/>
              <a:t>::</a:t>
            </a:r>
            <a:r>
              <a:rPr lang="en-US" sz="1700" dirty="0" err="1"/>
              <a:t>class,'index</a:t>
            </a:r>
            <a:r>
              <a:rPr lang="en-US" sz="1700" dirty="0"/>
              <a:t>’]);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Route::post('/</a:t>
            </a:r>
            <a:r>
              <a:rPr lang="en-US" sz="1700" dirty="0" err="1"/>
              <a:t>custumers</a:t>
            </a:r>
            <a:r>
              <a:rPr lang="en-US" sz="1700" dirty="0"/>
              <a:t>',[</a:t>
            </a:r>
            <a:r>
              <a:rPr lang="en-US" sz="1700" dirty="0" err="1"/>
              <a:t>Customercontroller</a:t>
            </a:r>
            <a:r>
              <a:rPr lang="en-US" sz="1700" dirty="0"/>
              <a:t>::</a:t>
            </a:r>
            <a:r>
              <a:rPr lang="en-US" sz="1700" dirty="0" err="1"/>
              <a:t>class,'store</a:t>
            </a:r>
            <a:r>
              <a:rPr lang="en-US" sz="1700" dirty="0"/>
              <a:t>’]);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3873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6F151-A09E-429E-D32B-E04FB9D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598" y="288758"/>
            <a:ext cx="3854528" cy="885525"/>
          </a:xfrm>
        </p:spPr>
        <p:txBody>
          <a:bodyPr>
            <a:normAutofit fontScale="90000"/>
          </a:bodyPr>
          <a:lstStyle/>
          <a:p>
            <a:r>
              <a:rPr lang="en-IN" sz="2200" dirty="0"/>
              <a:t>Controller</a:t>
            </a:r>
            <a:br>
              <a:rPr lang="en-IN" sz="2200" dirty="0"/>
            </a:br>
            <a:r>
              <a:rPr lang="en-IN" sz="2200" dirty="0"/>
              <a:t>Step 2: Creating Controller &amp;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DC6B17-DB6C-591A-2354-53C2FA01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5267" y="1751798"/>
            <a:ext cx="3854528" cy="4254366"/>
          </a:xfrm>
        </p:spPr>
        <p:txBody>
          <a:bodyPr>
            <a:normAutofit fontScale="77500" lnSpcReduction="20000"/>
          </a:bodyPr>
          <a:lstStyle/>
          <a:p>
            <a:r>
              <a:rPr lang="en-US" sz="1700" dirty="0"/>
              <a:t> public function index()</a:t>
            </a:r>
          </a:p>
          <a:p>
            <a:r>
              <a:rPr lang="en-US" sz="1700" dirty="0"/>
              <a:t>    {</a:t>
            </a:r>
          </a:p>
          <a:p>
            <a:r>
              <a:rPr lang="en-US" sz="1700" dirty="0"/>
              <a:t>        return view('customer'); </a:t>
            </a:r>
          </a:p>
          <a:p>
            <a:r>
              <a:rPr lang="en-US" sz="1700" dirty="0"/>
              <a:t>    }</a:t>
            </a:r>
          </a:p>
          <a:p>
            <a:endParaRPr lang="en-US" sz="1700" dirty="0"/>
          </a:p>
          <a:p>
            <a:r>
              <a:rPr lang="en-US" sz="1700" dirty="0"/>
              <a:t>    public function store(Request $request)</a:t>
            </a:r>
          </a:p>
          <a:p>
            <a:r>
              <a:rPr lang="en-US" sz="1700" dirty="0"/>
              <a:t>    {</a:t>
            </a:r>
          </a:p>
          <a:p>
            <a:r>
              <a:rPr lang="en-US" sz="1700" dirty="0"/>
              <a:t>        echo "&lt;pre&gt;";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print_r</a:t>
            </a:r>
            <a:r>
              <a:rPr lang="en-US" sz="1700" dirty="0"/>
              <a:t>($request-&gt;all());</a:t>
            </a:r>
          </a:p>
          <a:p>
            <a:r>
              <a:rPr lang="en-US" sz="1700" dirty="0"/>
              <a:t>        $customers=new Customer;</a:t>
            </a:r>
          </a:p>
          <a:p>
            <a:r>
              <a:rPr lang="en-US" sz="1700" dirty="0"/>
              <a:t>        $customers-&gt;name=$request['username'];</a:t>
            </a:r>
          </a:p>
          <a:p>
            <a:r>
              <a:rPr lang="en-US" sz="1700" dirty="0"/>
              <a:t>        $customers-&gt;password=$request['password'];</a:t>
            </a:r>
          </a:p>
          <a:p>
            <a:r>
              <a:rPr lang="en-US" sz="1700" dirty="0"/>
              <a:t>        $customers-&gt;save();</a:t>
            </a:r>
          </a:p>
          <a:p>
            <a:r>
              <a:rPr lang="en-US" sz="17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1839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6F151-A09E-429E-D32B-E04FB9D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142" y="1029904"/>
            <a:ext cx="3854528" cy="693019"/>
          </a:xfrm>
        </p:spPr>
        <p:txBody>
          <a:bodyPr>
            <a:normAutofit fontScale="90000"/>
          </a:bodyPr>
          <a:lstStyle/>
          <a:p>
            <a:r>
              <a:rPr lang="en-IN" sz="2200" dirty="0"/>
              <a:t>Controller</a:t>
            </a:r>
            <a:br>
              <a:rPr lang="en-IN" sz="2200" dirty="0"/>
            </a:br>
            <a:r>
              <a:rPr lang="en-IN" sz="2200" dirty="0"/>
              <a:t>Step 3: Creating Model and connecting to our 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DC6B17-DB6C-591A-2354-53C2FA01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4142" y="2492943"/>
            <a:ext cx="3854528" cy="4254366"/>
          </a:xfrm>
        </p:spPr>
        <p:txBody>
          <a:bodyPr>
            <a:normAutofit/>
          </a:bodyPr>
          <a:lstStyle/>
          <a:p>
            <a:r>
              <a:rPr lang="en-US" sz="1700" dirty="0"/>
              <a:t>class Customer extends Model</a:t>
            </a:r>
          </a:p>
          <a:p>
            <a:r>
              <a:rPr lang="en-US" sz="1700" dirty="0"/>
              <a:t>{</a:t>
            </a:r>
          </a:p>
          <a:p>
            <a:r>
              <a:rPr lang="en-US" sz="1700" dirty="0"/>
              <a:t>    use </a:t>
            </a:r>
            <a:r>
              <a:rPr lang="en-US" sz="1700" dirty="0" err="1"/>
              <a:t>HasFactory</a:t>
            </a:r>
            <a:r>
              <a:rPr lang="en-US" sz="1700" dirty="0"/>
              <a:t>;</a:t>
            </a:r>
          </a:p>
          <a:p>
            <a:r>
              <a:rPr lang="en-US" sz="1700" dirty="0"/>
              <a:t>   protected $table="customers";</a:t>
            </a:r>
          </a:p>
          <a:p>
            <a:r>
              <a:rPr lang="en-US" sz="1700" dirty="0"/>
              <a:t>    protected $</a:t>
            </a:r>
            <a:r>
              <a:rPr lang="en-US" sz="1700" dirty="0" err="1"/>
              <a:t>primaryKey</a:t>
            </a:r>
            <a:r>
              <a:rPr lang="en-US" sz="1700" dirty="0"/>
              <a:t>="id";</a:t>
            </a:r>
          </a:p>
          <a:p>
            <a:r>
              <a:rPr lang="en-US" sz="1700" dirty="0"/>
              <a:t>}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3971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6F151-A09E-429E-D32B-E04FB9D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133"/>
            <a:ext cx="3854528" cy="693019"/>
          </a:xfrm>
        </p:spPr>
        <p:txBody>
          <a:bodyPr>
            <a:normAutofit fontScale="90000"/>
          </a:bodyPr>
          <a:lstStyle/>
          <a:p>
            <a:r>
              <a:rPr lang="en-IN" sz="2200" dirty="0"/>
              <a:t>Controller</a:t>
            </a:r>
            <a:br>
              <a:rPr lang="en-IN" sz="2200" dirty="0"/>
            </a:br>
            <a:r>
              <a:rPr lang="en-IN" sz="2200" dirty="0"/>
              <a:t>Step 4: Creating View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3C205C-5D4D-2A19-0BCD-75D21276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54881" y="1126156"/>
            <a:ext cx="7170820" cy="495701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DC6B17-DB6C-591A-2354-53C2FA01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222408"/>
            <a:ext cx="3854528" cy="5515276"/>
          </a:xfrm>
        </p:spPr>
        <p:txBody>
          <a:bodyPr>
            <a:normAutofit fontScale="85000" lnSpcReduction="10000"/>
          </a:bodyPr>
          <a:lstStyle/>
          <a:p>
            <a:r>
              <a:rPr lang="en-US" sz="1700" dirty="0"/>
              <a:t> &lt;form action="{{</a:t>
            </a:r>
            <a:r>
              <a:rPr lang="en-US" sz="1700" dirty="0" err="1"/>
              <a:t>url</a:t>
            </a:r>
            <a:r>
              <a:rPr lang="en-US" sz="1700" dirty="0"/>
              <a:t>('/')}}/</a:t>
            </a:r>
            <a:r>
              <a:rPr lang="en-US" sz="1700" dirty="0" err="1"/>
              <a:t>custumers</a:t>
            </a:r>
            <a:r>
              <a:rPr lang="en-US" sz="1700" dirty="0"/>
              <a:t>" method="post"&gt;  </a:t>
            </a:r>
          </a:p>
          <a:p>
            <a:r>
              <a:rPr lang="en-US" sz="1700" dirty="0"/>
              <a:t>        @csrf           {{--  to generate token  --}}</a:t>
            </a:r>
          </a:p>
          <a:p>
            <a:r>
              <a:rPr lang="en-US" sz="1700" dirty="0"/>
              <a:t>        &lt;div class="container"&gt;   </a:t>
            </a:r>
          </a:p>
          <a:p>
            <a:r>
              <a:rPr lang="en-US" sz="1700" dirty="0"/>
              <a:t>            &lt;label&gt;Username : &lt;/label&gt;   </a:t>
            </a:r>
          </a:p>
          <a:p>
            <a:r>
              <a:rPr lang="en-US" sz="1700" dirty="0"/>
              <a:t>            &lt;input type="text" placeholder="Enter Username" name="username" required&gt;  </a:t>
            </a:r>
          </a:p>
          <a:p>
            <a:r>
              <a:rPr lang="en-US" sz="1700" dirty="0"/>
              <a:t>            &lt;label&gt;Password : &lt;/label&gt;   </a:t>
            </a:r>
          </a:p>
          <a:p>
            <a:r>
              <a:rPr lang="en-US" sz="1700" dirty="0"/>
              <a:t>            &lt;input type="password" placeholder="Enter Password" name="password" required&gt;  </a:t>
            </a:r>
          </a:p>
          <a:p>
            <a:r>
              <a:rPr lang="en-US" sz="1700" dirty="0"/>
              <a:t>            &lt;button type="submit"&gt;Login&lt;/button&gt;   </a:t>
            </a:r>
          </a:p>
          <a:p>
            <a:r>
              <a:rPr lang="en-US" sz="1700" dirty="0"/>
              <a:t>            &lt;input type="checkbox" checked="checked"&gt; Remember me   </a:t>
            </a:r>
          </a:p>
          <a:p>
            <a:r>
              <a:rPr lang="en-US" sz="1700" dirty="0"/>
              <a:t>            &lt;button type="button" class="</a:t>
            </a:r>
            <a:r>
              <a:rPr lang="en-US" sz="1700" dirty="0" err="1"/>
              <a:t>cancelbtn</a:t>
            </a:r>
            <a:r>
              <a:rPr lang="en-US" sz="1700" dirty="0"/>
              <a:t>"&gt; Cancel&lt;/button&gt;   </a:t>
            </a:r>
          </a:p>
          <a:p>
            <a:r>
              <a:rPr lang="en-US" sz="1700" dirty="0"/>
              <a:t>            Forgot &lt;a </a:t>
            </a:r>
            <a:r>
              <a:rPr lang="en-US" sz="1700" dirty="0" err="1"/>
              <a:t>href</a:t>
            </a:r>
            <a:r>
              <a:rPr lang="en-US" sz="1700" dirty="0"/>
              <a:t>="#"&gt; password? &lt;/a&gt;   </a:t>
            </a:r>
          </a:p>
          <a:p>
            <a:r>
              <a:rPr lang="en-US" sz="1700" dirty="0"/>
              <a:t>        &lt;/div&gt;   </a:t>
            </a:r>
          </a:p>
          <a:p>
            <a:r>
              <a:rPr lang="en-US" sz="1700" dirty="0"/>
              <a:t>    &lt;/form&gt; </a:t>
            </a:r>
          </a:p>
        </p:txBody>
      </p:sp>
    </p:spTree>
    <p:extLst>
      <p:ext uri="{BB962C8B-B14F-4D97-AF65-F5344CB8AC3E}">
        <p14:creationId xmlns:p14="http://schemas.microsoft.com/office/powerpoint/2010/main" val="45561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6F151-A09E-429E-D32B-E04FB9D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327"/>
            <a:ext cx="3854528" cy="1278466"/>
          </a:xfrm>
        </p:spPr>
        <p:txBody>
          <a:bodyPr>
            <a:normAutofit/>
          </a:bodyPr>
          <a:lstStyle/>
          <a:p>
            <a:r>
              <a:rPr lang="en-IN" sz="2200" dirty="0"/>
              <a:t>Step 5:Sending data to DB Via Post request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3C205C-5D4D-2A19-0BCD-75D21276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18148" y="2050181"/>
            <a:ext cx="10674416" cy="4427621"/>
          </a:xfrm>
        </p:spPr>
      </p:pic>
    </p:spTree>
    <p:extLst>
      <p:ext uri="{BB962C8B-B14F-4D97-AF65-F5344CB8AC3E}">
        <p14:creationId xmlns:p14="http://schemas.microsoft.com/office/powerpoint/2010/main" val="1785296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480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Laravel Concept Progress</vt:lpstr>
      <vt:lpstr>Routing</vt:lpstr>
      <vt:lpstr>Blade Template</vt:lpstr>
      <vt:lpstr>Layout of Blade Directives</vt:lpstr>
      <vt:lpstr>Controller Step 1: Creating Route</vt:lpstr>
      <vt:lpstr>Controller Step 2: Creating Controller &amp; Functions</vt:lpstr>
      <vt:lpstr>Controller Step 3: Creating Model and connecting to our database</vt:lpstr>
      <vt:lpstr>Controller Step 4: Creating View</vt:lpstr>
      <vt:lpstr>Step 5:Sending data to DB Via Post request</vt:lpstr>
      <vt:lpstr>Other Topic Gone through so far: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Desk</dc:title>
  <dc:creator>Aman Aswal</dc:creator>
  <cp:lastModifiedBy>ARYANABHI ASWAL</cp:lastModifiedBy>
  <cp:revision>9</cp:revision>
  <dcterms:created xsi:type="dcterms:W3CDTF">2023-05-05T06:36:57Z</dcterms:created>
  <dcterms:modified xsi:type="dcterms:W3CDTF">2023-06-01T17:13:26Z</dcterms:modified>
</cp:coreProperties>
</file>