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6"/>
  </p:notesMasterIdLst>
  <p:sldIdLst>
    <p:sldId id="257" r:id="rId2"/>
    <p:sldId id="270" r:id="rId3"/>
    <p:sldId id="269" r:id="rId4"/>
    <p:sldId id="281" r:id="rId5"/>
    <p:sldId id="278" r:id="rId6"/>
    <p:sldId id="271" r:id="rId7"/>
    <p:sldId id="280" r:id="rId8"/>
    <p:sldId id="275" r:id="rId9"/>
    <p:sldId id="276" r:id="rId10"/>
    <p:sldId id="283" r:id="rId11"/>
    <p:sldId id="284" r:id="rId12"/>
    <p:sldId id="285" r:id="rId13"/>
    <p:sldId id="286" r:id="rId14"/>
    <p:sldId id="28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7F20E4-14F1-4C72-8593-8A6458D14FE1}" v="221" dt="2023-11-24T03:58:46.1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3741" autoAdjust="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83C7E2-C3A7-4BF9-8413-95EAED4D21AB}" type="doc">
      <dgm:prSet loTypeId="urn:microsoft.com/office/officeart/2009/3/layout/HorizontalOrganizationChart" loCatId="hierarchy" qsTypeId="urn:microsoft.com/office/officeart/2005/8/quickstyle/3d7" qsCatId="3D" csTypeId="urn:microsoft.com/office/officeart/2005/8/colors/colorful2" csCatId="colorful" phldr="1"/>
      <dgm:spPr/>
      <dgm:t>
        <a:bodyPr/>
        <a:lstStyle/>
        <a:p>
          <a:endParaRPr lang="en-US"/>
        </a:p>
      </dgm:t>
    </dgm:pt>
    <dgm:pt modelId="{59916AEB-C5A0-4007-BB2B-A0065E88FB19}">
      <dgm:prSet/>
      <dgm:spPr/>
      <dgm:t>
        <a:bodyPr/>
        <a:lstStyle/>
        <a:p>
          <a:r>
            <a:rPr lang="en-US" baseline="0" dirty="0"/>
            <a:t>Aman Bhatt: Brick Bracker</a:t>
          </a:r>
          <a:endParaRPr lang="en-US" dirty="0"/>
        </a:p>
      </dgm:t>
    </dgm:pt>
    <dgm:pt modelId="{D0FB20C6-7D62-4E0C-B918-6E71628E5FC1}" type="parTrans" cxnId="{16AB7FF7-E6CB-4607-9180-1C02E8E6E1C8}">
      <dgm:prSet/>
      <dgm:spPr/>
      <dgm:t>
        <a:bodyPr/>
        <a:lstStyle/>
        <a:p>
          <a:endParaRPr lang="en-US"/>
        </a:p>
      </dgm:t>
    </dgm:pt>
    <dgm:pt modelId="{56A9069A-2C53-46E8-A6F0-FCAAF5D1056F}" type="sibTrans" cxnId="{16AB7FF7-E6CB-4607-9180-1C02E8E6E1C8}">
      <dgm:prSet/>
      <dgm:spPr/>
      <dgm:t>
        <a:bodyPr/>
        <a:lstStyle/>
        <a:p>
          <a:endParaRPr lang="en-US"/>
        </a:p>
      </dgm:t>
    </dgm:pt>
    <dgm:pt modelId="{3B90930D-0309-4E06-B250-FDDE7FE5273A}">
      <dgm:prSet/>
      <dgm:spPr/>
      <dgm:t>
        <a:bodyPr/>
        <a:lstStyle/>
        <a:p>
          <a:r>
            <a:rPr lang="en-US" baseline="0" dirty="0"/>
            <a:t>Jeewan Kandpal: Library Management</a:t>
          </a:r>
          <a:endParaRPr lang="en-US" dirty="0"/>
        </a:p>
      </dgm:t>
    </dgm:pt>
    <dgm:pt modelId="{E656FD5A-1435-4192-BD85-7B0DFB24152F}" type="parTrans" cxnId="{43ACB331-63D7-42E8-870D-BE865F0C7B55}">
      <dgm:prSet/>
      <dgm:spPr/>
      <dgm:t>
        <a:bodyPr/>
        <a:lstStyle/>
        <a:p>
          <a:endParaRPr lang="en-US"/>
        </a:p>
      </dgm:t>
    </dgm:pt>
    <dgm:pt modelId="{EEA01DF7-4D8E-4FE5-8A02-11C31A3DC04F}" type="sibTrans" cxnId="{43ACB331-63D7-42E8-870D-BE865F0C7B55}">
      <dgm:prSet/>
      <dgm:spPr/>
      <dgm:t>
        <a:bodyPr/>
        <a:lstStyle/>
        <a:p>
          <a:endParaRPr lang="en-US"/>
        </a:p>
      </dgm:t>
    </dgm:pt>
    <dgm:pt modelId="{8DDC37DC-0B88-48EB-AD60-BB4C236CE858}" type="pres">
      <dgm:prSet presAssocID="{6C83C7E2-C3A7-4BF9-8413-95EAED4D21AB}" presName="hierChild1" presStyleCnt="0">
        <dgm:presLayoutVars>
          <dgm:orgChart val="1"/>
          <dgm:chPref val="1"/>
          <dgm:dir/>
          <dgm:animOne val="branch"/>
          <dgm:animLvl val="lvl"/>
          <dgm:resizeHandles/>
        </dgm:presLayoutVars>
      </dgm:prSet>
      <dgm:spPr/>
    </dgm:pt>
    <dgm:pt modelId="{668F2BAF-FEF1-4C23-955E-05344653E7A0}" type="pres">
      <dgm:prSet presAssocID="{59916AEB-C5A0-4007-BB2B-A0065E88FB19}" presName="hierRoot1" presStyleCnt="0">
        <dgm:presLayoutVars>
          <dgm:hierBranch val="init"/>
        </dgm:presLayoutVars>
      </dgm:prSet>
      <dgm:spPr/>
    </dgm:pt>
    <dgm:pt modelId="{0F27BECE-770B-4468-A521-C2F9FD69FFED}" type="pres">
      <dgm:prSet presAssocID="{59916AEB-C5A0-4007-BB2B-A0065E88FB19}" presName="rootComposite1" presStyleCnt="0"/>
      <dgm:spPr/>
    </dgm:pt>
    <dgm:pt modelId="{AF569E80-CD82-42E7-AF5F-CA6749B31CE7}" type="pres">
      <dgm:prSet presAssocID="{59916AEB-C5A0-4007-BB2B-A0065E88FB19}" presName="rootText1" presStyleLbl="node0" presStyleIdx="0" presStyleCnt="2">
        <dgm:presLayoutVars>
          <dgm:chPref val="3"/>
        </dgm:presLayoutVars>
      </dgm:prSet>
      <dgm:spPr/>
    </dgm:pt>
    <dgm:pt modelId="{45D48500-09EF-4B1D-8EF8-4C1AB735ECF4}" type="pres">
      <dgm:prSet presAssocID="{59916AEB-C5A0-4007-BB2B-A0065E88FB19}" presName="rootConnector1" presStyleLbl="node1" presStyleIdx="0" presStyleCnt="0"/>
      <dgm:spPr/>
    </dgm:pt>
    <dgm:pt modelId="{1891606C-BBCD-4BD1-A4CC-11E0845BD1CE}" type="pres">
      <dgm:prSet presAssocID="{59916AEB-C5A0-4007-BB2B-A0065E88FB19}" presName="hierChild2" presStyleCnt="0"/>
      <dgm:spPr/>
    </dgm:pt>
    <dgm:pt modelId="{191D026B-0616-45A1-BA57-19BD96A24797}" type="pres">
      <dgm:prSet presAssocID="{59916AEB-C5A0-4007-BB2B-A0065E88FB19}" presName="hierChild3" presStyleCnt="0"/>
      <dgm:spPr/>
    </dgm:pt>
    <dgm:pt modelId="{5FE45897-EE59-4985-A3A1-6D20DEBA33FD}" type="pres">
      <dgm:prSet presAssocID="{3B90930D-0309-4E06-B250-FDDE7FE5273A}" presName="hierRoot1" presStyleCnt="0">
        <dgm:presLayoutVars>
          <dgm:hierBranch val="init"/>
        </dgm:presLayoutVars>
      </dgm:prSet>
      <dgm:spPr/>
    </dgm:pt>
    <dgm:pt modelId="{E62298F0-4CC1-4C7E-A331-9D56DBC71D42}" type="pres">
      <dgm:prSet presAssocID="{3B90930D-0309-4E06-B250-FDDE7FE5273A}" presName="rootComposite1" presStyleCnt="0"/>
      <dgm:spPr/>
    </dgm:pt>
    <dgm:pt modelId="{08E4FB34-4F00-4EEA-B023-A1B47B56223B}" type="pres">
      <dgm:prSet presAssocID="{3B90930D-0309-4E06-B250-FDDE7FE5273A}" presName="rootText1" presStyleLbl="node0" presStyleIdx="1" presStyleCnt="2">
        <dgm:presLayoutVars>
          <dgm:chPref val="3"/>
        </dgm:presLayoutVars>
      </dgm:prSet>
      <dgm:spPr/>
    </dgm:pt>
    <dgm:pt modelId="{03C1BE52-9D7A-4056-9C10-31713EF8F858}" type="pres">
      <dgm:prSet presAssocID="{3B90930D-0309-4E06-B250-FDDE7FE5273A}" presName="rootConnector1" presStyleLbl="node1" presStyleIdx="0" presStyleCnt="0"/>
      <dgm:spPr/>
    </dgm:pt>
    <dgm:pt modelId="{0EFF2496-ABCE-4E27-9606-F58F9168186B}" type="pres">
      <dgm:prSet presAssocID="{3B90930D-0309-4E06-B250-FDDE7FE5273A}" presName="hierChild2" presStyleCnt="0"/>
      <dgm:spPr/>
    </dgm:pt>
    <dgm:pt modelId="{32EA7C87-FF57-4629-B5D8-37638FB3C58C}" type="pres">
      <dgm:prSet presAssocID="{3B90930D-0309-4E06-B250-FDDE7FE5273A}" presName="hierChild3" presStyleCnt="0"/>
      <dgm:spPr/>
    </dgm:pt>
  </dgm:ptLst>
  <dgm:cxnLst>
    <dgm:cxn modelId="{43ACB331-63D7-42E8-870D-BE865F0C7B55}" srcId="{6C83C7E2-C3A7-4BF9-8413-95EAED4D21AB}" destId="{3B90930D-0309-4E06-B250-FDDE7FE5273A}" srcOrd="1" destOrd="0" parTransId="{E656FD5A-1435-4192-BD85-7B0DFB24152F}" sibTransId="{EEA01DF7-4D8E-4FE5-8A02-11C31A3DC04F}"/>
    <dgm:cxn modelId="{7998D157-4894-4753-9CBC-59EB8B478AFD}" type="presOf" srcId="{3B90930D-0309-4E06-B250-FDDE7FE5273A}" destId="{08E4FB34-4F00-4EEA-B023-A1B47B56223B}" srcOrd="0" destOrd="0" presId="urn:microsoft.com/office/officeart/2009/3/layout/HorizontalOrganizationChart"/>
    <dgm:cxn modelId="{F5119759-70AD-42EF-9152-96BAAE76D8EF}" type="presOf" srcId="{59916AEB-C5A0-4007-BB2B-A0065E88FB19}" destId="{45D48500-09EF-4B1D-8EF8-4C1AB735ECF4}" srcOrd="1" destOrd="0" presId="urn:microsoft.com/office/officeart/2009/3/layout/HorizontalOrganizationChart"/>
    <dgm:cxn modelId="{A9A2159F-9554-49F1-B022-5CCE39121351}" type="presOf" srcId="{3B90930D-0309-4E06-B250-FDDE7FE5273A}" destId="{03C1BE52-9D7A-4056-9C10-31713EF8F858}" srcOrd="1" destOrd="0" presId="urn:microsoft.com/office/officeart/2009/3/layout/HorizontalOrganizationChart"/>
    <dgm:cxn modelId="{7760C7C8-0A96-4DDA-A588-E66BB9BC5523}" type="presOf" srcId="{6C83C7E2-C3A7-4BF9-8413-95EAED4D21AB}" destId="{8DDC37DC-0B88-48EB-AD60-BB4C236CE858}" srcOrd="0" destOrd="0" presId="urn:microsoft.com/office/officeart/2009/3/layout/HorizontalOrganizationChart"/>
    <dgm:cxn modelId="{694466E2-DC6C-4806-87EB-5D87EACA6AC4}" type="presOf" srcId="{59916AEB-C5A0-4007-BB2B-A0065E88FB19}" destId="{AF569E80-CD82-42E7-AF5F-CA6749B31CE7}" srcOrd="0" destOrd="0" presId="urn:microsoft.com/office/officeart/2009/3/layout/HorizontalOrganizationChart"/>
    <dgm:cxn modelId="{16AB7FF7-E6CB-4607-9180-1C02E8E6E1C8}" srcId="{6C83C7E2-C3A7-4BF9-8413-95EAED4D21AB}" destId="{59916AEB-C5A0-4007-BB2B-A0065E88FB19}" srcOrd="0" destOrd="0" parTransId="{D0FB20C6-7D62-4E0C-B918-6E71628E5FC1}" sibTransId="{56A9069A-2C53-46E8-A6F0-FCAAF5D1056F}"/>
    <dgm:cxn modelId="{141069D2-9849-44D4-A656-8691C9CE591C}" type="presParOf" srcId="{8DDC37DC-0B88-48EB-AD60-BB4C236CE858}" destId="{668F2BAF-FEF1-4C23-955E-05344653E7A0}" srcOrd="0" destOrd="0" presId="urn:microsoft.com/office/officeart/2009/3/layout/HorizontalOrganizationChart"/>
    <dgm:cxn modelId="{3615F528-EB5A-4919-B665-388C04EA8E60}" type="presParOf" srcId="{668F2BAF-FEF1-4C23-955E-05344653E7A0}" destId="{0F27BECE-770B-4468-A521-C2F9FD69FFED}" srcOrd="0" destOrd="0" presId="urn:microsoft.com/office/officeart/2009/3/layout/HorizontalOrganizationChart"/>
    <dgm:cxn modelId="{9669543B-E267-41F3-B399-C00752F3C0C8}" type="presParOf" srcId="{0F27BECE-770B-4468-A521-C2F9FD69FFED}" destId="{AF569E80-CD82-42E7-AF5F-CA6749B31CE7}" srcOrd="0" destOrd="0" presId="urn:microsoft.com/office/officeart/2009/3/layout/HorizontalOrganizationChart"/>
    <dgm:cxn modelId="{A530B4D7-F4A5-4DCA-BECA-9A0C479C0933}" type="presParOf" srcId="{0F27BECE-770B-4468-A521-C2F9FD69FFED}" destId="{45D48500-09EF-4B1D-8EF8-4C1AB735ECF4}" srcOrd="1" destOrd="0" presId="urn:microsoft.com/office/officeart/2009/3/layout/HorizontalOrganizationChart"/>
    <dgm:cxn modelId="{8438BCD8-0A0A-4CDB-8866-37D81201DD64}" type="presParOf" srcId="{668F2BAF-FEF1-4C23-955E-05344653E7A0}" destId="{1891606C-BBCD-4BD1-A4CC-11E0845BD1CE}" srcOrd="1" destOrd="0" presId="urn:microsoft.com/office/officeart/2009/3/layout/HorizontalOrganizationChart"/>
    <dgm:cxn modelId="{C5B1FA32-3A92-4BF1-BDC5-05BB72B71654}" type="presParOf" srcId="{668F2BAF-FEF1-4C23-955E-05344653E7A0}" destId="{191D026B-0616-45A1-BA57-19BD96A24797}" srcOrd="2" destOrd="0" presId="urn:microsoft.com/office/officeart/2009/3/layout/HorizontalOrganizationChart"/>
    <dgm:cxn modelId="{0E1CCF23-FB27-4C29-8237-C6AF7DCE3794}" type="presParOf" srcId="{8DDC37DC-0B88-48EB-AD60-BB4C236CE858}" destId="{5FE45897-EE59-4985-A3A1-6D20DEBA33FD}" srcOrd="1" destOrd="0" presId="urn:microsoft.com/office/officeart/2009/3/layout/HorizontalOrganizationChart"/>
    <dgm:cxn modelId="{88E934DF-8B8F-4228-A47A-896E5F5F7451}" type="presParOf" srcId="{5FE45897-EE59-4985-A3A1-6D20DEBA33FD}" destId="{E62298F0-4CC1-4C7E-A331-9D56DBC71D42}" srcOrd="0" destOrd="0" presId="urn:microsoft.com/office/officeart/2009/3/layout/HorizontalOrganizationChart"/>
    <dgm:cxn modelId="{1A9F5BFB-5A4C-4100-A40F-343E8F37434F}" type="presParOf" srcId="{E62298F0-4CC1-4C7E-A331-9D56DBC71D42}" destId="{08E4FB34-4F00-4EEA-B023-A1B47B56223B}" srcOrd="0" destOrd="0" presId="urn:microsoft.com/office/officeart/2009/3/layout/HorizontalOrganizationChart"/>
    <dgm:cxn modelId="{86090D32-B76D-4B62-8930-D36EC87CF9EE}" type="presParOf" srcId="{E62298F0-4CC1-4C7E-A331-9D56DBC71D42}" destId="{03C1BE52-9D7A-4056-9C10-31713EF8F858}" srcOrd="1" destOrd="0" presId="urn:microsoft.com/office/officeart/2009/3/layout/HorizontalOrganizationChart"/>
    <dgm:cxn modelId="{9724CF34-9F4F-4C98-AA49-D70B2D67ACA0}" type="presParOf" srcId="{5FE45897-EE59-4985-A3A1-6D20DEBA33FD}" destId="{0EFF2496-ABCE-4E27-9606-F58F9168186B}" srcOrd="1" destOrd="0" presId="urn:microsoft.com/office/officeart/2009/3/layout/HorizontalOrganizationChart"/>
    <dgm:cxn modelId="{DE9F8E55-6A72-407B-966D-D9D23C0A39C3}" type="presParOf" srcId="{5FE45897-EE59-4985-A3A1-6D20DEBA33FD}" destId="{32EA7C87-FF57-4629-B5D8-37638FB3C58C}"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69E80-CD82-42E7-AF5F-CA6749B31CE7}">
      <dsp:nvSpPr>
        <dsp:cNvPr id="0" name=""/>
        <dsp:cNvSpPr/>
      </dsp:nvSpPr>
      <dsp:spPr>
        <a:xfrm>
          <a:off x="842" y="164889"/>
          <a:ext cx="6899177" cy="2104249"/>
        </a:xfrm>
        <a:prstGeom prst="rect">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34925" tIns="34925" rIns="34925" bIns="34925" numCol="1" spcCol="1270" anchor="ctr" anchorCtr="0">
          <a:noAutofit/>
        </a:bodyPr>
        <a:lstStyle/>
        <a:p>
          <a:pPr marL="0" lvl="0" indent="0" algn="ctr" defTabSz="2444750">
            <a:lnSpc>
              <a:spcPct val="90000"/>
            </a:lnSpc>
            <a:spcBef>
              <a:spcPct val="0"/>
            </a:spcBef>
            <a:spcAft>
              <a:spcPct val="35000"/>
            </a:spcAft>
            <a:buNone/>
          </a:pPr>
          <a:r>
            <a:rPr lang="en-US" sz="5500" kern="1200" baseline="0" dirty="0"/>
            <a:t>Aman Bhatt: Brick Bracker</a:t>
          </a:r>
          <a:endParaRPr lang="en-US" sz="5500" kern="1200" dirty="0"/>
        </a:p>
      </dsp:txBody>
      <dsp:txXfrm>
        <a:off x="842" y="164889"/>
        <a:ext cx="6899177" cy="2104249"/>
      </dsp:txXfrm>
    </dsp:sp>
    <dsp:sp modelId="{08E4FB34-4F00-4EEA-B023-A1B47B56223B}">
      <dsp:nvSpPr>
        <dsp:cNvPr id="0" name=""/>
        <dsp:cNvSpPr/>
      </dsp:nvSpPr>
      <dsp:spPr>
        <a:xfrm>
          <a:off x="842" y="3131535"/>
          <a:ext cx="6899177" cy="2104249"/>
        </a:xfrm>
        <a:prstGeom prst="rect">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34925" tIns="34925" rIns="34925" bIns="34925" numCol="1" spcCol="1270" anchor="ctr" anchorCtr="0">
          <a:noAutofit/>
        </a:bodyPr>
        <a:lstStyle/>
        <a:p>
          <a:pPr marL="0" lvl="0" indent="0" algn="ctr" defTabSz="2444750">
            <a:lnSpc>
              <a:spcPct val="90000"/>
            </a:lnSpc>
            <a:spcBef>
              <a:spcPct val="0"/>
            </a:spcBef>
            <a:spcAft>
              <a:spcPct val="35000"/>
            </a:spcAft>
            <a:buNone/>
          </a:pPr>
          <a:r>
            <a:rPr lang="en-US" sz="5500" kern="1200" baseline="0" dirty="0"/>
            <a:t>Jeewan Kandpal: Library Management</a:t>
          </a:r>
          <a:endParaRPr lang="en-US" sz="5500" kern="1200" dirty="0"/>
        </a:p>
      </dsp:txBody>
      <dsp:txXfrm>
        <a:off x="842" y="3131535"/>
        <a:ext cx="6899177" cy="2104249"/>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4585C-92FD-4E7C-A36E-9BD1A345D91A}" type="datetimeFigureOut">
              <a:rPr lang="en-IN" smtClean="0"/>
              <a:t>28-11-2023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55EAED-A102-4E31-B6A1-D5CCE30D31BA}" type="slidenum">
              <a:rPr lang="en-IN" smtClean="0"/>
              <a:t>‹#›</a:t>
            </a:fld>
            <a:endParaRPr lang="en-IN"/>
          </a:p>
        </p:txBody>
      </p:sp>
    </p:spTree>
    <p:extLst>
      <p:ext uri="{BB962C8B-B14F-4D97-AF65-F5344CB8AC3E}">
        <p14:creationId xmlns:p14="http://schemas.microsoft.com/office/powerpoint/2010/main" val="3666949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95C5C9-164C-46B3-A87E-7660D39D3106}" type="datetime2">
              <a:rPr lang="en-US" smtClean="0"/>
              <a:t>Tuesday, November 28, 2023</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621B6DD-29C1-4FEA-923F-71EA1347694C}" type="slidenum">
              <a:rPr lang="en-US" smtClean="0"/>
              <a:t>‹#›</a:t>
            </a:fld>
            <a:endParaRPr lang="en-US"/>
          </a:p>
        </p:txBody>
      </p:sp>
    </p:spTree>
    <p:extLst>
      <p:ext uri="{BB962C8B-B14F-4D97-AF65-F5344CB8AC3E}">
        <p14:creationId xmlns:p14="http://schemas.microsoft.com/office/powerpoint/2010/main" val="4249955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5179A-1E2B-41AB-B400-4F1B4022FAEE}" type="datetime2">
              <a:rPr lang="en-US" smtClean="0"/>
              <a:t>Tuesday, November 28, 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23130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681D0F-6595-4F14-8EF3-954CD87C797B}" type="datetime2">
              <a:rPr lang="en-US" smtClean="0"/>
              <a:t>Tuesday, November 28, 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636949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DCFF8A-AAF8-4A12-8A91-9CA0EAF6CBB9}" type="datetime2">
              <a:rPr lang="en-US" smtClean="0"/>
              <a:t>Tuesday, November 28, 2023</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694924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BCC25C3-021A-4B0B-8F70-0C181FE1CF45}" type="datetime2">
              <a:rPr lang="en-US" smtClean="0"/>
              <a:t>Tuesday, November 28, 2023</a:t>
            </a:fld>
            <a:endParaRPr lang="en-US"/>
          </a:p>
        </p:txBody>
      </p:sp>
      <p:sp>
        <p:nvSpPr>
          <p:cNvPr id="5" name="Footer Placeholder 4"/>
          <p:cNvSpPr>
            <a:spLocks noGrp="1"/>
          </p:cNvSpPr>
          <p:nvPr>
            <p:ph type="ftr" sz="quarter" idx="11"/>
          </p:nvPr>
        </p:nvSpPr>
        <p:spPr>
          <a:xfrm>
            <a:off x="2182708" y="6272784"/>
            <a:ext cx="6327648" cy="365125"/>
          </a:xfrm>
        </p:spPr>
        <p:txBody>
          <a:bodyPr/>
          <a:lstStyle/>
          <a:p>
            <a:pPr algn="l"/>
            <a:r>
              <a:rPr lang="en-US"/>
              <a:t>Sample Footer Text</a:t>
            </a:r>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621B6DD-29C1-4FEA-923F-71EA1347694C}" type="slidenum">
              <a:rPr lang="en-US" smtClean="0"/>
              <a:t>‹#›</a:t>
            </a:fld>
            <a:endParaRPr lang="en-US"/>
          </a:p>
        </p:txBody>
      </p:sp>
    </p:spTree>
    <p:extLst>
      <p:ext uri="{BB962C8B-B14F-4D97-AF65-F5344CB8AC3E}">
        <p14:creationId xmlns:p14="http://schemas.microsoft.com/office/powerpoint/2010/main" val="786870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23D88D-8CEC-4ED9-A53B-5596187D9A16}" type="datetime2">
              <a:rPr lang="en-US" smtClean="0"/>
              <a:t>Tuesday, November 28, 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2866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CCD382-DFDA-4722-A27A-59C21AD112F2}" type="datetime2">
              <a:rPr lang="en-US" smtClean="0"/>
              <a:t>Tuesday, November 28, 2023</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936643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F2A30D-1C09-413F-AAB1-38F366000715}" type="datetime2">
              <a:rPr lang="en-US" smtClean="0"/>
              <a:t>Tuesday, November 28, 2023</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447922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B82B9C-D65E-4F64-95C3-B10F3B00F0D9}" type="datetime2">
              <a:rPr lang="en-US" smtClean="0"/>
              <a:t>Tuesday, November 28, 2023</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78453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F5FDCC-6AAC-4A08-B9E0-3793AB5E64C3}" type="datetime2">
              <a:rPr lang="en-US" smtClean="0"/>
              <a:t>Tuesday, November 28, 2023</a:t>
            </a:fld>
            <a:endParaRPr lang="en-US"/>
          </a:p>
        </p:txBody>
      </p:sp>
      <p:sp>
        <p:nvSpPr>
          <p:cNvPr id="6" name="Footer Placeholder 5"/>
          <p:cNvSpPr>
            <a:spLocks noGrp="1"/>
          </p:cNvSpPr>
          <p:nvPr>
            <p:ph type="ftr" sz="quarter" idx="11"/>
          </p:nvPr>
        </p:nvSpPr>
        <p:spPr/>
        <p:txBody>
          <a:bodyPr/>
          <a:lstStyle/>
          <a:p>
            <a:r>
              <a:rPr lang="en-US"/>
              <a:t>Sample Footer Text</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74902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9FE94D-439C-40F1-900E-BC07940E3988}" type="datetime2">
              <a:rPr lang="en-US" smtClean="0"/>
              <a:t>Tuesday, November 28, 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53486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DEA2CF1-0EB2-4673-802D-3371233E4A77}" type="datetime2">
              <a:rPr lang="en-US" smtClean="0"/>
              <a:t>Tuesday, November 28, 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pPr algn="l"/>
            <a:r>
              <a:rPr lang="en-US"/>
              <a:t>Sample Footer Text</a:t>
            </a:r>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69867495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ctrTitle"/>
          </p:nvPr>
        </p:nvSpPr>
        <p:spPr>
          <a:xfrm>
            <a:off x="962596" y="1410858"/>
            <a:ext cx="5015638" cy="2804400"/>
          </a:xfrm>
        </p:spPr>
        <p:txBody>
          <a:bodyPr>
            <a:normAutofit/>
          </a:bodyPr>
          <a:lstStyle/>
          <a:p>
            <a:pPr>
              <a:lnSpc>
                <a:spcPct val="90000"/>
              </a:lnSpc>
            </a:pPr>
            <a:r>
              <a:rPr lang="en-IN" sz="4800" dirty="0"/>
              <a:t>Library Management System</a:t>
            </a:r>
            <a:endParaRPr lang="en-US" sz="4800" dirty="0"/>
          </a:p>
        </p:txBody>
      </p:sp>
      <p:grpSp>
        <p:nvGrpSpPr>
          <p:cNvPr id="7" name="Google Shape;440;p38">
            <a:extLst>
              <a:ext uri="{FF2B5EF4-FFF2-40B4-BE49-F238E27FC236}">
                <a16:creationId xmlns:a16="http://schemas.microsoft.com/office/drawing/2014/main" id="{7A23DF0F-75AC-13F7-8E67-EE333800FA0A}"/>
              </a:ext>
            </a:extLst>
          </p:cNvPr>
          <p:cNvGrpSpPr/>
          <p:nvPr/>
        </p:nvGrpSpPr>
        <p:grpSpPr>
          <a:xfrm>
            <a:off x="8999621" y="0"/>
            <a:ext cx="3192379" cy="6858001"/>
            <a:chOff x="7667544" y="-252938"/>
            <a:chExt cx="2756424" cy="5926826"/>
          </a:xfrm>
        </p:grpSpPr>
        <p:pic>
          <p:nvPicPr>
            <p:cNvPr id="8" name="Google Shape;441;p38">
              <a:extLst>
                <a:ext uri="{FF2B5EF4-FFF2-40B4-BE49-F238E27FC236}">
                  <a16:creationId xmlns:a16="http://schemas.microsoft.com/office/drawing/2014/main" id="{672063EF-E35C-1495-9C5C-674F7AB368D8}"/>
                </a:ext>
              </a:extLst>
            </p:cNvPr>
            <p:cNvPicPr preferRelativeResize="0"/>
            <p:nvPr/>
          </p:nvPicPr>
          <p:blipFill>
            <a:blip r:embed="rId2">
              <a:alphaModFix/>
            </a:blip>
            <a:stretch>
              <a:fillRect/>
            </a:stretch>
          </p:blipFill>
          <p:spPr>
            <a:xfrm>
              <a:off x="7667544" y="-252280"/>
              <a:ext cx="1153715" cy="1171270"/>
            </a:xfrm>
            <a:prstGeom prst="rect">
              <a:avLst/>
            </a:prstGeom>
            <a:noFill/>
            <a:ln>
              <a:noFill/>
            </a:ln>
          </p:spPr>
        </p:pic>
        <p:pic>
          <p:nvPicPr>
            <p:cNvPr id="9" name="Google Shape;442;p38">
              <a:extLst>
                <a:ext uri="{FF2B5EF4-FFF2-40B4-BE49-F238E27FC236}">
                  <a16:creationId xmlns:a16="http://schemas.microsoft.com/office/drawing/2014/main" id="{39EDC7ED-C659-C067-530F-5C01D052D118}"/>
                </a:ext>
              </a:extLst>
            </p:cNvPr>
            <p:cNvPicPr preferRelativeResize="0"/>
            <p:nvPr/>
          </p:nvPicPr>
          <p:blipFill>
            <a:blip r:embed="rId3">
              <a:alphaModFix/>
            </a:blip>
            <a:stretch>
              <a:fillRect/>
            </a:stretch>
          </p:blipFill>
          <p:spPr>
            <a:xfrm>
              <a:off x="8214932" y="-252287"/>
              <a:ext cx="1174930" cy="1171284"/>
            </a:xfrm>
            <a:prstGeom prst="rect">
              <a:avLst/>
            </a:prstGeom>
            <a:noFill/>
            <a:ln>
              <a:noFill/>
            </a:ln>
          </p:spPr>
        </p:pic>
        <p:pic>
          <p:nvPicPr>
            <p:cNvPr id="10" name="Google Shape;443;p38">
              <a:extLst>
                <a:ext uri="{FF2B5EF4-FFF2-40B4-BE49-F238E27FC236}">
                  <a16:creationId xmlns:a16="http://schemas.microsoft.com/office/drawing/2014/main" id="{2495DA18-0473-3382-B41B-C33818B61C59}"/>
                </a:ext>
              </a:extLst>
            </p:cNvPr>
            <p:cNvPicPr preferRelativeResize="0"/>
            <p:nvPr/>
          </p:nvPicPr>
          <p:blipFill>
            <a:blip r:embed="rId4">
              <a:alphaModFix/>
            </a:blip>
            <a:stretch>
              <a:fillRect/>
            </a:stretch>
          </p:blipFill>
          <p:spPr>
            <a:xfrm>
              <a:off x="8742114" y="-252274"/>
              <a:ext cx="1174928" cy="1171277"/>
            </a:xfrm>
            <a:prstGeom prst="rect">
              <a:avLst/>
            </a:prstGeom>
            <a:noFill/>
            <a:ln>
              <a:noFill/>
            </a:ln>
          </p:spPr>
        </p:pic>
        <p:pic>
          <p:nvPicPr>
            <p:cNvPr id="11" name="Google Shape;444;p38">
              <a:extLst>
                <a:ext uri="{FF2B5EF4-FFF2-40B4-BE49-F238E27FC236}">
                  <a16:creationId xmlns:a16="http://schemas.microsoft.com/office/drawing/2014/main" id="{8D3D072A-12F1-7ED0-597A-E03D02E51A03}"/>
                </a:ext>
              </a:extLst>
            </p:cNvPr>
            <p:cNvPicPr preferRelativeResize="0"/>
            <p:nvPr/>
          </p:nvPicPr>
          <p:blipFill>
            <a:blip r:embed="rId2">
              <a:alphaModFix/>
            </a:blip>
            <a:stretch>
              <a:fillRect/>
            </a:stretch>
          </p:blipFill>
          <p:spPr>
            <a:xfrm>
              <a:off x="7667544" y="708664"/>
              <a:ext cx="1153715" cy="1171270"/>
            </a:xfrm>
            <a:prstGeom prst="rect">
              <a:avLst/>
            </a:prstGeom>
            <a:noFill/>
            <a:ln>
              <a:noFill/>
            </a:ln>
          </p:spPr>
        </p:pic>
        <p:pic>
          <p:nvPicPr>
            <p:cNvPr id="12" name="Google Shape;445;p38">
              <a:extLst>
                <a:ext uri="{FF2B5EF4-FFF2-40B4-BE49-F238E27FC236}">
                  <a16:creationId xmlns:a16="http://schemas.microsoft.com/office/drawing/2014/main" id="{59628337-FFB2-0573-B86E-74984E7AC037}"/>
                </a:ext>
              </a:extLst>
            </p:cNvPr>
            <p:cNvPicPr preferRelativeResize="0"/>
            <p:nvPr/>
          </p:nvPicPr>
          <p:blipFill>
            <a:blip r:embed="rId3">
              <a:alphaModFix/>
            </a:blip>
            <a:stretch>
              <a:fillRect/>
            </a:stretch>
          </p:blipFill>
          <p:spPr>
            <a:xfrm>
              <a:off x="8214932" y="708657"/>
              <a:ext cx="1174930" cy="1171284"/>
            </a:xfrm>
            <a:prstGeom prst="rect">
              <a:avLst/>
            </a:prstGeom>
            <a:noFill/>
            <a:ln>
              <a:noFill/>
            </a:ln>
          </p:spPr>
        </p:pic>
        <p:pic>
          <p:nvPicPr>
            <p:cNvPr id="13" name="Google Shape;446;p38">
              <a:extLst>
                <a:ext uri="{FF2B5EF4-FFF2-40B4-BE49-F238E27FC236}">
                  <a16:creationId xmlns:a16="http://schemas.microsoft.com/office/drawing/2014/main" id="{ED106009-8F3F-B6F6-3D18-3D85942B02B6}"/>
                </a:ext>
              </a:extLst>
            </p:cNvPr>
            <p:cNvPicPr preferRelativeResize="0"/>
            <p:nvPr/>
          </p:nvPicPr>
          <p:blipFill>
            <a:blip r:embed="rId5">
              <a:alphaModFix/>
            </a:blip>
            <a:stretch>
              <a:fillRect/>
            </a:stretch>
          </p:blipFill>
          <p:spPr>
            <a:xfrm>
              <a:off x="9249034" y="-252938"/>
              <a:ext cx="1174934" cy="1171289"/>
            </a:xfrm>
            <a:prstGeom prst="rect">
              <a:avLst/>
            </a:prstGeom>
            <a:noFill/>
            <a:ln>
              <a:noFill/>
            </a:ln>
          </p:spPr>
        </p:pic>
        <p:pic>
          <p:nvPicPr>
            <p:cNvPr id="14" name="Google Shape;447;p38">
              <a:extLst>
                <a:ext uri="{FF2B5EF4-FFF2-40B4-BE49-F238E27FC236}">
                  <a16:creationId xmlns:a16="http://schemas.microsoft.com/office/drawing/2014/main" id="{D2789563-9F39-BC86-24E3-A1A6FF7F50CE}"/>
                </a:ext>
              </a:extLst>
            </p:cNvPr>
            <p:cNvPicPr preferRelativeResize="0"/>
            <p:nvPr/>
          </p:nvPicPr>
          <p:blipFill>
            <a:blip r:embed="rId4">
              <a:alphaModFix/>
            </a:blip>
            <a:stretch>
              <a:fillRect/>
            </a:stretch>
          </p:blipFill>
          <p:spPr>
            <a:xfrm>
              <a:off x="8742114" y="708671"/>
              <a:ext cx="1174928" cy="1171277"/>
            </a:xfrm>
            <a:prstGeom prst="rect">
              <a:avLst/>
            </a:prstGeom>
            <a:noFill/>
            <a:ln>
              <a:noFill/>
            </a:ln>
          </p:spPr>
        </p:pic>
        <p:pic>
          <p:nvPicPr>
            <p:cNvPr id="15" name="Google Shape;448;p38">
              <a:extLst>
                <a:ext uri="{FF2B5EF4-FFF2-40B4-BE49-F238E27FC236}">
                  <a16:creationId xmlns:a16="http://schemas.microsoft.com/office/drawing/2014/main" id="{19EB3E39-BDC8-0B24-5350-C419E60156D8}"/>
                </a:ext>
              </a:extLst>
            </p:cNvPr>
            <p:cNvPicPr preferRelativeResize="0"/>
            <p:nvPr/>
          </p:nvPicPr>
          <p:blipFill>
            <a:blip r:embed="rId5">
              <a:alphaModFix/>
            </a:blip>
            <a:stretch>
              <a:fillRect/>
            </a:stretch>
          </p:blipFill>
          <p:spPr>
            <a:xfrm>
              <a:off x="9249034" y="708665"/>
              <a:ext cx="1174934" cy="1171289"/>
            </a:xfrm>
            <a:prstGeom prst="rect">
              <a:avLst/>
            </a:prstGeom>
            <a:noFill/>
            <a:ln>
              <a:noFill/>
            </a:ln>
          </p:spPr>
        </p:pic>
        <p:pic>
          <p:nvPicPr>
            <p:cNvPr id="16" name="Google Shape;449;p38">
              <a:extLst>
                <a:ext uri="{FF2B5EF4-FFF2-40B4-BE49-F238E27FC236}">
                  <a16:creationId xmlns:a16="http://schemas.microsoft.com/office/drawing/2014/main" id="{86EAE0BE-9396-61C1-2D7A-B5BEECC03DFF}"/>
                </a:ext>
              </a:extLst>
            </p:cNvPr>
            <p:cNvPicPr preferRelativeResize="0"/>
            <p:nvPr/>
          </p:nvPicPr>
          <p:blipFill>
            <a:blip r:embed="rId2">
              <a:alphaModFix/>
            </a:blip>
            <a:stretch>
              <a:fillRect/>
            </a:stretch>
          </p:blipFill>
          <p:spPr>
            <a:xfrm>
              <a:off x="7667544" y="1649333"/>
              <a:ext cx="1153715" cy="1171270"/>
            </a:xfrm>
            <a:prstGeom prst="rect">
              <a:avLst/>
            </a:prstGeom>
            <a:noFill/>
            <a:ln>
              <a:noFill/>
            </a:ln>
          </p:spPr>
        </p:pic>
        <p:pic>
          <p:nvPicPr>
            <p:cNvPr id="17" name="Google Shape;450;p38">
              <a:extLst>
                <a:ext uri="{FF2B5EF4-FFF2-40B4-BE49-F238E27FC236}">
                  <a16:creationId xmlns:a16="http://schemas.microsoft.com/office/drawing/2014/main" id="{99B55DDD-66DE-7654-9486-CE54C742EC42}"/>
                </a:ext>
              </a:extLst>
            </p:cNvPr>
            <p:cNvPicPr preferRelativeResize="0"/>
            <p:nvPr/>
          </p:nvPicPr>
          <p:blipFill>
            <a:blip r:embed="rId3">
              <a:alphaModFix/>
            </a:blip>
            <a:stretch>
              <a:fillRect/>
            </a:stretch>
          </p:blipFill>
          <p:spPr>
            <a:xfrm>
              <a:off x="8214932" y="1649325"/>
              <a:ext cx="1174930" cy="1171284"/>
            </a:xfrm>
            <a:prstGeom prst="rect">
              <a:avLst/>
            </a:prstGeom>
            <a:noFill/>
            <a:ln>
              <a:noFill/>
            </a:ln>
          </p:spPr>
        </p:pic>
        <p:pic>
          <p:nvPicPr>
            <p:cNvPr id="18" name="Google Shape;451;p38">
              <a:extLst>
                <a:ext uri="{FF2B5EF4-FFF2-40B4-BE49-F238E27FC236}">
                  <a16:creationId xmlns:a16="http://schemas.microsoft.com/office/drawing/2014/main" id="{B7B6DAC2-08F5-6C1C-1594-223818E0003F}"/>
                </a:ext>
              </a:extLst>
            </p:cNvPr>
            <p:cNvPicPr preferRelativeResize="0"/>
            <p:nvPr/>
          </p:nvPicPr>
          <p:blipFill>
            <a:blip r:embed="rId4">
              <a:alphaModFix/>
            </a:blip>
            <a:stretch>
              <a:fillRect/>
            </a:stretch>
          </p:blipFill>
          <p:spPr>
            <a:xfrm>
              <a:off x="8742114" y="1649339"/>
              <a:ext cx="1174928" cy="1171277"/>
            </a:xfrm>
            <a:prstGeom prst="rect">
              <a:avLst/>
            </a:prstGeom>
            <a:noFill/>
            <a:ln>
              <a:noFill/>
            </a:ln>
          </p:spPr>
        </p:pic>
        <p:pic>
          <p:nvPicPr>
            <p:cNvPr id="19" name="Google Shape;452;p38">
              <a:extLst>
                <a:ext uri="{FF2B5EF4-FFF2-40B4-BE49-F238E27FC236}">
                  <a16:creationId xmlns:a16="http://schemas.microsoft.com/office/drawing/2014/main" id="{A5276253-5A3A-4A37-511B-582F052BA0FC}"/>
                </a:ext>
              </a:extLst>
            </p:cNvPr>
            <p:cNvPicPr preferRelativeResize="0"/>
            <p:nvPr/>
          </p:nvPicPr>
          <p:blipFill>
            <a:blip r:embed="rId5">
              <a:alphaModFix/>
            </a:blip>
            <a:stretch>
              <a:fillRect/>
            </a:stretch>
          </p:blipFill>
          <p:spPr>
            <a:xfrm>
              <a:off x="9249034" y="1649333"/>
              <a:ext cx="1174934" cy="1171289"/>
            </a:xfrm>
            <a:prstGeom prst="rect">
              <a:avLst/>
            </a:prstGeom>
            <a:noFill/>
            <a:ln>
              <a:noFill/>
            </a:ln>
          </p:spPr>
        </p:pic>
        <p:pic>
          <p:nvPicPr>
            <p:cNvPr id="20" name="Google Shape;453;p38">
              <a:extLst>
                <a:ext uri="{FF2B5EF4-FFF2-40B4-BE49-F238E27FC236}">
                  <a16:creationId xmlns:a16="http://schemas.microsoft.com/office/drawing/2014/main" id="{205F540B-62D0-2789-6F55-97D97A9D53DC}"/>
                </a:ext>
              </a:extLst>
            </p:cNvPr>
            <p:cNvPicPr preferRelativeResize="0"/>
            <p:nvPr/>
          </p:nvPicPr>
          <p:blipFill>
            <a:blip r:embed="rId2">
              <a:alphaModFix/>
            </a:blip>
            <a:stretch>
              <a:fillRect/>
            </a:stretch>
          </p:blipFill>
          <p:spPr>
            <a:xfrm>
              <a:off x="7667544" y="2605623"/>
              <a:ext cx="1153715" cy="1171270"/>
            </a:xfrm>
            <a:prstGeom prst="rect">
              <a:avLst/>
            </a:prstGeom>
            <a:noFill/>
            <a:ln>
              <a:noFill/>
            </a:ln>
          </p:spPr>
        </p:pic>
        <p:pic>
          <p:nvPicPr>
            <p:cNvPr id="21" name="Google Shape;454;p38">
              <a:extLst>
                <a:ext uri="{FF2B5EF4-FFF2-40B4-BE49-F238E27FC236}">
                  <a16:creationId xmlns:a16="http://schemas.microsoft.com/office/drawing/2014/main" id="{9D931F5C-C365-B422-E539-2C0E489589F5}"/>
                </a:ext>
              </a:extLst>
            </p:cNvPr>
            <p:cNvPicPr preferRelativeResize="0"/>
            <p:nvPr/>
          </p:nvPicPr>
          <p:blipFill>
            <a:blip r:embed="rId3">
              <a:alphaModFix/>
            </a:blip>
            <a:stretch>
              <a:fillRect/>
            </a:stretch>
          </p:blipFill>
          <p:spPr>
            <a:xfrm>
              <a:off x="8214932" y="2605616"/>
              <a:ext cx="1174930" cy="1171284"/>
            </a:xfrm>
            <a:prstGeom prst="rect">
              <a:avLst/>
            </a:prstGeom>
            <a:noFill/>
            <a:ln>
              <a:noFill/>
            </a:ln>
          </p:spPr>
        </p:pic>
        <p:pic>
          <p:nvPicPr>
            <p:cNvPr id="22" name="Google Shape;455;p38">
              <a:extLst>
                <a:ext uri="{FF2B5EF4-FFF2-40B4-BE49-F238E27FC236}">
                  <a16:creationId xmlns:a16="http://schemas.microsoft.com/office/drawing/2014/main" id="{C1C26586-ED63-B6BD-0F3D-837E1041E419}"/>
                </a:ext>
              </a:extLst>
            </p:cNvPr>
            <p:cNvPicPr preferRelativeResize="0"/>
            <p:nvPr/>
          </p:nvPicPr>
          <p:blipFill>
            <a:blip r:embed="rId4">
              <a:alphaModFix/>
            </a:blip>
            <a:stretch>
              <a:fillRect/>
            </a:stretch>
          </p:blipFill>
          <p:spPr>
            <a:xfrm>
              <a:off x="8742114" y="2605630"/>
              <a:ext cx="1174928" cy="1171277"/>
            </a:xfrm>
            <a:prstGeom prst="rect">
              <a:avLst/>
            </a:prstGeom>
            <a:noFill/>
            <a:ln>
              <a:noFill/>
            </a:ln>
          </p:spPr>
        </p:pic>
        <p:pic>
          <p:nvPicPr>
            <p:cNvPr id="23" name="Google Shape;456;p38">
              <a:extLst>
                <a:ext uri="{FF2B5EF4-FFF2-40B4-BE49-F238E27FC236}">
                  <a16:creationId xmlns:a16="http://schemas.microsoft.com/office/drawing/2014/main" id="{3705B9A6-92D5-F686-753A-8E1577561D80}"/>
                </a:ext>
              </a:extLst>
            </p:cNvPr>
            <p:cNvPicPr preferRelativeResize="0"/>
            <p:nvPr/>
          </p:nvPicPr>
          <p:blipFill>
            <a:blip r:embed="rId5">
              <a:alphaModFix/>
            </a:blip>
            <a:stretch>
              <a:fillRect/>
            </a:stretch>
          </p:blipFill>
          <p:spPr>
            <a:xfrm>
              <a:off x="9249034" y="2605624"/>
              <a:ext cx="1174934" cy="1171289"/>
            </a:xfrm>
            <a:prstGeom prst="rect">
              <a:avLst/>
            </a:prstGeom>
            <a:noFill/>
            <a:ln>
              <a:noFill/>
            </a:ln>
          </p:spPr>
        </p:pic>
        <p:pic>
          <p:nvPicPr>
            <p:cNvPr id="24" name="Google Shape;457;p38">
              <a:extLst>
                <a:ext uri="{FF2B5EF4-FFF2-40B4-BE49-F238E27FC236}">
                  <a16:creationId xmlns:a16="http://schemas.microsoft.com/office/drawing/2014/main" id="{7956EC64-855C-884C-B7AE-42F44276AFFE}"/>
                </a:ext>
              </a:extLst>
            </p:cNvPr>
            <p:cNvPicPr preferRelativeResize="0"/>
            <p:nvPr/>
          </p:nvPicPr>
          <p:blipFill>
            <a:blip r:embed="rId2">
              <a:alphaModFix/>
            </a:blip>
            <a:stretch>
              <a:fillRect/>
            </a:stretch>
          </p:blipFill>
          <p:spPr>
            <a:xfrm>
              <a:off x="7667544" y="3550973"/>
              <a:ext cx="1153715" cy="1171270"/>
            </a:xfrm>
            <a:prstGeom prst="rect">
              <a:avLst/>
            </a:prstGeom>
            <a:noFill/>
            <a:ln>
              <a:noFill/>
            </a:ln>
          </p:spPr>
        </p:pic>
        <p:pic>
          <p:nvPicPr>
            <p:cNvPr id="25" name="Google Shape;458;p38">
              <a:extLst>
                <a:ext uri="{FF2B5EF4-FFF2-40B4-BE49-F238E27FC236}">
                  <a16:creationId xmlns:a16="http://schemas.microsoft.com/office/drawing/2014/main" id="{BCEA6367-7C64-7FE3-08C9-5DADA38E77E8}"/>
                </a:ext>
              </a:extLst>
            </p:cNvPr>
            <p:cNvPicPr preferRelativeResize="0"/>
            <p:nvPr/>
          </p:nvPicPr>
          <p:blipFill>
            <a:blip r:embed="rId3">
              <a:alphaModFix/>
            </a:blip>
            <a:stretch>
              <a:fillRect/>
            </a:stretch>
          </p:blipFill>
          <p:spPr>
            <a:xfrm>
              <a:off x="8214932" y="3550966"/>
              <a:ext cx="1174930" cy="1171284"/>
            </a:xfrm>
            <a:prstGeom prst="rect">
              <a:avLst/>
            </a:prstGeom>
            <a:noFill/>
            <a:ln>
              <a:noFill/>
            </a:ln>
          </p:spPr>
        </p:pic>
        <p:pic>
          <p:nvPicPr>
            <p:cNvPr id="26" name="Google Shape;459;p38">
              <a:extLst>
                <a:ext uri="{FF2B5EF4-FFF2-40B4-BE49-F238E27FC236}">
                  <a16:creationId xmlns:a16="http://schemas.microsoft.com/office/drawing/2014/main" id="{3759155E-3B44-9F9B-3901-0EF80446B22E}"/>
                </a:ext>
              </a:extLst>
            </p:cNvPr>
            <p:cNvPicPr preferRelativeResize="0"/>
            <p:nvPr/>
          </p:nvPicPr>
          <p:blipFill>
            <a:blip r:embed="rId4">
              <a:alphaModFix/>
            </a:blip>
            <a:stretch>
              <a:fillRect/>
            </a:stretch>
          </p:blipFill>
          <p:spPr>
            <a:xfrm>
              <a:off x="8742114" y="3550980"/>
              <a:ext cx="1174928" cy="1171277"/>
            </a:xfrm>
            <a:prstGeom prst="rect">
              <a:avLst/>
            </a:prstGeom>
            <a:noFill/>
            <a:ln>
              <a:noFill/>
            </a:ln>
          </p:spPr>
        </p:pic>
        <p:pic>
          <p:nvPicPr>
            <p:cNvPr id="27" name="Google Shape;460;p38">
              <a:extLst>
                <a:ext uri="{FF2B5EF4-FFF2-40B4-BE49-F238E27FC236}">
                  <a16:creationId xmlns:a16="http://schemas.microsoft.com/office/drawing/2014/main" id="{65A36F35-B096-C721-C079-EF11D284B0DF}"/>
                </a:ext>
              </a:extLst>
            </p:cNvPr>
            <p:cNvPicPr preferRelativeResize="0"/>
            <p:nvPr/>
          </p:nvPicPr>
          <p:blipFill>
            <a:blip r:embed="rId5">
              <a:alphaModFix/>
            </a:blip>
            <a:stretch>
              <a:fillRect/>
            </a:stretch>
          </p:blipFill>
          <p:spPr>
            <a:xfrm>
              <a:off x="9249034" y="3550974"/>
              <a:ext cx="1174934" cy="1171289"/>
            </a:xfrm>
            <a:prstGeom prst="rect">
              <a:avLst/>
            </a:prstGeom>
            <a:noFill/>
            <a:ln>
              <a:noFill/>
            </a:ln>
          </p:spPr>
        </p:pic>
        <p:pic>
          <p:nvPicPr>
            <p:cNvPr id="28" name="Google Shape;461;p38">
              <a:extLst>
                <a:ext uri="{FF2B5EF4-FFF2-40B4-BE49-F238E27FC236}">
                  <a16:creationId xmlns:a16="http://schemas.microsoft.com/office/drawing/2014/main" id="{5593EC85-9D1D-ED7F-B4C3-DFF66EC4FC67}"/>
                </a:ext>
              </a:extLst>
            </p:cNvPr>
            <p:cNvPicPr preferRelativeResize="0"/>
            <p:nvPr/>
          </p:nvPicPr>
          <p:blipFill>
            <a:blip r:embed="rId2">
              <a:alphaModFix/>
            </a:blip>
            <a:stretch>
              <a:fillRect/>
            </a:stretch>
          </p:blipFill>
          <p:spPr>
            <a:xfrm>
              <a:off x="7667544" y="4502598"/>
              <a:ext cx="1153715" cy="1171270"/>
            </a:xfrm>
            <a:prstGeom prst="rect">
              <a:avLst/>
            </a:prstGeom>
            <a:noFill/>
            <a:ln>
              <a:noFill/>
            </a:ln>
          </p:spPr>
        </p:pic>
        <p:pic>
          <p:nvPicPr>
            <p:cNvPr id="29" name="Google Shape;462;p38">
              <a:extLst>
                <a:ext uri="{FF2B5EF4-FFF2-40B4-BE49-F238E27FC236}">
                  <a16:creationId xmlns:a16="http://schemas.microsoft.com/office/drawing/2014/main" id="{4FB00F02-05C7-CA29-1BE1-D2D73D510C84}"/>
                </a:ext>
              </a:extLst>
            </p:cNvPr>
            <p:cNvPicPr preferRelativeResize="0"/>
            <p:nvPr/>
          </p:nvPicPr>
          <p:blipFill>
            <a:blip r:embed="rId3">
              <a:alphaModFix/>
            </a:blip>
            <a:stretch>
              <a:fillRect/>
            </a:stretch>
          </p:blipFill>
          <p:spPr>
            <a:xfrm>
              <a:off x="8214932" y="4502591"/>
              <a:ext cx="1174930" cy="1171284"/>
            </a:xfrm>
            <a:prstGeom prst="rect">
              <a:avLst/>
            </a:prstGeom>
            <a:noFill/>
            <a:ln>
              <a:noFill/>
            </a:ln>
          </p:spPr>
        </p:pic>
        <p:pic>
          <p:nvPicPr>
            <p:cNvPr id="30" name="Google Shape;463;p38">
              <a:extLst>
                <a:ext uri="{FF2B5EF4-FFF2-40B4-BE49-F238E27FC236}">
                  <a16:creationId xmlns:a16="http://schemas.microsoft.com/office/drawing/2014/main" id="{FDF7D614-5381-D478-C530-5F9FEEA59ADE}"/>
                </a:ext>
              </a:extLst>
            </p:cNvPr>
            <p:cNvPicPr preferRelativeResize="0"/>
            <p:nvPr/>
          </p:nvPicPr>
          <p:blipFill>
            <a:blip r:embed="rId4">
              <a:alphaModFix/>
            </a:blip>
            <a:stretch>
              <a:fillRect/>
            </a:stretch>
          </p:blipFill>
          <p:spPr>
            <a:xfrm>
              <a:off x="8742114" y="4502605"/>
              <a:ext cx="1174928" cy="1171277"/>
            </a:xfrm>
            <a:prstGeom prst="rect">
              <a:avLst/>
            </a:prstGeom>
            <a:noFill/>
            <a:ln>
              <a:noFill/>
            </a:ln>
          </p:spPr>
        </p:pic>
        <p:pic>
          <p:nvPicPr>
            <p:cNvPr id="31" name="Google Shape;464;p38">
              <a:extLst>
                <a:ext uri="{FF2B5EF4-FFF2-40B4-BE49-F238E27FC236}">
                  <a16:creationId xmlns:a16="http://schemas.microsoft.com/office/drawing/2014/main" id="{AD8DC7D7-C143-5E9C-B8FA-FA20F5B516E3}"/>
                </a:ext>
              </a:extLst>
            </p:cNvPr>
            <p:cNvPicPr preferRelativeResize="0"/>
            <p:nvPr/>
          </p:nvPicPr>
          <p:blipFill>
            <a:blip r:embed="rId5">
              <a:alphaModFix/>
            </a:blip>
            <a:stretch>
              <a:fillRect/>
            </a:stretch>
          </p:blipFill>
          <p:spPr>
            <a:xfrm>
              <a:off x="9249034" y="4502599"/>
              <a:ext cx="1174934" cy="1171289"/>
            </a:xfrm>
            <a:prstGeom prst="rect">
              <a:avLst/>
            </a:prstGeom>
            <a:noFill/>
            <a:ln>
              <a:noFill/>
            </a:ln>
          </p:spPr>
        </p:pic>
      </p:grpSp>
    </p:spTree>
    <p:extLst>
      <p:ext uri="{BB962C8B-B14F-4D97-AF65-F5344CB8AC3E}">
        <p14:creationId xmlns:p14="http://schemas.microsoft.com/office/powerpoint/2010/main" val="39667292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0">
        <p159:morph option="byObject"/>
      </p:transition>
    </mc:Choice>
    <mc:Fallback>
      <p:transition spd="slow" advClick="0" advTm="1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a:xfrm>
            <a:off x="962596" y="1410858"/>
            <a:ext cx="5015638" cy="2804400"/>
          </a:xfrm>
        </p:spPr>
        <p:txBody>
          <a:bodyPr>
            <a:normAutofit/>
          </a:bodyPr>
          <a:lstStyle/>
          <a:p>
            <a:pPr>
              <a:lnSpc>
                <a:spcPct val="90000"/>
              </a:lnSpc>
            </a:pPr>
            <a:r>
              <a:rPr lang="en-IN" sz="4800" dirty="0"/>
              <a:t>Brick Bracker</a:t>
            </a:r>
            <a:endParaRPr lang="en-US" sz="4800" dirty="0"/>
          </a:p>
        </p:txBody>
      </p:sp>
      <p:grpSp>
        <p:nvGrpSpPr>
          <p:cNvPr id="7" name="Google Shape;440;p38">
            <a:extLst>
              <a:ext uri="{FF2B5EF4-FFF2-40B4-BE49-F238E27FC236}">
                <a16:creationId xmlns:a16="http://schemas.microsoft.com/office/drawing/2014/main" id="{7A23DF0F-75AC-13F7-8E67-EE333800FA0A}"/>
              </a:ext>
            </a:extLst>
          </p:cNvPr>
          <p:cNvGrpSpPr/>
          <p:nvPr/>
        </p:nvGrpSpPr>
        <p:grpSpPr>
          <a:xfrm>
            <a:off x="8999621" y="0"/>
            <a:ext cx="3192379" cy="6858001"/>
            <a:chOff x="7667544" y="-252938"/>
            <a:chExt cx="2756424" cy="5926826"/>
          </a:xfrm>
        </p:grpSpPr>
        <p:pic>
          <p:nvPicPr>
            <p:cNvPr id="8" name="Google Shape;441;p38">
              <a:extLst>
                <a:ext uri="{FF2B5EF4-FFF2-40B4-BE49-F238E27FC236}">
                  <a16:creationId xmlns:a16="http://schemas.microsoft.com/office/drawing/2014/main" id="{672063EF-E35C-1495-9C5C-674F7AB368D8}"/>
                </a:ext>
              </a:extLst>
            </p:cNvPr>
            <p:cNvPicPr preferRelativeResize="0"/>
            <p:nvPr/>
          </p:nvPicPr>
          <p:blipFill>
            <a:blip r:embed="rId2">
              <a:alphaModFix/>
            </a:blip>
            <a:stretch>
              <a:fillRect/>
            </a:stretch>
          </p:blipFill>
          <p:spPr>
            <a:xfrm>
              <a:off x="7667544" y="-252280"/>
              <a:ext cx="1153715" cy="1171270"/>
            </a:xfrm>
            <a:prstGeom prst="rect">
              <a:avLst/>
            </a:prstGeom>
            <a:noFill/>
            <a:ln>
              <a:noFill/>
            </a:ln>
          </p:spPr>
        </p:pic>
        <p:pic>
          <p:nvPicPr>
            <p:cNvPr id="9" name="Google Shape;442;p38">
              <a:extLst>
                <a:ext uri="{FF2B5EF4-FFF2-40B4-BE49-F238E27FC236}">
                  <a16:creationId xmlns:a16="http://schemas.microsoft.com/office/drawing/2014/main" id="{39EDC7ED-C659-C067-530F-5C01D052D118}"/>
                </a:ext>
              </a:extLst>
            </p:cNvPr>
            <p:cNvPicPr preferRelativeResize="0"/>
            <p:nvPr/>
          </p:nvPicPr>
          <p:blipFill>
            <a:blip r:embed="rId3">
              <a:alphaModFix/>
            </a:blip>
            <a:stretch>
              <a:fillRect/>
            </a:stretch>
          </p:blipFill>
          <p:spPr>
            <a:xfrm>
              <a:off x="8214932" y="-252287"/>
              <a:ext cx="1174930" cy="1171284"/>
            </a:xfrm>
            <a:prstGeom prst="rect">
              <a:avLst/>
            </a:prstGeom>
            <a:noFill/>
            <a:ln>
              <a:noFill/>
            </a:ln>
          </p:spPr>
        </p:pic>
        <p:pic>
          <p:nvPicPr>
            <p:cNvPr id="10" name="Google Shape;443;p38">
              <a:extLst>
                <a:ext uri="{FF2B5EF4-FFF2-40B4-BE49-F238E27FC236}">
                  <a16:creationId xmlns:a16="http://schemas.microsoft.com/office/drawing/2014/main" id="{2495DA18-0473-3382-B41B-C33818B61C59}"/>
                </a:ext>
              </a:extLst>
            </p:cNvPr>
            <p:cNvPicPr preferRelativeResize="0"/>
            <p:nvPr/>
          </p:nvPicPr>
          <p:blipFill>
            <a:blip r:embed="rId4">
              <a:alphaModFix/>
            </a:blip>
            <a:stretch>
              <a:fillRect/>
            </a:stretch>
          </p:blipFill>
          <p:spPr>
            <a:xfrm>
              <a:off x="8742114" y="-252274"/>
              <a:ext cx="1174928" cy="1171277"/>
            </a:xfrm>
            <a:prstGeom prst="rect">
              <a:avLst/>
            </a:prstGeom>
            <a:noFill/>
            <a:ln>
              <a:noFill/>
            </a:ln>
          </p:spPr>
        </p:pic>
        <p:pic>
          <p:nvPicPr>
            <p:cNvPr id="11" name="Google Shape;444;p38">
              <a:extLst>
                <a:ext uri="{FF2B5EF4-FFF2-40B4-BE49-F238E27FC236}">
                  <a16:creationId xmlns:a16="http://schemas.microsoft.com/office/drawing/2014/main" id="{8D3D072A-12F1-7ED0-597A-E03D02E51A03}"/>
                </a:ext>
              </a:extLst>
            </p:cNvPr>
            <p:cNvPicPr preferRelativeResize="0"/>
            <p:nvPr/>
          </p:nvPicPr>
          <p:blipFill>
            <a:blip r:embed="rId2">
              <a:alphaModFix/>
            </a:blip>
            <a:stretch>
              <a:fillRect/>
            </a:stretch>
          </p:blipFill>
          <p:spPr>
            <a:xfrm>
              <a:off x="7667544" y="708664"/>
              <a:ext cx="1153715" cy="1171270"/>
            </a:xfrm>
            <a:prstGeom prst="rect">
              <a:avLst/>
            </a:prstGeom>
            <a:noFill/>
            <a:ln>
              <a:noFill/>
            </a:ln>
          </p:spPr>
        </p:pic>
        <p:pic>
          <p:nvPicPr>
            <p:cNvPr id="12" name="Google Shape;445;p38">
              <a:extLst>
                <a:ext uri="{FF2B5EF4-FFF2-40B4-BE49-F238E27FC236}">
                  <a16:creationId xmlns:a16="http://schemas.microsoft.com/office/drawing/2014/main" id="{59628337-FFB2-0573-B86E-74984E7AC037}"/>
                </a:ext>
              </a:extLst>
            </p:cNvPr>
            <p:cNvPicPr preferRelativeResize="0"/>
            <p:nvPr/>
          </p:nvPicPr>
          <p:blipFill>
            <a:blip r:embed="rId3">
              <a:alphaModFix/>
            </a:blip>
            <a:stretch>
              <a:fillRect/>
            </a:stretch>
          </p:blipFill>
          <p:spPr>
            <a:xfrm>
              <a:off x="8214932" y="708657"/>
              <a:ext cx="1174930" cy="1171284"/>
            </a:xfrm>
            <a:prstGeom prst="rect">
              <a:avLst/>
            </a:prstGeom>
            <a:noFill/>
            <a:ln>
              <a:noFill/>
            </a:ln>
          </p:spPr>
        </p:pic>
        <p:pic>
          <p:nvPicPr>
            <p:cNvPr id="13" name="Google Shape;446;p38">
              <a:extLst>
                <a:ext uri="{FF2B5EF4-FFF2-40B4-BE49-F238E27FC236}">
                  <a16:creationId xmlns:a16="http://schemas.microsoft.com/office/drawing/2014/main" id="{ED106009-8F3F-B6F6-3D18-3D85942B02B6}"/>
                </a:ext>
              </a:extLst>
            </p:cNvPr>
            <p:cNvPicPr preferRelativeResize="0"/>
            <p:nvPr/>
          </p:nvPicPr>
          <p:blipFill>
            <a:blip r:embed="rId5">
              <a:alphaModFix/>
            </a:blip>
            <a:stretch>
              <a:fillRect/>
            </a:stretch>
          </p:blipFill>
          <p:spPr>
            <a:xfrm>
              <a:off x="9249034" y="-252938"/>
              <a:ext cx="1174934" cy="1171289"/>
            </a:xfrm>
            <a:prstGeom prst="rect">
              <a:avLst/>
            </a:prstGeom>
            <a:noFill/>
            <a:ln>
              <a:noFill/>
            </a:ln>
          </p:spPr>
        </p:pic>
        <p:pic>
          <p:nvPicPr>
            <p:cNvPr id="14" name="Google Shape;447;p38">
              <a:extLst>
                <a:ext uri="{FF2B5EF4-FFF2-40B4-BE49-F238E27FC236}">
                  <a16:creationId xmlns:a16="http://schemas.microsoft.com/office/drawing/2014/main" id="{D2789563-9F39-BC86-24E3-A1A6FF7F50CE}"/>
                </a:ext>
              </a:extLst>
            </p:cNvPr>
            <p:cNvPicPr preferRelativeResize="0"/>
            <p:nvPr/>
          </p:nvPicPr>
          <p:blipFill>
            <a:blip r:embed="rId4">
              <a:alphaModFix/>
            </a:blip>
            <a:stretch>
              <a:fillRect/>
            </a:stretch>
          </p:blipFill>
          <p:spPr>
            <a:xfrm>
              <a:off x="8742114" y="708671"/>
              <a:ext cx="1174928" cy="1171277"/>
            </a:xfrm>
            <a:prstGeom prst="rect">
              <a:avLst/>
            </a:prstGeom>
            <a:noFill/>
            <a:ln>
              <a:noFill/>
            </a:ln>
          </p:spPr>
        </p:pic>
        <p:pic>
          <p:nvPicPr>
            <p:cNvPr id="15" name="Google Shape;448;p38">
              <a:extLst>
                <a:ext uri="{FF2B5EF4-FFF2-40B4-BE49-F238E27FC236}">
                  <a16:creationId xmlns:a16="http://schemas.microsoft.com/office/drawing/2014/main" id="{19EB3E39-BDC8-0B24-5350-C419E60156D8}"/>
                </a:ext>
              </a:extLst>
            </p:cNvPr>
            <p:cNvPicPr preferRelativeResize="0"/>
            <p:nvPr/>
          </p:nvPicPr>
          <p:blipFill>
            <a:blip r:embed="rId5">
              <a:alphaModFix/>
            </a:blip>
            <a:stretch>
              <a:fillRect/>
            </a:stretch>
          </p:blipFill>
          <p:spPr>
            <a:xfrm>
              <a:off x="9249034" y="708665"/>
              <a:ext cx="1174934" cy="1171289"/>
            </a:xfrm>
            <a:prstGeom prst="rect">
              <a:avLst/>
            </a:prstGeom>
            <a:noFill/>
            <a:ln>
              <a:noFill/>
            </a:ln>
          </p:spPr>
        </p:pic>
        <p:pic>
          <p:nvPicPr>
            <p:cNvPr id="16" name="Google Shape;449;p38">
              <a:extLst>
                <a:ext uri="{FF2B5EF4-FFF2-40B4-BE49-F238E27FC236}">
                  <a16:creationId xmlns:a16="http://schemas.microsoft.com/office/drawing/2014/main" id="{86EAE0BE-9396-61C1-2D7A-B5BEECC03DFF}"/>
                </a:ext>
              </a:extLst>
            </p:cNvPr>
            <p:cNvPicPr preferRelativeResize="0"/>
            <p:nvPr/>
          </p:nvPicPr>
          <p:blipFill>
            <a:blip r:embed="rId2">
              <a:alphaModFix/>
            </a:blip>
            <a:stretch>
              <a:fillRect/>
            </a:stretch>
          </p:blipFill>
          <p:spPr>
            <a:xfrm>
              <a:off x="7667544" y="1649333"/>
              <a:ext cx="1153715" cy="1171270"/>
            </a:xfrm>
            <a:prstGeom prst="rect">
              <a:avLst/>
            </a:prstGeom>
            <a:noFill/>
            <a:ln>
              <a:noFill/>
            </a:ln>
          </p:spPr>
        </p:pic>
        <p:pic>
          <p:nvPicPr>
            <p:cNvPr id="17" name="Google Shape;450;p38">
              <a:extLst>
                <a:ext uri="{FF2B5EF4-FFF2-40B4-BE49-F238E27FC236}">
                  <a16:creationId xmlns:a16="http://schemas.microsoft.com/office/drawing/2014/main" id="{99B55DDD-66DE-7654-9486-CE54C742EC42}"/>
                </a:ext>
              </a:extLst>
            </p:cNvPr>
            <p:cNvPicPr preferRelativeResize="0"/>
            <p:nvPr/>
          </p:nvPicPr>
          <p:blipFill>
            <a:blip r:embed="rId3">
              <a:alphaModFix/>
            </a:blip>
            <a:stretch>
              <a:fillRect/>
            </a:stretch>
          </p:blipFill>
          <p:spPr>
            <a:xfrm>
              <a:off x="8214932" y="1649325"/>
              <a:ext cx="1174930" cy="1171284"/>
            </a:xfrm>
            <a:prstGeom prst="rect">
              <a:avLst/>
            </a:prstGeom>
            <a:noFill/>
            <a:ln>
              <a:noFill/>
            </a:ln>
          </p:spPr>
        </p:pic>
        <p:pic>
          <p:nvPicPr>
            <p:cNvPr id="18" name="Google Shape;451;p38">
              <a:extLst>
                <a:ext uri="{FF2B5EF4-FFF2-40B4-BE49-F238E27FC236}">
                  <a16:creationId xmlns:a16="http://schemas.microsoft.com/office/drawing/2014/main" id="{B7B6DAC2-08F5-6C1C-1594-223818E0003F}"/>
                </a:ext>
              </a:extLst>
            </p:cNvPr>
            <p:cNvPicPr preferRelativeResize="0"/>
            <p:nvPr/>
          </p:nvPicPr>
          <p:blipFill>
            <a:blip r:embed="rId4">
              <a:alphaModFix/>
            </a:blip>
            <a:stretch>
              <a:fillRect/>
            </a:stretch>
          </p:blipFill>
          <p:spPr>
            <a:xfrm>
              <a:off x="8742114" y="1649339"/>
              <a:ext cx="1174928" cy="1171277"/>
            </a:xfrm>
            <a:prstGeom prst="rect">
              <a:avLst/>
            </a:prstGeom>
            <a:noFill/>
            <a:ln>
              <a:noFill/>
            </a:ln>
          </p:spPr>
        </p:pic>
        <p:pic>
          <p:nvPicPr>
            <p:cNvPr id="19" name="Google Shape;452;p38">
              <a:extLst>
                <a:ext uri="{FF2B5EF4-FFF2-40B4-BE49-F238E27FC236}">
                  <a16:creationId xmlns:a16="http://schemas.microsoft.com/office/drawing/2014/main" id="{A5276253-5A3A-4A37-511B-582F052BA0FC}"/>
                </a:ext>
              </a:extLst>
            </p:cNvPr>
            <p:cNvPicPr preferRelativeResize="0"/>
            <p:nvPr/>
          </p:nvPicPr>
          <p:blipFill>
            <a:blip r:embed="rId5">
              <a:alphaModFix/>
            </a:blip>
            <a:stretch>
              <a:fillRect/>
            </a:stretch>
          </p:blipFill>
          <p:spPr>
            <a:xfrm>
              <a:off x="9249034" y="1649333"/>
              <a:ext cx="1174934" cy="1171289"/>
            </a:xfrm>
            <a:prstGeom prst="rect">
              <a:avLst/>
            </a:prstGeom>
            <a:noFill/>
            <a:ln>
              <a:noFill/>
            </a:ln>
          </p:spPr>
        </p:pic>
        <p:pic>
          <p:nvPicPr>
            <p:cNvPr id="20" name="Google Shape;453;p38">
              <a:extLst>
                <a:ext uri="{FF2B5EF4-FFF2-40B4-BE49-F238E27FC236}">
                  <a16:creationId xmlns:a16="http://schemas.microsoft.com/office/drawing/2014/main" id="{205F540B-62D0-2789-6F55-97D97A9D53DC}"/>
                </a:ext>
              </a:extLst>
            </p:cNvPr>
            <p:cNvPicPr preferRelativeResize="0"/>
            <p:nvPr/>
          </p:nvPicPr>
          <p:blipFill>
            <a:blip r:embed="rId2">
              <a:alphaModFix/>
            </a:blip>
            <a:stretch>
              <a:fillRect/>
            </a:stretch>
          </p:blipFill>
          <p:spPr>
            <a:xfrm>
              <a:off x="7667544" y="2605623"/>
              <a:ext cx="1153715" cy="1171270"/>
            </a:xfrm>
            <a:prstGeom prst="rect">
              <a:avLst/>
            </a:prstGeom>
            <a:noFill/>
            <a:ln>
              <a:noFill/>
            </a:ln>
          </p:spPr>
        </p:pic>
        <p:pic>
          <p:nvPicPr>
            <p:cNvPr id="21" name="Google Shape;454;p38">
              <a:extLst>
                <a:ext uri="{FF2B5EF4-FFF2-40B4-BE49-F238E27FC236}">
                  <a16:creationId xmlns:a16="http://schemas.microsoft.com/office/drawing/2014/main" id="{9D931F5C-C365-B422-E539-2C0E489589F5}"/>
                </a:ext>
              </a:extLst>
            </p:cNvPr>
            <p:cNvPicPr preferRelativeResize="0"/>
            <p:nvPr/>
          </p:nvPicPr>
          <p:blipFill>
            <a:blip r:embed="rId3">
              <a:alphaModFix/>
            </a:blip>
            <a:stretch>
              <a:fillRect/>
            </a:stretch>
          </p:blipFill>
          <p:spPr>
            <a:xfrm>
              <a:off x="8214932" y="2605616"/>
              <a:ext cx="1174930" cy="1171284"/>
            </a:xfrm>
            <a:prstGeom prst="rect">
              <a:avLst/>
            </a:prstGeom>
            <a:noFill/>
            <a:ln>
              <a:noFill/>
            </a:ln>
          </p:spPr>
        </p:pic>
        <p:pic>
          <p:nvPicPr>
            <p:cNvPr id="22" name="Google Shape;455;p38">
              <a:extLst>
                <a:ext uri="{FF2B5EF4-FFF2-40B4-BE49-F238E27FC236}">
                  <a16:creationId xmlns:a16="http://schemas.microsoft.com/office/drawing/2014/main" id="{C1C26586-ED63-B6BD-0F3D-837E1041E419}"/>
                </a:ext>
              </a:extLst>
            </p:cNvPr>
            <p:cNvPicPr preferRelativeResize="0"/>
            <p:nvPr/>
          </p:nvPicPr>
          <p:blipFill>
            <a:blip r:embed="rId4">
              <a:alphaModFix/>
            </a:blip>
            <a:stretch>
              <a:fillRect/>
            </a:stretch>
          </p:blipFill>
          <p:spPr>
            <a:xfrm>
              <a:off x="8742114" y="2605630"/>
              <a:ext cx="1174928" cy="1171277"/>
            </a:xfrm>
            <a:prstGeom prst="rect">
              <a:avLst/>
            </a:prstGeom>
            <a:noFill/>
            <a:ln>
              <a:noFill/>
            </a:ln>
          </p:spPr>
        </p:pic>
        <p:pic>
          <p:nvPicPr>
            <p:cNvPr id="23" name="Google Shape;456;p38">
              <a:extLst>
                <a:ext uri="{FF2B5EF4-FFF2-40B4-BE49-F238E27FC236}">
                  <a16:creationId xmlns:a16="http://schemas.microsoft.com/office/drawing/2014/main" id="{3705B9A6-92D5-F686-753A-8E1577561D80}"/>
                </a:ext>
              </a:extLst>
            </p:cNvPr>
            <p:cNvPicPr preferRelativeResize="0"/>
            <p:nvPr/>
          </p:nvPicPr>
          <p:blipFill>
            <a:blip r:embed="rId5">
              <a:alphaModFix/>
            </a:blip>
            <a:stretch>
              <a:fillRect/>
            </a:stretch>
          </p:blipFill>
          <p:spPr>
            <a:xfrm>
              <a:off x="9249034" y="2605624"/>
              <a:ext cx="1174934" cy="1171289"/>
            </a:xfrm>
            <a:prstGeom prst="rect">
              <a:avLst/>
            </a:prstGeom>
            <a:noFill/>
            <a:ln>
              <a:noFill/>
            </a:ln>
          </p:spPr>
        </p:pic>
        <p:pic>
          <p:nvPicPr>
            <p:cNvPr id="24" name="Google Shape;457;p38">
              <a:extLst>
                <a:ext uri="{FF2B5EF4-FFF2-40B4-BE49-F238E27FC236}">
                  <a16:creationId xmlns:a16="http://schemas.microsoft.com/office/drawing/2014/main" id="{7956EC64-855C-884C-B7AE-42F44276AFFE}"/>
                </a:ext>
              </a:extLst>
            </p:cNvPr>
            <p:cNvPicPr preferRelativeResize="0"/>
            <p:nvPr/>
          </p:nvPicPr>
          <p:blipFill>
            <a:blip r:embed="rId2">
              <a:alphaModFix/>
            </a:blip>
            <a:stretch>
              <a:fillRect/>
            </a:stretch>
          </p:blipFill>
          <p:spPr>
            <a:xfrm>
              <a:off x="7667544" y="3550973"/>
              <a:ext cx="1153715" cy="1171270"/>
            </a:xfrm>
            <a:prstGeom prst="rect">
              <a:avLst/>
            </a:prstGeom>
            <a:noFill/>
            <a:ln>
              <a:noFill/>
            </a:ln>
          </p:spPr>
        </p:pic>
        <p:pic>
          <p:nvPicPr>
            <p:cNvPr id="25" name="Google Shape;458;p38">
              <a:extLst>
                <a:ext uri="{FF2B5EF4-FFF2-40B4-BE49-F238E27FC236}">
                  <a16:creationId xmlns:a16="http://schemas.microsoft.com/office/drawing/2014/main" id="{BCEA6367-7C64-7FE3-08C9-5DADA38E77E8}"/>
                </a:ext>
              </a:extLst>
            </p:cNvPr>
            <p:cNvPicPr preferRelativeResize="0"/>
            <p:nvPr/>
          </p:nvPicPr>
          <p:blipFill>
            <a:blip r:embed="rId3">
              <a:alphaModFix/>
            </a:blip>
            <a:stretch>
              <a:fillRect/>
            </a:stretch>
          </p:blipFill>
          <p:spPr>
            <a:xfrm>
              <a:off x="8214932" y="3550966"/>
              <a:ext cx="1174930" cy="1171284"/>
            </a:xfrm>
            <a:prstGeom prst="rect">
              <a:avLst/>
            </a:prstGeom>
            <a:noFill/>
            <a:ln>
              <a:noFill/>
            </a:ln>
          </p:spPr>
        </p:pic>
        <p:pic>
          <p:nvPicPr>
            <p:cNvPr id="26" name="Google Shape;459;p38">
              <a:extLst>
                <a:ext uri="{FF2B5EF4-FFF2-40B4-BE49-F238E27FC236}">
                  <a16:creationId xmlns:a16="http://schemas.microsoft.com/office/drawing/2014/main" id="{3759155E-3B44-9F9B-3901-0EF80446B22E}"/>
                </a:ext>
              </a:extLst>
            </p:cNvPr>
            <p:cNvPicPr preferRelativeResize="0"/>
            <p:nvPr/>
          </p:nvPicPr>
          <p:blipFill>
            <a:blip r:embed="rId4">
              <a:alphaModFix/>
            </a:blip>
            <a:stretch>
              <a:fillRect/>
            </a:stretch>
          </p:blipFill>
          <p:spPr>
            <a:xfrm>
              <a:off x="8742114" y="3550980"/>
              <a:ext cx="1174928" cy="1171277"/>
            </a:xfrm>
            <a:prstGeom prst="rect">
              <a:avLst/>
            </a:prstGeom>
            <a:noFill/>
            <a:ln>
              <a:noFill/>
            </a:ln>
          </p:spPr>
        </p:pic>
        <p:pic>
          <p:nvPicPr>
            <p:cNvPr id="27" name="Google Shape;460;p38">
              <a:extLst>
                <a:ext uri="{FF2B5EF4-FFF2-40B4-BE49-F238E27FC236}">
                  <a16:creationId xmlns:a16="http://schemas.microsoft.com/office/drawing/2014/main" id="{65A36F35-B096-C721-C079-EF11D284B0DF}"/>
                </a:ext>
              </a:extLst>
            </p:cNvPr>
            <p:cNvPicPr preferRelativeResize="0"/>
            <p:nvPr/>
          </p:nvPicPr>
          <p:blipFill>
            <a:blip r:embed="rId5">
              <a:alphaModFix/>
            </a:blip>
            <a:stretch>
              <a:fillRect/>
            </a:stretch>
          </p:blipFill>
          <p:spPr>
            <a:xfrm>
              <a:off x="9249034" y="3550974"/>
              <a:ext cx="1174934" cy="1171289"/>
            </a:xfrm>
            <a:prstGeom prst="rect">
              <a:avLst/>
            </a:prstGeom>
            <a:noFill/>
            <a:ln>
              <a:noFill/>
            </a:ln>
          </p:spPr>
        </p:pic>
        <p:pic>
          <p:nvPicPr>
            <p:cNvPr id="28" name="Google Shape;461;p38">
              <a:extLst>
                <a:ext uri="{FF2B5EF4-FFF2-40B4-BE49-F238E27FC236}">
                  <a16:creationId xmlns:a16="http://schemas.microsoft.com/office/drawing/2014/main" id="{5593EC85-9D1D-ED7F-B4C3-DFF66EC4FC67}"/>
                </a:ext>
              </a:extLst>
            </p:cNvPr>
            <p:cNvPicPr preferRelativeResize="0"/>
            <p:nvPr/>
          </p:nvPicPr>
          <p:blipFill>
            <a:blip r:embed="rId2">
              <a:alphaModFix/>
            </a:blip>
            <a:stretch>
              <a:fillRect/>
            </a:stretch>
          </p:blipFill>
          <p:spPr>
            <a:xfrm>
              <a:off x="7667544" y="4502598"/>
              <a:ext cx="1153715" cy="1171270"/>
            </a:xfrm>
            <a:prstGeom prst="rect">
              <a:avLst/>
            </a:prstGeom>
            <a:noFill/>
            <a:ln>
              <a:noFill/>
            </a:ln>
          </p:spPr>
        </p:pic>
        <p:pic>
          <p:nvPicPr>
            <p:cNvPr id="29" name="Google Shape;462;p38">
              <a:extLst>
                <a:ext uri="{FF2B5EF4-FFF2-40B4-BE49-F238E27FC236}">
                  <a16:creationId xmlns:a16="http://schemas.microsoft.com/office/drawing/2014/main" id="{4FB00F02-05C7-CA29-1BE1-D2D73D510C84}"/>
                </a:ext>
              </a:extLst>
            </p:cNvPr>
            <p:cNvPicPr preferRelativeResize="0"/>
            <p:nvPr/>
          </p:nvPicPr>
          <p:blipFill>
            <a:blip r:embed="rId3">
              <a:alphaModFix/>
            </a:blip>
            <a:stretch>
              <a:fillRect/>
            </a:stretch>
          </p:blipFill>
          <p:spPr>
            <a:xfrm>
              <a:off x="8214932" y="4502591"/>
              <a:ext cx="1174930" cy="1171284"/>
            </a:xfrm>
            <a:prstGeom prst="rect">
              <a:avLst/>
            </a:prstGeom>
            <a:noFill/>
            <a:ln>
              <a:noFill/>
            </a:ln>
          </p:spPr>
        </p:pic>
        <p:pic>
          <p:nvPicPr>
            <p:cNvPr id="30" name="Google Shape;463;p38">
              <a:extLst>
                <a:ext uri="{FF2B5EF4-FFF2-40B4-BE49-F238E27FC236}">
                  <a16:creationId xmlns:a16="http://schemas.microsoft.com/office/drawing/2014/main" id="{FDF7D614-5381-D478-C530-5F9FEEA59ADE}"/>
                </a:ext>
              </a:extLst>
            </p:cNvPr>
            <p:cNvPicPr preferRelativeResize="0"/>
            <p:nvPr/>
          </p:nvPicPr>
          <p:blipFill>
            <a:blip r:embed="rId4">
              <a:alphaModFix/>
            </a:blip>
            <a:stretch>
              <a:fillRect/>
            </a:stretch>
          </p:blipFill>
          <p:spPr>
            <a:xfrm>
              <a:off x="8742114" y="4502605"/>
              <a:ext cx="1174928" cy="1171277"/>
            </a:xfrm>
            <a:prstGeom prst="rect">
              <a:avLst/>
            </a:prstGeom>
            <a:noFill/>
            <a:ln>
              <a:noFill/>
            </a:ln>
          </p:spPr>
        </p:pic>
        <p:pic>
          <p:nvPicPr>
            <p:cNvPr id="31" name="Google Shape;464;p38">
              <a:extLst>
                <a:ext uri="{FF2B5EF4-FFF2-40B4-BE49-F238E27FC236}">
                  <a16:creationId xmlns:a16="http://schemas.microsoft.com/office/drawing/2014/main" id="{AD8DC7D7-C143-5E9C-B8FA-FA20F5B516E3}"/>
                </a:ext>
              </a:extLst>
            </p:cNvPr>
            <p:cNvPicPr preferRelativeResize="0"/>
            <p:nvPr/>
          </p:nvPicPr>
          <p:blipFill>
            <a:blip r:embed="rId5">
              <a:alphaModFix/>
            </a:blip>
            <a:stretch>
              <a:fillRect/>
            </a:stretch>
          </p:blipFill>
          <p:spPr>
            <a:xfrm>
              <a:off x="9249034" y="4502599"/>
              <a:ext cx="1174934" cy="1171289"/>
            </a:xfrm>
            <a:prstGeom prst="rect">
              <a:avLst/>
            </a:prstGeom>
            <a:noFill/>
            <a:ln>
              <a:noFill/>
            </a:ln>
          </p:spPr>
        </p:pic>
      </p:grpSp>
    </p:spTree>
    <p:extLst>
      <p:ext uri="{BB962C8B-B14F-4D97-AF65-F5344CB8AC3E}">
        <p14:creationId xmlns:p14="http://schemas.microsoft.com/office/powerpoint/2010/main" val="30059374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0">
        <p159:morph option="byObject"/>
      </p:transition>
    </mc:Choice>
    <mc:Fallback>
      <p:transition spd="slow" advClick="0" advTm="1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687025" y="312242"/>
            <a:ext cx="3673589" cy="1237425"/>
          </a:xfrm>
        </p:spPr>
        <p:txBody>
          <a:bodyPr>
            <a:normAutofit/>
          </a:bodyPr>
          <a:lstStyle/>
          <a:p>
            <a:pPr algn="ctr"/>
            <a:r>
              <a:rPr lang="en-US" sz="4800" dirty="0"/>
              <a:t>Introduction</a:t>
            </a:r>
            <a:endParaRPr lang="en-US" sz="4000" dirty="0"/>
          </a:p>
        </p:txBody>
      </p:sp>
      <p:sp>
        <p:nvSpPr>
          <p:cNvPr id="9" name="Content Placeholder 8">
            <a:extLst>
              <a:ext uri="{FF2B5EF4-FFF2-40B4-BE49-F238E27FC236}">
                <a16:creationId xmlns:a16="http://schemas.microsoft.com/office/drawing/2014/main" id="{DCECF939-E27F-12E7-8C03-17DF6227B33C}"/>
              </a:ext>
            </a:extLst>
          </p:cNvPr>
          <p:cNvSpPr>
            <a:spLocks noGrp="1"/>
          </p:cNvSpPr>
          <p:nvPr>
            <p:ph idx="1"/>
          </p:nvPr>
        </p:nvSpPr>
        <p:spPr>
          <a:xfrm>
            <a:off x="5238549" y="2787092"/>
            <a:ext cx="6315778" cy="3041583"/>
          </a:xfrm>
        </p:spPr>
        <p:txBody>
          <a:bodyPr>
            <a:normAutofit/>
          </a:bodyPr>
          <a:lstStyle/>
          <a:p>
            <a:r>
              <a:rPr lang="en-US" sz="2400" b="0" i="0" dirty="0">
                <a:effectLst/>
                <a:latin typeface="Söhne"/>
              </a:rPr>
              <a:t>Brick Breaker is a super fun and simple game that has been around for ages. Imagine a wall of bricks at the top of your screen, and you have a paddle at the bottom. Your job is to bounce a ball off the paddle to smash those bricks. Sounds easy, right?</a:t>
            </a:r>
            <a:endParaRPr lang="en-US" b="0" i="0" dirty="0">
              <a:effectLst/>
              <a:latin typeface="Söhne"/>
            </a:endParaRPr>
          </a:p>
        </p:txBody>
      </p:sp>
      <p:sp>
        <p:nvSpPr>
          <p:cNvPr id="3" name="TextBox 2">
            <a:extLst>
              <a:ext uri="{FF2B5EF4-FFF2-40B4-BE49-F238E27FC236}">
                <a16:creationId xmlns:a16="http://schemas.microsoft.com/office/drawing/2014/main" id="{228E83D0-A290-2582-4664-1D7A2A35FD7F}"/>
              </a:ext>
            </a:extLst>
          </p:cNvPr>
          <p:cNvSpPr txBox="1"/>
          <p:nvPr/>
        </p:nvSpPr>
        <p:spPr>
          <a:xfrm>
            <a:off x="5815335" y="1549667"/>
            <a:ext cx="3416968" cy="400110"/>
          </a:xfrm>
          <a:prstGeom prst="rect">
            <a:avLst/>
          </a:prstGeom>
          <a:noFill/>
        </p:spPr>
        <p:txBody>
          <a:bodyPr wrap="square" rtlCol="0">
            <a:spAutoFit/>
          </a:bodyPr>
          <a:lstStyle/>
          <a:p>
            <a:r>
              <a:rPr lang="en-US" sz="2000" b="0" i="1" dirty="0">
                <a:solidFill>
                  <a:schemeClr val="tx2"/>
                </a:solidFill>
                <a:effectLst/>
                <a:latin typeface="Söhne"/>
              </a:rPr>
              <a:t>Introduction to Brick Breaker</a:t>
            </a:r>
            <a:endParaRPr lang="en-IN" sz="2000" dirty="0">
              <a:solidFill>
                <a:schemeClr val="tx2"/>
              </a:solidFill>
            </a:endParaRPr>
          </a:p>
        </p:txBody>
      </p:sp>
      <p:pic>
        <p:nvPicPr>
          <p:cNvPr id="4" name="Picture 3" descr="A green and black lines&#10;&#10;Description automatically generated">
            <a:extLst>
              <a:ext uri="{FF2B5EF4-FFF2-40B4-BE49-F238E27FC236}">
                <a16:creationId xmlns:a16="http://schemas.microsoft.com/office/drawing/2014/main" id="{60B2C17E-043C-7C8F-99C0-ABC4B10C0B60}"/>
              </a:ext>
            </a:extLst>
          </p:cNvPr>
          <p:cNvPicPr>
            <a:picLocks noChangeAspect="1"/>
          </p:cNvPicPr>
          <p:nvPr/>
        </p:nvPicPr>
        <p:blipFill rotWithShape="1">
          <a:blip r:embed="rId2"/>
          <a:srcRect l="23192" r="28403" b="-1"/>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Tree>
    <p:extLst>
      <p:ext uri="{BB962C8B-B14F-4D97-AF65-F5344CB8AC3E}">
        <p14:creationId xmlns:p14="http://schemas.microsoft.com/office/powerpoint/2010/main" val="360961673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AB570-D777-26CB-EC66-538BCE4B1C9D}"/>
              </a:ext>
            </a:extLst>
          </p:cNvPr>
          <p:cNvSpPr>
            <a:spLocks noGrp="1"/>
          </p:cNvSpPr>
          <p:nvPr>
            <p:ph type="title"/>
          </p:nvPr>
        </p:nvSpPr>
        <p:spPr>
          <a:xfrm>
            <a:off x="1024033" y="558596"/>
            <a:ext cx="4638903" cy="1019947"/>
          </a:xfrm>
        </p:spPr>
        <p:txBody>
          <a:bodyPr vert="horz" lIns="91440" tIns="45720" rIns="91440" bIns="45720" rtlCol="0" anchor="t">
            <a:noAutofit/>
          </a:bodyPr>
          <a:lstStyle/>
          <a:p>
            <a:r>
              <a:rPr lang="en-IN" sz="3600" b="1" i="0" dirty="0">
                <a:effectLst/>
                <a:latin typeface="Söhne"/>
              </a:rPr>
              <a:t>How it Works?</a:t>
            </a:r>
            <a:endParaRPr lang="en-US" sz="3600" dirty="0"/>
          </a:p>
        </p:txBody>
      </p:sp>
      <p:sp>
        <p:nvSpPr>
          <p:cNvPr id="4" name="TextBox 3">
            <a:extLst>
              <a:ext uri="{FF2B5EF4-FFF2-40B4-BE49-F238E27FC236}">
                <a16:creationId xmlns:a16="http://schemas.microsoft.com/office/drawing/2014/main" id="{B63A3578-DCF9-DBFF-A39A-98B3EF837AE7}"/>
              </a:ext>
            </a:extLst>
          </p:cNvPr>
          <p:cNvSpPr txBox="1"/>
          <p:nvPr/>
        </p:nvSpPr>
        <p:spPr>
          <a:xfrm>
            <a:off x="1024033" y="2059806"/>
            <a:ext cx="4638903" cy="3089709"/>
          </a:xfrm>
          <a:prstGeom prst="rect">
            <a:avLst/>
          </a:prstGeom>
        </p:spPr>
        <p:txBody>
          <a:bodyPr vert="horz" lIns="91440" tIns="45720" rIns="91440" bIns="45720" rtlCol="0">
            <a:normAutofit fontScale="92500" lnSpcReduction="10000"/>
          </a:bodyPr>
          <a:lstStyle/>
          <a:p>
            <a:pPr>
              <a:lnSpc>
                <a:spcPct val="90000"/>
              </a:lnSpc>
              <a:spcBef>
                <a:spcPts val="1000"/>
              </a:spcBef>
              <a:buClr>
                <a:schemeClr val="bg2">
                  <a:lumMod val="40000"/>
                  <a:lumOff val="60000"/>
                </a:schemeClr>
              </a:buClr>
              <a:buSzPct val="80000"/>
              <a:buFont typeface="Wingdings 3" charset="2"/>
              <a:buChar char=""/>
            </a:pPr>
            <a:r>
              <a:rPr lang="en-US" sz="2000" spc="20" dirty="0">
                <a:latin typeface="+mj-lt"/>
                <a:ea typeface="+mj-ea"/>
                <a:cs typeface="+mj-cs"/>
              </a:rPr>
              <a:t>You control the paddle, making sure the ball doesn't slip past you. The trick is to aim the ball strategically to break as many bricks as possible. Each broken brick scores you points. It's a game of skill and quick reflexes!</a:t>
            </a:r>
          </a:p>
          <a:p>
            <a:pPr>
              <a:lnSpc>
                <a:spcPct val="90000"/>
              </a:lnSpc>
              <a:spcBef>
                <a:spcPts val="1000"/>
              </a:spcBef>
              <a:buClr>
                <a:schemeClr val="bg2">
                  <a:lumMod val="40000"/>
                  <a:lumOff val="60000"/>
                </a:schemeClr>
              </a:buClr>
              <a:buSzPct val="80000"/>
              <a:buFont typeface="Wingdings 3" charset="2"/>
              <a:buChar char=""/>
            </a:pPr>
            <a:endParaRPr lang="en-US" sz="2000" spc="20" dirty="0">
              <a:latin typeface="+mj-lt"/>
              <a:ea typeface="+mj-ea"/>
              <a:cs typeface="+mj-cs"/>
            </a:endParaRPr>
          </a:p>
          <a:p>
            <a:pPr>
              <a:lnSpc>
                <a:spcPct val="90000"/>
              </a:lnSpc>
              <a:spcBef>
                <a:spcPts val="1000"/>
              </a:spcBef>
              <a:buClr>
                <a:schemeClr val="bg2">
                  <a:lumMod val="40000"/>
                  <a:lumOff val="60000"/>
                </a:schemeClr>
              </a:buClr>
              <a:buSzPct val="80000"/>
              <a:buFont typeface="Wingdings 3" charset="2"/>
              <a:buChar char=""/>
            </a:pPr>
            <a:r>
              <a:rPr lang="en-US" sz="2000" spc="20" dirty="0">
                <a:latin typeface="+mj-lt"/>
                <a:ea typeface="+mj-ea"/>
                <a:cs typeface="+mj-cs"/>
              </a:rPr>
              <a:t>What makes Brick Breaker awesome is its easy-to-grasp concept. Anyone can play, but mastering it is a whole other level of fun. The excitement comes from watching the ball zoom around, breaking bricks, and aiming for that high score.</a:t>
            </a:r>
            <a:endParaRPr lang="en-US" sz="1500" spc="20" dirty="0">
              <a:latin typeface="+mj-lt"/>
              <a:ea typeface="+mj-ea"/>
              <a:cs typeface="+mj-cs"/>
            </a:endParaRPr>
          </a:p>
          <a:p>
            <a:pPr>
              <a:lnSpc>
                <a:spcPct val="90000"/>
              </a:lnSpc>
              <a:spcBef>
                <a:spcPts val="1000"/>
              </a:spcBef>
              <a:buClr>
                <a:schemeClr val="bg2">
                  <a:lumMod val="40000"/>
                  <a:lumOff val="60000"/>
                </a:schemeClr>
              </a:buClr>
              <a:buSzPct val="80000"/>
              <a:buFont typeface="Wingdings 3" charset="2"/>
              <a:buChar char=""/>
            </a:pPr>
            <a:endParaRPr lang="en-US" sz="1500" dirty="0">
              <a:latin typeface="+mj-lt"/>
              <a:ea typeface="+mj-ea"/>
              <a:cs typeface="+mj-cs"/>
            </a:endParaRPr>
          </a:p>
        </p:txBody>
      </p:sp>
      <p:pic>
        <p:nvPicPr>
          <p:cNvPr id="3" name="Picture 2">
            <a:extLst>
              <a:ext uri="{FF2B5EF4-FFF2-40B4-BE49-F238E27FC236}">
                <a16:creationId xmlns:a16="http://schemas.microsoft.com/office/drawing/2014/main" id="{58660988-80B2-EFED-198D-7FA1EE73F8A3}"/>
              </a:ext>
            </a:extLst>
          </p:cNvPr>
          <p:cNvPicPr>
            <a:picLocks noChangeAspect="1"/>
          </p:cNvPicPr>
          <p:nvPr/>
        </p:nvPicPr>
        <p:blipFill rotWithShape="1">
          <a:blip r:embed="rId2"/>
          <a:srcRect l="19622" r="25263" b="4"/>
          <a:stretch/>
        </p:blipFill>
        <p:spPr>
          <a:xfrm>
            <a:off x="6529065" y="0"/>
            <a:ext cx="5662935" cy="6857990"/>
          </a:xfrm>
          <a:custGeom>
            <a:avLst/>
            <a:gdLst/>
            <a:ahLst/>
            <a:cxnLst/>
            <a:rect l="l" t="t" r="r" b="b"/>
            <a:pathLst>
              <a:path w="5662935" h="6858000">
                <a:moveTo>
                  <a:pt x="598332" y="0"/>
                </a:moveTo>
                <a:lnTo>
                  <a:pt x="5662935" y="0"/>
                </a:lnTo>
                <a:lnTo>
                  <a:pt x="5662935" y="6858000"/>
                </a:lnTo>
                <a:lnTo>
                  <a:pt x="0" y="6858000"/>
                </a:lnTo>
                <a:lnTo>
                  <a:pt x="78957" y="6777438"/>
                </a:lnTo>
                <a:cubicBezTo>
                  <a:pt x="291624" y="6544265"/>
                  <a:pt x="490445" y="6275955"/>
                  <a:pt x="672224" y="5969316"/>
                </a:cubicBezTo>
                <a:cubicBezTo>
                  <a:pt x="914597" y="5515036"/>
                  <a:pt x="1066080" y="5030470"/>
                  <a:pt x="1217563" y="4515619"/>
                </a:cubicBezTo>
                <a:cubicBezTo>
                  <a:pt x="1338748" y="3970483"/>
                  <a:pt x="1399341" y="3516203"/>
                  <a:pt x="1399341" y="3061922"/>
                </a:cubicBezTo>
                <a:cubicBezTo>
                  <a:pt x="1399341" y="1948936"/>
                  <a:pt x="1190580" y="1021447"/>
                  <a:pt x="773055" y="279455"/>
                </a:cubicBezTo>
                <a:close/>
              </a:path>
            </a:pathLst>
          </a:cu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370261839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2869643" y="946214"/>
            <a:ext cx="3226357" cy="2482786"/>
          </a:xfrm>
        </p:spPr>
        <p:txBody>
          <a:bodyPr wrap="square" anchor="ctr">
            <a:normAutofit/>
          </a:bodyPr>
          <a:lstStyle/>
          <a:p>
            <a:pPr algn="ctr"/>
            <a:r>
              <a:rPr lang="en-US" dirty="0"/>
              <a:t> Project LAYOUT</a:t>
            </a:r>
          </a:p>
        </p:txBody>
      </p:sp>
      <p:sp>
        <p:nvSpPr>
          <p:cNvPr id="3" name="Content Placeholder"/>
          <p:cNvSpPr>
            <a:spLocks noGrp="1"/>
          </p:cNvSpPr>
          <p:nvPr>
            <p:ph idx="1"/>
          </p:nvPr>
        </p:nvSpPr>
        <p:spPr>
          <a:xfrm>
            <a:off x="2634093" y="4375213"/>
            <a:ext cx="6923813" cy="2482787"/>
          </a:xfrm>
        </p:spPr>
        <p:txBody>
          <a:bodyPr>
            <a:normAutofit/>
          </a:bodyPr>
          <a:lstStyle/>
          <a:p>
            <a:pPr lvl="1"/>
            <a:r>
              <a:rPr lang="en-IN" dirty="0"/>
              <a:t>You can control the paddle by using left arrow and right arrow key</a:t>
            </a:r>
          </a:p>
          <a:p>
            <a:pPr lvl="1"/>
            <a:r>
              <a:rPr lang="en-IN" dirty="0"/>
              <a:t>We have used Java for this project, more precisely </a:t>
            </a:r>
            <a:r>
              <a:rPr lang="en-IN" dirty="0" err="1"/>
              <a:t>JFrame</a:t>
            </a:r>
            <a:endParaRPr lang="en-US" b="0" dirty="0">
              <a:effectLst/>
            </a:endParaRPr>
          </a:p>
          <a:p>
            <a:pPr marL="548640" lvl="2" indent="0">
              <a:buNone/>
            </a:pPr>
            <a:endParaRPr lang="en-IN" dirty="0">
              <a:solidFill>
                <a:srgbClr val="CCCCCC"/>
              </a:solidFill>
              <a:latin typeface="Consolas" panose="020B0609020204030204" pitchFamily="49" charset="0"/>
            </a:endParaRPr>
          </a:p>
          <a:p>
            <a:pPr marL="548640" lvl="2" indent="0">
              <a:buNone/>
            </a:pPr>
            <a:endParaRPr lang="en-IN" dirty="0">
              <a:solidFill>
                <a:srgbClr val="CCCCCC"/>
              </a:solidFill>
              <a:latin typeface="Consolas" panose="020B0609020204030204" pitchFamily="49" charset="0"/>
            </a:endParaRPr>
          </a:p>
          <a:p>
            <a:pPr lvl="2"/>
            <a:r>
              <a:rPr lang="en-US" sz="1800" dirty="0"/>
              <a:t>Each time ball hits the bricks you will earn some points</a:t>
            </a:r>
          </a:p>
          <a:p>
            <a:pPr marL="548640" lvl="2" indent="0">
              <a:buNone/>
            </a:pPr>
            <a:endParaRPr lang="en-IN" b="0" dirty="0">
              <a:solidFill>
                <a:srgbClr val="CCCCCC"/>
              </a:solidFill>
              <a:effectLst/>
              <a:latin typeface="Consolas" panose="020B0609020204030204" pitchFamily="49" charset="0"/>
            </a:endParaRPr>
          </a:p>
        </p:txBody>
      </p:sp>
      <p:pic>
        <p:nvPicPr>
          <p:cNvPr id="6" name="Picture 5">
            <a:extLst>
              <a:ext uri="{FF2B5EF4-FFF2-40B4-BE49-F238E27FC236}">
                <a16:creationId xmlns:a16="http://schemas.microsoft.com/office/drawing/2014/main" id="{445C0294-A2BA-11BE-A32B-F1A1FD2106B0}"/>
              </a:ext>
            </a:extLst>
          </p:cNvPr>
          <p:cNvPicPr>
            <a:picLocks noChangeAspect="1"/>
          </p:cNvPicPr>
          <p:nvPr/>
        </p:nvPicPr>
        <p:blipFill>
          <a:blip r:embed="rId2"/>
          <a:stretch>
            <a:fillRect/>
          </a:stretch>
        </p:blipFill>
        <p:spPr>
          <a:xfrm>
            <a:off x="7324824" y="2917"/>
            <a:ext cx="4867175" cy="4181325"/>
          </a:xfrm>
          <a:prstGeom prst="rect">
            <a:avLst/>
          </a:prstGeom>
        </p:spPr>
      </p:pic>
    </p:spTree>
    <p:extLst>
      <p:ext uri="{BB962C8B-B14F-4D97-AF65-F5344CB8AC3E}">
        <p14:creationId xmlns:p14="http://schemas.microsoft.com/office/powerpoint/2010/main" val="231121702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White puzzle with one red piece">
            <a:extLst>
              <a:ext uri="{FF2B5EF4-FFF2-40B4-BE49-F238E27FC236}">
                <a16:creationId xmlns:a16="http://schemas.microsoft.com/office/drawing/2014/main" id="{74923F54-DD18-AFEA-D812-90DCE38D0E29}"/>
              </a:ext>
            </a:extLst>
          </p:cNvPr>
          <p:cNvPicPr>
            <a:picLocks noChangeAspect="1"/>
          </p:cNvPicPr>
          <p:nvPr/>
        </p:nvPicPr>
        <p:blipFill rotWithShape="1">
          <a:blip r:embed="rId2"/>
          <a:srcRect l="30897" r="29251" b="-2"/>
          <a:stretch/>
        </p:blipFill>
        <p:spPr>
          <a:xfrm>
            <a:off x="7333307" y="10"/>
            <a:ext cx="4858695" cy="6857990"/>
          </a:xfrm>
          <a:custGeom>
            <a:avLst/>
            <a:gdLst/>
            <a:ahLst/>
            <a:cxnLst/>
            <a:rect l="l" t="t" r="r" b="b"/>
            <a:pathLst>
              <a:path w="4858695" h="6858000">
                <a:moveTo>
                  <a:pt x="492746" y="0"/>
                </a:moveTo>
                <a:lnTo>
                  <a:pt x="4858695" y="0"/>
                </a:lnTo>
                <a:lnTo>
                  <a:pt x="4858695" y="6858000"/>
                </a:lnTo>
                <a:lnTo>
                  <a:pt x="0" y="6858000"/>
                </a:lnTo>
                <a:lnTo>
                  <a:pt x="8292" y="6849586"/>
                </a:lnTo>
                <a:cubicBezTo>
                  <a:pt x="364724" y="6471364"/>
                  <a:pt x="1039362" y="5693031"/>
                  <a:pt x="1267733" y="4893468"/>
                </a:cubicBezTo>
                <a:cubicBezTo>
                  <a:pt x="1496104" y="4093905"/>
                  <a:pt x="1464141" y="2947616"/>
                  <a:pt x="1378520" y="2052209"/>
                </a:cubicBezTo>
                <a:cubicBezTo>
                  <a:pt x="1292899" y="1156802"/>
                  <a:pt x="980727" y="345663"/>
                  <a:pt x="492746" y="0"/>
                </a:cubicBezTo>
                <a:close/>
              </a:path>
            </a:pathLst>
          </a:custGeom>
        </p:spPr>
      </p:pic>
      <p:sp>
        <p:nvSpPr>
          <p:cNvPr id="2" name="Title"/>
          <p:cNvSpPr>
            <a:spLocks noGrp="1"/>
          </p:cNvSpPr>
          <p:nvPr>
            <p:ph type="title"/>
          </p:nvPr>
        </p:nvSpPr>
        <p:spPr>
          <a:xfrm>
            <a:off x="736592" y="189356"/>
            <a:ext cx="6923812" cy="1477328"/>
          </a:xfrm>
        </p:spPr>
        <p:txBody>
          <a:bodyPr wrap="square" anchor="ctr">
            <a:normAutofit/>
          </a:bodyPr>
          <a:lstStyle/>
          <a:p>
            <a:r>
              <a:rPr lang="en-US" dirty="0"/>
              <a:t> Conclusion</a:t>
            </a:r>
          </a:p>
        </p:txBody>
      </p:sp>
      <p:sp>
        <p:nvSpPr>
          <p:cNvPr id="3" name="Content Placeholder"/>
          <p:cNvSpPr>
            <a:spLocks noGrp="1"/>
          </p:cNvSpPr>
          <p:nvPr>
            <p:ph idx="1"/>
          </p:nvPr>
        </p:nvSpPr>
        <p:spPr>
          <a:xfrm>
            <a:off x="1063689" y="2541600"/>
            <a:ext cx="6997959" cy="4244211"/>
          </a:xfrm>
        </p:spPr>
        <p:txBody>
          <a:bodyPr>
            <a:normAutofit/>
          </a:bodyPr>
          <a:lstStyle/>
          <a:p>
            <a:pPr marL="0" lvl="0" indent="0">
              <a:buNone/>
            </a:pPr>
            <a:r>
              <a:rPr lang="en-US" dirty="0"/>
              <a:t>Alright, we've had a blast exploring the world of Brick Breaker! We've seen how it's a simple yet super cool game where you break bricks with a bouncing ball. Remember the paddle at the bottom? That's your secret weapon!</a:t>
            </a:r>
          </a:p>
          <a:p>
            <a:pPr marL="0" lvl="0" indent="0">
              <a:buNone/>
            </a:pPr>
            <a:r>
              <a:rPr lang="en-US" dirty="0"/>
              <a:t>For now, it's time to wrap up our Brick Breaker adventure. Remember, the game might be over, but the fun never stops. Keep playing, keep coding, and who knows where your next adventure might take you!</a:t>
            </a:r>
          </a:p>
          <a:p>
            <a:pPr marL="0" lvl="0" indent="0">
              <a:buNone/>
            </a:pPr>
            <a:endParaRPr lang="en-US" dirty="0"/>
          </a:p>
          <a:p>
            <a:pPr marL="0" lvl="0" indent="0">
              <a:buNone/>
            </a:pPr>
            <a:r>
              <a:rPr lang="en-US" dirty="0"/>
              <a:t>Thanks for joining our Brick Breaker journey! Until next time—keep breaking those bricks and having a blast! 👾🧱🚀.</a:t>
            </a:r>
          </a:p>
        </p:txBody>
      </p:sp>
      <p:sp>
        <p:nvSpPr>
          <p:cNvPr id="4" name="TextBox 3">
            <a:extLst>
              <a:ext uri="{FF2B5EF4-FFF2-40B4-BE49-F238E27FC236}">
                <a16:creationId xmlns:a16="http://schemas.microsoft.com/office/drawing/2014/main" id="{A47EF0A7-35A7-805C-E7F4-54CF53FFF707}"/>
              </a:ext>
            </a:extLst>
          </p:cNvPr>
          <p:cNvSpPr txBox="1"/>
          <p:nvPr/>
        </p:nvSpPr>
        <p:spPr>
          <a:xfrm>
            <a:off x="1063689" y="1532864"/>
            <a:ext cx="2863418" cy="646331"/>
          </a:xfrm>
          <a:prstGeom prst="rect">
            <a:avLst/>
          </a:prstGeom>
          <a:noFill/>
        </p:spPr>
        <p:txBody>
          <a:bodyPr wrap="square" rtlCol="0">
            <a:spAutoFit/>
          </a:bodyPr>
          <a:lstStyle/>
          <a:p>
            <a:r>
              <a:rPr lang="en-US" dirty="0"/>
              <a:t>Brick Breaker Adventure: The End, for Now</a:t>
            </a:r>
            <a:endParaRPr lang="en-IN" dirty="0"/>
          </a:p>
        </p:txBody>
      </p:sp>
    </p:spTree>
    <p:extLst>
      <p:ext uri="{BB962C8B-B14F-4D97-AF65-F5344CB8AC3E}">
        <p14:creationId xmlns:p14="http://schemas.microsoft.com/office/powerpoint/2010/main" val="284351322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356136" y="619200"/>
            <a:ext cx="3471328" cy="5510138"/>
          </a:xfrm>
        </p:spPr>
        <p:txBody>
          <a:bodyPr>
            <a:normAutofit/>
          </a:bodyPr>
          <a:lstStyle/>
          <a:p>
            <a:r>
              <a:rPr lang="en-US" sz="7200" dirty="0"/>
              <a:t>Team Members</a:t>
            </a:r>
          </a:p>
        </p:txBody>
      </p:sp>
      <p:graphicFrame>
        <p:nvGraphicFramePr>
          <p:cNvPr id="6" name="Content Placeholder">
            <a:extLst>
              <a:ext uri="{FF2B5EF4-FFF2-40B4-BE49-F238E27FC236}">
                <a16:creationId xmlns:a16="http://schemas.microsoft.com/office/drawing/2014/main" id="{D2F73E24-98E4-2607-AC82-5E7B2953BA98}"/>
              </a:ext>
            </a:extLst>
          </p:cNvPr>
          <p:cNvGraphicFramePr>
            <a:graphicFrameLocks noGrp="1"/>
          </p:cNvGraphicFramePr>
          <p:nvPr>
            <p:ph idx="1"/>
            <p:extLst>
              <p:ext uri="{D42A27DB-BD31-4B8C-83A1-F6EECF244321}">
                <p14:modId xmlns:p14="http://schemas.microsoft.com/office/powerpoint/2010/main" val="4256299640"/>
              </p:ext>
            </p:extLst>
          </p:nvPr>
        </p:nvGraphicFramePr>
        <p:xfrm>
          <a:off x="4548189" y="728664"/>
          <a:ext cx="6900862" cy="54006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776838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5687025" y="312242"/>
            <a:ext cx="3673589" cy="1237425"/>
          </a:xfrm>
        </p:spPr>
        <p:txBody>
          <a:bodyPr>
            <a:normAutofit/>
          </a:bodyPr>
          <a:lstStyle/>
          <a:p>
            <a:pPr algn="ctr"/>
            <a:r>
              <a:rPr lang="en-US" sz="4800" dirty="0"/>
              <a:t>Introduction</a:t>
            </a:r>
            <a:endParaRPr lang="en-US" sz="4000" dirty="0"/>
          </a:p>
        </p:txBody>
      </p:sp>
      <p:sp>
        <p:nvSpPr>
          <p:cNvPr id="9" name="Content Placeholder 8">
            <a:extLst>
              <a:ext uri="{FF2B5EF4-FFF2-40B4-BE49-F238E27FC236}">
                <a16:creationId xmlns:a16="http://schemas.microsoft.com/office/drawing/2014/main" id="{DCECF939-E27F-12E7-8C03-17DF6227B33C}"/>
              </a:ext>
            </a:extLst>
          </p:cNvPr>
          <p:cNvSpPr>
            <a:spLocks noGrp="1"/>
          </p:cNvSpPr>
          <p:nvPr>
            <p:ph idx="1"/>
          </p:nvPr>
        </p:nvSpPr>
        <p:spPr>
          <a:xfrm>
            <a:off x="5238549" y="2787092"/>
            <a:ext cx="6315778" cy="3041583"/>
          </a:xfrm>
        </p:spPr>
        <p:txBody>
          <a:bodyPr>
            <a:normAutofit/>
          </a:bodyPr>
          <a:lstStyle/>
          <a:p>
            <a:r>
              <a:rPr lang="en-US" sz="2400" b="0" i="0" dirty="0">
                <a:effectLst/>
                <a:latin typeface="Söhne"/>
              </a:rPr>
              <a:t>Hello, everyone! Today, we're talking about how we can make sure libraries work well. You know, find books easily and have a good time learning! Libraries are like treasure chests of knowledge, and we want to make sure they're super easy for everyone to use. So, let's dive in!</a:t>
            </a:r>
          </a:p>
          <a:p>
            <a:endParaRPr lang="en-US" b="0" i="0" dirty="0">
              <a:effectLst/>
              <a:latin typeface="Söhne"/>
            </a:endParaRPr>
          </a:p>
        </p:txBody>
      </p:sp>
      <p:sp>
        <p:nvSpPr>
          <p:cNvPr id="3" name="TextBox 2">
            <a:extLst>
              <a:ext uri="{FF2B5EF4-FFF2-40B4-BE49-F238E27FC236}">
                <a16:creationId xmlns:a16="http://schemas.microsoft.com/office/drawing/2014/main" id="{228E83D0-A290-2582-4664-1D7A2A35FD7F}"/>
              </a:ext>
            </a:extLst>
          </p:cNvPr>
          <p:cNvSpPr txBox="1"/>
          <p:nvPr/>
        </p:nvSpPr>
        <p:spPr>
          <a:xfrm>
            <a:off x="5815335" y="1549667"/>
            <a:ext cx="3416968" cy="400110"/>
          </a:xfrm>
          <a:prstGeom prst="rect">
            <a:avLst/>
          </a:prstGeom>
          <a:noFill/>
        </p:spPr>
        <p:txBody>
          <a:bodyPr wrap="square" rtlCol="0">
            <a:spAutoFit/>
          </a:bodyPr>
          <a:lstStyle/>
          <a:p>
            <a:r>
              <a:rPr lang="en-US" sz="2000" b="0" i="1" dirty="0">
                <a:solidFill>
                  <a:schemeClr val="tx2"/>
                </a:solidFill>
                <a:effectLst/>
                <a:latin typeface="Söhne"/>
              </a:rPr>
              <a:t>Greetings and Why We're Here</a:t>
            </a:r>
            <a:endParaRPr lang="en-IN" sz="2000" dirty="0">
              <a:solidFill>
                <a:schemeClr val="tx2"/>
              </a:solidFill>
            </a:endParaRPr>
          </a:p>
        </p:txBody>
      </p:sp>
      <p:pic>
        <p:nvPicPr>
          <p:cNvPr id="4" name="Picture 3" descr="A green and black lines&#10;&#10;Description automatically generated">
            <a:extLst>
              <a:ext uri="{FF2B5EF4-FFF2-40B4-BE49-F238E27FC236}">
                <a16:creationId xmlns:a16="http://schemas.microsoft.com/office/drawing/2014/main" id="{60B2C17E-043C-7C8F-99C0-ABC4B10C0B60}"/>
              </a:ext>
            </a:extLst>
          </p:cNvPr>
          <p:cNvPicPr>
            <a:picLocks noChangeAspect="1"/>
          </p:cNvPicPr>
          <p:nvPr/>
        </p:nvPicPr>
        <p:blipFill rotWithShape="1">
          <a:blip r:embed="rId2"/>
          <a:srcRect l="23192" r="28403" b="-1"/>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Tree>
    <p:extLst>
      <p:ext uri="{BB962C8B-B14F-4D97-AF65-F5344CB8AC3E}">
        <p14:creationId xmlns:p14="http://schemas.microsoft.com/office/powerpoint/2010/main" val="152333885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AB570-D777-26CB-EC66-538BCE4B1C9D}"/>
              </a:ext>
            </a:extLst>
          </p:cNvPr>
          <p:cNvSpPr>
            <a:spLocks noGrp="1"/>
          </p:cNvSpPr>
          <p:nvPr>
            <p:ph type="title"/>
          </p:nvPr>
        </p:nvSpPr>
        <p:spPr>
          <a:xfrm>
            <a:off x="1024033" y="558596"/>
            <a:ext cx="4638903" cy="1501210"/>
          </a:xfrm>
        </p:spPr>
        <p:txBody>
          <a:bodyPr vert="horz" lIns="91440" tIns="45720" rIns="91440" bIns="45720" rtlCol="0" anchor="t">
            <a:noAutofit/>
          </a:bodyPr>
          <a:lstStyle/>
          <a:p>
            <a:r>
              <a:rPr lang="en-IN" sz="3600" b="1" i="0" dirty="0">
                <a:effectLst/>
                <a:latin typeface="Söhne"/>
              </a:rPr>
              <a:t>Importance of Library Management</a:t>
            </a:r>
            <a:endParaRPr lang="en-US" sz="3600" dirty="0"/>
          </a:p>
        </p:txBody>
      </p:sp>
      <p:sp>
        <p:nvSpPr>
          <p:cNvPr id="4" name="TextBox 3">
            <a:extLst>
              <a:ext uri="{FF2B5EF4-FFF2-40B4-BE49-F238E27FC236}">
                <a16:creationId xmlns:a16="http://schemas.microsoft.com/office/drawing/2014/main" id="{B63A3578-DCF9-DBFF-A39A-98B3EF837AE7}"/>
              </a:ext>
            </a:extLst>
          </p:cNvPr>
          <p:cNvSpPr txBox="1"/>
          <p:nvPr/>
        </p:nvSpPr>
        <p:spPr>
          <a:xfrm>
            <a:off x="1024033" y="3169448"/>
            <a:ext cx="4638903" cy="1980067"/>
          </a:xfrm>
          <a:prstGeom prst="rect">
            <a:avLst/>
          </a:prstGeom>
        </p:spPr>
        <p:txBody>
          <a:bodyPr vert="horz" lIns="91440" tIns="45720" rIns="91440" bIns="45720" rtlCol="0">
            <a:normAutofit/>
          </a:bodyPr>
          <a:lstStyle/>
          <a:p>
            <a:pPr>
              <a:lnSpc>
                <a:spcPct val="90000"/>
              </a:lnSpc>
              <a:spcBef>
                <a:spcPts val="1000"/>
              </a:spcBef>
              <a:buClr>
                <a:schemeClr val="bg2">
                  <a:lumMod val="40000"/>
                  <a:lumOff val="60000"/>
                </a:schemeClr>
              </a:buClr>
              <a:buSzPct val="80000"/>
              <a:buFont typeface="Wingdings 3" charset="2"/>
              <a:buChar char=""/>
            </a:pPr>
            <a:r>
              <a:rPr lang="en-US" sz="2000" spc="20" dirty="0">
                <a:latin typeface="+mj-lt"/>
                <a:ea typeface="+mj-ea"/>
                <a:cs typeface="+mj-cs"/>
              </a:rPr>
              <a:t>Libraries are like big helpers for knowledge. They keep things organized so we can easily learn new stuff. Managing libraries well is super important. It's like taking care of a big store of information so that everyone can use it whenever they want. We're going to see why this matters so much.</a:t>
            </a:r>
          </a:p>
          <a:p>
            <a:pPr>
              <a:lnSpc>
                <a:spcPct val="90000"/>
              </a:lnSpc>
              <a:spcBef>
                <a:spcPts val="1000"/>
              </a:spcBef>
              <a:buClr>
                <a:schemeClr val="bg2">
                  <a:lumMod val="40000"/>
                  <a:lumOff val="60000"/>
                </a:schemeClr>
              </a:buClr>
              <a:buSzPct val="80000"/>
              <a:buFont typeface="Wingdings 3" charset="2"/>
              <a:buChar char=""/>
            </a:pPr>
            <a:endParaRPr lang="en-US" sz="1500" spc="20" dirty="0">
              <a:latin typeface="+mj-lt"/>
              <a:ea typeface="+mj-ea"/>
              <a:cs typeface="+mj-cs"/>
            </a:endParaRPr>
          </a:p>
          <a:p>
            <a:pPr>
              <a:lnSpc>
                <a:spcPct val="90000"/>
              </a:lnSpc>
              <a:spcBef>
                <a:spcPts val="1000"/>
              </a:spcBef>
              <a:buClr>
                <a:schemeClr val="bg2">
                  <a:lumMod val="40000"/>
                  <a:lumOff val="60000"/>
                </a:schemeClr>
              </a:buClr>
              <a:buSzPct val="80000"/>
              <a:buFont typeface="Wingdings 3" charset="2"/>
              <a:buChar char=""/>
            </a:pPr>
            <a:endParaRPr lang="en-US" sz="1500" dirty="0">
              <a:latin typeface="+mj-lt"/>
              <a:ea typeface="+mj-ea"/>
              <a:cs typeface="+mj-cs"/>
            </a:endParaRPr>
          </a:p>
        </p:txBody>
      </p:sp>
      <p:pic>
        <p:nvPicPr>
          <p:cNvPr id="3" name="Picture 2">
            <a:extLst>
              <a:ext uri="{FF2B5EF4-FFF2-40B4-BE49-F238E27FC236}">
                <a16:creationId xmlns:a16="http://schemas.microsoft.com/office/drawing/2014/main" id="{58660988-80B2-EFED-198D-7FA1EE73F8A3}"/>
              </a:ext>
            </a:extLst>
          </p:cNvPr>
          <p:cNvPicPr>
            <a:picLocks noChangeAspect="1"/>
          </p:cNvPicPr>
          <p:nvPr/>
        </p:nvPicPr>
        <p:blipFill rotWithShape="1">
          <a:blip r:embed="rId3"/>
          <a:srcRect l="19622" r="25263" b="4"/>
          <a:stretch/>
        </p:blipFill>
        <p:spPr>
          <a:xfrm>
            <a:off x="6529065" y="0"/>
            <a:ext cx="5662935" cy="6857990"/>
          </a:xfrm>
          <a:custGeom>
            <a:avLst/>
            <a:gdLst/>
            <a:ahLst/>
            <a:cxnLst/>
            <a:rect l="l" t="t" r="r" b="b"/>
            <a:pathLst>
              <a:path w="5662935" h="6858000">
                <a:moveTo>
                  <a:pt x="598332" y="0"/>
                </a:moveTo>
                <a:lnTo>
                  <a:pt x="5662935" y="0"/>
                </a:lnTo>
                <a:lnTo>
                  <a:pt x="5662935" y="6858000"/>
                </a:lnTo>
                <a:lnTo>
                  <a:pt x="0" y="6858000"/>
                </a:lnTo>
                <a:lnTo>
                  <a:pt x="78957" y="6777438"/>
                </a:lnTo>
                <a:cubicBezTo>
                  <a:pt x="291624" y="6544265"/>
                  <a:pt x="490445" y="6275955"/>
                  <a:pt x="672224" y="5969316"/>
                </a:cubicBezTo>
                <a:cubicBezTo>
                  <a:pt x="914597" y="5515036"/>
                  <a:pt x="1066080" y="5030470"/>
                  <a:pt x="1217563" y="4515619"/>
                </a:cubicBezTo>
                <a:cubicBezTo>
                  <a:pt x="1338748" y="3970483"/>
                  <a:pt x="1399341" y="3516203"/>
                  <a:pt x="1399341" y="3061922"/>
                </a:cubicBezTo>
                <a:cubicBezTo>
                  <a:pt x="1399341" y="1948936"/>
                  <a:pt x="1190580" y="1021447"/>
                  <a:pt x="773055" y="279455"/>
                </a:cubicBezTo>
                <a:close/>
              </a:path>
            </a:pathLst>
          </a:cu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71572496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A45DB-17EE-1EA9-8F63-232E07B02897}"/>
              </a:ext>
            </a:extLst>
          </p:cNvPr>
          <p:cNvSpPr>
            <a:spLocks noGrp="1"/>
          </p:cNvSpPr>
          <p:nvPr>
            <p:ph type="title"/>
          </p:nvPr>
        </p:nvSpPr>
        <p:spPr/>
        <p:txBody>
          <a:bodyPr vert="horz" lIns="91440" tIns="45720" rIns="91440" bIns="45720" rtlCol="0" anchor="t" anchorCtr="0">
            <a:normAutofit/>
          </a:bodyPr>
          <a:lstStyle/>
          <a:p>
            <a:r>
              <a:rPr lang="en-US" dirty="0"/>
              <a:t>Objective and Methodology:</a:t>
            </a:r>
          </a:p>
        </p:txBody>
      </p:sp>
      <p:sp>
        <p:nvSpPr>
          <p:cNvPr id="3" name="Text Placeholder 2">
            <a:extLst>
              <a:ext uri="{FF2B5EF4-FFF2-40B4-BE49-F238E27FC236}">
                <a16:creationId xmlns:a16="http://schemas.microsoft.com/office/drawing/2014/main" id="{CBB4CEE4-15C6-47E9-860D-FAE5D27EFF34}"/>
              </a:ext>
            </a:extLst>
          </p:cNvPr>
          <p:cNvSpPr>
            <a:spLocks/>
          </p:cNvSpPr>
          <p:nvPr/>
        </p:nvSpPr>
        <p:spPr>
          <a:xfrm>
            <a:off x="584425" y="1901949"/>
            <a:ext cx="4386150" cy="494786"/>
          </a:xfrm>
          <a:prstGeom prst="rect">
            <a:avLst/>
          </a:prstGeom>
        </p:spPr>
        <p:txBody>
          <a:bodyPr/>
          <a:lstStyle/>
          <a:p>
            <a:pPr defTabSz="790499">
              <a:spcAft>
                <a:spcPts val="570"/>
              </a:spcAft>
            </a:pPr>
            <a:r>
              <a:rPr lang="en-IN" sz="2400" kern="1200" dirty="0">
                <a:solidFill>
                  <a:schemeClr val="tx1"/>
                </a:solidFill>
                <a:latin typeface="+mn-lt"/>
                <a:ea typeface="+mn-ea"/>
                <a:cs typeface="+mn-cs"/>
              </a:rPr>
              <a:t>Objective</a:t>
            </a:r>
            <a:endParaRPr lang="en-IN" sz="3200" dirty="0"/>
          </a:p>
        </p:txBody>
      </p:sp>
      <p:sp>
        <p:nvSpPr>
          <p:cNvPr id="4" name="Content Placeholder 3">
            <a:extLst>
              <a:ext uri="{FF2B5EF4-FFF2-40B4-BE49-F238E27FC236}">
                <a16:creationId xmlns:a16="http://schemas.microsoft.com/office/drawing/2014/main" id="{88EE5B7E-6BC6-B0A7-C3C4-31B7B73D1648}"/>
              </a:ext>
            </a:extLst>
          </p:cNvPr>
          <p:cNvSpPr>
            <a:spLocks/>
          </p:cNvSpPr>
          <p:nvPr/>
        </p:nvSpPr>
        <p:spPr>
          <a:xfrm>
            <a:off x="646111" y="3060459"/>
            <a:ext cx="4375799" cy="2828620"/>
          </a:xfrm>
          <a:prstGeom prst="rect">
            <a:avLst/>
          </a:prstGeom>
        </p:spPr>
        <p:txBody>
          <a:bodyPr>
            <a:normAutofit/>
          </a:bodyPr>
          <a:lstStyle/>
          <a:p>
            <a:pPr defTabSz="790499">
              <a:spcAft>
                <a:spcPts val="570"/>
              </a:spcAft>
            </a:pPr>
            <a:r>
              <a:rPr lang="en-US" sz="1700" kern="1200" dirty="0">
                <a:solidFill>
                  <a:schemeClr val="tx1"/>
                </a:solidFill>
                <a:latin typeface="+mn-lt"/>
                <a:ea typeface="+mn-ea"/>
                <a:cs typeface="+mn-cs"/>
              </a:rPr>
              <a:t>Our goal is to make libraries awesome places to find what you're looking for. We're going to learn about how to organize things, use cool technology, and make sure libraries are helpful for everyone. By the end, you'll know the secrets to making libraries work really well!. </a:t>
            </a:r>
            <a:endParaRPr lang="en-IN" sz="1700" dirty="0"/>
          </a:p>
        </p:txBody>
      </p:sp>
      <p:sp>
        <p:nvSpPr>
          <p:cNvPr id="5" name="Text Placeholder 4">
            <a:extLst>
              <a:ext uri="{FF2B5EF4-FFF2-40B4-BE49-F238E27FC236}">
                <a16:creationId xmlns:a16="http://schemas.microsoft.com/office/drawing/2014/main" id="{4EF3EE79-1610-6637-F40F-EAE2265B5D1B}"/>
              </a:ext>
            </a:extLst>
          </p:cNvPr>
          <p:cNvSpPr>
            <a:spLocks/>
          </p:cNvSpPr>
          <p:nvPr/>
        </p:nvSpPr>
        <p:spPr>
          <a:xfrm>
            <a:off x="5632562" y="1807708"/>
            <a:ext cx="4386150" cy="494786"/>
          </a:xfrm>
          <a:prstGeom prst="rect">
            <a:avLst/>
          </a:prstGeom>
        </p:spPr>
        <p:txBody>
          <a:bodyPr/>
          <a:lstStyle/>
          <a:p>
            <a:pPr defTabSz="790499">
              <a:spcAft>
                <a:spcPts val="570"/>
              </a:spcAft>
            </a:pPr>
            <a:r>
              <a:rPr lang="en-IN" sz="2400" kern="1200" dirty="0">
                <a:solidFill>
                  <a:schemeClr val="tx1"/>
                </a:solidFill>
                <a:latin typeface="+mn-lt"/>
                <a:ea typeface="+mn-ea"/>
                <a:cs typeface="+mn-cs"/>
              </a:rPr>
              <a:t>Methodology</a:t>
            </a:r>
            <a:endParaRPr lang="en-IN" dirty="0"/>
          </a:p>
        </p:txBody>
      </p:sp>
      <p:sp>
        <p:nvSpPr>
          <p:cNvPr id="9" name="Content Placeholder 8">
            <a:extLst>
              <a:ext uri="{FF2B5EF4-FFF2-40B4-BE49-F238E27FC236}">
                <a16:creationId xmlns:a16="http://schemas.microsoft.com/office/drawing/2014/main" id="{6B386BC1-5942-785C-56D3-794221177051}"/>
              </a:ext>
            </a:extLst>
          </p:cNvPr>
          <p:cNvSpPr>
            <a:spLocks/>
          </p:cNvSpPr>
          <p:nvPr/>
        </p:nvSpPr>
        <p:spPr>
          <a:xfrm>
            <a:off x="5632562" y="3530202"/>
            <a:ext cx="5397388" cy="1128425"/>
          </a:xfrm>
          <a:prstGeom prst="rect">
            <a:avLst/>
          </a:prstGeom>
        </p:spPr>
        <p:txBody>
          <a:bodyPr>
            <a:normAutofit/>
          </a:bodyPr>
          <a:lstStyle/>
          <a:p>
            <a:pPr defTabSz="790499">
              <a:lnSpc>
                <a:spcPct val="90000"/>
              </a:lnSpc>
              <a:spcAft>
                <a:spcPts val="570"/>
              </a:spcAft>
            </a:pPr>
            <a:r>
              <a:rPr lang="en-US" sz="1700" kern="1200" dirty="0">
                <a:solidFill>
                  <a:schemeClr val="tx1"/>
                </a:solidFill>
                <a:latin typeface="+mn-lt"/>
                <a:ea typeface="+mn-ea"/>
                <a:cs typeface="+mn-cs"/>
              </a:rPr>
              <a:t>We have used HTML and CSS for the designing part for Library Management.</a:t>
            </a:r>
          </a:p>
          <a:p>
            <a:pPr defTabSz="790499">
              <a:lnSpc>
                <a:spcPct val="90000"/>
              </a:lnSpc>
              <a:spcAft>
                <a:spcPts val="570"/>
              </a:spcAft>
            </a:pPr>
            <a:r>
              <a:rPr lang="en-US" sz="1700" dirty="0"/>
              <a:t>For now there’s no backend</a:t>
            </a:r>
            <a:endParaRPr lang="en-IN" sz="1700" dirty="0"/>
          </a:p>
        </p:txBody>
      </p:sp>
    </p:spTree>
    <p:extLst>
      <p:ext uri="{BB962C8B-B14F-4D97-AF65-F5344CB8AC3E}">
        <p14:creationId xmlns:p14="http://schemas.microsoft.com/office/powerpoint/2010/main" val="97097874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35549" y="871109"/>
            <a:ext cx="3226357" cy="2482786"/>
          </a:xfrm>
        </p:spPr>
        <p:txBody>
          <a:bodyPr wrap="square" anchor="ctr">
            <a:normAutofit/>
          </a:bodyPr>
          <a:lstStyle/>
          <a:p>
            <a:r>
              <a:rPr lang="en-US" dirty="0"/>
              <a:t> Project HOMEPAGE</a:t>
            </a:r>
          </a:p>
        </p:txBody>
      </p:sp>
      <p:sp>
        <p:nvSpPr>
          <p:cNvPr id="3" name="Content Placeholder"/>
          <p:cNvSpPr>
            <a:spLocks noGrp="1"/>
          </p:cNvSpPr>
          <p:nvPr>
            <p:ph idx="1"/>
          </p:nvPr>
        </p:nvSpPr>
        <p:spPr>
          <a:xfrm>
            <a:off x="2634093" y="4375213"/>
            <a:ext cx="6923813" cy="2482787"/>
          </a:xfrm>
        </p:spPr>
        <p:txBody>
          <a:bodyPr>
            <a:normAutofit/>
          </a:bodyPr>
          <a:lstStyle/>
          <a:p>
            <a:pPr lvl="1"/>
            <a:r>
              <a:rPr lang="en-US" dirty="0"/>
              <a:t>There are three types of user login:</a:t>
            </a:r>
          </a:p>
          <a:p>
            <a:pPr lvl="2"/>
            <a:r>
              <a:rPr lang="en-IN" b="0" dirty="0">
                <a:solidFill>
                  <a:schemeClr val="tx2">
                    <a:lumMod val="60000"/>
                    <a:lumOff val="40000"/>
                  </a:schemeClr>
                </a:solidFill>
                <a:effectLst/>
                <a:latin typeface="Consolas" panose="020B0609020204030204" pitchFamily="49" charset="0"/>
              </a:rPr>
              <a:t>Administrator</a:t>
            </a:r>
          </a:p>
          <a:p>
            <a:pPr lvl="2"/>
            <a:r>
              <a:rPr lang="en-IN" b="0" dirty="0">
                <a:solidFill>
                  <a:schemeClr val="tx2">
                    <a:lumMod val="60000"/>
                    <a:lumOff val="40000"/>
                  </a:schemeClr>
                </a:solidFill>
                <a:effectLst/>
                <a:latin typeface="Consolas" panose="020B0609020204030204" pitchFamily="49" charset="0"/>
              </a:rPr>
              <a:t>Librarian</a:t>
            </a:r>
          </a:p>
          <a:p>
            <a:pPr lvl="2"/>
            <a:r>
              <a:rPr lang="en-IN" b="0" dirty="0">
                <a:solidFill>
                  <a:schemeClr val="tx2">
                    <a:lumMod val="60000"/>
                    <a:lumOff val="40000"/>
                  </a:schemeClr>
                </a:solidFill>
                <a:effectLst/>
                <a:latin typeface="Consolas" panose="020B0609020204030204" pitchFamily="49" charset="0"/>
              </a:rPr>
              <a:t>Borrower</a:t>
            </a:r>
            <a:endParaRPr lang="en-US" b="0" dirty="0">
              <a:solidFill>
                <a:schemeClr val="tx2">
                  <a:lumMod val="60000"/>
                  <a:lumOff val="40000"/>
                </a:schemeClr>
              </a:solidFill>
              <a:effectLst/>
              <a:latin typeface="Consolas" panose="020B0609020204030204" pitchFamily="49" charset="0"/>
            </a:endParaRPr>
          </a:p>
          <a:p>
            <a:pPr marL="548640" lvl="2" indent="0">
              <a:buNone/>
            </a:pPr>
            <a:endParaRPr lang="en-IN" dirty="0">
              <a:solidFill>
                <a:srgbClr val="CCCCCC"/>
              </a:solidFill>
              <a:latin typeface="Consolas" panose="020B0609020204030204" pitchFamily="49" charset="0"/>
            </a:endParaRPr>
          </a:p>
          <a:p>
            <a:pPr marL="548640" lvl="2" indent="0">
              <a:buNone/>
            </a:pPr>
            <a:endParaRPr lang="en-IN" dirty="0">
              <a:solidFill>
                <a:srgbClr val="CCCCCC"/>
              </a:solidFill>
              <a:latin typeface="Consolas" panose="020B0609020204030204" pitchFamily="49" charset="0"/>
            </a:endParaRPr>
          </a:p>
          <a:p>
            <a:pPr lvl="2"/>
            <a:r>
              <a:rPr lang="en-US" sz="1800" dirty="0"/>
              <a:t>Each one of them has their own Functionality</a:t>
            </a:r>
          </a:p>
          <a:p>
            <a:pPr marL="548640" lvl="2" indent="0">
              <a:buNone/>
            </a:pPr>
            <a:endParaRPr lang="en-IN" b="0" dirty="0">
              <a:solidFill>
                <a:srgbClr val="CCCCCC"/>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1B2044CF-6A81-C9CD-A264-464AA734946D}"/>
              </a:ext>
            </a:extLst>
          </p:cNvPr>
          <p:cNvPicPr>
            <a:picLocks noChangeAspect="1"/>
          </p:cNvPicPr>
          <p:nvPr/>
        </p:nvPicPr>
        <p:blipFill>
          <a:blip r:embed="rId2"/>
          <a:stretch>
            <a:fillRect/>
          </a:stretch>
        </p:blipFill>
        <p:spPr>
          <a:xfrm>
            <a:off x="3497063" y="0"/>
            <a:ext cx="8694937" cy="4225005"/>
          </a:xfrm>
          <a:prstGeom prst="rect">
            <a:avLst/>
          </a:prstGeom>
        </p:spPr>
      </p:pic>
    </p:spTree>
    <p:extLst>
      <p:ext uri="{BB962C8B-B14F-4D97-AF65-F5344CB8AC3E}">
        <p14:creationId xmlns:p14="http://schemas.microsoft.com/office/powerpoint/2010/main" val="205459701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13DD-4A97-E875-AB8A-69A974D1856A}"/>
              </a:ext>
            </a:extLst>
          </p:cNvPr>
          <p:cNvSpPr>
            <a:spLocks noGrp="1"/>
          </p:cNvSpPr>
          <p:nvPr>
            <p:ph type="title"/>
          </p:nvPr>
        </p:nvSpPr>
        <p:spPr>
          <a:xfrm>
            <a:off x="3074338" y="245601"/>
            <a:ext cx="2127000" cy="1275191"/>
          </a:xfrm>
        </p:spPr>
        <p:txBody>
          <a:bodyPr>
            <a:normAutofit/>
          </a:bodyPr>
          <a:lstStyle/>
          <a:p>
            <a:pPr algn="l"/>
            <a:r>
              <a:rPr lang="en-IN" sz="3600" dirty="0"/>
              <a:t>Results:</a:t>
            </a:r>
          </a:p>
        </p:txBody>
      </p:sp>
      <p:sp>
        <p:nvSpPr>
          <p:cNvPr id="22" name="Content Placeholder 21">
            <a:extLst>
              <a:ext uri="{FF2B5EF4-FFF2-40B4-BE49-F238E27FC236}">
                <a16:creationId xmlns:a16="http://schemas.microsoft.com/office/drawing/2014/main" id="{54AB0DCF-1B33-857F-8F73-D326D32D073E}"/>
              </a:ext>
            </a:extLst>
          </p:cNvPr>
          <p:cNvSpPr>
            <a:spLocks noGrp="1"/>
          </p:cNvSpPr>
          <p:nvPr>
            <p:ph idx="1"/>
          </p:nvPr>
        </p:nvSpPr>
        <p:spPr>
          <a:xfrm>
            <a:off x="2805729" y="2313437"/>
            <a:ext cx="2664217" cy="2231126"/>
          </a:xfrm>
        </p:spPr>
        <p:txBody>
          <a:bodyPr>
            <a:normAutofit/>
          </a:bodyPr>
          <a:lstStyle/>
          <a:p>
            <a:pPr marL="0" indent="0">
              <a:buNone/>
            </a:pPr>
            <a:r>
              <a:rPr lang="en-US" sz="1800" dirty="0"/>
              <a:t>We have obtained a non functional Library Management System.</a:t>
            </a:r>
          </a:p>
          <a:p>
            <a:pPr marL="0" indent="0">
              <a:buNone/>
            </a:pPr>
            <a:r>
              <a:rPr lang="en-US" sz="1800" dirty="0"/>
              <a:t>The system can perform various tasks and mark the books accordingly.</a:t>
            </a:r>
          </a:p>
        </p:txBody>
      </p:sp>
      <p:pic>
        <p:nvPicPr>
          <p:cNvPr id="6" name="Picture 5" descr="Computer script on a screen">
            <a:extLst>
              <a:ext uri="{FF2B5EF4-FFF2-40B4-BE49-F238E27FC236}">
                <a16:creationId xmlns:a16="http://schemas.microsoft.com/office/drawing/2014/main" id="{DA5D1450-5491-5AB3-065F-ED97A48E7D6C}"/>
              </a:ext>
            </a:extLst>
          </p:cNvPr>
          <p:cNvPicPr>
            <a:picLocks noChangeAspect="1"/>
          </p:cNvPicPr>
          <p:nvPr/>
        </p:nvPicPr>
        <p:blipFill rotWithShape="1">
          <a:blip r:embed="rId3"/>
          <a:srcRect l="7899" r="44880" b="-3"/>
          <a:stretch/>
        </p:blipFill>
        <p:spPr>
          <a:xfrm>
            <a:off x="7333307" y="10"/>
            <a:ext cx="4858695" cy="6857990"/>
          </a:xfrm>
          <a:custGeom>
            <a:avLst/>
            <a:gdLst/>
            <a:ahLst/>
            <a:cxnLst/>
            <a:rect l="l" t="t" r="r" b="b"/>
            <a:pathLst>
              <a:path w="4858695" h="6858000">
                <a:moveTo>
                  <a:pt x="492746" y="0"/>
                </a:moveTo>
                <a:lnTo>
                  <a:pt x="4858695" y="0"/>
                </a:lnTo>
                <a:lnTo>
                  <a:pt x="4858695" y="6858000"/>
                </a:lnTo>
                <a:lnTo>
                  <a:pt x="0" y="6858000"/>
                </a:lnTo>
                <a:lnTo>
                  <a:pt x="8292" y="6849586"/>
                </a:lnTo>
                <a:cubicBezTo>
                  <a:pt x="364724" y="6471364"/>
                  <a:pt x="1039362" y="5693031"/>
                  <a:pt x="1267733" y="4893468"/>
                </a:cubicBezTo>
                <a:cubicBezTo>
                  <a:pt x="1496104" y="4093905"/>
                  <a:pt x="1464141" y="2947616"/>
                  <a:pt x="1378520" y="2052209"/>
                </a:cubicBezTo>
                <a:cubicBezTo>
                  <a:pt x="1292899" y="1156802"/>
                  <a:pt x="980727" y="345663"/>
                  <a:pt x="492746" y="0"/>
                </a:cubicBezTo>
                <a:close/>
              </a:path>
            </a:pathLst>
          </a:custGeom>
        </p:spPr>
      </p:pic>
    </p:spTree>
    <p:extLst>
      <p:ext uri="{BB962C8B-B14F-4D97-AF65-F5344CB8AC3E}">
        <p14:creationId xmlns:p14="http://schemas.microsoft.com/office/powerpoint/2010/main" val="26655704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Graph on document with pen">
            <a:extLst>
              <a:ext uri="{FF2B5EF4-FFF2-40B4-BE49-F238E27FC236}">
                <a16:creationId xmlns:a16="http://schemas.microsoft.com/office/drawing/2014/main" id="{12668EF5-F12E-6D96-CA68-D3BA80CA1DE5}"/>
              </a:ext>
            </a:extLst>
          </p:cNvPr>
          <p:cNvPicPr>
            <a:picLocks noChangeAspect="1"/>
          </p:cNvPicPr>
          <p:nvPr/>
        </p:nvPicPr>
        <p:blipFill rotWithShape="1">
          <a:blip r:embed="rId2"/>
          <a:srcRect l="33415" r="19363" b="-3"/>
          <a:stretch/>
        </p:blipFill>
        <p:spPr>
          <a:xfrm>
            <a:off x="7333307" y="10"/>
            <a:ext cx="4858695" cy="6857990"/>
          </a:xfrm>
          <a:custGeom>
            <a:avLst/>
            <a:gdLst/>
            <a:ahLst/>
            <a:cxnLst/>
            <a:rect l="l" t="t" r="r" b="b"/>
            <a:pathLst>
              <a:path w="4858695" h="6858000">
                <a:moveTo>
                  <a:pt x="492746" y="0"/>
                </a:moveTo>
                <a:lnTo>
                  <a:pt x="4858695" y="0"/>
                </a:lnTo>
                <a:lnTo>
                  <a:pt x="4858695" y="6858000"/>
                </a:lnTo>
                <a:lnTo>
                  <a:pt x="0" y="6858000"/>
                </a:lnTo>
                <a:lnTo>
                  <a:pt x="8292" y="6849586"/>
                </a:lnTo>
                <a:cubicBezTo>
                  <a:pt x="364724" y="6471364"/>
                  <a:pt x="1039362" y="5693031"/>
                  <a:pt x="1267733" y="4893468"/>
                </a:cubicBezTo>
                <a:cubicBezTo>
                  <a:pt x="1496104" y="4093905"/>
                  <a:pt x="1464141" y="2947616"/>
                  <a:pt x="1378520" y="2052209"/>
                </a:cubicBezTo>
                <a:cubicBezTo>
                  <a:pt x="1292899" y="1156802"/>
                  <a:pt x="980727" y="345663"/>
                  <a:pt x="492746" y="0"/>
                </a:cubicBezTo>
                <a:close/>
              </a:path>
            </a:pathLst>
          </a:custGeom>
        </p:spPr>
      </p:pic>
      <p:sp>
        <p:nvSpPr>
          <p:cNvPr id="2" name="Title"/>
          <p:cNvSpPr>
            <a:spLocks noGrp="1"/>
          </p:cNvSpPr>
          <p:nvPr>
            <p:ph type="title"/>
          </p:nvPr>
        </p:nvSpPr>
        <p:spPr>
          <a:xfrm>
            <a:off x="720000" y="619200"/>
            <a:ext cx="6923812" cy="1477328"/>
          </a:xfrm>
        </p:spPr>
        <p:txBody>
          <a:bodyPr wrap="square" anchor="ctr">
            <a:normAutofit/>
          </a:bodyPr>
          <a:lstStyle/>
          <a:p>
            <a:r>
              <a:rPr lang="en-US" dirty="0"/>
              <a:t>Overcoming Challenges</a:t>
            </a:r>
          </a:p>
        </p:txBody>
      </p:sp>
      <p:sp>
        <p:nvSpPr>
          <p:cNvPr id="3" name="Content Placeholder"/>
          <p:cNvSpPr>
            <a:spLocks noGrp="1"/>
          </p:cNvSpPr>
          <p:nvPr>
            <p:ph idx="1"/>
          </p:nvPr>
        </p:nvSpPr>
        <p:spPr>
          <a:xfrm>
            <a:off x="719999" y="2541600"/>
            <a:ext cx="6923813" cy="3216273"/>
          </a:xfrm>
        </p:spPr>
        <p:txBody>
          <a:bodyPr>
            <a:normAutofit/>
          </a:bodyPr>
          <a:lstStyle/>
          <a:p>
            <a:pPr lvl="0">
              <a:lnSpc>
                <a:spcPct val="110000"/>
              </a:lnSpc>
            </a:pPr>
            <a:r>
              <a:rPr lang="en-US" sz="2400" dirty="0"/>
              <a:t>Libraries face challenges, but we have solutions! Whether it's not enough space, old systems, or tight budgets, there are creative ways to overcome these hurdles. Today, we'll discuss how libraries can adapt and find solutions to provide the best service to their users.</a:t>
            </a:r>
          </a:p>
          <a:p>
            <a:pPr lvl="0">
              <a:lnSpc>
                <a:spcPct val="110000"/>
              </a:lnSpc>
            </a:pPr>
            <a:endParaRPr lang="en-US" sz="1300" dirty="0"/>
          </a:p>
        </p:txBody>
      </p:sp>
    </p:spTree>
    <p:extLst>
      <p:ext uri="{BB962C8B-B14F-4D97-AF65-F5344CB8AC3E}">
        <p14:creationId xmlns:p14="http://schemas.microsoft.com/office/powerpoint/2010/main" val="1806036029"/>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White puzzle with one red piece">
            <a:extLst>
              <a:ext uri="{FF2B5EF4-FFF2-40B4-BE49-F238E27FC236}">
                <a16:creationId xmlns:a16="http://schemas.microsoft.com/office/drawing/2014/main" id="{74923F54-DD18-AFEA-D812-90DCE38D0E29}"/>
              </a:ext>
            </a:extLst>
          </p:cNvPr>
          <p:cNvPicPr>
            <a:picLocks noChangeAspect="1"/>
          </p:cNvPicPr>
          <p:nvPr/>
        </p:nvPicPr>
        <p:blipFill rotWithShape="1">
          <a:blip r:embed="rId2"/>
          <a:srcRect l="30897" r="29251" b="-2"/>
          <a:stretch/>
        </p:blipFill>
        <p:spPr>
          <a:xfrm>
            <a:off x="7333307" y="10"/>
            <a:ext cx="4858695" cy="6857990"/>
          </a:xfrm>
          <a:custGeom>
            <a:avLst/>
            <a:gdLst/>
            <a:ahLst/>
            <a:cxnLst/>
            <a:rect l="l" t="t" r="r" b="b"/>
            <a:pathLst>
              <a:path w="4858695" h="6858000">
                <a:moveTo>
                  <a:pt x="492746" y="0"/>
                </a:moveTo>
                <a:lnTo>
                  <a:pt x="4858695" y="0"/>
                </a:lnTo>
                <a:lnTo>
                  <a:pt x="4858695" y="6858000"/>
                </a:lnTo>
                <a:lnTo>
                  <a:pt x="0" y="6858000"/>
                </a:lnTo>
                <a:lnTo>
                  <a:pt x="8292" y="6849586"/>
                </a:lnTo>
                <a:cubicBezTo>
                  <a:pt x="364724" y="6471364"/>
                  <a:pt x="1039362" y="5693031"/>
                  <a:pt x="1267733" y="4893468"/>
                </a:cubicBezTo>
                <a:cubicBezTo>
                  <a:pt x="1496104" y="4093905"/>
                  <a:pt x="1464141" y="2947616"/>
                  <a:pt x="1378520" y="2052209"/>
                </a:cubicBezTo>
                <a:cubicBezTo>
                  <a:pt x="1292899" y="1156802"/>
                  <a:pt x="980727" y="345663"/>
                  <a:pt x="492746" y="0"/>
                </a:cubicBezTo>
                <a:close/>
              </a:path>
            </a:pathLst>
          </a:custGeom>
        </p:spPr>
      </p:pic>
      <p:sp>
        <p:nvSpPr>
          <p:cNvPr id="2" name="Title"/>
          <p:cNvSpPr>
            <a:spLocks noGrp="1"/>
          </p:cNvSpPr>
          <p:nvPr>
            <p:ph type="title"/>
          </p:nvPr>
        </p:nvSpPr>
        <p:spPr>
          <a:xfrm>
            <a:off x="720000" y="619200"/>
            <a:ext cx="6923812" cy="1477328"/>
          </a:xfrm>
        </p:spPr>
        <p:txBody>
          <a:bodyPr wrap="square" anchor="ctr">
            <a:normAutofit/>
          </a:bodyPr>
          <a:lstStyle/>
          <a:p>
            <a:r>
              <a:rPr lang="en-US" dirty="0"/>
              <a:t> Conclusion</a:t>
            </a:r>
          </a:p>
        </p:txBody>
      </p:sp>
      <p:sp>
        <p:nvSpPr>
          <p:cNvPr id="3" name="Content Placeholder"/>
          <p:cNvSpPr>
            <a:spLocks noGrp="1"/>
          </p:cNvSpPr>
          <p:nvPr>
            <p:ph idx="1"/>
          </p:nvPr>
        </p:nvSpPr>
        <p:spPr>
          <a:xfrm>
            <a:off x="1063689" y="2541600"/>
            <a:ext cx="6997959" cy="4244211"/>
          </a:xfrm>
        </p:spPr>
        <p:txBody>
          <a:bodyPr>
            <a:normAutofit fontScale="85000" lnSpcReduction="20000"/>
          </a:bodyPr>
          <a:lstStyle/>
          <a:p>
            <a:pPr marL="0" lvl="0" indent="0">
              <a:buNone/>
            </a:pPr>
            <a:r>
              <a:rPr lang="en-US" dirty="0"/>
              <a:t>So, that's our trip through libraries! We've seen how they've changed from old times to now, and it's pretty cool. Libraries are not just about books; they're about people and technology working together.</a:t>
            </a:r>
          </a:p>
          <a:p>
            <a:pPr marL="0" lvl="0" indent="0">
              <a:buNone/>
            </a:pPr>
            <a:endParaRPr lang="en-US" dirty="0"/>
          </a:p>
          <a:p>
            <a:pPr marL="0" lvl="0" indent="0">
              <a:buNone/>
            </a:pPr>
            <a:r>
              <a:rPr lang="en-US" dirty="0"/>
              <a:t>Today, we learned about the different parts of a library, the awesome librarians who help us, and how technology is making things easier. We also talked about how libraries are not just quiet places but are lively hubs in our communities.</a:t>
            </a:r>
          </a:p>
          <a:p>
            <a:pPr marL="0" lvl="0" indent="0">
              <a:buNone/>
            </a:pPr>
            <a:endParaRPr lang="en-US" dirty="0"/>
          </a:p>
          <a:p>
            <a:pPr marL="0" lvl="0" indent="0">
              <a:buNone/>
            </a:pPr>
            <a:r>
              <a:rPr lang="en-US" dirty="0"/>
              <a:t>Looking ahead, the future of libraries is bright. They'll keep getting better with new tech and ideas. As long as libraries stay friendly, community-focused, and keep up with the times, they're here to stay, making sure everyone can enjoy and learn.</a:t>
            </a:r>
          </a:p>
          <a:p>
            <a:pPr marL="0" lvl="0" indent="0">
              <a:buNone/>
            </a:pPr>
            <a:endParaRPr lang="en-US" dirty="0"/>
          </a:p>
          <a:p>
            <a:pPr marL="0" lvl="0" indent="0">
              <a:buNone/>
            </a:pPr>
            <a:r>
              <a:rPr lang="en-US" dirty="0"/>
              <a:t>Thanks for being part of this library adventure! Let's cheer for libraries and the exciting things they'll bring in the future.</a:t>
            </a:r>
          </a:p>
        </p:txBody>
      </p:sp>
      <p:sp>
        <p:nvSpPr>
          <p:cNvPr id="4" name="TextBox 3">
            <a:extLst>
              <a:ext uri="{FF2B5EF4-FFF2-40B4-BE49-F238E27FC236}">
                <a16:creationId xmlns:a16="http://schemas.microsoft.com/office/drawing/2014/main" id="{A47EF0A7-35A7-805C-E7F4-54CF53FFF707}"/>
              </a:ext>
            </a:extLst>
          </p:cNvPr>
          <p:cNvSpPr txBox="1"/>
          <p:nvPr/>
        </p:nvSpPr>
        <p:spPr>
          <a:xfrm>
            <a:off x="1063689" y="1722922"/>
            <a:ext cx="2863418" cy="646331"/>
          </a:xfrm>
          <a:prstGeom prst="rect">
            <a:avLst/>
          </a:prstGeom>
          <a:noFill/>
        </p:spPr>
        <p:txBody>
          <a:bodyPr wrap="square" rtlCol="0">
            <a:spAutoFit/>
          </a:bodyPr>
          <a:lstStyle/>
          <a:p>
            <a:r>
              <a:rPr lang="en-US" dirty="0"/>
              <a:t>Celebrating the Future of Libraries</a:t>
            </a:r>
            <a:endParaRPr lang="en-IN" dirty="0"/>
          </a:p>
        </p:txBody>
      </p:sp>
    </p:spTree>
    <p:extLst>
      <p:ext uri="{BB962C8B-B14F-4D97-AF65-F5344CB8AC3E}">
        <p14:creationId xmlns:p14="http://schemas.microsoft.com/office/powerpoint/2010/main" val="185694006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281</TotalTime>
  <Words>801</Words>
  <Application>Microsoft Office PowerPoint</Application>
  <PresentationFormat>Widescreen</PresentationFormat>
  <Paragraphs>57</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Calibri</vt:lpstr>
      <vt:lpstr>Consolas</vt:lpstr>
      <vt:lpstr>Rockwell</vt:lpstr>
      <vt:lpstr>Rockwell Condensed</vt:lpstr>
      <vt:lpstr>Söhne</vt:lpstr>
      <vt:lpstr>Wingdings</vt:lpstr>
      <vt:lpstr>Wingdings 3</vt:lpstr>
      <vt:lpstr>Wood Type</vt:lpstr>
      <vt:lpstr>Library Management System</vt:lpstr>
      <vt:lpstr>Team Members</vt:lpstr>
      <vt:lpstr>Introduction</vt:lpstr>
      <vt:lpstr>Importance of Library Management</vt:lpstr>
      <vt:lpstr>Objective and Methodology:</vt:lpstr>
      <vt:lpstr> Project HOMEPAGE</vt:lpstr>
      <vt:lpstr>Results:</vt:lpstr>
      <vt:lpstr>Overcoming Challenges</vt:lpstr>
      <vt:lpstr> Conclusion</vt:lpstr>
      <vt:lpstr>Brick Bracker</vt:lpstr>
      <vt:lpstr>Introduction</vt:lpstr>
      <vt:lpstr>How it Works?</vt:lpstr>
      <vt:lpstr> Project LAYOUT</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Aman Bhatt</cp:lastModifiedBy>
  <cp:revision>4</cp:revision>
  <dcterms:created xsi:type="dcterms:W3CDTF">2023-11-23T18:02:47Z</dcterms:created>
  <dcterms:modified xsi:type="dcterms:W3CDTF">2023-11-28T11:38:23Z</dcterms:modified>
</cp:coreProperties>
</file>