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4" r:id="rId9"/>
    <p:sldId id="282" r:id="rId10"/>
    <p:sldId id="285" r:id="rId11"/>
    <p:sldId id="287" r:id="rId12"/>
    <p:sldId id="288" r:id="rId13"/>
    <p:sldId id="292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6" d="100"/>
          <a:sy n="66" d="100"/>
        </p:scale>
        <p:origin x="668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2504"/>
            <a:ext cx="5385816" cy="3236495"/>
          </a:xfrm>
        </p:spPr>
        <p:txBody>
          <a:bodyPr/>
          <a:lstStyle/>
          <a:p>
            <a:r>
              <a:rPr lang="en-US" dirty="0"/>
              <a:t>Java Programming for</a:t>
            </a:r>
            <a:br>
              <a:rPr lang="en-US" dirty="0"/>
            </a:br>
            <a:r>
              <a:rPr lang="en-US" dirty="0"/>
              <a:t>Complete Beginners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923318"/>
            <a:ext cx="3493008" cy="878908"/>
          </a:xfrm>
        </p:spPr>
        <p:txBody>
          <a:bodyPr/>
          <a:lstStyle/>
          <a:p>
            <a:r>
              <a:rPr lang="en-US" dirty="0"/>
              <a:t>Aman Bhatt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016508"/>
            <a:ext cx="4468528" cy="76809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Java Programming for</a:t>
            </a:r>
            <a:br>
              <a:rPr lang="en-US" dirty="0"/>
            </a:br>
            <a:r>
              <a:rPr lang="en-US" dirty="0"/>
              <a:t>Complete Beginners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83466"/>
          </a:xfrm>
        </p:spPr>
        <p:txBody>
          <a:bodyPr/>
          <a:lstStyle/>
          <a:p>
            <a:r>
              <a:rPr lang="en-US" sz="2400" dirty="0"/>
              <a:t>Java offers a powerful and versatile platform for programming, making it an excellent choice for beginners.</a:t>
            </a:r>
          </a:p>
          <a:p>
            <a:r>
              <a:rPr lang="en-US" sz="2400" dirty="0"/>
              <a:t>The supportive community, coupled with numerous career opportunities, positions Java as a valuable language for those entering the world of programming.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222217"/>
            <a:ext cx="4169664" cy="993168"/>
          </a:xfrm>
        </p:spPr>
        <p:txBody>
          <a:bodyPr/>
          <a:lstStyle/>
          <a:p>
            <a:r>
              <a:rPr lang="en-US" dirty="0"/>
              <a:t>Aman Bhatt</a:t>
            </a:r>
          </a:p>
          <a:p>
            <a:r>
              <a:rPr lang="en-US" dirty="0"/>
              <a:t>amanbhatt0910@gmail.com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795047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Content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Week 1</a:t>
            </a:r>
          </a:p>
          <a:p>
            <a:r>
              <a:rPr lang="en-US" dirty="0"/>
              <a:t>​Week 2</a:t>
            </a:r>
          </a:p>
          <a:p>
            <a:r>
              <a:rPr lang="en-US" dirty="0"/>
              <a:t>Week 3</a:t>
            </a:r>
          </a:p>
          <a:p>
            <a:r>
              <a:rPr lang="en-US" dirty="0"/>
              <a:t>​Week 4</a:t>
            </a:r>
          </a:p>
          <a:p>
            <a:r>
              <a:rPr lang="en-US" dirty="0"/>
              <a:t>Week 5</a:t>
            </a:r>
          </a:p>
          <a:p>
            <a:r>
              <a:rPr lang="en-US" dirty="0"/>
              <a:t>Week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high-level, versatile, object-oriented programming language developed by Sun Microsystems in the mid-1990s. It was designed to be platform-independent, allowing developers to write code that can run on any device with a Java Virtual Machine (JVM). This "write once, run anywhere" philosophy has contributed to Java's widespread adoption and popularity.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Programming for</a:t>
            </a:r>
            <a:br>
              <a:rPr lang="en-US" dirty="0"/>
            </a:br>
            <a:r>
              <a:rPr lang="en-US" dirty="0"/>
              <a:t>Complete Beginners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14" y="415331"/>
            <a:ext cx="6400800" cy="76809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What is Java?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038629"/>
            <a:ext cx="11165306" cy="4398745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Java is a powerful, object-oriented programming language developed by Sun Microsystems.</a:t>
            </a: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      </a:t>
            </a:r>
            <a:r>
              <a:rPr lang="en-US" sz="2400" u="sng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Key Features:</a:t>
            </a:r>
          </a:p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Platform Independence: Code runs on any device with the Java Virtual Machine (JVM).</a:t>
            </a:r>
          </a:p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Object-Oriented Programming (OOP): Emphasizes concepts like encapsulation, inheritance, and polymorphism.</a:t>
            </a:r>
          </a:p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Multi-threading: Supports concurrent programming for efficient task handling.</a:t>
            </a:r>
          </a:p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Automatic Memory Management: Garbage collector handles memory, reducing manual efforts.</a:t>
            </a:r>
          </a:p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Rich Standard Library: Vast collection of pre-built functions and classes.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023645"/>
            <a:ext cx="10671048" cy="76809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Key Features of Java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Programming for</a:t>
            </a:r>
            <a:br>
              <a:rPr lang="en-US" dirty="0"/>
            </a:br>
            <a:r>
              <a:rPr lang="en-US" dirty="0"/>
              <a:t>Complete Beginners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02F2C9-6117-55FB-E2DB-3A206E60947F}"/>
              </a:ext>
            </a:extLst>
          </p:cNvPr>
          <p:cNvSpPr txBox="1">
            <a:spLocks/>
          </p:cNvSpPr>
          <p:nvPr/>
        </p:nvSpPr>
        <p:spPr>
          <a:xfrm>
            <a:off x="494258" y="3049281"/>
            <a:ext cx="11165306" cy="292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Platform Independence: Write code once, run it anywhere.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Object-Oriented Programming (OOP): Code organization using classes and objects.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Multi-threading: Simultaneous execution of multiple tasks.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Automatic Memory Management: Garbage collector cleans up unused memory.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Rich Standard Library: Abundance of pre-built functions and classes.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457200"/>
            <a:ext cx="4985886" cy="588963"/>
          </a:xfrm>
        </p:spPr>
        <p:txBody>
          <a:bodyPr/>
          <a:lstStyle/>
          <a:p>
            <a:r>
              <a:rPr lang="en-US" dirty="0"/>
              <a:t>Hello World in Java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40EF7-C0DA-CFEE-984E-80F0A97F76E5}"/>
              </a:ext>
            </a:extLst>
          </p:cNvPr>
          <p:cNvSpPr txBox="1">
            <a:spLocks/>
          </p:cNvSpPr>
          <p:nvPr/>
        </p:nvSpPr>
        <p:spPr>
          <a:xfrm>
            <a:off x="5900448" y="457201"/>
            <a:ext cx="6291552" cy="1737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HelloWorld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System.out.println("Hello, World!");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7B61F8F-EC5B-133F-FBB1-735E4F65DAA2}"/>
              </a:ext>
            </a:extLst>
          </p:cNvPr>
          <p:cNvSpPr txBox="1">
            <a:spLocks/>
          </p:cNvSpPr>
          <p:nvPr/>
        </p:nvSpPr>
        <p:spPr>
          <a:xfrm>
            <a:off x="494258" y="3068532"/>
            <a:ext cx="11165306" cy="2552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Explanation: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public class HelloWorld: Defines a class named HelloWorld.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public static void main(String[] args): Main method, the starting point of a Java program.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System.out.println("Hello, World!");: Prints the message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05" y="891928"/>
            <a:ext cx="10671048" cy="768096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Setting Up Your Java Environment</a:t>
            </a:r>
            <a:endParaRPr lang="en-US" dirty="0"/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Programming for</a:t>
            </a:r>
            <a:br>
              <a:rPr lang="en-US" dirty="0"/>
            </a:br>
            <a:r>
              <a:rPr lang="en-US" dirty="0"/>
              <a:t>Complete Beginners 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7AF1D5E4-BFA6-C336-C715-B5B9B76E3536}"/>
              </a:ext>
            </a:extLst>
          </p:cNvPr>
          <p:cNvSpPr txBox="1">
            <a:spLocks/>
          </p:cNvSpPr>
          <p:nvPr/>
        </p:nvSpPr>
        <p:spPr>
          <a:xfrm>
            <a:off x="513347" y="2539478"/>
            <a:ext cx="11165306" cy="3426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Java Development Kit (JDK): Install to develop Java applications.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javac (Java Compiler): Compiles source code into bytecode.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java (Java Virtual Machine): Executes bytecode on any device.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Setting up a basic development environment: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        Download and install JDK.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        Set up environment variables.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        Write and compile Java code using a text editor or IDE.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Resources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8B483253-514F-5EFA-76F3-E523EA38682A}"/>
              </a:ext>
            </a:extLst>
          </p:cNvPr>
          <p:cNvSpPr txBox="1">
            <a:spLocks/>
          </p:cNvSpPr>
          <p:nvPr/>
        </p:nvSpPr>
        <p:spPr>
          <a:xfrm>
            <a:off x="513347" y="2539478"/>
            <a:ext cx="11165306" cy="3426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Next Steps for Beginners: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Explore Java classes and objects.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Learn control flow (if statements, loops).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Dive into advanced topics (inheritance, polymorphism).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Resources for Further Learning: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Online tutorials (e.g., </a:t>
            </a:r>
            <a:r>
              <a:rPr lang="en-US" sz="24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Codecademy</a:t>
            </a:r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, Oracle's Java Tutorials).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Java documentation.</a:t>
            </a:r>
          </a:p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Beginner-friendly Java books.</a:t>
            </a:r>
          </a:p>
        </p:txBody>
      </p:sp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E743C154-9B28-4FEA-12EF-9249EFE1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5448"/>
            <a:ext cx="10671048" cy="768096"/>
          </a:xfrm>
        </p:spPr>
        <p:txBody>
          <a:bodyPr/>
          <a:lstStyle/>
          <a:p>
            <a:r>
              <a:rPr lang="en-US" dirty="0"/>
              <a:t>Java Community and Career Opportunities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1A2B31C7-1346-F0B2-7567-F090EAEBA2C3}"/>
              </a:ext>
            </a:extLst>
          </p:cNvPr>
          <p:cNvSpPr txBox="1">
            <a:spLocks/>
          </p:cNvSpPr>
          <p:nvPr/>
        </p:nvSpPr>
        <p:spPr>
          <a:xfrm>
            <a:off x="511823" y="1880295"/>
            <a:ext cx="11165306" cy="4822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Java Community: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Vibrant and supportive global community.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Active forums, blogs, and social media groups.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Opportunities to connect with experienced developers.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Career Opportunities: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High demand for Java developers in the industry.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Used in various domains: web development, mobile app development, enterprise applications, etc.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Learning Java opens doors to a wide range of job opportunities.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Networking: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Attend Java conferences, meetups, and webinars.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Connect with professionals on platforms like LinkedIn.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Career Development: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Continuous learning is key. Explore advanced Java topics.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Build a portfolio of projects to showcase your skills.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Consider obtaining Java certifications for career advancement.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{6818169D-FD0F-40CB-8702-4AEFA28125BC}tf78438558_win32</Template>
  <TotalTime>313</TotalTime>
  <Words>650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Courier New</vt:lpstr>
      <vt:lpstr>Sabon Next LT</vt:lpstr>
      <vt:lpstr>Söhne</vt:lpstr>
      <vt:lpstr>Office Theme</vt:lpstr>
      <vt:lpstr>Java Programming for Complete Beginners   </vt:lpstr>
      <vt:lpstr>Content</vt:lpstr>
      <vt:lpstr>Introduction</vt:lpstr>
      <vt:lpstr>What is Java?</vt:lpstr>
      <vt:lpstr>Key Features of Java</vt:lpstr>
      <vt:lpstr>Hello World in Java</vt:lpstr>
      <vt:lpstr>Setting Up Your Java Environment</vt:lpstr>
      <vt:lpstr>Next Steps and Resources</vt:lpstr>
      <vt:lpstr>Java Community and Career Opportunities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for Complete Beginners   </dc:title>
  <dc:subject/>
  <dc:creator>Aman Bhatt</dc:creator>
  <cp:lastModifiedBy>Aman Bhatt</cp:lastModifiedBy>
  <cp:revision>2</cp:revision>
  <dcterms:created xsi:type="dcterms:W3CDTF">2023-12-18T07:17:15Z</dcterms:created>
  <dcterms:modified xsi:type="dcterms:W3CDTF">2023-12-18T12:31:36Z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