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9" r:id="rId7"/>
    <p:sldId id="261" r:id="rId8"/>
    <p:sldId id="270" r:id="rId9"/>
    <p:sldId id="262" r:id="rId10"/>
    <p:sldId id="263" r:id="rId11"/>
    <p:sldId id="264" r:id="rId12"/>
    <p:sldId id="265" r:id="rId13"/>
    <p:sldId id="266" r:id="rId14"/>
    <p:sldId id="267" r:id="rId15"/>
    <p:sldId id="268" r:id="rId16"/>
  </p:sldIdLst>
  <p:sldSz cx="9144000" cy="6858000" type="screen4x3"/>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3366"/>
    <a:srgbClr val="0A3E64"/>
    <a:srgbClr val="F1D5A6"/>
    <a:srgbClr val="FDE6AD"/>
    <a:srgbClr val="CE783A"/>
    <a:srgbClr val="FFF7C3"/>
    <a:srgbClr val="F0D994"/>
    <a:srgbClr val="F0E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70" autoAdjust="0"/>
  </p:normalViewPr>
  <p:slideViewPr>
    <p:cSldViewPr snapToObjects="1">
      <p:cViewPr>
        <p:scale>
          <a:sx n="100" d="100"/>
          <a:sy n="100" d="100"/>
        </p:scale>
        <p:origin x="516"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ea typeface="ＭＳ Ｐゴシック" pitchFamily="-84" charset="-128"/>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ea typeface="ＭＳ Ｐゴシック" pitchFamily="-84" charset="-128"/>
              </a:defRPr>
            </a:lvl1pPr>
          </a:lstStyle>
          <a:p>
            <a:pPr>
              <a:defRPr/>
            </a:pPr>
            <a:fld id="{3D8E8053-38F2-A44D-8604-222AF46140FB}" type="datetimeFigureOut">
              <a:rPr lang="en-US"/>
              <a:pPr>
                <a:defRPr/>
              </a:pPr>
              <a:t>5/2/2016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ea typeface="ＭＳ Ｐゴシック" pitchFamily="-84" charset="-128"/>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eaLnBrk="1" hangingPunct="1">
              <a:defRPr sz="1300">
                <a:latin typeface="Arial" charset="0"/>
                <a:ea typeface="ＭＳ Ｐゴシック" pitchFamily="-84" charset="-128"/>
              </a:defRPr>
            </a:lvl1pPr>
          </a:lstStyle>
          <a:p>
            <a:pPr>
              <a:defRPr/>
            </a:pPr>
            <a:fld id="{43D04F2D-D2E9-9F43-B285-8041F8609E4A}" type="slidenum">
              <a:rPr lang="en-US"/>
              <a:pPr>
                <a:defRPr/>
              </a:pPr>
              <a:t>‹#›</a:t>
            </a:fld>
            <a:endParaRPr lang="en-US"/>
          </a:p>
        </p:txBody>
      </p:sp>
    </p:spTree>
    <p:extLst>
      <p:ext uri="{BB962C8B-B14F-4D97-AF65-F5344CB8AC3E}">
        <p14:creationId xmlns:p14="http://schemas.microsoft.com/office/powerpoint/2010/main" val="9701203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ea typeface="ＭＳ Ｐゴシック" pitchFamily="-84" charset="-128"/>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smtClean="0">
                <a:ea typeface="ＭＳ Ｐゴシック" pitchFamily="-84" charset="-128"/>
              </a:defRPr>
            </a:lvl1pPr>
          </a:lstStyle>
          <a:p>
            <a:pPr>
              <a:defRPr/>
            </a:pPr>
            <a:fld id="{C0F0BA50-D7B9-0249-A849-1FE5EF89A1CB}" type="datetimeFigureOut">
              <a:rPr lang="en-US"/>
              <a:pPr>
                <a:defRPr/>
              </a:pPr>
              <a:t>5/2/2016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ea typeface="ＭＳ Ｐゴシック" pitchFamily="-84" charset="-128"/>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eaLnBrk="1" hangingPunct="1">
              <a:defRPr sz="1300" smtClean="0">
                <a:ea typeface="ＭＳ Ｐゴシック" pitchFamily="-84" charset="-128"/>
              </a:defRPr>
            </a:lvl1pPr>
          </a:lstStyle>
          <a:p>
            <a:pPr>
              <a:defRPr/>
            </a:pPr>
            <a:fld id="{0691E381-3F52-7243-AF9B-403988D4E85D}" type="slidenum">
              <a:rPr lang="en-US"/>
              <a:pPr>
                <a:defRPr/>
              </a:pPr>
              <a:t>‹#›</a:t>
            </a:fld>
            <a:endParaRPr lang="en-US"/>
          </a:p>
        </p:txBody>
      </p:sp>
    </p:spTree>
    <p:extLst>
      <p:ext uri="{BB962C8B-B14F-4D97-AF65-F5344CB8AC3E}">
        <p14:creationId xmlns:p14="http://schemas.microsoft.com/office/powerpoint/2010/main" val="161051074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atin typeface="+mn-lt"/>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95000"/>
                    <a:lumOff val="5000"/>
                  </a:schemeClr>
                </a:solidFill>
                <a:latin typeface="+mj-lt"/>
                <a:cs typeface="Times New 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C4D50397-F2CF-DC42-AAB3-1E0E02C6C234}" type="slidenum">
              <a:rPr lang="en-US"/>
              <a:pPr>
                <a:defRPr/>
              </a:pPr>
              <a:t>‹#›</a:t>
            </a:fld>
            <a:endParaRPr lang="en-US" dirty="0"/>
          </a:p>
        </p:txBody>
      </p:sp>
    </p:spTree>
    <p:extLst>
      <p:ext uri="{BB962C8B-B14F-4D97-AF65-F5344CB8AC3E}">
        <p14:creationId xmlns:p14="http://schemas.microsoft.com/office/powerpoint/2010/main" val="11175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3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914400" y="1600201"/>
            <a:ext cx="77724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347122EA-0BE0-7C48-A788-5F9BD765487F}" type="slidenum">
              <a:rPr lang="en-US"/>
              <a:pPr>
                <a:defRPr/>
              </a:pPr>
              <a:t>‹#›</a:t>
            </a:fld>
            <a:endParaRPr lang="en-US" dirty="0"/>
          </a:p>
        </p:txBody>
      </p:sp>
    </p:spTree>
    <p:extLst>
      <p:ext uri="{BB962C8B-B14F-4D97-AF65-F5344CB8AC3E}">
        <p14:creationId xmlns:p14="http://schemas.microsoft.com/office/powerpoint/2010/main" val="12804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4400" y="1600201"/>
            <a:ext cx="3581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3AA87B6-7189-0A4A-98CD-3E13FE7BF422}" type="slidenum">
              <a:rPr lang="en-US"/>
              <a:pPr>
                <a:defRPr/>
              </a:pPr>
              <a:t>‹#›</a:t>
            </a:fld>
            <a:endParaRPr lang="en-US" dirty="0"/>
          </a:p>
        </p:txBody>
      </p:sp>
    </p:spTree>
    <p:extLst>
      <p:ext uri="{BB962C8B-B14F-4D97-AF65-F5344CB8AC3E}">
        <p14:creationId xmlns:p14="http://schemas.microsoft.com/office/powerpoint/2010/main" val="78411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0" y="1535113"/>
            <a:ext cx="3582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2174875"/>
            <a:ext cx="3582988" cy="3311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311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pPr>
              <a:defRPr/>
            </a:pPr>
            <a:fld id="{9BE2EBC8-8B27-CC4F-AFD6-3BA43509818E}" type="slidenum">
              <a:rPr lang="en-US"/>
              <a:pPr>
                <a:defRPr/>
              </a:pPr>
              <a:t>‹#›</a:t>
            </a:fld>
            <a:endParaRPr lang="en-US" dirty="0"/>
          </a:p>
        </p:txBody>
      </p:sp>
    </p:spTree>
    <p:extLst>
      <p:ext uri="{BB962C8B-B14F-4D97-AF65-F5344CB8AC3E}">
        <p14:creationId xmlns:p14="http://schemas.microsoft.com/office/powerpoint/2010/main" val="165877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988CCF02-6EFC-4D49-9E13-75441D4C9C7D}" type="slidenum">
              <a:rPr lang="en-US"/>
              <a:pPr>
                <a:defRPr/>
              </a:pPr>
              <a:t>‹#›</a:t>
            </a:fld>
            <a:endParaRPr lang="en-US" dirty="0"/>
          </a:p>
        </p:txBody>
      </p:sp>
    </p:spTree>
    <p:extLst>
      <p:ext uri="{BB962C8B-B14F-4D97-AF65-F5344CB8AC3E}">
        <p14:creationId xmlns:p14="http://schemas.microsoft.com/office/powerpoint/2010/main" val="43604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315269DC-1B40-1A4A-AE00-BC5F01A4621B}" type="slidenum">
              <a:rPr lang="en-US"/>
              <a:pPr>
                <a:defRPr/>
              </a:pPr>
              <a:t>‹#›</a:t>
            </a:fld>
            <a:endParaRPr lang="en-US" dirty="0"/>
          </a:p>
        </p:txBody>
      </p:sp>
    </p:spTree>
    <p:extLst>
      <p:ext uri="{BB962C8B-B14F-4D97-AF65-F5344CB8AC3E}">
        <p14:creationId xmlns:p14="http://schemas.microsoft.com/office/powerpoint/2010/main" val="144441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914400" y="685800"/>
            <a:ext cx="2551113" cy="4800600"/>
          </a:xfrm>
          <a:prstGeom prst="rect">
            <a:avLst/>
          </a:prstGeom>
          <a:solidFill>
            <a:srgbClr val="F1D5A6"/>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2" name="Title 1"/>
          <p:cNvSpPr>
            <a:spLocks noGrp="1"/>
          </p:cNvSpPr>
          <p:nvPr>
            <p:ph type="title"/>
          </p:nvPr>
        </p:nvSpPr>
        <p:spPr>
          <a:xfrm>
            <a:off x="914401" y="685800"/>
            <a:ext cx="2551112" cy="7493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85801"/>
            <a:ext cx="5111750" cy="4800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1435100"/>
            <a:ext cx="2551113" cy="4051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6"/>
          <p:cNvSpPr>
            <a:spLocks noGrp="1"/>
          </p:cNvSpPr>
          <p:nvPr>
            <p:ph type="sldNum" sz="quarter" idx="10"/>
          </p:nvPr>
        </p:nvSpPr>
        <p:spPr/>
        <p:txBody>
          <a:bodyPr/>
          <a:lstStyle>
            <a:lvl1pPr>
              <a:defRPr smtClean="0"/>
            </a:lvl1pPr>
          </a:lstStyle>
          <a:p>
            <a:pPr>
              <a:defRPr/>
            </a:pPr>
            <a:fld id="{2AAC9A04-41EE-C049-A060-5A193F8148E9}" type="slidenum">
              <a:rPr lang="en-US"/>
              <a:pPr>
                <a:defRPr/>
              </a:pPr>
              <a:t>‹#›</a:t>
            </a:fld>
            <a:endParaRPr lang="en-US" dirty="0"/>
          </a:p>
        </p:txBody>
      </p:sp>
    </p:spTree>
    <p:extLst>
      <p:ext uri="{BB962C8B-B14F-4D97-AF65-F5344CB8AC3E}">
        <p14:creationId xmlns:p14="http://schemas.microsoft.com/office/powerpoint/2010/main" val="52240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720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39592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5138738"/>
            <a:ext cx="5486400" cy="347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083CEF08-4CF1-5F45-BFFD-5D06BD91AC91}" type="slidenum">
              <a:rPr lang="en-US"/>
              <a:pPr>
                <a:defRPr/>
              </a:pPr>
              <a:t>‹#›</a:t>
            </a:fld>
            <a:endParaRPr lang="en-US" dirty="0"/>
          </a:p>
        </p:txBody>
      </p:sp>
    </p:spTree>
    <p:extLst>
      <p:ext uri="{BB962C8B-B14F-4D97-AF65-F5344CB8AC3E}">
        <p14:creationId xmlns:p14="http://schemas.microsoft.com/office/powerpoint/2010/main" val="11241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714625"/>
            <a:ext cx="9144000" cy="2743200"/>
          </a:xfrm>
          <a:prstGeom prst="rect">
            <a:avLst/>
          </a:prstGeom>
          <a:solidFill>
            <a:srgbClr val="F1D5A6"/>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2" name="Title 1"/>
          <p:cNvSpPr>
            <a:spLocks noGrp="1"/>
          </p:cNvSpPr>
          <p:nvPr>
            <p:ph type="title"/>
          </p:nvPr>
        </p:nvSpPr>
        <p:spPr>
          <a:xfrm>
            <a:off x="722313" y="4090987"/>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715207"/>
            <a:ext cx="7772400" cy="1375780"/>
          </a:xfrm>
        </p:spPr>
        <p:txBody>
          <a:bodyPr anchor="b"/>
          <a:lstStyle>
            <a:lvl1pPr marL="0" indent="0">
              <a:buNone/>
              <a:defRPr sz="2000">
                <a:solidFill>
                  <a:schemeClr val="tx1"/>
                </a:solidFill>
                <a:latin typeface="Times New Roman"/>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smtClean="0"/>
            </a:lvl1pPr>
          </a:lstStyle>
          <a:p>
            <a:pPr>
              <a:defRPr/>
            </a:pPr>
            <a:fld id="{4EA39631-2575-B14F-A382-5C9DB88F3E1D}" type="slidenum">
              <a:rPr lang="en-US"/>
              <a:pPr>
                <a:defRPr/>
              </a:pPr>
              <a:t>‹#›</a:t>
            </a:fld>
            <a:endParaRPr lang="en-US" dirty="0"/>
          </a:p>
        </p:txBody>
      </p:sp>
    </p:spTree>
    <p:extLst>
      <p:ext uri="{BB962C8B-B14F-4D97-AF65-F5344CB8AC3E}">
        <p14:creationId xmlns:p14="http://schemas.microsoft.com/office/powerpoint/2010/main" val="110467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4" descr="C:\Users\srama4\Desktop\BrandGraphicQuarter2.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525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0" y="5867400"/>
            <a:ext cx="6510338" cy="717550"/>
          </a:xfrm>
          <a:prstGeom prst="rect">
            <a:avLst/>
          </a:prstGeom>
          <a:solidFill>
            <a:srgbClr val="003366"/>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endParaRPr lang="en-US" altLang="en-US">
              <a:solidFill>
                <a:srgbClr val="FFFFFF"/>
              </a:solidFill>
              <a:latin typeface="Calibri" charset="0"/>
            </a:endParaRPr>
          </a:p>
        </p:txBody>
      </p:sp>
      <p:sp>
        <p:nvSpPr>
          <p:cNvPr id="1028" name="Title Placeholder 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9" name="Text Placeholder 2"/>
          <p:cNvSpPr>
            <a:spLocks noGrp="1"/>
          </p:cNvSpPr>
          <p:nvPr>
            <p:ph type="body" idx="1"/>
          </p:nvPr>
        </p:nvSpPr>
        <p:spPr bwMode="auto">
          <a:xfrm>
            <a:off x="914400" y="16002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6" name="Slide Number Placeholder 5"/>
          <p:cNvSpPr>
            <a:spLocks noGrp="1"/>
          </p:cNvSpPr>
          <p:nvPr>
            <p:ph type="sldNum" sz="quarter" idx="4"/>
          </p:nvPr>
        </p:nvSpPr>
        <p:spPr>
          <a:xfrm>
            <a:off x="914400" y="6035675"/>
            <a:ext cx="685800" cy="365125"/>
          </a:xfrm>
          <a:prstGeom prst="rect">
            <a:avLst/>
          </a:prstGeom>
        </p:spPr>
        <p:txBody>
          <a:bodyPr vert="horz" wrap="square" lIns="91440" tIns="45720" rIns="91440" bIns="45720" numCol="1" anchor="ctr" anchorCtr="0" compatLnSpc="1">
            <a:prstTxWarp prst="textNoShape">
              <a:avLst/>
            </a:prstTxWarp>
          </a:bodyPr>
          <a:lstStyle>
            <a:lvl1pPr algn="l" eaLnBrk="1" hangingPunct="1">
              <a:defRPr sz="1200" smtClean="0">
                <a:solidFill>
                  <a:schemeClr val="bg1">
                    <a:lumMod val="95000"/>
                  </a:schemeClr>
                </a:solidFill>
                <a:latin typeface="Calibri" pitchFamily="-84" charset="0"/>
                <a:ea typeface="ＭＳ Ｐゴシック" pitchFamily="-84" charset="-128"/>
              </a:defRPr>
            </a:lvl1pPr>
          </a:lstStyle>
          <a:p>
            <a:pPr>
              <a:defRPr/>
            </a:pPr>
            <a:fld id="{2F5B5075-F5FA-6E4F-AF64-861A34507107}" type="slidenum">
              <a:rPr lang="en-US"/>
              <a:pPr>
                <a:defRPr/>
              </a:pPr>
              <a:t>‹#›</a:t>
            </a:fld>
            <a:endParaRPr lang="en-US" dirty="0"/>
          </a:p>
        </p:txBody>
      </p:sp>
      <p:pic>
        <p:nvPicPr>
          <p:cNvPr id="1031" name="Picture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96100" y="5867400"/>
            <a:ext cx="18288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3" r:id="rId7"/>
    <p:sldLayoutId id="2147483842" r:id="rId8"/>
    <p:sldLayoutId id="2147483844" r:id="rId9"/>
    <p:sldLayoutId id="2147483845" r:id="rId10"/>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kern="1200">
          <a:solidFill>
            <a:schemeClr val="tx1"/>
          </a:solidFill>
          <a:latin typeface="+mn-lt"/>
          <a:ea typeface="ＭＳ Ｐゴシック" pitchFamily="-84" charset="-128"/>
          <a:cs typeface="Arial"/>
        </a:defRPr>
      </a:lvl1pPr>
      <a:lvl2pPr algn="l" defTabSz="457200" rtl="0" eaLnBrk="1" fontAlgn="base" hangingPunct="1">
        <a:spcBef>
          <a:spcPct val="0"/>
        </a:spcBef>
        <a:spcAft>
          <a:spcPct val="0"/>
        </a:spcAft>
        <a:defRPr sz="4400">
          <a:solidFill>
            <a:schemeClr val="tx1"/>
          </a:solidFill>
          <a:latin typeface="Cambria" charset="0"/>
          <a:ea typeface="ＭＳ Ｐゴシック" pitchFamily="-84" charset="-128"/>
          <a:cs typeface="Arial" charset="0"/>
        </a:defRPr>
      </a:lvl2pPr>
      <a:lvl3pPr algn="l" defTabSz="457200" rtl="0" eaLnBrk="1" fontAlgn="base" hangingPunct="1">
        <a:spcBef>
          <a:spcPct val="0"/>
        </a:spcBef>
        <a:spcAft>
          <a:spcPct val="0"/>
        </a:spcAft>
        <a:defRPr sz="4400">
          <a:solidFill>
            <a:schemeClr val="tx1"/>
          </a:solidFill>
          <a:latin typeface="Cambria" charset="0"/>
          <a:ea typeface="ＭＳ Ｐゴシック" pitchFamily="-84" charset="-128"/>
          <a:cs typeface="Arial" charset="0"/>
        </a:defRPr>
      </a:lvl3pPr>
      <a:lvl4pPr algn="l" defTabSz="457200" rtl="0" eaLnBrk="1" fontAlgn="base" hangingPunct="1">
        <a:spcBef>
          <a:spcPct val="0"/>
        </a:spcBef>
        <a:spcAft>
          <a:spcPct val="0"/>
        </a:spcAft>
        <a:defRPr sz="4400">
          <a:solidFill>
            <a:schemeClr val="tx1"/>
          </a:solidFill>
          <a:latin typeface="Cambria" charset="0"/>
          <a:ea typeface="ＭＳ Ｐゴシック" pitchFamily="-84" charset="-128"/>
          <a:cs typeface="Arial" charset="0"/>
        </a:defRPr>
      </a:lvl4pPr>
      <a:lvl5pPr algn="l" defTabSz="457200" rtl="0" eaLnBrk="1" fontAlgn="base" hangingPunct="1">
        <a:spcBef>
          <a:spcPct val="0"/>
        </a:spcBef>
        <a:spcAft>
          <a:spcPct val="0"/>
        </a:spcAft>
        <a:defRPr sz="4400">
          <a:solidFill>
            <a:schemeClr val="tx1"/>
          </a:solidFill>
          <a:latin typeface="Cambria" charset="0"/>
          <a:ea typeface="ＭＳ Ｐゴシック" pitchFamily="-84" charset="-128"/>
          <a:cs typeface="Arial" charset="0"/>
        </a:defRPr>
      </a:lvl5pPr>
      <a:lvl6pPr marL="457200" algn="ctr" defTabSz="457200" rtl="0" eaLnBrk="1" fontAlgn="base" hangingPunct="1">
        <a:spcBef>
          <a:spcPct val="0"/>
        </a:spcBef>
        <a:spcAft>
          <a:spcPct val="0"/>
        </a:spcAft>
        <a:defRPr sz="4400">
          <a:solidFill>
            <a:schemeClr val="tx1"/>
          </a:solidFill>
          <a:latin typeface="Arial" pitchFamily="-84" charset="0"/>
          <a:ea typeface="ＭＳ Ｐゴシック" pitchFamily="-84" charset="-128"/>
        </a:defRPr>
      </a:lvl6pPr>
      <a:lvl7pPr marL="914400" algn="ctr" defTabSz="457200" rtl="0" eaLnBrk="1" fontAlgn="base" hangingPunct="1">
        <a:spcBef>
          <a:spcPct val="0"/>
        </a:spcBef>
        <a:spcAft>
          <a:spcPct val="0"/>
        </a:spcAft>
        <a:defRPr sz="4400">
          <a:solidFill>
            <a:schemeClr val="tx1"/>
          </a:solidFill>
          <a:latin typeface="Arial" pitchFamily="-84" charset="0"/>
          <a:ea typeface="ＭＳ Ｐゴシック" pitchFamily="-84" charset="-128"/>
        </a:defRPr>
      </a:lvl7pPr>
      <a:lvl8pPr marL="1371600" algn="ctr" defTabSz="457200" rtl="0" eaLnBrk="1" fontAlgn="base" hangingPunct="1">
        <a:spcBef>
          <a:spcPct val="0"/>
        </a:spcBef>
        <a:spcAft>
          <a:spcPct val="0"/>
        </a:spcAft>
        <a:defRPr sz="4400">
          <a:solidFill>
            <a:schemeClr val="tx1"/>
          </a:solidFill>
          <a:latin typeface="Arial" pitchFamily="-84" charset="0"/>
          <a:ea typeface="ＭＳ Ｐゴシック" pitchFamily="-84" charset="-128"/>
        </a:defRPr>
      </a:lvl8pPr>
      <a:lvl9pPr marL="1828800" algn="ctr" defTabSz="457200" rtl="0" eaLnBrk="1" fontAlgn="base" hangingPunct="1">
        <a:spcBef>
          <a:spcPct val="0"/>
        </a:spcBef>
        <a:spcAft>
          <a:spcPct val="0"/>
        </a:spcAft>
        <a:defRPr sz="4400">
          <a:solidFill>
            <a:schemeClr val="tx1"/>
          </a:solidFill>
          <a:latin typeface="Arial" pitchFamily="-84" charset="0"/>
          <a:ea typeface="ＭＳ Ｐゴシック" pitchFamily="-84" charset="-128"/>
        </a:defRPr>
      </a:lvl9pPr>
    </p:titleStyle>
    <p:bodyStyle>
      <a:lvl1pPr marL="342900" indent="-342900" algn="l" defTabSz="457200" rtl="0" eaLnBrk="1" fontAlgn="base" hangingPunct="1">
        <a:spcBef>
          <a:spcPct val="20000"/>
        </a:spcBef>
        <a:spcAft>
          <a:spcPct val="0"/>
        </a:spcAft>
        <a:buClr>
          <a:srgbClr val="0A3E64"/>
        </a:buClr>
        <a:buFont typeface="Wingdings" charset="2"/>
        <a:buChar char="§"/>
        <a:defRPr sz="3200" kern="1200">
          <a:solidFill>
            <a:schemeClr val="tx1"/>
          </a:solidFill>
          <a:latin typeface="+mj-lt"/>
          <a:ea typeface="ＭＳ Ｐゴシック" pitchFamily="-84" charset="-128"/>
          <a:cs typeface="ＭＳ Ｐゴシック" pitchFamily="-84" charset="-128"/>
        </a:defRPr>
      </a:lvl1pPr>
      <a:lvl2pPr marL="742950" indent="-285750" algn="l" defTabSz="457200" rtl="0" eaLnBrk="1" fontAlgn="base" hangingPunct="1">
        <a:spcBef>
          <a:spcPct val="20000"/>
        </a:spcBef>
        <a:spcAft>
          <a:spcPct val="0"/>
        </a:spcAft>
        <a:buClr>
          <a:srgbClr val="CE783A"/>
        </a:buClr>
        <a:buFont typeface="Arial" charset="0"/>
        <a:buChar char="–"/>
        <a:defRPr sz="2800" kern="1200">
          <a:solidFill>
            <a:schemeClr val="tx1"/>
          </a:solidFill>
          <a:latin typeface="+mj-lt"/>
          <a:ea typeface="ＭＳ Ｐゴシック" pitchFamily="-84" charset="-128"/>
          <a:cs typeface="+mn-cs"/>
        </a:defRPr>
      </a:lvl2pPr>
      <a:lvl3pPr marL="1143000" indent="-228600" algn="l" defTabSz="457200" rtl="0" eaLnBrk="1" fontAlgn="base" hangingPunct="1">
        <a:spcBef>
          <a:spcPct val="20000"/>
        </a:spcBef>
        <a:spcAft>
          <a:spcPct val="0"/>
        </a:spcAft>
        <a:buClr>
          <a:srgbClr val="003366"/>
        </a:buClr>
        <a:buFont typeface="Arial" charset="0"/>
        <a:buChar char="•"/>
        <a:defRPr sz="2400" kern="1200">
          <a:solidFill>
            <a:schemeClr val="tx1"/>
          </a:solidFill>
          <a:latin typeface="+mj-lt"/>
          <a:ea typeface="ＭＳ Ｐゴシック" pitchFamily="-8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j-lt"/>
          <a:ea typeface="ＭＳ Ｐゴシック" pitchFamily="-8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j-lt"/>
          <a:ea typeface="ＭＳ Ｐゴシック" pitchFamily="-8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52400"/>
            <a:ext cx="5715000" cy="4524315"/>
          </a:xfrm>
          <a:prstGeom prst="rect">
            <a:avLst/>
          </a:prstGeom>
          <a:noFill/>
        </p:spPr>
        <p:txBody>
          <a:bodyPr wrap="square" rtlCol="0">
            <a:spAutoFit/>
          </a:bodyPr>
          <a:lstStyle/>
          <a:p>
            <a:pPr algn="ctr"/>
            <a:r>
              <a:rPr lang="en-US" sz="3600" b="1" dirty="0" smtClean="0">
                <a:latin typeface="Trebuchet MS" charset="0"/>
                <a:ea typeface="Trebuchet MS" charset="0"/>
                <a:cs typeface="Trebuchet MS" charset="0"/>
              </a:rPr>
              <a:t>Group 7 – Project</a:t>
            </a:r>
          </a:p>
          <a:p>
            <a:pPr algn="ctr"/>
            <a:r>
              <a:rPr lang="en-US" sz="3600" dirty="0" smtClean="0">
                <a:latin typeface="Trebuchet MS" charset="0"/>
                <a:ea typeface="Trebuchet MS" charset="0"/>
                <a:cs typeface="Trebuchet MS" charset="0"/>
              </a:rPr>
              <a:t> </a:t>
            </a:r>
            <a:endParaRPr lang="en-US" sz="3600" dirty="0">
              <a:latin typeface="Trebuchet MS" charset="0"/>
              <a:ea typeface="Trebuchet MS" charset="0"/>
              <a:cs typeface="Trebuchet MS" charset="0"/>
            </a:endParaRPr>
          </a:p>
          <a:p>
            <a:pPr algn="ctr"/>
            <a:r>
              <a:rPr lang="en-US" sz="3600" dirty="0" smtClean="0">
                <a:latin typeface="Trebuchet MS" charset="0"/>
                <a:ea typeface="Trebuchet MS" charset="0"/>
                <a:cs typeface="Trebuchet MS" charset="0"/>
              </a:rPr>
              <a:t>Title: </a:t>
            </a:r>
            <a:r>
              <a:rPr lang="en-US" sz="3600" b="1" dirty="0" smtClean="0">
                <a:solidFill>
                  <a:srgbClr val="003366"/>
                </a:solidFill>
                <a:latin typeface="Trebuchet MS" charset="0"/>
                <a:ea typeface="Trebuchet MS" charset="0"/>
                <a:cs typeface="Trebuchet MS" charset="0"/>
              </a:rPr>
              <a:t>Newton University </a:t>
            </a:r>
          </a:p>
          <a:p>
            <a:pPr algn="ctr"/>
            <a:r>
              <a:rPr lang="en-US" sz="2800" dirty="0" smtClean="0">
                <a:latin typeface="Trebuchet MS" charset="0"/>
                <a:ea typeface="Trebuchet MS" charset="0"/>
                <a:cs typeface="Trebuchet MS" charset="0"/>
              </a:rPr>
              <a:t>By</a:t>
            </a:r>
            <a:r>
              <a:rPr lang="en-US" sz="3600" dirty="0" smtClean="0">
                <a:latin typeface="Trebuchet MS" charset="0"/>
                <a:ea typeface="Trebuchet MS" charset="0"/>
                <a:cs typeface="Trebuchet MS" charset="0"/>
              </a:rPr>
              <a:t> </a:t>
            </a:r>
          </a:p>
          <a:p>
            <a:pPr algn="ctr"/>
            <a:r>
              <a:rPr lang="en-US" sz="3600" dirty="0" err="1" smtClean="0">
                <a:solidFill>
                  <a:schemeClr val="tx2"/>
                </a:solidFill>
                <a:latin typeface="Trebuchet MS" charset="0"/>
                <a:ea typeface="Trebuchet MS" charset="0"/>
                <a:cs typeface="Trebuchet MS" charset="0"/>
              </a:rPr>
              <a:t>Aman</a:t>
            </a:r>
            <a:r>
              <a:rPr lang="en-US" sz="3600" dirty="0" smtClean="0">
                <a:solidFill>
                  <a:schemeClr val="tx2"/>
                </a:solidFill>
                <a:latin typeface="Trebuchet MS" charset="0"/>
                <a:ea typeface="Trebuchet MS" charset="0"/>
                <a:cs typeface="Trebuchet MS" charset="0"/>
              </a:rPr>
              <a:t> </a:t>
            </a:r>
            <a:r>
              <a:rPr lang="en-US" sz="3600" dirty="0" err="1" smtClean="0">
                <a:solidFill>
                  <a:schemeClr val="tx2"/>
                </a:solidFill>
                <a:latin typeface="Trebuchet MS" charset="0"/>
                <a:ea typeface="Trebuchet MS" charset="0"/>
                <a:cs typeface="Trebuchet MS" charset="0"/>
              </a:rPr>
              <a:t>Chandrakar</a:t>
            </a:r>
            <a:endParaRPr lang="en-US" sz="3600" dirty="0" smtClean="0">
              <a:solidFill>
                <a:schemeClr val="tx2"/>
              </a:solidFill>
              <a:latin typeface="Trebuchet MS" charset="0"/>
              <a:ea typeface="Trebuchet MS" charset="0"/>
              <a:cs typeface="Trebuchet MS" charset="0"/>
            </a:endParaRPr>
          </a:p>
          <a:p>
            <a:pPr algn="ctr"/>
            <a:r>
              <a:rPr lang="en-US" sz="3600" dirty="0" err="1">
                <a:solidFill>
                  <a:schemeClr val="tx2"/>
                </a:solidFill>
                <a:latin typeface="Trebuchet MS" charset="0"/>
                <a:ea typeface="Trebuchet MS" charset="0"/>
                <a:cs typeface="Trebuchet MS" charset="0"/>
              </a:rPr>
              <a:t>Manav</a:t>
            </a:r>
            <a:r>
              <a:rPr lang="en-US" sz="3600" dirty="0">
                <a:solidFill>
                  <a:schemeClr val="tx2"/>
                </a:solidFill>
                <a:latin typeface="Trebuchet MS" charset="0"/>
                <a:ea typeface="Trebuchet MS" charset="0"/>
                <a:cs typeface="Trebuchet MS" charset="0"/>
              </a:rPr>
              <a:t> </a:t>
            </a:r>
            <a:r>
              <a:rPr lang="en-US" sz="3600" dirty="0" err="1" smtClean="0">
                <a:solidFill>
                  <a:schemeClr val="tx2"/>
                </a:solidFill>
                <a:latin typeface="Trebuchet MS" charset="0"/>
                <a:ea typeface="Trebuchet MS" charset="0"/>
                <a:cs typeface="Trebuchet MS" charset="0"/>
              </a:rPr>
              <a:t>Deshmukh</a:t>
            </a:r>
            <a:endParaRPr lang="en-US" sz="3600" dirty="0" smtClean="0">
              <a:solidFill>
                <a:schemeClr val="tx2"/>
              </a:solidFill>
              <a:latin typeface="Trebuchet MS" charset="0"/>
              <a:ea typeface="Trebuchet MS" charset="0"/>
              <a:cs typeface="Trebuchet MS" charset="0"/>
            </a:endParaRPr>
          </a:p>
          <a:p>
            <a:pPr algn="ctr"/>
            <a:r>
              <a:rPr lang="en-US" sz="3600" dirty="0">
                <a:solidFill>
                  <a:schemeClr val="tx2"/>
                </a:solidFill>
                <a:latin typeface="Trebuchet MS" charset="0"/>
                <a:ea typeface="Trebuchet MS" charset="0"/>
                <a:cs typeface="Trebuchet MS" charset="0"/>
              </a:rPr>
              <a:t>Syed Jaffer Hussain</a:t>
            </a:r>
          </a:p>
          <a:p>
            <a:pPr algn="ctr"/>
            <a:r>
              <a:rPr lang="en-US" sz="3600" dirty="0" err="1" smtClean="0">
                <a:solidFill>
                  <a:schemeClr val="tx2"/>
                </a:solidFill>
                <a:latin typeface="Trebuchet MS" charset="0"/>
                <a:ea typeface="Trebuchet MS" charset="0"/>
                <a:cs typeface="Trebuchet MS" charset="0"/>
              </a:rPr>
              <a:t>Vishakha</a:t>
            </a:r>
            <a:r>
              <a:rPr lang="en-US" sz="3600" dirty="0" smtClean="0">
                <a:solidFill>
                  <a:schemeClr val="tx2"/>
                </a:solidFill>
                <a:latin typeface="Trebuchet MS" charset="0"/>
                <a:ea typeface="Trebuchet MS" charset="0"/>
                <a:cs typeface="Trebuchet MS" charset="0"/>
              </a:rPr>
              <a:t> </a:t>
            </a:r>
            <a:r>
              <a:rPr lang="en-US" sz="3600" dirty="0" err="1" smtClean="0">
                <a:solidFill>
                  <a:schemeClr val="tx2"/>
                </a:solidFill>
                <a:latin typeface="Trebuchet MS" charset="0"/>
                <a:ea typeface="Trebuchet MS" charset="0"/>
                <a:cs typeface="Trebuchet MS" charset="0"/>
              </a:rPr>
              <a:t>Kharpate</a:t>
            </a:r>
            <a:endParaRPr lang="en-US" sz="3600" dirty="0" smtClean="0">
              <a:solidFill>
                <a:schemeClr val="tx2"/>
              </a:solidFill>
              <a:latin typeface="Trebuchet MS" charset="0"/>
              <a:ea typeface="Trebuchet MS" charset="0"/>
              <a:cs typeface="Trebuchet MS" charset="0"/>
            </a:endParaRPr>
          </a:p>
        </p:txBody>
      </p:sp>
      <p:sp>
        <p:nvSpPr>
          <p:cNvPr id="4" name="TextBox 3"/>
          <p:cNvSpPr txBox="1"/>
          <p:nvPr/>
        </p:nvSpPr>
        <p:spPr>
          <a:xfrm>
            <a:off x="4152634" y="4800600"/>
            <a:ext cx="4991366" cy="523220"/>
          </a:xfrm>
          <a:prstGeom prst="rect">
            <a:avLst/>
          </a:prstGeom>
          <a:noFill/>
        </p:spPr>
        <p:txBody>
          <a:bodyPr wrap="none" rtlCol="0">
            <a:spAutoFit/>
          </a:bodyPr>
          <a:lstStyle/>
          <a:p>
            <a:r>
              <a:rPr lang="en-US" sz="2800" b="1" dirty="0" smtClean="0">
                <a:latin typeface="Trebuchet MS" charset="0"/>
                <a:ea typeface="Trebuchet MS" charset="0"/>
                <a:cs typeface="Trebuchet MS" charset="0"/>
              </a:rPr>
              <a:t>Guided by Dr. Toni Waggoner</a:t>
            </a:r>
            <a:endParaRPr lang="en-US" sz="2800" b="1" dirty="0">
              <a:latin typeface="Trebuchet MS" charset="0"/>
              <a:ea typeface="Trebuchet MS" charset="0"/>
              <a:cs typeface="Trebuchet M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848600" cy="3581400"/>
          </a:xfrm>
        </p:spPr>
        <p:txBody>
          <a:bodyPr/>
          <a:lstStyle/>
          <a:p>
            <a:pPr algn="just"/>
            <a:r>
              <a:rPr lang="en-US" dirty="0">
                <a:latin typeface="Trebuchet MS" charset="0"/>
                <a:ea typeface="Trebuchet MS" charset="0"/>
                <a:cs typeface="Trebuchet MS" charset="0"/>
              </a:rPr>
              <a:t>Parameterized </a:t>
            </a:r>
            <a:r>
              <a:rPr lang="en-US" dirty="0" smtClean="0">
                <a:latin typeface="Trebuchet MS" charset="0"/>
                <a:ea typeface="Trebuchet MS" charset="0"/>
                <a:cs typeface="Trebuchet MS" charset="0"/>
              </a:rPr>
              <a:t>query creation </a:t>
            </a:r>
            <a:r>
              <a:rPr lang="en-US" dirty="0">
                <a:latin typeface="Trebuchet MS" charset="0"/>
                <a:ea typeface="Trebuchet MS" charset="0"/>
                <a:cs typeface="Trebuchet MS" charset="0"/>
              </a:rPr>
              <a:t>became very simple </a:t>
            </a:r>
            <a:r>
              <a:rPr lang="en-US" dirty="0" smtClean="0">
                <a:latin typeface="Trebuchet MS" charset="0"/>
                <a:ea typeface="Trebuchet MS" charset="0"/>
                <a:cs typeface="Trebuchet MS" charset="0"/>
              </a:rPr>
              <a:t>with </a:t>
            </a:r>
            <a:r>
              <a:rPr lang="en-US" dirty="0">
                <a:latin typeface="Trebuchet MS" charset="0"/>
                <a:ea typeface="Trebuchet MS" charset="0"/>
                <a:cs typeface="Trebuchet MS" charset="0"/>
              </a:rPr>
              <a:t>the help of handout </a:t>
            </a:r>
            <a:r>
              <a:rPr lang="en-US" dirty="0" smtClean="0">
                <a:latin typeface="Trebuchet MS" charset="0"/>
                <a:ea typeface="Trebuchet MS" charset="0"/>
                <a:cs typeface="Trebuchet MS" charset="0"/>
              </a:rPr>
              <a:t>on   </a:t>
            </a:r>
            <a:r>
              <a:rPr lang="en-US" dirty="0">
                <a:latin typeface="Trebuchet MS" charset="0"/>
                <a:ea typeface="Trebuchet MS" charset="0"/>
                <a:cs typeface="Trebuchet MS" charset="0"/>
              </a:rPr>
              <a:t>parameterized query provided by our </a:t>
            </a:r>
            <a:r>
              <a:rPr lang="en-US" dirty="0" smtClean="0">
                <a:latin typeface="Trebuchet MS" charset="0"/>
                <a:ea typeface="Trebuchet MS" charset="0"/>
                <a:cs typeface="Trebuchet MS" charset="0"/>
              </a:rPr>
              <a:t>Professor .</a:t>
            </a:r>
          </a:p>
          <a:p>
            <a:pPr algn="just"/>
            <a:r>
              <a:rPr lang="en-US" dirty="0" smtClean="0">
                <a:latin typeface="Trebuchet MS" charset="0"/>
                <a:ea typeface="Trebuchet MS" charset="0"/>
                <a:cs typeface="Trebuchet MS" charset="0"/>
              </a:rPr>
              <a:t> </a:t>
            </a:r>
            <a:r>
              <a:rPr lang="en-US" dirty="0">
                <a:latin typeface="Trebuchet MS" charset="0"/>
                <a:ea typeface="Trebuchet MS" charset="0"/>
                <a:cs typeface="Trebuchet MS" charset="0"/>
              </a:rPr>
              <a:t>I</a:t>
            </a:r>
            <a:r>
              <a:rPr lang="en-US" dirty="0" smtClean="0">
                <a:latin typeface="Trebuchet MS" charset="0"/>
                <a:ea typeface="Trebuchet MS" charset="0"/>
                <a:cs typeface="Trebuchet MS" charset="0"/>
              </a:rPr>
              <a:t>t was  achieved </a:t>
            </a:r>
            <a:r>
              <a:rPr lang="en-US" smtClean="0">
                <a:latin typeface="Trebuchet MS" charset="0"/>
                <a:ea typeface="Trebuchet MS" charset="0"/>
                <a:cs typeface="Trebuchet MS" charset="0"/>
              </a:rPr>
              <a:t>in  less </a:t>
            </a:r>
            <a:r>
              <a:rPr lang="en-US" dirty="0" smtClean="0">
                <a:latin typeface="Trebuchet MS" charset="0"/>
                <a:ea typeface="Trebuchet MS" charset="0"/>
                <a:cs typeface="Trebuchet MS" charset="0"/>
              </a:rPr>
              <a:t>time.</a:t>
            </a:r>
          </a:p>
          <a:p>
            <a:pPr algn="just"/>
            <a:endParaRPr lang="en-US"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9</a:t>
            </a:fld>
            <a:endParaRPr lang="en-US" dirty="0"/>
          </a:p>
        </p:txBody>
      </p:sp>
    </p:spTree>
    <p:extLst>
      <p:ext uri="{BB962C8B-B14F-4D97-AF65-F5344CB8AC3E}">
        <p14:creationId xmlns:p14="http://schemas.microsoft.com/office/powerpoint/2010/main" val="137831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401763"/>
          </a:xfrm>
        </p:spPr>
        <p:txBody>
          <a:bodyPr/>
          <a:lstStyle/>
          <a:p>
            <a:pPr algn="ctr"/>
            <a:r>
              <a:rPr lang="en-US" sz="3600" b="1" dirty="0">
                <a:solidFill>
                  <a:schemeClr val="tx2"/>
                </a:solidFill>
                <a:latin typeface="Trebuchet MS" charset="0"/>
                <a:ea typeface="Trebuchet MS" charset="0"/>
                <a:cs typeface="Trebuchet MS" charset="0"/>
              </a:rPr>
              <a:t>Were there any problems with completing this project within a group setting?</a:t>
            </a:r>
            <a:r>
              <a:rPr lang="en-US" sz="3600" b="1" dirty="0" smtClean="0">
                <a:solidFill>
                  <a:schemeClr val="tx2"/>
                </a:solidFill>
                <a:effectLst/>
                <a:latin typeface="Trebuchet MS" charset="0"/>
                <a:ea typeface="Trebuchet MS" charset="0"/>
                <a:cs typeface="Trebuchet MS" charset="0"/>
              </a:rPr>
              <a:t> </a:t>
            </a:r>
            <a:endParaRPr lang="en-US" sz="3600" b="1" dirty="0">
              <a:solidFill>
                <a:schemeClr val="tx2"/>
              </a:solidFill>
              <a:latin typeface="Trebuchet MS" charset="0"/>
              <a:ea typeface="Trebuchet MS" charset="0"/>
              <a:cs typeface="Trebuchet MS" charset="0"/>
            </a:endParaRPr>
          </a:p>
        </p:txBody>
      </p:sp>
      <p:sp>
        <p:nvSpPr>
          <p:cNvPr id="3" name="Content Placeholder 2"/>
          <p:cNvSpPr>
            <a:spLocks noGrp="1"/>
          </p:cNvSpPr>
          <p:nvPr>
            <p:ph idx="1"/>
          </p:nvPr>
        </p:nvSpPr>
        <p:spPr>
          <a:xfrm>
            <a:off x="743197" y="2027237"/>
            <a:ext cx="7924800" cy="3657601"/>
          </a:xfrm>
        </p:spPr>
        <p:txBody>
          <a:bodyPr/>
          <a:lstStyle/>
          <a:p>
            <a:pPr algn="just"/>
            <a:r>
              <a:rPr lang="en-US" sz="2400" dirty="0">
                <a:latin typeface="Trebuchet MS" charset="0"/>
                <a:ea typeface="Trebuchet MS" charset="0"/>
                <a:cs typeface="Trebuchet MS" charset="0"/>
              </a:rPr>
              <a:t>O</a:t>
            </a:r>
            <a:r>
              <a:rPr lang="en-US" sz="2400" dirty="0" smtClean="0">
                <a:latin typeface="Trebuchet MS" charset="0"/>
                <a:ea typeface="Trebuchet MS" charset="0"/>
                <a:cs typeface="Trebuchet MS" charset="0"/>
              </a:rPr>
              <a:t>ne </a:t>
            </a:r>
            <a:r>
              <a:rPr lang="en-US" sz="2400" dirty="0">
                <a:latin typeface="Trebuchet MS" charset="0"/>
                <a:ea typeface="Trebuchet MS" charset="0"/>
                <a:cs typeface="Trebuchet MS" charset="0"/>
              </a:rPr>
              <a:t>of our team member resides in different city, </a:t>
            </a:r>
            <a:r>
              <a:rPr lang="en-US" sz="2400" dirty="0" smtClean="0">
                <a:latin typeface="Trebuchet MS" charset="0"/>
                <a:ea typeface="Trebuchet MS" charset="0"/>
                <a:cs typeface="Trebuchet MS" charset="0"/>
              </a:rPr>
              <a:t>sometimes it would become </a:t>
            </a:r>
            <a:r>
              <a:rPr lang="en-US" sz="2400" dirty="0">
                <a:latin typeface="Trebuchet MS" charset="0"/>
                <a:ea typeface="Trebuchet MS" charset="0"/>
                <a:cs typeface="Trebuchet MS" charset="0"/>
              </a:rPr>
              <a:t>difficult to communicate with him, </a:t>
            </a:r>
            <a:r>
              <a:rPr lang="en-US" sz="2400" dirty="0" smtClean="0">
                <a:latin typeface="Trebuchet MS" charset="0"/>
                <a:ea typeface="Trebuchet MS" charset="0"/>
                <a:cs typeface="Trebuchet MS" charset="0"/>
              </a:rPr>
              <a:t>but </a:t>
            </a:r>
            <a:r>
              <a:rPr lang="en-US" sz="2400" dirty="0">
                <a:latin typeface="Trebuchet MS" charset="0"/>
                <a:ea typeface="Trebuchet MS" charset="0"/>
                <a:cs typeface="Trebuchet MS" charset="0"/>
              </a:rPr>
              <a:t>thanks to technology, we shared a lot of ideas using Skype and </a:t>
            </a:r>
            <a:r>
              <a:rPr lang="en-US" sz="2400" dirty="0" smtClean="0">
                <a:latin typeface="Trebuchet MS" charset="0"/>
                <a:ea typeface="Trebuchet MS" charset="0"/>
                <a:cs typeface="Trebuchet MS" charset="0"/>
              </a:rPr>
              <a:t>FaceTime</a:t>
            </a:r>
            <a:r>
              <a:rPr lang="en-US" sz="2400" dirty="0">
                <a:latin typeface="Trebuchet MS" charset="0"/>
                <a:ea typeface="Trebuchet MS" charset="0"/>
                <a:cs typeface="Trebuchet MS" charset="0"/>
              </a:rPr>
              <a:t>.</a:t>
            </a:r>
            <a:r>
              <a:rPr lang="en-US" sz="2400" dirty="0" smtClean="0">
                <a:latin typeface="Trebuchet MS" charset="0"/>
                <a:ea typeface="Trebuchet MS" charset="0"/>
                <a:cs typeface="Trebuchet MS" charset="0"/>
              </a:rPr>
              <a:t> This helped in  understanding the </a:t>
            </a:r>
            <a:r>
              <a:rPr lang="en-US" sz="2400" dirty="0">
                <a:latin typeface="Trebuchet MS" charset="0"/>
                <a:ea typeface="Trebuchet MS" charset="0"/>
                <a:cs typeface="Trebuchet MS" charset="0"/>
              </a:rPr>
              <a:t>project </a:t>
            </a:r>
            <a:r>
              <a:rPr lang="en-US" sz="2400" dirty="0" smtClean="0">
                <a:latin typeface="Trebuchet MS" charset="0"/>
                <a:ea typeface="Trebuchet MS" charset="0"/>
                <a:cs typeface="Trebuchet MS" charset="0"/>
              </a:rPr>
              <a:t>requirements and we  accomplished </a:t>
            </a:r>
            <a:r>
              <a:rPr lang="en-US" sz="2400" dirty="0">
                <a:latin typeface="Trebuchet MS" charset="0"/>
                <a:ea typeface="Trebuchet MS" charset="0"/>
                <a:cs typeface="Trebuchet MS" charset="0"/>
              </a:rPr>
              <a:t>our group </a:t>
            </a:r>
            <a:r>
              <a:rPr lang="en-US" sz="2400" dirty="0" smtClean="0">
                <a:latin typeface="Trebuchet MS" charset="0"/>
                <a:ea typeface="Trebuchet MS" charset="0"/>
                <a:cs typeface="Trebuchet MS" charset="0"/>
              </a:rPr>
              <a:t>meetings. File exchanges with </a:t>
            </a:r>
            <a:r>
              <a:rPr lang="en-US" sz="2400" dirty="0">
                <a:latin typeface="Trebuchet MS" charset="0"/>
                <a:ea typeface="Trebuchet MS" charset="0"/>
                <a:cs typeface="Trebuchet MS" charset="0"/>
              </a:rPr>
              <a:t>the </a:t>
            </a:r>
            <a:r>
              <a:rPr lang="en-US" sz="2400" dirty="0" smtClean="0">
                <a:latin typeface="Trebuchet MS" charset="0"/>
                <a:ea typeface="Trebuchet MS" charset="0"/>
                <a:cs typeface="Trebuchet MS" charset="0"/>
              </a:rPr>
              <a:t>TeamViewer assisted in </a:t>
            </a:r>
            <a:r>
              <a:rPr lang="en-US" sz="2400" dirty="0">
                <a:latin typeface="Trebuchet MS" charset="0"/>
                <a:ea typeface="Trebuchet MS" charset="0"/>
                <a:cs typeface="Trebuchet MS" charset="0"/>
              </a:rPr>
              <a:t>doing our work efficiently</a:t>
            </a:r>
            <a:r>
              <a:rPr lang="en-US" sz="2400" dirty="0" smtClean="0">
                <a:effectLst/>
                <a:latin typeface="Trebuchet MS" charset="0"/>
                <a:ea typeface="Trebuchet MS" charset="0"/>
                <a:cs typeface="Trebuchet MS" charset="0"/>
              </a:rPr>
              <a:t> .										(..Ctd)</a:t>
            </a:r>
            <a:endParaRPr lang="en-US" sz="24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10</a:t>
            </a:fld>
            <a:endParaRPr lang="en-US" dirty="0"/>
          </a:p>
        </p:txBody>
      </p:sp>
    </p:spTree>
    <p:extLst>
      <p:ext uri="{BB962C8B-B14F-4D97-AF65-F5344CB8AC3E}">
        <p14:creationId xmlns:p14="http://schemas.microsoft.com/office/powerpoint/2010/main" val="182265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7924800" cy="4800600"/>
          </a:xfrm>
        </p:spPr>
        <p:txBody>
          <a:bodyPr/>
          <a:lstStyle/>
          <a:p>
            <a:pPr algn="just"/>
            <a:r>
              <a:rPr lang="en-US" sz="2800" dirty="0">
                <a:latin typeface="Trebuchet MS" charset="0"/>
                <a:ea typeface="Trebuchet MS" charset="0"/>
                <a:cs typeface="Trebuchet MS" charset="0"/>
              </a:rPr>
              <a:t>Since it was quite a task to work in Access, we were not able to work concurrently, we tried working in box together but it did not work well as it was very time consuming, sometimes the data was not reflected in other system even after saving </a:t>
            </a:r>
            <a:r>
              <a:rPr lang="en-US" sz="2800" dirty="0" smtClean="0">
                <a:latin typeface="Trebuchet MS" charset="0"/>
                <a:ea typeface="Trebuchet MS" charset="0"/>
                <a:cs typeface="Trebuchet MS" charset="0"/>
              </a:rPr>
              <a:t>it.</a:t>
            </a:r>
            <a:endParaRPr lang="en-US" sz="2800" dirty="0">
              <a:latin typeface="Trebuchet MS" charset="0"/>
              <a:ea typeface="Trebuchet MS" charset="0"/>
              <a:cs typeface="Trebuchet MS" charset="0"/>
            </a:endParaRPr>
          </a:p>
          <a:p>
            <a:pPr algn="just"/>
            <a:r>
              <a:rPr lang="en-US" sz="2800" dirty="0" smtClean="0">
                <a:latin typeface="Trebuchet MS" charset="0"/>
                <a:ea typeface="Trebuchet MS" charset="0"/>
                <a:cs typeface="Trebuchet MS" charset="0"/>
              </a:rPr>
              <a:t>As </a:t>
            </a:r>
            <a:r>
              <a:rPr lang="en-US" sz="2800" dirty="0" smtClean="0">
                <a:latin typeface="Trebuchet MS" charset="0"/>
                <a:ea typeface="Trebuchet MS" charset="0"/>
                <a:cs typeface="Trebuchet MS" charset="0"/>
              </a:rPr>
              <a:t>team member , there weren’t any issues and all coordinated very well and had mutual understanding.</a:t>
            </a:r>
          </a:p>
          <a:p>
            <a:pPr algn="just"/>
            <a:endParaRPr lang="en-US" sz="28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11</a:t>
            </a:fld>
            <a:endParaRPr lang="en-US" dirty="0"/>
          </a:p>
        </p:txBody>
      </p:sp>
    </p:spTree>
    <p:extLst>
      <p:ext uri="{BB962C8B-B14F-4D97-AF65-F5344CB8AC3E}">
        <p14:creationId xmlns:p14="http://schemas.microsoft.com/office/powerpoint/2010/main" val="31252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1265238"/>
          </a:xfrm>
        </p:spPr>
        <p:txBody>
          <a:bodyPr/>
          <a:lstStyle/>
          <a:p>
            <a:pPr algn="ctr"/>
            <a:r>
              <a:rPr lang="en-US" b="1" dirty="0">
                <a:solidFill>
                  <a:schemeClr val="tx2"/>
                </a:solidFill>
                <a:latin typeface="Trebuchet MS" charset="0"/>
                <a:ea typeface="Trebuchet MS" charset="0"/>
                <a:cs typeface="Trebuchet MS" charset="0"/>
              </a:rPr>
              <a:t>General </a:t>
            </a:r>
            <a:r>
              <a:rPr lang="en-US" b="1" dirty="0" smtClean="0">
                <a:solidFill>
                  <a:schemeClr val="tx2"/>
                </a:solidFill>
                <a:latin typeface="Trebuchet MS" charset="0"/>
                <a:ea typeface="Trebuchet MS" charset="0"/>
                <a:cs typeface="Trebuchet MS" charset="0"/>
              </a:rPr>
              <a:t>Comments Regarding </a:t>
            </a:r>
            <a:r>
              <a:rPr lang="en-US" b="1" dirty="0">
                <a:solidFill>
                  <a:schemeClr val="tx2"/>
                </a:solidFill>
                <a:latin typeface="Trebuchet MS" charset="0"/>
                <a:ea typeface="Trebuchet MS" charset="0"/>
                <a:cs typeface="Trebuchet MS" charset="0"/>
              </a:rPr>
              <a:t>T</a:t>
            </a:r>
            <a:r>
              <a:rPr lang="en-US" b="1" dirty="0" smtClean="0">
                <a:solidFill>
                  <a:schemeClr val="tx2"/>
                </a:solidFill>
                <a:latin typeface="Trebuchet MS" charset="0"/>
                <a:ea typeface="Trebuchet MS" charset="0"/>
                <a:cs typeface="Trebuchet MS" charset="0"/>
              </a:rPr>
              <a:t>he </a:t>
            </a:r>
            <a:r>
              <a:rPr lang="en-US" b="1" dirty="0">
                <a:solidFill>
                  <a:schemeClr val="tx2"/>
                </a:solidFill>
                <a:latin typeface="Trebuchet MS" charset="0"/>
                <a:ea typeface="Trebuchet MS" charset="0"/>
                <a:cs typeface="Trebuchet MS" charset="0"/>
              </a:rPr>
              <a:t>P</a:t>
            </a:r>
            <a:r>
              <a:rPr lang="en-US" b="1" dirty="0" smtClean="0">
                <a:solidFill>
                  <a:schemeClr val="tx2"/>
                </a:solidFill>
                <a:latin typeface="Trebuchet MS" charset="0"/>
                <a:ea typeface="Trebuchet MS" charset="0"/>
                <a:cs typeface="Trebuchet MS" charset="0"/>
              </a:rPr>
              <a:t>rocess of Our </a:t>
            </a:r>
            <a:r>
              <a:rPr lang="en-US" b="1" dirty="0">
                <a:solidFill>
                  <a:schemeClr val="tx2"/>
                </a:solidFill>
                <a:latin typeface="Trebuchet MS" charset="0"/>
                <a:ea typeface="Trebuchet MS" charset="0"/>
                <a:cs typeface="Trebuchet MS" charset="0"/>
              </a:rPr>
              <a:t>G</a:t>
            </a:r>
            <a:r>
              <a:rPr lang="en-US" b="1" dirty="0" smtClean="0">
                <a:solidFill>
                  <a:schemeClr val="tx2"/>
                </a:solidFill>
                <a:latin typeface="Trebuchet MS" charset="0"/>
                <a:ea typeface="Trebuchet MS" charset="0"/>
                <a:cs typeface="Trebuchet MS" charset="0"/>
              </a:rPr>
              <a:t>roup</a:t>
            </a:r>
            <a:r>
              <a:rPr lang="en-US" b="1" dirty="0" smtClean="0">
                <a:solidFill>
                  <a:schemeClr val="tx2"/>
                </a:solidFill>
                <a:effectLst/>
                <a:latin typeface="Trebuchet MS" charset="0"/>
                <a:ea typeface="Trebuchet MS" charset="0"/>
                <a:cs typeface="Trebuchet MS" charset="0"/>
              </a:rPr>
              <a:t> </a:t>
            </a:r>
            <a:endParaRPr lang="en-US" b="1" dirty="0">
              <a:solidFill>
                <a:schemeClr val="tx2"/>
              </a:solidFill>
              <a:latin typeface="Trebuchet MS" charset="0"/>
              <a:ea typeface="Trebuchet MS" charset="0"/>
              <a:cs typeface="Trebuchet MS" charset="0"/>
            </a:endParaRPr>
          </a:p>
        </p:txBody>
      </p:sp>
      <p:sp>
        <p:nvSpPr>
          <p:cNvPr id="3" name="Content Placeholder 2"/>
          <p:cNvSpPr>
            <a:spLocks noGrp="1"/>
          </p:cNvSpPr>
          <p:nvPr>
            <p:ph idx="1"/>
          </p:nvPr>
        </p:nvSpPr>
        <p:spPr>
          <a:xfrm>
            <a:off x="914400" y="1600201"/>
            <a:ext cx="7772400" cy="3886200"/>
          </a:xfrm>
        </p:spPr>
        <p:txBody>
          <a:bodyPr/>
          <a:lstStyle/>
          <a:p>
            <a:pPr algn="just"/>
            <a:r>
              <a:rPr lang="en-US" sz="2500" dirty="0">
                <a:latin typeface="Trebuchet MS" charset="0"/>
                <a:ea typeface="Trebuchet MS" charset="0"/>
                <a:cs typeface="Trebuchet MS" charset="0"/>
              </a:rPr>
              <a:t>Every individual of the group was given a task in the </a:t>
            </a:r>
            <a:r>
              <a:rPr lang="en-US" sz="2500" dirty="0" smtClean="0">
                <a:latin typeface="Trebuchet MS" charset="0"/>
                <a:ea typeface="Trebuchet MS" charset="0"/>
                <a:cs typeface="Trebuchet MS" charset="0"/>
              </a:rPr>
              <a:t>beginning, the </a:t>
            </a:r>
            <a:r>
              <a:rPr lang="en-US" sz="2500" dirty="0">
                <a:latin typeface="Trebuchet MS" charset="0"/>
                <a:ea typeface="Trebuchet MS" charset="0"/>
                <a:cs typeface="Trebuchet MS" charset="0"/>
              </a:rPr>
              <a:t>idea was to make sure everyone has a contribution at each level of the project design. As we progressed with executing those ideas with the help of Project discussions &amp; weekly </a:t>
            </a:r>
            <a:r>
              <a:rPr lang="en-US" sz="2500" dirty="0" smtClean="0">
                <a:latin typeface="Trebuchet MS" charset="0"/>
                <a:ea typeface="Trebuchet MS" charset="0"/>
                <a:cs typeface="Trebuchet MS" charset="0"/>
              </a:rPr>
              <a:t>meetings</a:t>
            </a:r>
            <a:r>
              <a:rPr lang="en-US" sz="2500" dirty="0">
                <a:latin typeface="Trebuchet MS" charset="0"/>
                <a:ea typeface="Trebuchet MS" charset="0"/>
                <a:cs typeface="Trebuchet MS" charset="0"/>
              </a:rPr>
              <a:t>,</a:t>
            </a:r>
            <a:r>
              <a:rPr lang="en-US" sz="2500" dirty="0" smtClean="0">
                <a:latin typeface="Trebuchet MS" charset="0"/>
                <a:ea typeface="Trebuchet MS" charset="0"/>
                <a:cs typeface="Trebuchet MS" charset="0"/>
              </a:rPr>
              <a:t> </a:t>
            </a:r>
            <a:r>
              <a:rPr lang="en-US" sz="2500" dirty="0">
                <a:latin typeface="Trebuchet MS" charset="0"/>
                <a:ea typeface="Trebuchet MS" charset="0"/>
                <a:cs typeface="Trebuchet MS" charset="0"/>
              </a:rPr>
              <a:t>i</a:t>
            </a:r>
            <a:r>
              <a:rPr lang="en-US" sz="2500" dirty="0" smtClean="0">
                <a:latin typeface="Trebuchet MS" charset="0"/>
                <a:ea typeface="Trebuchet MS" charset="0"/>
                <a:cs typeface="Trebuchet MS" charset="0"/>
              </a:rPr>
              <a:t>n </a:t>
            </a:r>
            <a:r>
              <a:rPr lang="en-US" sz="2500" dirty="0">
                <a:latin typeface="Trebuchet MS" charset="0"/>
                <a:ea typeface="Trebuchet MS" charset="0"/>
                <a:cs typeface="Trebuchet MS" charset="0"/>
              </a:rPr>
              <a:t>the end, all our team member contributed to the project very </a:t>
            </a:r>
            <a:r>
              <a:rPr lang="en-US" sz="2500" dirty="0" smtClean="0">
                <a:latin typeface="Trebuchet MS" charset="0"/>
                <a:ea typeface="Trebuchet MS" charset="0"/>
                <a:cs typeface="Trebuchet MS" charset="0"/>
              </a:rPr>
              <a:t>conveniently. We </a:t>
            </a:r>
            <a:r>
              <a:rPr lang="en-US" sz="2500" dirty="0">
                <a:latin typeface="Trebuchet MS" charset="0"/>
                <a:ea typeface="Trebuchet MS" charset="0"/>
                <a:cs typeface="Trebuchet MS" charset="0"/>
              </a:rPr>
              <a:t>stick to the timelines to accomplish the project. We came with our best to design the database as good as it could </a:t>
            </a:r>
            <a:r>
              <a:rPr lang="en-US" sz="2500" dirty="0" smtClean="0">
                <a:latin typeface="Trebuchet MS" charset="0"/>
                <a:ea typeface="Trebuchet MS" charset="0"/>
                <a:cs typeface="Trebuchet MS" charset="0"/>
              </a:rPr>
              <a:t>be.</a:t>
            </a:r>
            <a:endParaRPr lang="en-US" sz="2500" dirty="0">
              <a:latin typeface="Trebuchet MS" charset="0"/>
              <a:ea typeface="Trebuchet MS" charset="0"/>
              <a:cs typeface="Trebuchet MS" charset="0"/>
            </a:endParaRPr>
          </a:p>
          <a:p>
            <a:endParaRPr lang="en-US" sz="25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12</a:t>
            </a:fld>
            <a:endParaRPr lang="en-US" dirty="0"/>
          </a:p>
        </p:txBody>
      </p:sp>
    </p:spTree>
    <p:extLst>
      <p:ext uri="{BB962C8B-B14F-4D97-AF65-F5344CB8AC3E}">
        <p14:creationId xmlns:p14="http://schemas.microsoft.com/office/powerpoint/2010/main" val="18812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7848600" cy="1524000"/>
          </a:xfrm>
        </p:spPr>
        <p:txBody>
          <a:bodyPr/>
          <a:lstStyle/>
          <a:p>
            <a:pPr algn="ctr"/>
            <a:r>
              <a:rPr lang="en-US" sz="9000" dirty="0" smtClean="0">
                <a:latin typeface="Trebuchet MS" charset="0"/>
                <a:ea typeface="Trebuchet MS" charset="0"/>
                <a:cs typeface="Trebuchet MS" charset="0"/>
              </a:rPr>
              <a:t>Thank You</a:t>
            </a:r>
            <a:endParaRPr lang="en-US" sz="90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13</a:t>
            </a:fld>
            <a:endParaRPr lang="en-US" dirty="0"/>
          </a:p>
        </p:txBody>
      </p:sp>
    </p:spTree>
    <p:extLst>
      <p:ext uri="{BB962C8B-B14F-4D97-AF65-F5344CB8AC3E}">
        <p14:creationId xmlns:p14="http://schemas.microsoft.com/office/powerpoint/2010/main" val="1181027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7772400" cy="1143000"/>
          </a:xfrm>
        </p:spPr>
        <p:txBody>
          <a:bodyPr/>
          <a:lstStyle/>
          <a:p>
            <a:pPr algn="ctr"/>
            <a:r>
              <a:rPr lang="en-US" sz="7500" dirty="0" smtClean="0">
                <a:latin typeface="Trebuchet MS" charset="0"/>
                <a:ea typeface="Trebuchet MS" charset="0"/>
                <a:cs typeface="Trebuchet MS" charset="0"/>
              </a:rPr>
              <a:t>Any Questions?</a:t>
            </a:r>
            <a:endParaRPr lang="en-US" sz="75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14</a:t>
            </a:fld>
            <a:endParaRPr lang="en-US" dirty="0"/>
          </a:p>
        </p:txBody>
      </p:sp>
    </p:spTree>
    <p:extLst>
      <p:ext uri="{BB962C8B-B14F-4D97-AF65-F5344CB8AC3E}">
        <p14:creationId xmlns:p14="http://schemas.microsoft.com/office/powerpoint/2010/main" val="203426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21327" y="188974"/>
            <a:ext cx="8077200" cy="1143000"/>
          </a:xfrm>
        </p:spPr>
        <p:txBody>
          <a:bodyPr/>
          <a:lstStyle/>
          <a:p>
            <a:pPr algn="ctr"/>
            <a:r>
              <a:rPr lang="en-US" sz="3600" b="1" dirty="0" smtClean="0">
                <a:solidFill>
                  <a:schemeClr val="tx2"/>
                </a:solidFill>
                <a:latin typeface="Trebuchet MS" charset="0"/>
                <a:ea typeface="Trebuchet MS" charset="0"/>
                <a:cs typeface="Trebuchet MS" charset="0"/>
              </a:rPr>
              <a:t/>
            </a:r>
            <a:br>
              <a:rPr lang="en-US" sz="3600" b="1" dirty="0" smtClean="0">
                <a:solidFill>
                  <a:schemeClr val="tx2"/>
                </a:solidFill>
                <a:latin typeface="Trebuchet MS" charset="0"/>
                <a:ea typeface="Trebuchet MS" charset="0"/>
                <a:cs typeface="Trebuchet MS" charset="0"/>
              </a:rPr>
            </a:br>
            <a:r>
              <a:rPr lang="en-US" sz="3600" b="1" dirty="0" smtClean="0">
                <a:solidFill>
                  <a:schemeClr val="tx2"/>
                </a:solidFill>
                <a:latin typeface="Trebuchet MS" charset="0"/>
                <a:ea typeface="Trebuchet MS" charset="0"/>
                <a:cs typeface="Trebuchet MS" charset="0"/>
              </a:rPr>
              <a:t>Was </a:t>
            </a:r>
            <a:r>
              <a:rPr lang="en-US" sz="3600" b="1" dirty="0">
                <a:solidFill>
                  <a:schemeClr val="tx2"/>
                </a:solidFill>
                <a:latin typeface="Trebuchet MS" charset="0"/>
                <a:ea typeface="Trebuchet MS" charset="0"/>
                <a:cs typeface="Trebuchet MS" charset="0"/>
              </a:rPr>
              <a:t>there something </a:t>
            </a:r>
            <a:r>
              <a:rPr lang="en-US" sz="3600" b="1" dirty="0" smtClean="0">
                <a:solidFill>
                  <a:schemeClr val="tx2"/>
                </a:solidFill>
                <a:latin typeface="Trebuchet MS" charset="0"/>
                <a:ea typeface="Trebuchet MS" charset="0"/>
                <a:cs typeface="Trebuchet MS" charset="0"/>
              </a:rPr>
              <a:t>we </a:t>
            </a:r>
            <a:r>
              <a:rPr lang="en-US" sz="3600" b="1" dirty="0">
                <a:solidFill>
                  <a:schemeClr val="tx2"/>
                </a:solidFill>
                <a:latin typeface="Trebuchet MS" charset="0"/>
                <a:ea typeface="Trebuchet MS" charset="0"/>
                <a:cs typeface="Trebuchet MS" charset="0"/>
              </a:rPr>
              <a:t>wanted to do in Access but could not figure it out?</a:t>
            </a:r>
            <a:r>
              <a:rPr lang="en-US" sz="3600" b="1" dirty="0" smtClean="0">
                <a:solidFill>
                  <a:schemeClr val="tx2"/>
                </a:solidFill>
                <a:effectLst/>
                <a:latin typeface="Trebuchet MS" charset="0"/>
                <a:ea typeface="Trebuchet MS" charset="0"/>
                <a:cs typeface="Trebuchet MS" charset="0"/>
              </a:rPr>
              <a:t> </a:t>
            </a:r>
            <a:endParaRPr lang="en-US" altLang="en-US" sz="3600" b="1" dirty="0">
              <a:solidFill>
                <a:schemeClr val="tx2"/>
              </a:solidFill>
              <a:latin typeface="Trebuchet MS" charset="0"/>
              <a:ea typeface="Trebuchet MS" charset="0"/>
              <a:cs typeface="Trebuchet MS" charset="0"/>
            </a:endParaRPr>
          </a:p>
        </p:txBody>
      </p:sp>
      <p:sp>
        <p:nvSpPr>
          <p:cNvPr id="8195" name="Content Placeholder 2"/>
          <p:cNvSpPr>
            <a:spLocks noGrp="1"/>
          </p:cNvSpPr>
          <p:nvPr>
            <p:ph idx="1"/>
          </p:nvPr>
        </p:nvSpPr>
        <p:spPr>
          <a:xfrm>
            <a:off x="609600" y="1752600"/>
            <a:ext cx="8192984" cy="3886200"/>
          </a:xfrm>
        </p:spPr>
        <p:txBody>
          <a:bodyPr/>
          <a:lstStyle/>
          <a:p>
            <a:pPr algn="just"/>
            <a:r>
              <a:rPr lang="en-US" sz="3100" dirty="0">
                <a:latin typeface="Trebuchet MS" charset="0"/>
                <a:ea typeface="Trebuchet MS" charset="0"/>
                <a:cs typeface="Trebuchet MS" charset="0"/>
              </a:rPr>
              <a:t>While creating form for data insertion we tried to create </a:t>
            </a:r>
            <a:r>
              <a:rPr lang="en-US" sz="3100" dirty="0" smtClean="0">
                <a:latin typeface="Trebuchet MS" charset="0"/>
                <a:ea typeface="Trebuchet MS" charset="0"/>
                <a:cs typeface="Trebuchet MS" charset="0"/>
              </a:rPr>
              <a:t>it </a:t>
            </a:r>
            <a:r>
              <a:rPr lang="en-US" sz="3100" dirty="0">
                <a:latin typeface="Trebuchet MS" charset="0"/>
                <a:ea typeface="Trebuchet MS" charset="0"/>
                <a:cs typeface="Trebuchet MS" charset="0"/>
              </a:rPr>
              <a:t>by “insert” query in SQL, but it did not work out as we were not able to build the form on insert query, so we used default method of </a:t>
            </a:r>
            <a:r>
              <a:rPr lang="en-US" sz="3100" dirty="0" smtClean="0">
                <a:latin typeface="Trebuchet MS" charset="0"/>
                <a:ea typeface="Trebuchet MS" charset="0"/>
                <a:cs typeface="Trebuchet MS" charset="0"/>
              </a:rPr>
              <a:t>Access-data entry </a:t>
            </a:r>
            <a:r>
              <a:rPr lang="en-US" sz="3100" dirty="0">
                <a:latin typeface="Trebuchet MS" charset="0"/>
                <a:ea typeface="Trebuchet MS" charset="0"/>
                <a:cs typeface="Trebuchet MS" charset="0"/>
              </a:rPr>
              <a:t>operation to create the </a:t>
            </a:r>
            <a:r>
              <a:rPr lang="en-US" sz="3100" dirty="0" smtClean="0">
                <a:latin typeface="Trebuchet MS" charset="0"/>
                <a:ea typeface="Trebuchet MS" charset="0"/>
                <a:cs typeface="Trebuchet MS" charset="0"/>
              </a:rPr>
              <a:t>form.																																			</a:t>
            </a:r>
            <a:r>
              <a:rPr lang="en-US" sz="2800" dirty="0" smtClean="0">
                <a:effectLst/>
                <a:latin typeface="Trebuchet MS" charset="0"/>
                <a:ea typeface="Trebuchet MS" charset="0"/>
                <a:cs typeface="Trebuchet MS" charset="0"/>
              </a:rPr>
              <a:t>(..Ctd)</a:t>
            </a:r>
            <a:endParaRPr lang="en-US" sz="2800" dirty="0" smtClean="0">
              <a:latin typeface="Trebuchet MS" charset="0"/>
              <a:ea typeface="Trebuchet MS" charset="0"/>
              <a:cs typeface="Trebuchet MS" charset="0"/>
            </a:endParaRPr>
          </a:p>
          <a:p>
            <a:pPr algn="just"/>
            <a:endParaRPr lang="en-US" sz="3100" dirty="0" smtClean="0">
              <a:latin typeface="Trebuchet MS" charset="0"/>
              <a:ea typeface="Trebuchet MS" charset="0"/>
              <a:cs typeface="Trebuchet MS" charset="0"/>
            </a:endParaRPr>
          </a:p>
          <a:p>
            <a:pPr algn="just"/>
            <a:endParaRPr lang="en-US" altLang="en-US" sz="31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D8498133-C070-6B4C-BA85-5D8972AD287F}" type="slidenum">
              <a:rPr lang="en-US"/>
              <a:pPr>
                <a:defRPr/>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anim calcmode="lin" valueType="num">
                                      <p:cBhvr additive="base">
                                        <p:cTn id="11"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7772400" cy="3886200"/>
          </a:xfrm>
        </p:spPr>
        <p:txBody>
          <a:bodyPr/>
          <a:lstStyle/>
          <a:p>
            <a:pPr algn="just"/>
            <a:r>
              <a:rPr lang="en-US" sz="3100" dirty="0" smtClean="0">
                <a:latin typeface="Trebuchet MS" charset="0"/>
                <a:ea typeface="Trebuchet MS" charset="0"/>
                <a:cs typeface="Trebuchet MS" charset="0"/>
              </a:rPr>
              <a:t>In form creation process : we were unable to change the border color of textboxes  and it wasn’t possible  to  </a:t>
            </a:r>
            <a:r>
              <a:rPr lang="en-US" sz="3100" dirty="0">
                <a:latin typeface="Trebuchet MS" charset="0"/>
                <a:ea typeface="Trebuchet MS" charset="0"/>
                <a:cs typeface="Trebuchet MS" charset="0"/>
              </a:rPr>
              <a:t>implement the text </a:t>
            </a:r>
            <a:r>
              <a:rPr lang="en-US" sz="3100" dirty="0" smtClean="0">
                <a:latin typeface="Trebuchet MS" charset="0"/>
                <a:ea typeface="Trebuchet MS" charset="0"/>
                <a:cs typeface="Trebuchet MS" charset="0"/>
              </a:rPr>
              <a:t>placeholder</a:t>
            </a:r>
            <a:r>
              <a:rPr lang="en-US" sz="3100" dirty="0" smtClean="0">
                <a:effectLst/>
                <a:latin typeface="Trebuchet MS" charset="0"/>
                <a:ea typeface="Trebuchet MS" charset="0"/>
                <a:cs typeface="Trebuchet MS" charset="0"/>
              </a:rPr>
              <a:t>.</a:t>
            </a:r>
          </a:p>
          <a:p>
            <a:pPr algn="just"/>
            <a:r>
              <a:rPr lang="en-US" sz="3100" dirty="0" smtClean="0">
                <a:latin typeface="Trebuchet MS" charset="0"/>
                <a:ea typeface="Trebuchet MS" charset="0"/>
                <a:cs typeface="Trebuchet MS" charset="0"/>
              </a:rPr>
              <a:t> We wished to implement trigger to check whether </a:t>
            </a:r>
            <a:r>
              <a:rPr lang="en-US" sz="3100" dirty="0">
                <a:latin typeface="Trebuchet MS" charset="0"/>
                <a:ea typeface="Trebuchet MS" charset="0"/>
                <a:cs typeface="Trebuchet MS" charset="0"/>
              </a:rPr>
              <a:t>the Course </a:t>
            </a:r>
            <a:r>
              <a:rPr lang="en-US" sz="3100" dirty="0" smtClean="0">
                <a:latin typeface="Trebuchet MS" charset="0"/>
                <a:ea typeface="Trebuchet MS" charset="0"/>
                <a:cs typeface="Trebuchet MS" charset="0"/>
              </a:rPr>
              <a:t>is Prerequisite or not, but MS Access does not support this functionality.</a:t>
            </a:r>
            <a:endParaRPr lang="en-US" sz="3100" dirty="0" smtClean="0">
              <a:effectLst/>
              <a:latin typeface="Trebuchet MS" charset="0"/>
              <a:ea typeface="Trebuchet MS" charset="0"/>
              <a:cs typeface="Trebuchet MS" charset="0"/>
            </a:endParaRPr>
          </a:p>
          <a:p>
            <a:pPr marL="0" indent="0" algn="just">
              <a:buNone/>
            </a:pPr>
            <a:endParaRPr lang="en-US" sz="31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2</a:t>
            </a:fld>
            <a:endParaRPr lang="en-US" dirty="0"/>
          </a:p>
        </p:txBody>
      </p:sp>
    </p:spTree>
    <p:extLst>
      <p:ext uri="{BB962C8B-B14F-4D97-AF65-F5344CB8AC3E}">
        <p14:creationId xmlns:p14="http://schemas.microsoft.com/office/powerpoint/2010/main" val="17293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pPr algn="ctr"/>
            <a:r>
              <a:rPr lang="en-US" b="1" dirty="0" smtClean="0">
                <a:solidFill>
                  <a:schemeClr val="tx2"/>
                </a:solidFill>
                <a:latin typeface="Trebuchet MS" charset="0"/>
                <a:ea typeface="Trebuchet MS" charset="0"/>
                <a:cs typeface="Trebuchet MS" charset="0"/>
              </a:rPr>
              <a:t/>
            </a:r>
            <a:br>
              <a:rPr lang="en-US" b="1" dirty="0" smtClean="0">
                <a:solidFill>
                  <a:schemeClr val="tx2"/>
                </a:solidFill>
                <a:latin typeface="Trebuchet MS" charset="0"/>
                <a:ea typeface="Trebuchet MS" charset="0"/>
                <a:cs typeface="Trebuchet MS" charset="0"/>
              </a:rPr>
            </a:br>
            <a:r>
              <a:rPr lang="en-US" b="1" dirty="0" smtClean="0">
                <a:solidFill>
                  <a:schemeClr val="tx2"/>
                </a:solidFill>
                <a:latin typeface="Trebuchet MS" charset="0"/>
                <a:ea typeface="Trebuchet MS" charset="0"/>
                <a:cs typeface="Trebuchet MS" charset="0"/>
              </a:rPr>
              <a:t>What </a:t>
            </a:r>
            <a:r>
              <a:rPr lang="en-US" b="1" dirty="0">
                <a:solidFill>
                  <a:schemeClr val="tx2"/>
                </a:solidFill>
                <a:latin typeface="Trebuchet MS" charset="0"/>
                <a:ea typeface="Trebuchet MS" charset="0"/>
                <a:cs typeface="Trebuchet MS" charset="0"/>
              </a:rPr>
              <a:t>was the hardest task for </a:t>
            </a:r>
            <a:r>
              <a:rPr lang="en-US" b="1" dirty="0" smtClean="0">
                <a:solidFill>
                  <a:schemeClr val="tx2"/>
                </a:solidFill>
                <a:latin typeface="Trebuchet MS" charset="0"/>
                <a:ea typeface="Trebuchet MS" charset="0"/>
                <a:cs typeface="Trebuchet MS" charset="0"/>
              </a:rPr>
              <a:t>us </a:t>
            </a:r>
            <a:r>
              <a:rPr lang="en-US" b="1" dirty="0">
                <a:solidFill>
                  <a:schemeClr val="tx2"/>
                </a:solidFill>
                <a:latin typeface="Trebuchet MS" charset="0"/>
                <a:ea typeface="Trebuchet MS" charset="0"/>
                <a:cs typeface="Trebuchet MS" charset="0"/>
              </a:rPr>
              <a:t>to complete in Access?</a:t>
            </a:r>
            <a:br>
              <a:rPr lang="en-US" b="1" dirty="0">
                <a:solidFill>
                  <a:schemeClr val="tx2"/>
                </a:solidFill>
                <a:latin typeface="Trebuchet MS" charset="0"/>
                <a:ea typeface="Trebuchet MS" charset="0"/>
                <a:cs typeface="Trebuchet MS" charset="0"/>
              </a:rPr>
            </a:br>
            <a:endParaRPr lang="en-US" b="1" dirty="0">
              <a:solidFill>
                <a:schemeClr val="tx2"/>
              </a:solidFill>
              <a:latin typeface="Trebuchet MS" charset="0"/>
              <a:ea typeface="Trebuchet MS" charset="0"/>
              <a:cs typeface="Trebuchet MS" charset="0"/>
            </a:endParaRPr>
          </a:p>
        </p:txBody>
      </p:sp>
      <p:sp>
        <p:nvSpPr>
          <p:cNvPr id="3" name="Content Placeholder 2"/>
          <p:cNvSpPr>
            <a:spLocks noGrp="1"/>
          </p:cNvSpPr>
          <p:nvPr>
            <p:ph idx="1"/>
          </p:nvPr>
        </p:nvSpPr>
        <p:spPr>
          <a:xfrm>
            <a:off x="767938" y="1722437"/>
            <a:ext cx="7924800" cy="3886200"/>
          </a:xfrm>
        </p:spPr>
        <p:txBody>
          <a:bodyPr/>
          <a:lstStyle/>
          <a:p>
            <a:pPr algn="just"/>
            <a:r>
              <a:rPr lang="en-US" dirty="0" smtClean="0">
                <a:latin typeface="Trebuchet MS" charset="0"/>
                <a:ea typeface="Trebuchet MS" charset="0"/>
                <a:cs typeface="Trebuchet MS" charset="0"/>
              </a:rPr>
              <a:t>Initially, there were some minor </a:t>
            </a:r>
            <a:r>
              <a:rPr lang="en-US" dirty="0">
                <a:latin typeface="Trebuchet MS" charset="0"/>
                <a:ea typeface="Trebuchet MS" charset="0"/>
                <a:cs typeface="Trebuchet MS" charset="0"/>
              </a:rPr>
              <a:t>problem in implementing security in access, but later as we </a:t>
            </a:r>
            <a:r>
              <a:rPr lang="en-US" dirty="0" smtClean="0">
                <a:latin typeface="Trebuchet MS" charset="0"/>
                <a:ea typeface="Trebuchet MS" charset="0"/>
                <a:cs typeface="Trebuchet MS" charset="0"/>
              </a:rPr>
              <a:t>got used to </a:t>
            </a:r>
            <a:r>
              <a:rPr lang="en-US" dirty="0">
                <a:latin typeface="Trebuchet MS" charset="0"/>
                <a:ea typeface="Trebuchet MS" charset="0"/>
                <a:cs typeface="Trebuchet MS" charset="0"/>
              </a:rPr>
              <a:t>work in </a:t>
            </a:r>
            <a:r>
              <a:rPr lang="en-US" dirty="0" smtClean="0">
                <a:latin typeface="Trebuchet MS" charset="0"/>
                <a:ea typeface="Trebuchet MS" charset="0"/>
                <a:cs typeface="Trebuchet MS" charset="0"/>
              </a:rPr>
              <a:t>Access </a:t>
            </a:r>
            <a:r>
              <a:rPr lang="en-US" dirty="0">
                <a:latin typeface="Trebuchet MS" charset="0"/>
                <a:ea typeface="Trebuchet MS" charset="0"/>
                <a:cs typeface="Trebuchet MS" charset="0"/>
              </a:rPr>
              <a:t>we were </a:t>
            </a:r>
            <a:r>
              <a:rPr lang="en-US" dirty="0" smtClean="0">
                <a:latin typeface="Trebuchet MS" charset="0"/>
                <a:ea typeface="Trebuchet MS" charset="0"/>
                <a:cs typeface="Trebuchet MS" charset="0"/>
              </a:rPr>
              <a:t>able </a:t>
            </a:r>
            <a:r>
              <a:rPr lang="en-US" dirty="0">
                <a:latin typeface="Trebuchet MS" charset="0"/>
                <a:ea typeface="Trebuchet MS" charset="0"/>
                <a:cs typeface="Trebuchet MS" charset="0"/>
              </a:rPr>
              <a:t>to implement the same by visual basic </a:t>
            </a:r>
            <a:r>
              <a:rPr lang="en-US" dirty="0" smtClean="0">
                <a:latin typeface="Trebuchet MS" charset="0"/>
                <a:ea typeface="Trebuchet MS" charset="0"/>
                <a:cs typeface="Trebuchet MS" charset="0"/>
              </a:rPr>
              <a:t>code with help of SQL Query.</a:t>
            </a:r>
            <a:r>
              <a:rPr lang="en-US" dirty="0" smtClean="0">
                <a:effectLst/>
                <a:latin typeface="Trebuchet MS" charset="0"/>
                <a:ea typeface="Trebuchet MS" charset="0"/>
                <a:cs typeface="Trebuchet MS" charset="0"/>
              </a:rPr>
              <a:t> </a:t>
            </a:r>
            <a:endParaRPr lang="en-US"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3</a:t>
            </a:fld>
            <a:endParaRPr lang="en-US" dirty="0"/>
          </a:p>
        </p:txBody>
      </p:sp>
    </p:spTree>
    <p:extLst>
      <p:ext uri="{BB962C8B-B14F-4D97-AF65-F5344CB8AC3E}">
        <p14:creationId xmlns:p14="http://schemas.microsoft.com/office/powerpoint/2010/main" val="37714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1010392"/>
          </a:xfrm>
        </p:spPr>
        <p:txBody>
          <a:bodyPr/>
          <a:lstStyle/>
          <a:p>
            <a:pPr algn="ctr"/>
            <a:r>
              <a:rPr lang="en-US" sz="3500" b="1" dirty="0" smtClean="0">
                <a:solidFill>
                  <a:schemeClr val="tx2"/>
                </a:solidFill>
                <a:latin typeface="Trebuchet MS" charset="0"/>
                <a:ea typeface="Trebuchet MS" charset="0"/>
                <a:cs typeface="Trebuchet MS" charset="0"/>
              </a:rPr>
              <a:t> We </a:t>
            </a:r>
            <a:r>
              <a:rPr lang="en-US" sz="3500" b="1" dirty="0">
                <a:solidFill>
                  <a:schemeClr val="tx2"/>
                </a:solidFill>
                <a:latin typeface="Trebuchet MS" charset="0"/>
                <a:ea typeface="Trebuchet MS" charset="0"/>
                <a:cs typeface="Trebuchet MS" charset="0"/>
              </a:rPr>
              <a:t>implemented </a:t>
            </a:r>
            <a:r>
              <a:rPr lang="en-US" sz="3500" b="1" dirty="0" smtClean="0">
                <a:solidFill>
                  <a:schemeClr val="tx2"/>
                </a:solidFill>
                <a:latin typeface="Trebuchet MS" charset="0"/>
                <a:ea typeface="Trebuchet MS" charset="0"/>
                <a:cs typeface="Trebuchet MS" charset="0"/>
              </a:rPr>
              <a:t>security in two levels</a:t>
            </a:r>
            <a:endParaRPr lang="en-US" sz="3500" b="1" dirty="0">
              <a:solidFill>
                <a:schemeClr val="tx2"/>
              </a:solidFill>
              <a:latin typeface="Trebuchet MS" charset="0"/>
              <a:ea typeface="Trebuchet MS" charset="0"/>
              <a:cs typeface="Trebuchet MS" charset="0"/>
            </a:endParaRPr>
          </a:p>
        </p:txBody>
      </p:sp>
      <p:sp>
        <p:nvSpPr>
          <p:cNvPr id="3" name="Content Placeholder 2"/>
          <p:cNvSpPr>
            <a:spLocks noGrp="1"/>
          </p:cNvSpPr>
          <p:nvPr>
            <p:ph idx="1"/>
          </p:nvPr>
        </p:nvSpPr>
        <p:spPr>
          <a:xfrm>
            <a:off x="533400" y="838200"/>
            <a:ext cx="8153400" cy="5029200"/>
          </a:xfrm>
        </p:spPr>
        <p:txBody>
          <a:bodyPr/>
          <a:lstStyle/>
          <a:p>
            <a:pPr algn="ctr"/>
            <a:r>
              <a:rPr lang="en-US" sz="2600" dirty="0">
                <a:latin typeface="Trebuchet MS" charset="0"/>
                <a:ea typeface="Trebuchet MS" charset="0"/>
                <a:cs typeface="Trebuchet MS" charset="0"/>
              </a:rPr>
              <a:t>A</a:t>
            </a:r>
            <a:r>
              <a:rPr lang="en-US" sz="2600" dirty="0" smtClean="0">
                <a:latin typeface="Trebuchet MS" charset="0"/>
                <a:ea typeface="Trebuchet MS" charset="0"/>
                <a:cs typeface="Trebuchet MS" charset="0"/>
              </a:rPr>
              <a:t>dmin </a:t>
            </a:r>
            <a:r>
              <a:rPr lang="en-US" sz="2600" dirty="0">
                <a:latin typeface="Trebuchet MS" charset="0"/>
                <a:ea typeface="Trebuchet MS" charset="0"/>
                <a:cs typeface="Trebuchet MS" charset="0"/>
              </a:rPr>
              <a:t>L</a:t>
            </a:r>
            <a:r>
              <a:rPr lang="en-US" sz="2600" dirty="0" smtClean="0">
                <a:latin typeface="Trebuchet MS" charset="0"/>
                <a:ea typeface="Trebuchet MS" charset="0"/>
                <a:cs typeface="Trebuchet MS" charset="0"/>
              </a:rPr>
              <a:t>evel</a:t>
            </a:r>
            <a:r>
              <a:rPr lang="en-US" sz="2600" dirty="0">
                <a:latin typeface="Trebuchet MS" charset="0"/>
                <a:ea typeface="Trebuchet MS" charset="0"/>
                <a:cs typeface="Trebuchet MS" charset="0"/>
              </a:rPr>
              <a:t>: all authorities’ </a:t>
            </a:r>
            <a:r>
              <a:rPr lang="en-US" sz="2600" dirty="0" smtClean="0">
                <a:latin typeface="Trebuchet MS" charset="0"/>
                <a:ea typeface="Trebuchet MS" charset="0"/>
                <a:cs typeface="Trebuchet MS" charset="0"/>
              </a:rPr>
              <a:t>permission, </a:t>
            </a:r>
            <a:r>
              <a:rPr lang="en-US" sz="2600" dirty="0">
                <a:latin typeface="Trebuchet MS" charset="0"/>
                <a:ea typeface="Trebuchet MS" charset="0"/>
                <a:cs typeface="Trebuchet MS" charset="0"/>
              </a:rPr>
              <a:t>generating report, forms and processing </a:t>
            </a:r>
            <a:r>
              <a:rPr lang="en-US" sz="2600" dirty="0" smtClean="0">
                <a:latin typeface="Trebuchet MS" charset="0"/>
                <a:ea typeface="Trebuchet MS" charset="0"/>
                <a:cs typeface="Trebuchet MS" charset="0"/>
              </a:rPr>
              <a:t>queries</a:t>
            </a:r>
          </a:p>
          <a:p>
            <a:pPr marL="0" indent="0" algn="ctr">
              <a:buNone/>
            </a:pPr>
            <a:r>
              <a:rPr lang="en-US" sz="2600" dirty="0" smtClean="0">
                <a:effectLst/>
                <a:latin typeface="Trebuchet MS" charset="0"/>
                <a:ea typeface="Trebuchet MS" charset="0"/>
                <a:cs typeface="Trebuchet MS" charset="0"/>
              </a:rPr>
              <a:t> </a:t>
            </a:r>
            <a:endParaRPr lang="en-US" sz="26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48592"/>
            <a:ext cx="5562600" cy="3781425"/>
          </a:xfrm>
          <a:prstGeom prst="rect">
            <a:avLst/>
          </a:prstGeom>
        </p:spPr>
      </p:pic>
    </p:spTree>
    <p:extLst>
      <p:ext uri="{BB962C8B-B14F-4D97-AF65-F5344CB8AC3E}">
        <p14:creationId xmlns:p14="http://schemas.microsoft.com/office/powerpoint/2010/main" val="21087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1143000"/>
          </a:xfrm>
        </p:spPr>
        <p:txBody>
          <a:bodyPr/>
          <a:lstStyle/>
          <a:p>
            <a:r>
              <a:rPr lang="en-US" sz="2000" dirty="0" smtClean="0">
                <a:latin typeface="Trebuchet MS" panose="020B0603020202020204" pitchFamily="34" charset="0"/>
              </a:rPr>
              <a:t/>
            </a:r>
            <a:br>
              <a:rPr lang="en-US" sz="2000" dirty="0" smtClean="0">
                <a:latin typeface="Trebuchet MS" panose="020B0603020202020204" pitchFamily="34" charset="0"/>
              </a:rPr>
            </a:br>
            <a:r>
              <a:rPr lang="en-US" sz="2000" dirty="0" smtClean="0">
                <a:latin typeface="Trebuchet MS" panose="020B0603020202020204" pitchFamily="34" charset="0"/>
              </a:rPr>
              <a:t/>
            </a:r>
            <a:br>
              <a:rPr lang="en-US" sz="2000" dirty="0" smtClean="0">
                <a:latin typeface="Trebuchet MS" panose="020B0603020202020204" pitchFamily="34" charset="0"/>
              </a:rPr>
            </a:br>
            <a:r>
              <a:rPr lang="en-US" sz="2000" dirty="0">
                <a:latin typeface="Trebuchet MS" panose="020B0603020202020204" pitchFamily="34" charset="0"/>
              </a:rPr>
              <a:t/>
            </a:r>
            <a:br>
              <a:rPr lang="en-US" sz="2000" dirty="0">
                <a:latin typeface="Trebuchet MS" panose="020B0603020202020204" pitchFamily="34" charset="0"/>
              </a:rPr>
            </a:br>
            <a:r>
              <a:rPr lang="en-US" sz="2000" dirty="0" smtClean="0">
                <a:latin typeface="Trebuchet MS" panose="020B0603020202020204" pitchFamily="34" charset="0"/>
              </a:rPr>
              <a:t>Switch </a:t>
            </a:r>
            <a:r>
              <a:rPr lang="en-US" sz="2000" dirty="0">
                <a:latin typeface="Trebuchet MS" panose="020B0603020202020204" pitchFamily="34" charset="0"/>
              </a:rPr>
              <a:t>board </a:t>
            </a:r>
            <a:r>
              <a:rPr lang="en-US" sz="2000" dirty="0" smtClean="0">
                <a:latin typeface="Trebuchet MS" panose="020B0603020202020204" pitchFamily="34" charset="0"/>
              </a:rPr>
              <a:t>for Admin:</a:t>
            </a:r>
            <a:r>
              <a:rPr lang="en-US" dirty="0">
                <a:latin typeface="Trebuchet MS" panose="020B0603020202020204" pitchFamily="34" charset="0"/>
              </a:rPr>
              <a:t/>
            </a:r>
            <a:br>
              <a:rPr lang="en-US" dirty="0">
                <a:latin typeface="Trebuchet MS" panose="020B0603020202020204" pitchFamily="34" charset="0"/>
              </a:rPr>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610600" cy="4471535"/>
          </a:xfrm>
          <a:prstGeom prst="rect">
            <a:avLst/>
          </a:prstGeom>
        </p:spPr>
      </p:pic>
    </p:spTree>
    <p:extLst>
      <p:ext uri="{BB962C8B-B14F-4D97-AF65-F5344CB8AC3E}">
        <p14:creationId xmlns:p14="http://schemas.microsoft.com/office/powerpoint/2010/main" val="330426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
            <a:ext cx="8077200" cy="5410200"/>
          </a:xfrm>
        </p:spPr>
        <p:txBody>
          <a:bodyPr/>
          <a:lstStyle/>
          <a:p>
            <a:pPr algn="ctr"/>
            <a:r>
              <a:rPr lang="en-US" sz="2600" dirty="0">
                <a:latin typeface="Trebuchet MS" charset="0"/>
                <a:ea typeface="Trebuchet MS" charset="0"/>
                <a:cs typeface="Trebuchet MS" charset="0"/>
              </a:rPr>
              <a:t>User Level: permission for generating report and</a:t>
            </a:r>
          </a:p>
          <a:p>
            <a:pPr marL="0" indent="0" algn="ctr">
              <a:buNone/>
            </a:pPr>
            <a:r>
              <a:rPr lang="en-US" sz="2600" dirty="0">
                <a:latin typeface="Trebuchet MS" charset="0"/>
                <a:ea typeface="Trebuchet MS" charset="0"/>
                <a:cs typeface="Trebuchet MS" charset="0"/>
              </a:rPr>
              <a:t>processing queries except generating </a:t>
            </a:r>
            <a:r>
              <a:rPr lang="en-US" sz="2600" dirty="0" smtClean="0">
                <a:latin typeface="Trebuchet MS" charset="0"/>
                <a:ea typeface="Trebuchet MS" charset="0"/>
                <a:cs typeface="Trebuchet MS" charset="0"/>
              </a:rPr>
              <a:t>form</a:t>
            </a:r>
            <a:endParaRPr lang="en-US" sz="2600" dirty="0">
              <a:latin typeface="Trebuchet MS" charset="0"/>
              <a:ea typeface="Trebuchet MS" charset="0"/>
              <a:cs typeface="Trebuchet MS" charset="0"/>
            </a:endParaRPr>
          </a:p>
          <a:p>
            <a:pPr marL="0" indent="0">
              <a:buNone/>
            </a:pPr>
            <a:endParaRPr lang="en-US" sz="2600" dirty="0">
              <a:latin typeface="Trebuchet MS" charset="0"/>
              <a:ea typeface="Trebuchet MS" charset="0"/>
              <a:cs typeface="Trebuchet MS" charset="0"/>
            </a:endParaRPr>
          </a:p>
          <a:p>
            <a:pPr marL="0" indent="0" algn="ctr">
              <a:buNone/>
            </a:pPr>
            <a:endParaRPr lang="en-US" sz="2600" dirty="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4876800" cy="3152775"/>
          </a:xfrm>
          <a:prstGeom prst="rect">
            <a:avLst/>
          </a:prstGeom>
        </p:spPr>
      </p:pic>
    </p:spTree>
    <p:extLst>
      <p:ext uri="{BB962C8B-B14F-4D97-AF65-F5344CB8AC3E}">
        <p14:creationId xmlns:p14="http://schemas.microsoft.com/office/powerpoint/2010/main" val="51846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00199"/>
            <a:ext cx="8083382" cy="4191001"/>
          </a:xfrm>
        </p:spPr>
      </p:pic>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7</a:t>
            </a:fld>
            <a:endParaRPr lang="en-US" dirty="0"/>
          </a:p>
        </p:txBody>
      </p:sp>
      <p:sp>
        <p:nvSpPr>
          <p:cNvPr id="6" name="TextBox 5"/>
          <p:cNvSpPr txBox="1"/>
          <p:nvPr/>
        </p:nvSpPr>
        <p:spPr>
          <a:xfrm>
            <a:off x="381000" y="991039"/>
            <a:ext cx="3886200" cy="400110"/>
          </a:xfrm>
          <a:prstGeom prst="rect">
            <a:avLst/>
          </a:prstGeom>
          <a:noFill/>
        </p:spPr>
        <p:txBody>
          <a:bodyPr wrap="square" rtlCol="0">
            <a:spAutoFit/>
          </a:bodyPr>
          <a:lstStyle/>
          <a:p>
            <a:r>
              <a:rPr lang="en-US" sz="2000" dirty="0" smtClean="0">
                <a:latin typeface="Trebuchet MS" panose="020B0603020202020204" pitchFamily="34" charset="0"/>
              </a:rPr>
              <a:t>Switch board for </a:t>
            </a:r>
            <a:r>
              <a:rPr lang="en-US" sz="2000" dirty="0" smtClean="0">
                <a:latin typeface="Trebuchet MS" panose="020B0603020202020204" pitchFamily="34" charset="0"/>
              </a:rPr>
              <a:t>User:</a:t>
            </a:r>
            <a:endParaRPr lang="en-US" sz="2000" dirty="0">
              <a:latin typeface="Trebuchet MS" panose="020B0603020202020204" pitchFamily="34" charset="0"/>
            </a:endParaRPr>
          </a:p>
        </p:txBody>
      </p:sp>
    </p:spTree>
    <p:extLst>
      <p:ext uri="{BB962C8B-B14F-4D97-AF65-F5344CB8AC3E}">
        <p14:creationId xmlns:p14="http://schemas.microsoft.com/office/powerpoint/2010/main" val="166682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2133600"/>
          </a:xfrm>
        </p:spPr>
        <p:txBody>
          <a:bodyPr/>
          <a:lstStyle/>
          <a:p>
            <a:pPr algn="ctr"/>
            <a:r>
              <a:rPr lang="en-US" sz="4200" b="1" dirty="0">
                <a:solidFill>
                  <a:schemeClr val="tx2"/>
                </a:solidFill>
                <a:latin typeface="Trebuchet MS" charset="0"/>
                <a:ea typeface="Trebuchet MS" charset="0"/>
                <a:cs typeface="Trebuchet MS" charset="0"/>
              </a:rPr>
              <a:t>Was there something that </a:t>
            </a:r>
            <a:r>
              <a:rPr lang="en-US" sz="4200" b="1" dirty="0" smtClean="0">
                <a:solidFill>
                  <a:schemeClr val="tx2"/>
                </a:solidFill>
                <a:latin typeface="Trebuchet MS" charset="0"/>
                <a:ea typeface="Trebuchet MS" charset="0"/>
                <a:cs typeface="Trebuchet MS" charset="0"/>
              </a:rPr>
              <a:t>we </a:t>
            </a:r>
            <a:r>
              <a:rPr lang="en-US" sz="4200" b="1" dirty="0">
                <a:solidFill>
                  <a:schemeClr val="tx2"/>
                </a:solidFill>
                <a:latin typeface="Trebuchet MS" charset="0"/>
                <a:ea typeface="Trebuchet MS" charset="0"/>
                <a:cs typeface="Trebuchet MS" charset="0"/>
              </a:rPr>
              <a:t>accomplished in an unusual or really “slick” way? </a:t>
            </a:r>
          </a:p>
        </p:txBody>
      </p:sp>
      <p:sp>
        <p:nvSpPr>
          <p:cNvPr id="3" name="Content Placeholder 2"/>
          <p:cNvSpPr>
            <a:spLocks noGrp="1"/>
          </p:cNvSpPr>
          <p:nvPr>
            <p:ph idx="1"/>
          </p:nvPr>
        </p:nvSpPr>
        <p:spPr>
          <a:xfrm>
            <a:off x="728353" y="2362200"/>
            <a:ext cx="7958447" cy="3048000"/>
          </a:xfrm>
        </p:spPr>
        <p:txBody>
          <a:bodyPr/>
          <a:lstStyle/>
          <a:p>
            <a:pPr algn="just"/>
            <a:r>
              <a:rPr lang="en-US" dirty="0">
                <a:latin typeface="Trebuchet MS" charset="0"/>
                <a:ea typeface="Trebuchet MS" charset="0"/>
                <a:cs typeface="Trebuchet MS" charset="0"/>
              </a:rPr>
              <a:t>Reports, since it did not take much time, we just had to write the queries and build report on it, even the </a:t>
            </a:r>
            <a:r>
              <a:rPr lang="en-US" dirty="0" smtClean="0">
                <a:latin typeface="Trebuchet MS" charset="0"/>
                <a:ea typeface="Trebuchet MS" charset="0"/>
                <a:cs typeface="Trebuchet MS" charset="0"/>
              </a:rPr>
              <a:t>addition of </a:t>
            </a:r>
            <a:r>
              <a:rPr lang="en-US" dirty="0">
                <a:latin typeface="Trebuchet MS" charset="0"/>
                <a:ea typeface="Trebuchet MS" charset="0"/>
                <a:cs typeface="Trebuchet MS" charset="0"/>
              </a:rPr>
              <a:t>print button and formatting of report was </a:t>
            </a:r>
            <a:r>
              <a:rPr lang="en-US" dirty="0" smtClean="0">
                <a:latin typeface="Trebuchet MS" charset="0"/>
                <a:ea typeface="Trebuchet MS" charset="0"/>
                <a:cs typeface="Trebuchet MS" charset="0"/>
              </a:rPr>
              <a:t>an easy </a:t>
            </a:r>
            <a:r>
              <a:rPr lang="en-US" dirty="0">
                <a:latin typeface="Trebuchet MS" charset="0"/>
                <a:ea typeface="Trebuchet MS" charset="0"/>
                <a:cs typeface="Trebuchet MS" charset="0"/>
              </a:rPr>
              <a:t>task to </a:t>
            </a:r>
            <a:r>
              <a:rPr lang="en-US" dirty="0" smtClean="0">
                <a:latin typeface="Trebuchet MS" charset="0"/>
                <a:ea typeface="Trebuchet MS" charset="0"/>
                <a:cs typeface="Trebuchet MS" charset="0"/>
              </a:rPr>
              <a:t>do</a:t>
            </a:r>
            <a:r>
              <a:rPr lang="en-US" dirty="0">
                <a:latin typeface="Trebuchet MS" charset="0"/>
                <a:ea typeface="Trebuchet MS" charset="0"/>
                <a:cs typeface="Trebuchet MS" charset="0"/>
              </a:rPr>
              <a:t>.</a:t>
            </a:r>
            <a:r>
              <a:rPr lang="en-US" dirty="0" smtClean="0">
                <a:effectLst/>
                <a:latin typeface="Trebuchet MS" charset="0"/>
                <a:ea typeface="Trebuchet MS" charset="0"/>
                <a:cs typeface="Trebuchet MS" charset="0"/>
              </a:rPr>
              <a:t>																		(..Ctd.)</a:t>
            </a:r>
            <a:endParaRPr lang="en-US" dirty="0" smtClean="0">
              <a:latin typeface="Trebuchet MS" charset="0"/>
              <a:ea typeface="Trebuchet MS" charset="0"/>
              <a:cs typeface="Trebuchet MS" charset="0"/>
            </a:endParaRPr>
          </a:p>
        </p:txBody>
      </p:sp>
      <p:sp>
        <p:nvSpPr>
          <p:cNvPr id="4" name="Slide Number Placeholder 3"/>
          <p:cNvSpPr>
            <a:spLocks noGrp="1"/>
          </p:cNvSpPr>
          <p:nvPr>
            <p:ph type="sldNum" sz="quarter" idx="10"/>
          </p:nvPr>
        </p:nvSpPr>
        <p:spPr/>
        <p:txBody>
          <a:bodyPr/>
          <a:lstStyle/>
          <a:p>
            <a:pPr>
              <a:defRPr/>
            </a:pPr>
            <a:fld id="{347122EA-0BE0-7C48-A788-5F9BD765487F}" type="slidenum">
              <a:rPr lang="en-US" smtClean="0"/>
              <a:pPr>
                <a:defRPr/>
              </a:pPr>
              <a:t>8</a:t>
            </a:fld>
            <a:endParaRPr lang="en-US" dirty="0"/>
          </a:p>
        </p:txBody>
      </p:sp>
    </p:spTree>
    <p:extLst>
      <p:ext uri="{BB962C8B-B14F-4D97-AF65-F5344CB8AC3E}">
        <p14:creationId xmlns:p14="http://schemas.microsoft.com/office/powerpoint/2010/main" val="3806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UIS-PPT2010-2011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IS-PPT-Template-1 [Compatibility Mode]" id="{2B67DDD4-04C7-4764-B72C-A3CB43F800CC}" vid="{8326A9E7-FB7E-423F-B0A3-8F1AF4B132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UIS-PPT-Template-1</Template>
  <TotalTime>1210</TotalTime>
  <Words>552</Words>
  <Application>Microsoft Office PowerPoint</Application>
  <PresentationFormat>On-screen Show (4:3)</PresentationFormat>
  <Paragraphs>48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Calibri</vt:lpstr>
      <vt:lpstr>Cambria</vt:lpstr>
      <vt:lpstr>Times New Roman</vt:lpstr>
      <vt:lpstr>Trebuchet MS</vt:lpstr>
      <vt:lpstr>Wingdings</vt:lpstr>
      <vt:lpstr>UIS-PPT2010-2011Template</vt:lpstr>
      <vt:lpstr>PowerPoint Presentation</vt:lpstr>
      <vt:lpstr> Was there something we wanted to do in Access but could not figure it out? </vt:lpstr>
      <vt:lpstr>PowerPoint Presentation</vt:lpstr>
      <vt:lpstr> What was the hardest task for us to complete in Access? </vt:lpstr>
      <vt:lpstr> We implemented security in two levels</vt:lpstr>
      <vt:lpstr>   Switch board for Admin: </vt:lpstr>
      <vt:lpstr>PowerPoint Presentation</vt:lpstr>
      <vt:lpstr>PowerPoint Presentation</vt:lpstr>
      <vt:lpstr>Was there something that we accomplished in an unusual or really “slick” way? </vt:lpstr>
      <vt:lpstr>PowerPoint Presentation</vt:lpstr>
      <vt:lpstr>Were there any problems with completing this project within a group setting? </vt:lpstr>
      <vt:lpstr>PowerPoint Presentation</vt:lpstr>
      <vt:lpstr>General Comments Regarding The Process of Our Group </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jaffer hussain</dc:creator>
  <cp:lastModifiedBy>test</cp:lastModifiedBy>
  <cp:revision>47</cp:revision>
  <dcterms:created xsi:type="dcterms:W3CDTF">2016-05-02T01:35:00Z</dcterms:created>
  <dcterms:modified xsi:type="dcterms:W3CDTF">2016-05-03T03:43:51Z</dcterms:modified>
</cp:coreProperties>
</file>