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B592-C155-7141-B5AF-6019070B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DE15C4-C35C-2F4C-8082-D936B5283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F2D88-6135-DC46-9A8A-CAD09707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979DA-1F16-CB48-96D0-23554E26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D9F9F-B105-6A4E-BC3C-0A43776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F0A04-5366-AF49-8509-9C1F37E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8D4F4-E06A-0941-98FA-0DC17A82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413C6-6BE8-C743-BFCB-A6FC89F8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E7AF1-85AE-5449-A1FF-91568AE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D5B95-84D9-A640-AAC5-BC1E12B7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4EB52A-2C6A-3749-BC19-803040AC5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90564F-8673-6B48-B67B-7A732F9E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7E912-11A7-F945-A915-15AB3FD8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787B3-BBFC-E94D-897A-93173868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F8ABD-A844-5747-A462-DF22126E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8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0DB16-3006-E54D-91FB-1E17144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3B855-D952-C144-A57F-BF6D440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88F2-F2F5-C843-B1A9-A17E01D9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1610D-5ED7-524D-877F-E780A5FF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96B9C-A704-924E-B116-86389817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0F92C-92A1-164F-8421-399E2BAF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67F4D-43BF-3543-B50D-4A51871F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205C1-9FB2-EC4F-A820-820037FA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24D58-78D8-6241-94CF-44FA7787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44377-3CA7-B946-A8EA-ACB86DA3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82E48-B94D-7A4D-A797-69E92D2C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275D0-8E7C-3541-B04C-CC9CCE8E1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C0F1B1-B630-9A40-9B91-67CC4CC7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BD0532-7C81-3746-8566-3AF18A70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E88F3-38E9-EA49-927D-DFD24EA5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36FDC-C9A4-1245-9C60-D6544686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DA5F-A638-0E4C-BFE2-1B5C311E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01D983-36F2-6746-B28F-F2E8430E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C43C1-F58A-4547-AD5F-A2C90290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D20039-D6AF-A742-93B6-38947693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AB0B60-1F4A-9F40-B9D7-EA0DF9F99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07E046-ECB3-E640-B43F-2207B4D4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B28A5-2649-F445-A045-50EEA31C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9F0387-F008-8A4C-95CE-52193F8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A1B0C-A976-1947-867A-271D885B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B8792-42D5-4149-98A6-D36D6720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9AF1F-9A88-A446-AFE9-4D3B907B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96E94-3FAF-8A4B-8EB6-3D3A73B6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7E92D1-D679-F745-89DA-CA071E80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A5E0B-0928-2A43-8D45-9216F04E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DA0A53-41FC-AD43-932E-3F79B26D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89958-7E6E-3043-952C-F11BC985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4B833-384D-2549-BDC7-C9263FFE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4CB17-B7A8-D14D-8191-BED7F53A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4A1B6-5AD9-AF49-A6F0-92DCB0E5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D5E6A4-EF04-354A-9D90-C8D65EF4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AF90F-3398-904C-9713-5EFEE8CD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C81C-F07E-164D-998E-075B1915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604E9-FC47-2B40-A316-0E21EA062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FAE40-CC70-B64D-B28F-59F0242C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1A815C-1B3D-FE4A-9AEA-ECC44C6E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B2C887-C040-C44F-BDE3-63F90A5F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28576-D9BB-2C43-ACC7-7FA12422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06B54-9E48-C247-868A-CC3F9684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94A90-9F94-434E-8568-2F49FF7E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50F4C-921F-3642-A173-00EECAB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7464-3FAD-744D-81EB-4B3D6EBC6B6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F1ED6-5A13-B44B-9430-6B8FF988D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1056A-E4E8-F74C-9A99-08F8F68B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6D76-4064-7F4C-BE5C-F8A65813F0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3FC51-B453-1740-A5A6-708497F3F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841C3E-6EC0-7244-B91D-9E6D27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942A40-CA17-8D44-88A9-A694AD868B37}"/>
                  </a:ext>
                </a:extLst>
              </p:cNvPr>
              <p:cNvSpPr/>
              <p:nvPr/>
            </p:nvSpPr>
            <p:spPr>
              <a:xfrm>
                <a:off x="3978877" y="2360140"/>
                <a:ext cx="914399" cy="5560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:1,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942A40-CA17-8D44-88A9-A694AD868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77" y="2360140"/>
                <a:ext cx="914399" cy="5560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73CF9B6-FA45-BB49-8D39-7F8F2732B607}"/>
                  </a:ext>
                </a:extLst>
              </p:cNvPr>
              <p:cNvSpPr/>
              <p:nvPr/>
            </p:nvSpPr>
            <p:spPr>
              <a:xfrm>
                <a:off x="6260760" y="2360139"/>
                <a:ext cx="914399" cy="5560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:1,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73CF9B6-FA45-BB49-8D39-7F8F2732B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60" y="2360139"/>
                <a:ext cx="914399" cy="55605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E2EF0F-6873-2B45-A1AD-CB0A92ECA355}"/>
                  </a:ext>
                </a:extLst>
              </p:cNvPr>
              <p:cNvSpPr/>
              <p:nvPr/>
            </p:nvSpPr>
            <p:spPr>
              <a:xfrm>
                <a:off x="5115699" y="3496963"/>
                <a:ext cx="914399" cy="5560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:1,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E2EF0F-6873-2B45-A1AD-CB0A92ECA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699" y="3496963"/>
                <a:ext cx="914399" cy="55605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C9AD85C-A39E-9544-BB9B-3243D2590AE8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4436077" y="2916194"/>
            <a:ext cx="813533" cy="6622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331DD97-62F7-5842-88B3-CB41A47E3A0C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5896187" y="2916193"/>
            <a:ext cx="821773" cy="662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A34AA564-7CBA-0748-916E-117FCFBC13B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893276" y="2638166"/>
            <a:ext cx="13674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AF671AD0-952E-E547-B8A1-0749CC56FA76}"/>
                  </a:ext>
                </a:extLst>
              </p:cNvPr>
              <p:cNvSpPr txBox="1"/>
              <p:nvPr/>
            </p:nvSpPr>
            <p:spPr>
              <a:xfrm>
                <a:off x="4767174" y="301915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AF671AD0-952E-E547-B8A1-0749CC56F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74" y="3019158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8FC4091-7D6B-BE4F-9528-E4A3C4C3157C}"/>
                  </a:ext>
                </a:extLst>
              </p:cNvPr>
              <p:cNvSpPr txBox="1"/>
              <p:nvPr/>
            </p:nvSpPr>
            <p:spPr>
              <a:xfrm>
                <a:off x="5993025" y="30328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8FC4091-7D6B-BE4F-9528-E4A3C4C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25" y="303289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55226EB3-519D-7440-A864-CC941E807D8B}"/>
                  </a:ext>
                </a:extLst>
              </p:cNvPr>
              <p:cNvSpPr txBox="1"/>
              <p:nvPr/>
            </p:nvSpPr>
            <p:spPr>
              <a:xfrm>
                <a:off x="5454204" y="233680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55226EB3-519D-7440-A864-CC941E807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04" y="2336801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3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Phillip Lippe</dc:creator>
  <cp:lastModifiedBy>Phillip Lippe</cp:lastModifiedBy>
  <cp:revision>1</cp:revision>
  <dcterms:created xsi:type="dcterms:W3CDTF">2019-03-09T13:26:01Z</dcterms:created>
  <dcterms:modified xsi:type="dcterms:W3CDTF">2019-03-09T13:30:51Z</dcterms:modified>
</cp:coreProperties>
</file>