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21"/>
  </p:notesMasterIdLst>
  <p:handoutMasterIdLst>
    <p:handoutMasterId r:id="rId22"/>
  </p:handoutMasterIdLst>
  <p:sldIdLst>
    <p:sldId id="372" r:id="rId2"/>
    <p:sldId id="334" r:id="rId3"/>
    <p:sldId id="366" r:id="rId4"/>
    <p:sldId id="362" r:id="rId5"/>
    <p:sldId id="344" r:id="rId6"/>
    <p:sldId id="343" r:id="rId7"/>
    <p:sldId id="350" r:id="rId8"/>
    <p:sldId id="367" r:id="rId9"/>
    <p:sldId id="368" r:id="rId10"/>
    <p:sldId id="369" r:id="rId11"/>
    <p:sldId id="379" r:id="rId12"/>
    <p:sldId id="375" r:id="rId13"/>
    <p:sldId id="376" r:id="rId14"/>
    <p:sldId id="377" r:id="rId15"/>
    <p:sldId id="378" r:id="rId16"/>
    <p:sldId id="370" r:id="rId17"/>
    <p:sldId id="371" r:id="rId18"/>
    <p:sldId id="374" r:id="rId19"/>
    <p:sldId id="3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49C9CF8-FCA6-4E63-A72F-CE57827492DB}">
          <p14:sldIdLst>
            <p14:sldId id="372"/>
            <p14:sldId id="334"/>
            <p14:sldId id="366"/>
            <p14:sldId id="362"/>
            <p14:sldId id="344"/>
            <p14:sldId id="343"/>
            <p14:sldId id="350"/>
            <p14:sldId id="367"/>
            <p14:sldId id="368"/>
            <p14:sldId id="369"/>
            <p14:sldId id="379"/>
            <p14:sldId id="375"/>
            <p14:sldId id="376"/>
            <p14:sldId id="377"/>
            <p14:sldId id="378"/>
            <p14:sldId id="370"/>
            <p14:sldId id="371"/>
            <p14:sldId id="374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365" autoAdjust="0"/>
  </p:normalViewPr>
  <p:slideViewPr>
    <p:cSldViewPr snapToGrid="0" snapToObjects="1">
      <p:cViewPr varScale="1">
        <p:scale>
          <a:sx n="59" d="100"/>
          <a:sy n="59" d="100"/>
        </p:scale>
        <p:origin x="17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t>18-Jun-17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talk about local variables</a:t>
            </a:r>
            <a:r>
              <a:rPr lang="en-US" baseline="0" dirty="0"/>
              <a:t> – Scope can be broken into two parts – life and visibility of variables.  </a:t>
            </a:r>
          </a:p>
          <a:p>
            <a:r>
              <a:rPr lang="en-US" baseline="0" dirty="0"/>
              <a:t>Scope is defined by a pair of {}</a:t>
            </a:r>
          </a:p>
          <a:p>
            <a:r>
              <a:rPr lang="en-US" baseline="0" dirty="0"/>
              <a:t>A pair of braces with {} is a valid scope. </a:t>
            </a:r>
          </a:p>
          <a:p>
            <a:r>
              <a:rPr lang="en-US" baseline="0" dirty="0"/>
              <a:t>You cannot declare two variables of same name in one scope. </a:t>
            </a:r>
          </a:p>
          <a:p>
            <a:r>
              <a:rPr lang="en-US" baseline="0" dirty="0"/>
              <a:t>If you re-declare a variable in the child scope then parent scope is hidden. </a:t>
            </a:r>
            <a:endParaRPr lang="en-US" dirty="0"/>
          </a:p>
          <a:p>
            <a:r>
              <a:rPr lang="en-US" dirty="0"/>
              <a:t>Explicitl</a:t>
            </a:r>
            <a:r>
              <a:rPr lang="en-US" baseline="0" dirty="0"/>
              <a:t>y explain for has a hidden scope for variables initialized in the for statement!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4, 3, 1, 6, 2</a:t>
            </a:r>
          </a:p>
          <a:p>
            <a:r>
              <a:rPr lang="en-US" dirty="0"/>
              <a:t>1 2 4 5 3 6 7</a:t>
            </a:r>
          </a:p>
          <a:p>
            <a:r>
              <a:rPr lang="en-US" dirty="0"/>
              <a:t>https://visualgo.net/sorting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invariant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condition [among program variables] that is necessarily true immediately before and immediately after each iteration of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 that this says nothing about its truth or falsity part way through an iteration.)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4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8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4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Fundamentals-III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Programming Fundamentals cont.…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Deepak Aggarwal</a:t>
            </a:r>
          </a:p>
        </p:txBody>
      </p:sp>
    </p:spTree>
    <p:extLst>
      <p:ext uri="{BB962C8B-B14F-4D97-AF65-F5344CB8AC3E}">
        <p14:creationId xmlns:p14="http://schemas.microsoft.com/office/powerpoint/2010/main" val="11443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10 numbers and print them in reverse order</a:t>
            </a:r>
          </a:p>
          <a:p>
            <a:r>
              <a:rPr lang="en-US"/>
              <a:t>Search </a:t>
            </a:r>
            <a:r>
              <a:rPr lang="en-US" dirty="0"/>
              <a:t>through the Array</a:t>
            </a:r>
          </a:p>
          <a:p>
            <a:r>
              <a:rPr lang="en-US" dirty="0"/>
              <a:t>Find largest number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9462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82C21-759C-4145-AA52-A22C0048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628" y="2616703"/>
            <a:ext cx="7177376" cy="571500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49549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628" y="2612571"/>
            <a:ext cx="7187512" cy="1170889"/>
          </a:xfrm>
        </p:spPr>
        <p:txBody>
          <a:bodyPr>
            <a:normAutofit/>
          </a:bodyPr>
          <a:lstStyle/>
          <a:p>
            <a:pPr marL="3429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0 to 10</a:t>
            </a:r>
          </a:p>
          <a:p>
            <a:pPr marL="3429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“Coding Blocks”</a:t>
            </a:r>
          </a:p>
        </p:txBody>
      </p:sp>
    </p:spTree>
    <p:extLst>
      <p:ext uri="{BB962C8B-B14F-4D97-AF65-F5344CB8AC3E}">
        <p14:creationId xmlns:p14="http://schemas.microsoft.com/office/powerpoint/2010/main" val="15597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228850"/>
            <a:ext cx="7200900" cy="3086100"/>
          </a:xfrm>
        </p:spPr>
        <p:txBody>
          <a:bodyPr>
            <a:normAutofit/>
          </a:bodyPr>
          <a:lstStyle/>
          <a:p>
            <a:pPr marL="3429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0 to N</a:t>
            </a:r>
          </a:p>
          <a:p>
            <a:pPr marL="3429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“Coding Blocks”</a:t>
            </a:r>
          </a:p>
        </p:txBody>
      </p:sp>
    </p:spTree>
    <p:extLst>
      <p:ext uri="{BB962C8B-B14F-4D97-AF65-F5344CB8AC3E}">
        <p14:creationId xmlns:p14="http://schemas.microsoft.com/office/powerpoint/2010/main" val="8213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119122"/>
            <a:ext cx="7200900" cy="30861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0, s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(s &lt;= n){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 = 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0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"Coding Blocks"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(j = 1; j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for (k = 1; k &lt;= 100; ++k)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print "Coding Blocks"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42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12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55915" y="3072984"/>
            <a:ext cx="7177376" cy="571500"/>
          </a:xfrm>
        </p:spPr>
        <p:txBody>
          <a:bodyPr/>
          <a:lstStyle/>
          <a:p>
            <a:r>
              <a:rPr lang="en-US" dirty="0"/>
              <a:t>Bubble Sort !</a:t>
            </a:r>
          </a:p>
        </p:txBody>
      </p:sp>
    </p:spTree>
    <p:extLst>
      <p:ext uri="{BB962C8B-B14F-4D97-AF65-F5344CB8AC3E}">
        <p14:creationId xmlns:p14="http://schemas.microsoft.com/office/powerpoint/2010/main" val="327211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549" y="3053666"/>
            <a:ext cx="7177376" cy="571500"/>
          </a:xfrm>
        </p:spPr>
        <p:txBody>
          <a:bodyPr/>
          <a:lstStyle/>
          <a:p>
            <a:r>
              <a:rPr lang="en-US" dirty="0"/>
              <a:t>Selection Sort!</a:t>
            </a:r>
          </a:p>
        </p:txBody>
      </p:sp>
    </p:spTree>
    <p:extLst>
      <p:ext uri="{BB962C8B-B14F-4D97-AF65-F5344CB8AC3E}">
        <p14:creationId xmlns:p14="http://schemas.microsoft.com/office/powerpoint/2010/main" val="3723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549" y="3053666"/>
            <a:ext cx="7177376" cy="571500"/>
          </a:xfrm>
        </p:spPr>
        <p:txBody>
          <a:bodyPr/>
          <a:lstStyle/>
          <a:p>
            <a:r>
              <a:rPr lang="en-US" dirty="0"/>
              <a:t>Insertion Sort!</a:t>
            </a:r>
          </a:p>
        </p:txBody>
      </p:sp>
    </p:spTree>
    <p:extLst>
      <p:ext uri="{BB962C8B-B14F-4D97-AF65-F5344CB8AC3E}">
        <p14:creationId xmlns:p14="http://schemas.microsoft.com/office/powerpoint/2010/main" val="72399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Deepak Aggarwal</a:t>
            </a:r>
          </a:p>
        </p:txBody>
      </p:sp>
    </p:spTree>
    <p:extLst>
      <p:ext uri="{BB962C8B-B14F-4D97-AF65-F5344CB8AC3E}">
        <p14:creationId xmlns:p14="http://schemas.microsoft.com/office/powerpoint/2010/main" val="30733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4700" y="2930951"/>
            <a:ext cx="7177376" cy="571500"/>
          </a:xfrm>
        </p:spPr>
        <p:txBody>
          <a:bodyPr/>
          <a:lstStyle/>
          <a:p>
            <a:r>
              <a:rPr lang="en-US" dirty="0"/>
              <a:t>Any doubts?</a:t>
            </a:r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Write a program to print following pattern:</a:t>
            </a:r>
          </a:p>
          <a:p>
            <a:pPr marL="68580" indent="0">
              <a:buNone/>
            </a:pPr>
            <a:r>
              <a:rPr lang="en-US" dirty="0">
                <a:latin typeface="Courier"/>
                <a:cs typeface="Courier"/>
              </a:rPr>
              <a:t>* *** *** *</a:t>
            </a:r>
          </a:p>
          <a:p>
            <a:pPr marL="68580" indent="0">
              <a:buNone/>
            </a:pPr>
            <a:r>
              <a:rPr lang="en-US" dirty="0">
                <a:latin typeface="Courier"/>
                <a:cs typeface="Courier"/>
              </a:rPr>
              <a:t>** ** ** **</a:t>
            </a:r>
          </a:p>
          <a:p>
            <a:pPr marL="68580" indent="0">
              <a:buNone/>
            </a:pPr>
            <a:r>
              <a:rPr lang="en-US" dirty="0">
                <a:latin typeface="Courier"/>
                <a:cs typeface="Courier"/>
              </a:rPr>
              <a:t>*** * * ***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3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74111" y="3068974"/>
            <a:ext cx="7177376" cy="571500"/>
          </a:xfrm>
        </p:spPr>
        <p:txBody>
          <a:bodyPr/>
          <a:lstStyle/>
          <a:p>
            <a:r>
              <a:rPr lang="en-US" dirty="0"/>
              <a:t>Scope of a variable!</a:t>
            </a:r>
          </a:p>
        </p:txBody>
      </p:sp>
    </p:spTree>
    <p:extLst>
      <p:ext uri="{BB962C8B-B14F-4D97-AF65-F5344CB8AC3E}">
        <p14:creationId xmlns:p14="http://schemas.microsoft.com/office/powerpoint/2010/main" val="340416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more problems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number of characters till you read a $.</a:t>
            </a:r>
          </a:p>
          <a:p>
            <a:r>
              <a:rPr lang="en-US" dirty="0"/>
              <a:t>Modify the above to print total number of digits, whitespaces, alphabets and other characters till you read a $.</a:t>
            </a:r>
          </a:p>
        </p:txBody>
      </p:sp>
    </p:spTree>
    <p:extLst>
      <p:ext uri="{BB962C8B-B14F-4D97-AF65-F5344CB8AC3E}">
        <p14:creationId xmlns:p14="http://schemas.microsoft.com/office/powerpoint/2010/main" val="179972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27485" y="3074725"/>
            <a:ext cx="7177376" cy="571500"/>
          </a:xfrm>
        </p:spPr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cin.get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298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program to count number of words, characters and lines in the given input. Input is terminated by a ‘$’</a:t>
            </a:r>
          </a:p>
          <a:p>
            <a:pPr lvl="0"/>
            <a:r>
              <a:rPr lang="en-US" dirty="0"/>
              <a:t>A person wants to go from origin to a particular location, he can move in only 4 directions(</a:t>
            </a:r>
            <a:r>
              <a:rPr lang="en-US" dirty="0" err="1"/>
              <a:t>i.e</a:t>
            </a:r>
            <a:r>
              <a:rPr lang="en-US" dirty="0"/>
              <a:t> East, West, North, South) but his friend gave him a long route, help a person to find minimum Moves so that he can reach to the destination.</a:t>
            </a:r>
            <a:br>
              <a:rPr lang="en-US" dirty="0"/>
            </a:br>
            <a:r>
              <a:rPr lang="en-US" dirty="0"/>
              <a:t>Input – NESNWES</a:t>
            </a:r>
            <a:br>
              <a:rPr lang="en-US" dirty="0"/>
            </a:br>
            <a:r>
              <a:rPr lang="en-US" dirty="0"/>
              <a:t>Output – E</a:t>
            </a:r>
            <a:br>
              <a:rPr lang="en-US" dirty="0"/>
            </a:br>
            <a:r>
              <a:rPr lang="en-US" dirty="0"/>
              <a:t>You need to print the lexicographically sorted string. Assume the string will have only ‘E’ ‘N’ ‘S’ ‘W’ characters.</a:t>
            </a:r>
            <a:br>
              <a:rPr lang="en-US" dirty="0"/>
            </a:br>
            <a:r>
              <a:rPr lang="en-US" dirty="0" err="1"/>
              <a:t>E.g</a:t>
            </a:r>
            <a:r>
              <a:rPr lang="en-US" dirty="0"/>
              <a:t> – SSSNEEEW</a:t>
            </a:r>
            <a:br>
              <a:rPr lang="en-US" dirty="0"/>
            </a:br>
            <a:r>
              <a:rPr lang="en-US" dirty="0"/>
              <a:t>output – EESS</a:t>
            </a:r>
          </a:p>
        </p:txBody>
      </p:sp>
    </p:spTree>
    <p:extLst>
      <p:ext uri="{BB962C8B-B14F-4D97-AF65-F5344CB8AC3E}">
        <p14:creationId xmlns:p14="http://schemas.microsoft.com/office/powerpoint/2010/main" val="312903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53262" y="3047225"/>
            <a:ext cx="7177376" cy="571500"/>
          </a:xfrm>
        </p:spPr>
        <p:txBody>
          <a:bodyPr/>
          <a:lstStyle/>
          <a:p>
            <a:r>
              <a:rPr lang="en-US" dirty="0"/>
              <a:t>Time for Arrays!</a:t>
            </a:r>
          </a:p>
        </p:txBody>
      </p:sp>
    </p:spTree>
    <p:extLst>
      <p:ext uri="{BB962C8B-B14F-4D97-AF65-F5344CB8AC3E}">
        <p14:creationId xmlns:p14="http://schemas.microsoft.com/office/powerpoint/2010/main" val="392368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An array can be defined as number of memory locations, each of which can store the same data type and which can be references through the same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4238109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17767</TotalTime>
  <Words>396</Words>
  <Application>Microsoft Office PowerPoint</Application>
  <PresentationFormat>On-screen Show (4:3)</PresentationFormat>
  <Paragraphs>68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Courier</vt:lpstr>
      <vt:lpstr>Courier New</vt:lpstr>
      <vt:lpstr>Wingdings 2</vt:lpstr>
      <vt:lpstr>1_CB FINAL</vt:lpstr>
      <vt:lpstr>Fundamentals-III</vt:lpstr>
      <vt:lpstr>Any doubts?</vt:lpstr>
      <vt:lpstr>Warm up?</vt:lpstr>
      <vt:lpstr>Scope of a variable!</vt:lpstr>
      <vt:lpstr>Lets do some more problems</vt:lpstr>
      <vt:lpstr>cin vs cin.get()</vt:lpstr>
      <vt:lpstr>Time to try?</vt:lpstr>
      <vt:lpstr>Time for Arrays!</vt:lpstr>
      <vt:lpstr>What is an Array?</vt:lpstr>
      <vt:lpstr>Lets write some code</vt:lpstr>
      <vt:lpstr>Time Complexity</vt:lpstr>
      <vt:lpstr>Question </vt:lpstr>
      <vt:lpstr>Question </vt:lpstr>
      <vt:lpstr>Question</vt:lpstr>
      <vt:lpstr>Question</vt:lpstr>
      <vt:lpstr>Bubble Sort !</vt:lpstr>
      <vt:lpstr>Selection Sort!</vt:lpstr>
      <vt:lpstr>Insertion Sort!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User</cp:lastModifiedBy>
  <cp:revision>90</cp:revision>
  <cp:lastPrinted>2016-02-08T16:27:58Z</cp:lastPrinted>
  <dcterms:created xsi:type="dcterms:W3CDTF">2015-05-01T09:25:45Z</dcterms:created>
  <dcterms:modified xsi:type="dcterms:W3CDTF">2017-06-18T16:32:15Z</dcterms:modified>
</cp:coreProperties>
</file>