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1" r:id="rId11"/>
    <p:sldId id="262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7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6266459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1725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7897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9219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920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6127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3009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6416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Impact Of High Population In India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Aman Dubey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Shape 56"/>
          <p:cNvSpPr txBox="1"/>
          <p:nvPr/>
        </p:nvSpPr>
        <p:spPr>
          <a:xfrm>
            <a:off x="248475" y="4029300"/>
            <a:ext cx="3711600" cy="7926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No need to request edit permission. </a:t>
            </a:r>
            <a:r>
              <a:rPr lang="en">
                <a:solidFill>
                  <a:schemeClr val="dk1"/>
                </a:solidFill>
              </a:rPr>
              <a:t>To make a copy for your presentation, use “File-&gt;Download”.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Acknowledgements</a:t>
            </a:r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 would like to thanks the teacher for their exceptional teaching and my friends for working through this course with me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.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dirty="0"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/>
              <a:t>Wikipedia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Dataset(s)</a:t>
            </a:r>
            <a:endParaRPr dirty="0"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Which dataset did you use of the following: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 lang="en" dirty="0" smtClean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 smtClean="0"/>
              <a:t>World </a:t>
            </a:r>
            <a:r>
              <a:rPr lang="en" dirty="0"/>
              <a:t>Development Indicators Dataset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/>
              <a:t>To make people aware of the adverse effect of population explosion and the negative effect on the environment. 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Question(s)</a:t>
            </a: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/>
              <a:t>What are the </a:t>
            </a:r>
            <a:r>
              <a:rPr lang="en-US" dirty="0" smtClean="0"/>
              <a:t>CO2 </a:t>
            </a:r>
            <a:r>
              <a:rPr lang="en-US" dirty="0" smtClean="0"/>
              <a:t>emission in</a:t>
            </a:r>
            <a:r>
              <a:rPr lang="en-US" dirty="0" smtClean="0"/>
              <a:t> a </a:t>
            </a:r>
            <a:r>
              <a:rPr lang="en-US" smtClean="0"/>
              <a:t>highly populated country(like </a:t>
            </a:r>
            <a:r>
              <a:rPr lang="en-US" dirty="0" smtClean="0"/>
              <a:t>India)?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There is a linear rise in the population of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Country with the time.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845" y="1504950"/>
            <a:ext cx="4060671" cy="29108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population growth rates have </a:t>
            </a:r>
            <a:r>
              <a:rPr lang="en-US" dirty="0" smtClean="0"/>
              <a:t>shown</a:t>
            </a:r>
          </a:p>
          <a:p>
            <a:pPr marL="114300" indent="0">
              <a:buNone/>
            </a:pPr>
            <a:r>
              <a:rPr lang="en-US" dirty="0" smtClean="0"/>
              <a:t> </a:t>
            </a:r>
            <a:r>
              <a:rPr lang="en-US" dirty="0"/>
              <a:t>a continuous declining trend for both </a:t>
            </a: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the </a:t>
            </a:r>
            <a:r>
              <a:rPr lang="en-US" dirty="0"/>
              <a:t>sets since around the mid 80s </a:t>
            </a: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(due </a:t>
            </a:r>
            <a:r>
              <a:rPr lang="en-US" dirty="0"/>
              <a:t>to wide-spread availability </a:t>
            </a:r>
            <a:r>
              <a:rPr lang="en-US" dirty="0" smtClean="0"/>
              <a:t>and </a:t>
            </a:r>
          </a:p>
          <a:p>
            <a:pPr marL="114300" indent="0">
              <a:buNone/>
            </a:pPr>
            <a:r>
              <a:rPr lang="en-US" dirty="0" smtClean="0"/>
              <a:t>awareness </a:t>
            </a:r>
            <a:r>
              <a:rPr lang="en-US" dirty="0"/>
              <a:t>about the use of </a:t>
            </a:r>
            <a:r>
              <a:rPr lang="en-US" dirty="0" smtClean="0"/>
              <a:t>various</a:t>
            </a:r>
          </a:p>
          <a:p>
            <a:pPr marL="114300" indent="0">
              <a:buNone/>
            </a:pPr>
            <a:r>
              <a:rPr lang="en-US" dirty="0" smtClean="0"/>
              <a:t> </a:t>
            </a:r>
            <a:r>
              <a:rPr lang="en-US" dirty="0"/>
              <a:t>contraceptive methods).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370" y="1400175"/>
            <a:ext cx="4159667" cy="302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508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India was ranked the third-highest </a:t>
            </a:r>
            <a:r>
              <a:rPr lang="en-US" dirty="0" smtClean="0"/>
              <a:t>carbon</a:t>
            </a:r>
          </a:p>
          <a:p>
            <a:pPr marL="114300" indent="0">
              <a:buNone/>
            </a:pPr>
            <a:r>
              <a:rPr lang="en-US" dirty="0" smtClean="0"/>
              <a:t> </a:t>
            </a:r>
            <a:r>
              <a:rPr lang="en-US" dirty="0"/>
              <a:t>dioxide (CO2) emitter in the world in </a:t>
            </a: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2015 </a:t>
            </a:r>
            <a:r>
              <a:rPr lang="en-US" dirty="0"/>
              <a:t>after China and USA, according </a:t>
            </a: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to </a:t>
            </a:r>
            <a:r>
              <a:rPr lang="en-US" dirty="0"/>
              <a:t>the International Energy </a:t>
            </a:r>
            <a:r>
              <a:rPr lang="en-US" dirty="0" smtClean="0"/>
              <a:t>Agency.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633" y="1257300"/>
            <a:ext cx="4159667" cy="302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758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A decline in emission of CO2 from </a:t>
            </a:r>
          </a:p>
          <a:p>
            <a:pPr marL="114300" indent="0">
              <a:buNone/>
            </a:pPr>
            <a:r>
              <a:rPr lang="en-US" dirty="0" smtClean="0"/>
              <a:t>transport vehicle after the Pollution</a:t>
            </a:r>
          </a:p>
          <a:p>
            <a:pPr marL="114300" indent="0">
              <a:buNone/>
            </a:pPr>
            <a:r>
              <a:rPr lang="en-US" dirty="0" smtClean="0"/>
              <a:t>Control</a:t>
            </a:r>
            <a:r>
              <a:rPr lang="en-US" dirty="0"/>
              <a:t> </a:t>
            </a:r>
            <a:r>
              <a:rPr lang="en-US" dirty="0" smtClean="0"/>
              <a:t>Act in 1981.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545" y="1310882"/>
            <a:ext cx="4109755" cy="325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627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Countries like India, which is already crippled with huge population, they hold a high rank in CO2 emission countries. This decrease the air quality of the country.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1954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236</Words>
  <Application>Microsoft Office PowerPoint</Application>
  <PresentationFormat>On-screen Show (16:9)</PresentationFormat>
  <Paragraphs>37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Simple Light</vt:lpstr>
      <vt:lpstr>Impact Of High Population In India</vt:lpstr>
      <vt:lpstr>Dataset(s)</vt:lpstr>
      <vt:lpstr>Motivation</vt:lpstr>
      <vt:lpstr>Research Question(s)</vt:lpstr>
      <vt:lpstr>Findings</vt:lpstr>
      <vt:lpstr>Findings</vt:lpstr>
      <vt:lpstr>Finding</vt:lpstr>
      <vt:lpstr>Findings</vt:lpstr>
      <vt:lpstr>Conclusion</vt:lpstr>
      <vt:lpstr>Acknowledgements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High Population In India</dc:title>
  <cp:lastModifiedBy>Aman Dubey</cp:lastModifiedBy>
  <cp:revision>10</cp:revision>
  <dcterms:modified xsi:type="dcterms:W3CDTF">2018-06-21T17:12:32Z</dcterms:modified>
</cp:coreProperties>
</file>