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PT Sans Narrow"/>
      <p:regular r:id="rId36"/>
      <p:bold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E9930CE-D126-47CA-953E-3E4C2B51628C}">
  <a:tblStyle styleId="{4E9930CE-D126-47CA-953E-3E4C2B51628C}"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TSansNarrow-bold.fntdata"/><Relationship Id="rId14" Type="http://schemas.openxmlformats.org/officeDocument/2006/relationships/slide" Target="slides/slide8.xml"/><Relationship Id="rId36" Type="http://schemas.openxmlformats.org/officeDocument/2006/relationships/font" Target="fonts/PTSansNarrow-regular.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60ec6dc6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60ec6dc6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60ec6dc65_14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860ec6dc65_14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60ec6dc65_14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860ec6dc65_14_2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60ec6dc65_14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860ec6dc65_14_2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60ec6dc65_14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860ec6dc65_14_2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60ec6dc65_14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860ec6dc65_14_3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60ec6dc65_14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860ec6dc65_14_3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60ec6dc65_14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860ec6dc65_14_3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860ec6dc65_14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860ec6dc65_14_4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60ec6dc65_14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860ec6dc65_14_4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860ec6dc65_14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860ec6dc65_14_4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60ec6dc65_1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860ec6dc65_14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860ec6dc65_14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860ec6dc65_14_5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860ec6dc65_14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860ec6dc65_14_5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860ec6dc65_14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860ec6dc65_14_5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860ec6dc65_14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860ec6dc65_14_5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860ec6dc65_14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860ec6dc65_14_5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860ec6dc65_14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860ec6dc65_14_5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860ec6dc65_14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860ec6dc65_14_5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860ec6dc65_14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860ec6dc65_14_6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860ec6dc65_14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860ec6dc65_14_6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860ec6dc65_14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860ec6dc65_14_9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60ec6dc65_1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860ec6dc65_14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60ec6dc65_14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860ec6dc65_14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60ec6dc65_14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860ec6dc65_14_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60ec6dc65_14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860ec6dc65_14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60ec6dc65_14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860ec6dc65_14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60ec6dc65_14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860ec6dc65_14_2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60ec6dc65_14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860ec6dc65_14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444500" y="773621"/>
            <a:ext cx="2208000" cy="591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3600"/>
              <a:buNone/>
              <a:defRPr b="0" i="0" sz="5000">
                <a:solidFill>
                  <a:srgbClr val="04607A"/>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3"/>
          <p:cNvSpPr txBox="1"/>
          <p:nvPr>
            <p:ph idx="1" type="body"/>
          </p:nvPr>
        </p:nvSpPr>
        <p:spPr>
          <a:xfrm>
            <a:off x="249555" y="1094803"/>
            <a:ext cx="8644800" cy="32895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b="0" i="0" sz="2600">
                <a:solidFill>
                  <a:srgbClr val="0A5294"/>
                </a:solidFill>
                <a:latin typeface="Times New Roman"/>
                <a:ea typeface="Times New Roman"/>
                <a:cs typeface="Times New Roman"/>
                <a:sym typeface="Times New Roman"/>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65" name="Google Shape;65;p1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
    <p:spTree>
      <p:nvGrpSpPr>
        <p:cNvPr id="68" name="Shape 68"/>
        <p:cNvGrpSpPr/>
        <p:nvPr/>
      </p:nvGrpSpPr>
      <p:grpSpPr>
        <a:xfrm>
          <a:off x="0" y="0"/>
          <a:ext cx="0" cy="0"/>
          <a:chOff x="0" y="0"/>
          <a:chExt cx="0" cy="0"/>
        </a:xfrm>
      </p:grpSpPr>
      <p:sp>
        <p:nvSpPr>
          <p:cNvPr id="69" name="Google Shape;69;p1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72" name="Shape 72"/>
        <p:cNvGrpSpPr/>
        <p:nvPr/>
      </p:nvGrpSpPr>
      <p:grpSpPr>
        <a:xfrm>
          <a:off x="0" y="0"/>
          <a:ext cx="0" cy="0"/>
          <a:chOff x="0" y="0"/>
          <a:chExt cx="0" cy="0"/>
        </a:xfrm>
      </p:grpSpPr>
      <p:sp>
        <p:nvSpPr>
          <p:cNvPr id="73" name="Google Shape;73;p15"/>
          <p:cNvSpPr/>
          <p:nvPr/>
        </p:nvSpPr>
        <p:spPr>
          <a:xfrm>
            <a:off x="0" y="0"/>
            <a:ext cx="9144000" cy="51435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15"/>
          <p:cNvSpPr/>
          <p:nvPr/>
        </p:nvSpPr>
        <p:spPr>
          <a:xfrm>
            <a:off x="0" y="559"/>
            <a:ext cx="9144000" cy="770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15"/>
          <p:cNvSpPr/>
          <p:nvPr/>
        </p:nvSpPr>
        <p:spPr>
          <a:xfrm>
            <a:off x="4400007" y="0"/>
            <a:ext cx="4743900" cy="450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15"/>
          <p:cNvSpPr/>
          <p:nvPr/>
        </p:nvSpPr>
        <p:spPr>
          <a:xfrm>
            <a:off x="-1030" y="0"/>
            <a:ext cx="9146100" cy="766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15"/>
          <p:cNvSpPr txBox="1"/>
          <p:nvPr>
            <p:ph type="ctrTitle"/>
          </p:nvPr>
        </p:nvSpPr>
        <p:spPr>
          <a:xfrm>
            <a:off x="444500" y="773621"/>
            <a:ext cx="8255100" cy="591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3600"/>
              <a:buNone/>
              <a:defRPr b="0" i="0">
                <a:solidFill>
                  <a:schemeClr val="dk1"/>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8" name="Google Shape;78;p15"/>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800"/>
              <a:buNone/>
              <a:defRPr/>
            </a:lvl1pPr>
            <a:lvl2pPr lvl="1" rtl="0" algn="l">
              <a:spcBef>
                <a:spcPts val="1600"/>
              </a:spcBef>
              <a:spcAft>
                <a:spcPts val="0"/>
              </a:spcAft>
              <a:buSzPts val="1400"/>
              <a:buNone/>
              <a:defRPr/>
            </a:lvl2pPr>
            <a:lvl3pPr lvl="2" rtl="0" algn="l">
              <a:spcBef>
                <a:spcPts val="1600"/>
              </a:spcBef>
              <a:spcAft>
                <a:spcPts val="0"/>
              </a:spcAft>
              <a:buSzPts val="1400"/>
              <a:buNone/>
              <a:defRPr/>
            </a:lvl3pPr>
            <a:lvl4pPr lvl="3" rtl="0" algn="l">
              <a:spcBef>
                <a:spcPts val="1600"/>
              </a:spcBef>
              <a:spcAft>
                <a:spcPts val="0"/>
              </a:spcAft>
              <a:buSzPts val="1400"/>
              <a:buNone/>
              <a:defRPr/>
            </a:lvl4pPr>
            <a:lvl5pPr lvl="4" rtl="0" algn="l">
              <a:spcBef>
                <a:spcPts val="1600"/>
              </a:spcBef>
              <a:spcAft>
                <a:spcPts val="0"/>
              </a:spcAft>
              <a:buSzPts val="1400"/>
              <a:buNone/>
              <a:defRPr/>
            </a:lvl5pPr>
            <a:lvl6pPr lvl="5" rtl="0" algn="l">
              <a:spcBef>
                <a:spcPts val="1600"/>
              </a:spcBef>
              <a:spcAft>
                <a:spcPts val="0"/>
              </a:spcAft>
              <a:buSzPts val="1400"/>
              <a:buNone/>
              <a:defRPr/>
            </a:lvl6pPr>
            <a:lvl7pPr lvl="6" rtl="0" algn="l">
              <a:spcBef>
                <a:spcPts val="1600"/>
              </a:spcBef>
              <a:spcAft>
                <a:spcPts val="0"/>
              </a:spcAft>
              <a:buSzPts val="1400"/>
              <a:buNone/>
              <a:defRPr/>
            </a:lvl7pPr>
            <a:lvl8pPr lvl="7" rtl="0" algn="l">
              <a:spcBef>
                <a:spcPts val="1600"/>
              </a:spcBef>
              <a:spcAft>
                <a:spcPts val="0"/>
              </a:spcAft>
              <a:buSzPts val="1400"/>
              <a:buNone/>
              <a:defRPr/>
            </a:lvl8pPr>
            <a:lvl9pPr lvl="8" rtl="0" algn="l">
              <a:spcBef>
                <a:spcPts val="1600"/>
              </a:spcBef>
              <a:spcAft>
                <a:spcPts val="1600"/>
              </a:spcAft>
              <a:buSzPts val="1400"/>
              <a:buNone/>
              <a:defRPr/>
            </a:lvl9pPr>
          </a:lstStyle>
          <a:p/>
        </p:txBody>
      </p:sp>
      <p:sp>
        <p:nvSpPr>
          <p:cNvPr id="79" name="Google Shape;79;p1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p:cSld name="Two Content">
    <p:bg>
      <p:bgPr>
        <a:solidFill>
          <a:schemeClr val="lt1"/>
        </a:solidFill>
      </p:bgPr>
    </p:bg>
    <p:spTree>
      <p:nvGrpSpPr>
        <p:cNvPr id="82" name="Shape 82"/>
        <p:cNvGrpSpPr/>
        <p:nvPr/>
      </p:nvGrpSpPr>
      <p:grpSpPr>
        <a:xfrm>
          <a:off x="0" y="0"/>
          <a:ext cx="0" cy="0"/>
          <a:chOff x="0" y="0"/>
          <a:chExt cx="0" cy="0"/>
        </a:xfrm>
      </p:grpSpPr>
      <p:sp>
        <p:nvSpPr>
          <p:cNvPr id="83" name="Google Shape;83;p16"/>
          <p:cNvSpPr/>
          <p:nvPr/>
        </p:nvSpPr>
        <p:spPr>
          <a:xfrm>
            <a:off x="0" y="0"/>
            <a:ext cx="9144000" cy="51435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 name="Google Shape;84;p16"/>
          <p:cNvSpPr/>
          <p:nvPr/>
        </p:nvSpPr>
        <p:spPr>
          <a:xfrm>
            <a:off x="0" y="559"/>
            <a:ext cx="9144000" cy="770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 name="Google Shape;85;p16"/>
          <p:cNvSpPr/>
          <p:nvPr/>
        </p:nvSpPr>
        <p:spPr>
          <a:xfrm>
            <a:off x="4400007" y="0"/>
            <a:ext cx="4743900" cy="450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6" name="Google Shape;86;p16"/>
          <p:cNvSpPr/>
          <p:nvPr/>
        </p:nvSpPr>
        <p:spPr>
          <a:xfrm>
            <a:off x="-1030" y="0"/>
            <a:ext cx="9146100" cy="766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 name="Google Shape;87;p16"/>
          <p:cNvSpPr txBox="1"/>
          <p:nvPr>
            <p:ph type="title"/>
          </p:nvPr>
        </p:nvSpPr>
        <p:spPr>
          <a:xfrm>
            <a:off x="444500" y="773621"/>
            <a:ext cx="2208000" cy="591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3600"/>
              <a:buNone/>
              <a:defRPr b="0" i="0" sz="5000">
                <a:solidFill>
                  <a:srgbClr val="04607A"/>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8" name="Google Shape;88;p16"/>
          <p:cNvSpPr txBox="1"/>
          <p:nvPr>
            <p:ph idx="1" type="body"/>
          </p:nvPr>
        </p:nvSpPr>
        <p:spPr>
          <a:xfrm>
            <a:off x="459740" y="1320281"/>
            <a:ext cx="4031100" cy="268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b="0" i="0" sz="2600">
                <a:solidFill>
                  <a:srgbClr val="54A839"/>
                </a:solidFill>
                <a:latin typeface="Times New Roman"/>
                <a:ea typeface="Times New Roman"/>
                <a:cs typeface="Times New Roman"/>
                <a:sym typeface="Times New Roman"/>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89" name="Google Shape;89;p16"/>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90" name="Google Shape;90;p1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93" name="Shape 93"/>
        <p:cNvGrpSpPr/>
        <p:nvPr/>
      </p:nvGrpSpPr>
      <p:grpSpPr>
        <a:xfrm>
          <a:off x="0" y="0"/>
          <a:ext cx="0" cy="0"/>
          <a:chOff x="0" y="0"/>
          <a:chExt cx="0" cy="0"/>
        </a:xfrm>
      </p:grpSpPr>
      <p:sp>
        <p:nvSpPr>
          <p:cNvPr id="94" name="Google Shape;94;p17"/>
          <p:cNvSpPr txBox="1"/>
          <p:nvPr>
            <p:ph type="title"/>
          </p:nvPr>
        </p:nvSpPr>
        <p:spPr>
          <a:xfrm>
            <a:off x="444500" y="773621"/>
            <a:ext cx="2208000" cy="591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3600"/>
              <a:buNone/>
              <a:defRPr b="0" i="0" sz="5000">
                <a:solidFill>
                  <a:srgbClr val="04607A"/>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5" name="Google Shape;95;p1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1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19.png"/><Relationship Id="rId8"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24.png"/><Relationship Id="rId8"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2.png"/><Relationship Id="rId8"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9.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1.png"/><Relationship Id="rId9" Type="http://schemas.openxmlformats.org/officeDocument/2006/relationships/image" Target="../media/image44.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7.jpg"/><Relationship Id="rId8"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41.jpg"/><Relationship Id="rId8"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4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51.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45.png"/><Relationship Id="rId8"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5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48.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9.png"/></Relationships>
</file>

<file path=ppt/slides/_rels/slide3.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16.png"/><Relationship Id="rId8"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1.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nvSpPr>
        <p:spPr>
          <a:xfrm>
            <a:off x="1234350" y="1475700"/>
            <a:ext cx="6675300" cy="9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4000">
                <a:latin typeface="Calibri"/>
                <a:ea typeface="Calibri"/>
                <a:cs typeface="Calibri"/>
                <a:sym typeface="Calibri"/>
              </a:rPr>
              <a:t>PRESENTATION ON LINKED LIST</a:t>
            </a:r>
            <a:endParaRPr sz="4600">
              <a:latin typeface="Calibri"/>
              <a:ea typeface="Calibri"/>
              <a:cs typeface="Calibri"/>
              <a:sym typeface="Calibri"/>
            </a:endParaRPr>
          </a:p>
        </p:txBody>
      </p:sp>
      <p:sp>
        <p:nvSpPr>
          <p:cNvPr id="103" name="Google Shape;103;p18"/>
          <p:cNvSpPr txBox="1"/>
          <p:nvPr/>
        </p:nvSpPr>
        <p:spPr>
          <a:xfrm>
            <a:off x="1065750" y="182700"/>
            <a:ext cx="70125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5300">
                <a:latin typeface="Calibri"/>
                <a:ea typeface="Calibri"/>
                <a:cs typeface="Calibri"/>
                <a:sym typeface="Calibri"/>
              </a:rPr>
              <a:t>I</a:t>
            </a:r>
            <a:r>
              <a:rPr b="1" i="1" lang="en-GB" sz="5200">
                <a:latin typeface="Calibri"/>
                <a:ea typeface="Calibri"/>
                <a:cs typeface="Calibri"/>
                <a:sym typeface="Calibri"/>
              </a:rPr>
              <a:t>NTERNITY FOUNDATION</a:t>
            </a:r>
            <a:endParaRPr b="1" i="1" sz="5000">
              <a:latin typeface="Calibri"/>
              <a:ea typeface="Calibri"/>
              <a:cs typeface="Calibri"/>
              <a:sym typeface="Calibri"/>
            </a:endParaRPr>
          </a:p>
        </p:txBody>
      </p:sp>
      <p:sp>
        <p:nvSpPr>
          <p:cNvPr id="104" name="Google Shape;104;p18"/>
          <p:cNvSpPr txBox="1"/>
          <p:nvPr/>
        </p:nvSpPr>
        <p:spPr>
          <a:xfrm>
            <a:off x="281075" y="2979300"/>
            <a:ext cx="5241900" cy="19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300">
              <a:latin typeface="Calibri"/>
              <a:ea typeface="Calibri"/>
              <a:cs typeface="Calibri"/>
              <a:sym typeface="Calibri"/>
            </a:endParaRPr>
          </a:p>
          <a:p>
            <a:pPr indent="0" lvl="0" marL="0" rtl="0" algn="l">
              <a:spcBef>
                <a:spcPts val="0"/>
              </a:spcBef>
              <a:spcAft>
                <a:spcPts val="0"/>
              </a:spcAft>
              <a:buNone/>
            </a:pPr>
            <a:r>
              <a:rPr b="1" lang="en-GB" sz="2300">
                <a:latin typeface="Calibri"/>
                <a:ea typeface="Calibri"/>
                <a:cs typeface="Calibri"/>
                <a:sym typeface="Calibri"/>
              </a:rPr>
              <a:t>Presented by:</a:t>
            </a:r>
            <a:endParaRPr b="1" sz="2300">
              <a:latin typeface="Calibri"/>
              <a:ea typeface="Calibri"/>
              <a:cs typeface="Calibri"/>
              <a:sym typeface="Calibri"/>
            </a:endParaRPr>
          </a:p>
          <a:p>
            <a:pPr indent="0" lvl="0" marL="0" rtl="0" algn="l">
              <a:spcBef>
                <a:spcPts val="0"/>
              </a:spcBef>
              <a:spcAft>
                <a:spcPts val="0"/>
              </a:spcAft>
              <a:buNone/>
            </a:pPr>
            <a:r>
              <a:rPr lang="en-GB" sz="2300">
                <a:latin typeface="Calibri"/>
                <a:ea typeface="Calibri"/>
                <a:cs typeface="Calibri"/>
                <a:sym typeface="Calibri"/>
              </a:rPr>
              <a:t>Lipika Chugh</a:t>
            </a:r>
            <a:endParaRPr sz="2300">
              <a:latin typeface="Calibri"/>
              <a:ea typeface="Calibri"/>
              <a:cs typeface="Calibri"/>
              <a:sym typeface="Calibri"/>
            </a:endParaRPr>
          </a:p>
          <a:p>
            <a:pPr indent="0" lvl="0" marL="0" rtl="0" algn="l">
              <a:spcBef>
                <a:spcPts val="0"/>
              </a:spcBef>
              <a:spcAft>
                <a:spcPts val="0"/>
              </a:spcAft>
              <a:buNone/>
            </a:pPr>
            <a:r>
              <a:rPr lang="en-GB" sz="2300">
                <a:latin typeface="Calibri"/>
                <a:ea typeface="Calibri"/>
                <a:cs typeface="Calibri"/>
                <a:sym typeface="Calibri"/>
              </a:rPr>
              <a:t>Rajat Kapoor</a:t>
            </a:r>
            <a:endParaRPr sz="2300">
              <a:latin typeface="Calibri"/>
              <a:ea typeface="Calibri"/>
              <a:cs typeface="Calibri"/>
              <a:sym typeface="Calibri"/>
            </a:endParaRPr>
          </a:p>
          <a:p>
            <a:pPr indent="0" lvl="0" marL="0" rtl="0" algn="l">
              <a:spcBef>
                <a:spcPts val="0"/>
              </a:spcBef>
              <a:spcAft>
                <a:spcPts val="0"/>
              </a:spcAft>
              <a:buNone/>
            </a:pPr>
            <a:r>
              <a:rPr lang="en-GB" sz="2300">
                <a:latin typeface="Calibri"/>
                <a:ea typeface="Calibri"/>
                <a:cs typeface="Calibri"/>
                <a:sym typeface="Calibri"/>
              </a:rPr>
              <a:t>Aman Goyal</a:t>
            </a:r>
            <a:endParaRPr sz="2300">
              <a:latin typeface="Calibri"/>
              <a:ea typeface="Calibri"/>
              <a:cs typeface="Calibri"/>
              <a:sym typeface="Calibri"/>
            </a:endParaRPr>
          </a:p>
          <a:p>
            <a:pPr indent="0" lvl="0" marL="0" rtl="0" algn="l">
              <a:spcBef>
                <a:spcPts val="0"/>
              </a:spcBef>
              <a:spcAft>
                <a:spcPts val="0"/>
              </a:spcAft>
              <a:buNone/>
            </a:pPr>
            <a:r>
              <a:t/>
            </a:r>
            <a:endParaRPr sz="23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6" name="Shape 216"/>
        <p:cNvGrpSpPr/>
        <p:nvPr/>
      </p:nvGrpSpPr>
      <p:grpSpPr>
        <a:xfrm>
          <a:off x="0" y="0"/>
          <a:ext cx="0" cy="0"/>
          <a:chOff x="0" y="0"/>
          <a:chExt cx="0" cy="0"/>
        </a:xfrm>
      </p:grpSpPr>
      <p:grpSp>
        <p:nvGrpSpPr>
          <p:cNvPr id="217" name="Google Shape;217;p27"/>
          <p:cNvGrpSpPr/>
          <p:nvPr/>
        </p:nvGrpSpPr>
        <p:grpSpPr>
          <a:xfrm>
            <a:off x="0" y="0"/>
            <a:ext cx="9144000" cy="5143500"/>
            <a:chOff x="0" y="0"/>
            <a:chExt cx="9144000" cy="6858000"/>
          </a:xfrm>
        </p:grpSpPr>
        <p:sp>
          <p:nvSpPr>
            <p:cNvPr id="218" name="Google Shape;218;p27"/>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9" name="Google Shape;219;p27"/>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0" name="Google Shape;220;p27"/>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21" name="Google Shape;221;p27"/>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2" name="Google Shape;222;p27"/>
          <p:cNvSpPr txBox="1"/>
          <p:nvPr>
            <p:ph type="title"/>
          </p:nvPr>
        </p:nvSpPr>
        <p:spPr>
          <a:xfrm>
            <a:off x="444500" y="517589"/>
            <a:ext cx="5677535" cy="591026"/>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GB" sz="4000"/>
              <a:t>Deleting a node in SLL</a:t>
            </a:r>
            <a:endParaRPr sz="4000"/>
          </a:p>
        </p:txBody>
      </p:sp>
      <p:sp>
        <p:nvSpPr>
          <p:cNvPr id="223" name="Google Shape;223;p27"/>
          <p:cNvSpPr txBox="1"/>
          <p:nvPr/>
        </p:nvSpPr>
        <p:spPr>
          <a:xfrm>
            <a:off x="535940" y="1459420"/>
            <a:ext cx="5107940" cy="2643664"/>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800">
                <a:solidFill>
                  <a:srgbClr val="0D0D0D"/>
                </a:solidFill>
                <a:latin typeface="Times New Roman"/>
                <a:ea typeface="Times New Roman"/>
                <a:cs typeface="Times New Roman"/>
                <a:sym typeface="Times New Roman"/>
              </a:rPr>
              <a:t>Here also we have three cases:-</a:t>
            </a:r>
            <a:endParaRPr sz="2800">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4050">
              <a:latin typeface="Times New Roman"/>
              <a:ea typeface="Times New Roman"/>
              <a:cs typeface="Times New Roman"/>
              <a:sym typeface="Times New Roman"/>
            </a:endParaRPr>
          </a:p>
          <a:p>
            <a:pPr indent="-361315" lvl="0" marL="373380" marR="0" rtl="0" algn="l">
              <a:lnSpc>
                <a:spcPct val="100000"/>
              </a:lnSpc>
              <a:spcBef>
                <a:spcPts val="0"/>
              </a:spcBef>
              <a:spcAft>
                <a:spcPts val="0"/>
              </a:spcAft>
              <a:buClr>
                <a:srgbClr val="0AD0D9"/>
              </a:buClr>
              <a:buSzPts val="2650"/>
              <a:buFont typeface="Noto Sans Symbols"/>
              <a:buChar char="⮚"/>
            </a:pPr>
            <a:r>
              <a:rPr lang="en-GB" sz="2800">
                <a:solidFill>
                  <a:srgbClr val="03485C"/>
                </a:solidFill>
                <a:latin typeface="Times New Roman"/>
                <a:ea typeface="Times New Roman"/>
                <a:cs typeface="Times New Roman"/>
                <a:sym typeface="Times New Roman"/>
              </a:rPr>
              <a:t>Deleting the first node</a:t>
            </a:r>
            <a:endParaRPr sz="2800">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0AD0D9"/>
              </a:buClr>
              <a:buSzPts val="4050"/>
              <a:buFont typeface="Noto Sans Symbols"/>
              <a:buNone/>
            </a:pPr>
            <a:r>
              <a:t/>
            </a:r>
            <a:endParaRPr sz="4050">
              <a:latin typeface="Times New Roman"/>
              <a:ea typeface="Times New Roman"/>
              <a:cs typeface="Times New Roman"/>
              <a:sym typeface="Times New Roman"/>
            </a:endParaRPr>
          </a:p>
          <a:p>
            <a:pPr indent="-274320" lvl="0" marL="287020" marR="0" rtl="0" algn="l">
              <a:lnSpc>
                <a:spcPct val="100000"/>
              </a:lnSpc>
              <a:spcBef>
                <a:spcPts val="5"/>
              </a:spcBef>
              <a:spcAft>
                <a:spcPts val="0"/>
              </a:spcAft>
              <a:buClr>
                <a:srgbClr val="0AD0D9"/>
              </a:buClr>
              <a:buSzPts val="2650"/>
              <a:buFont typeface="Noto Sans Symbols"/>
              <a:buChar char="⮚"/>
            </a:pPr>
            <a:r>
              <a:rPr lang="en-GB" sz="2800">
                <a:solidFill>
                  <a:srgbClr val="03485C"/>
                </a:solidFill>
                <a:latin typeface="Times New Roman"/>
                <a:ea typeface="Times New Roman"/>
                <a:cs typeface="Times New Roman"/>
                <a:sym typeface="Times New Roman"/>
              </a:rPr>
              <a:t>Deleting the last node</a:t>
            </a:r>
            <a:endParaRPr sz="2800">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0AD0D9"/>
              </a:buClr>
              <a:buSzPts val="4050"/>
              <a:buFont typeface="Noto Sans Symbols"/>
              <a:buNone/>
            </a:pPr>
            <a:r>
              <a:t/>
            </a:r>
            <a:endParaRPr sz="4050">
              <a:latin typeface="Times New Roman"/>
              <a:ea typeface="Times New Roman"/>
              <a:cs typeface="Times New Roman"/>
              <a:sym typeface="Times New Roman"/>
            </a:endParaRPr>
          </a:p>
          <a:p>
            <a:pPr indent="-274320" lvl="0" marL="287020" marR="0" rtl="0" algn="l">
              <a:lnSpc>
                <a:spcPct val="100000"/>
              </a:lnSpc>
              <a:spcBef>
                <a:spcPts val="0"/>
              </a:spcBef>
              <a:spcAft>
                <a:spcPts val="0"/>
              </a:spcAft>
              <a:buClr>
                <a:srgbClr val="0AD0D9"/>
              </a:buClr>
              <a:buSzPts val="2650"/>
              <a:buFont typeface="Noto Sans Symbols"/>
              <a:buChar char="⮚"/>
            </a:pPr>
            <a:r>
              <a:rPr lang="en-GB" sz="2800">
                <a:solidFill>
                  <a:srgbClr val="03485C"/>
                </a:solidFill>
                <a:latin typeface="Times New Roman"/>
                <a:ea typeface="Times New Roman"/>
                <a:cs typeface="Times New Roman"/>
                <a:sym typeface="Times New Roman"/>
              </a:rPr>
              <a:t>Deleting the intermediate node</a:t>
            </a:r>
            <a:endParaRPr sz="2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7" name="Shape 227"/>
        <p:cNvGrpSpPr/>
        <p:nvPr/>
      </p:nvGrpSpPr>
      <p:grpSpPr>
        <a:xfrm>
          <a:off x="0" y="0"/>
          <a:ext cx="0" cy="0"/>
          <a:chOff x="0" y="0"/>
          <a:chExt cx="0" cy="0"/>
        </a:xfrm>
      </p:grpSpPr>
      <p:grpSp>
        <p:nvGrpSpPr>
          <p:cNvPr id="228" name="Google Shape;228;p28"/>
          <p:cNvGrpSpPr/>
          <p:nvPr/>
        </p:nvGrpSpPr>
        <p:grpSpPr>
          <a:xfrm>
            <a:off x="0" y="0"/>
            <a:ext cx="9144000" cy="5143500"/>
            <a:chOff x="0" y="0"/>
            <a:chExt cx="9144000" cy="6858000"/>
          </a:xfrm>
        </p:grpSpPr>
        <p:sp>
          <p:nvSpPr>
            <p:cNvPr id="229" name="Google Shape;229;p28"/>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0" name="Google Shape;230;p28"/>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1" name="Google Shape;231;p28"/>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32" name="Google Shape;232;p28"/>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3" name="Google Shape;233;p28"/>
          <p:cNvSpPr txBox="1"/>
          <p:nvPr>
            <p:ph type="title"/>
          </p:nvPr>
        </p:nvSpPr>
        <p:spPr>
          <a:xfrm>
            <a:off x="444500" y="416776"/>
            <a:ext cx="5790000" cy="59160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GB" sz="4000"/>
              <a:t>Deleting the first node</a:t>
            </a:r>
            <a:endParaRPr sz="4000"/>
          </a:p>
        </p:txBody>
      </p:sp>
      <p:sp>
        <p:nvSpPr>
          <p:cNvPr id="234" name="Google Shape;234;p28"/>
          <p:cNvSpPr/>
          <p:nvPr/>
        </p:nvSpPr>
        <p:spPr>
          <a:xfrm>
            <a:off x="6781800" y="4181475"/>
            <a:ext cx="989330" cy="288131"/>
          </a:xfrm>
          <a:custGeom>
            <a:rect b="b" l="l" r="r" t="t"/>
            <a:pathLst>
              <a:path extrusionOk="0" h="384175" w="989329">
                <a:moveTo>
                  <a:pt x="0" y="384175"/>
                </a:moveTo>
                <a:lnTo>
                  <a:pt x="989012" y="384175"/>
                </a:lnTo>
                <a:lnTo>
                  <a:pt x="989012"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5" name="Google Shape;235;p28"/>
          <p:cNvSpPr txBox="1"/>
          <p:nvPr/>
        </p:nvSpPr>
        <p:spPr>
          <a:xfrm>
            <a:off x="6951980" y="4203801"/>
            <a:ext cx="650240" cy="22479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800">
                <a:latin typeface="Arial"/>
                <a:ea typeface="Arial"/>
                <a:cs typeface="Arial"/>
                <a:sym typeface="Arial"/>
              </a:rPr>
              <a:t>three</a:t>
            </a:r>
            <a:endParaRPr sz="1800">
              <a:latin typeface="Arial"/>
              <a:ea typeface="Arial"/>
              <a:cs typeface="Arial"/>
              <a:sym typeface="Arial"/>
            </a:endParaRPr>
          </a:p>
        </p:txBody>
      </p:sp>
      <p:grpSp>
        <p:nvGrpSpPr>
          <p:cNvPr id="236" name="Google Shape;236;p28"/>
          <p:cNvGrpSpPr/>
          <p:nvPr/>
        </p:nvGrpSpPr>
        <p:grpSpPr>
          <a:xfrm>
            <a:off x="4800600" y="4180284"/>
            <a:ext cx="3429000" cy="289322"/>
            <a:chOff x="4800600" y="5573712"/>
            <a:chExt cx="3429000" cy="385763"/>
          </a:xfrm>
        </p:grpSpPr>
        <p:sp>
          <p:nvSpPr>
            <p:cNvPr id="237" name="Google Shape;237;p28"/>
            <p:cNvSpPr/>
            <p:nvPr/>
          </p:nvSpPr>
          <p:spPr>
            <a:xfrm>
              <a:off x="7772400" y="5573712"/>
              <a:ext cx="457200" cy="384175"/>
            </a:xfrm>
            <a:custGeom>
              <a:rect b="b" l="l" r="r" t="t"/>
              <a:pathLst>
                <a:path extrusionOk="0" h="384175" w="457200">
                  <a:moveTo>
                    <a:pt x="0" y="384175"/>
                  </a:moveTo>
                  <a:lnTo>
                    <a:pt x="457200" y="384175"/>
                  </a:lnTo>
                  <a:lnTo>
                    <a:pt x="457200"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8" name="Google Shape;238;p28"/>
            <p:cNvSpPr/>
            <p:nvPr/>
          </p:nvSpPr>
          <p:spPr>
            <a:xfrm>
              <a:off x="7918450" y="5648325"/>
              <a:ext cx="165100" cy="1651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9" name="Google Shape;239;p28"/>
            <p:cNvSpPr/>
            <p:nvPr/>
          </p:nvSpPr>
          <p:spPr>
            <a:xfrm>
              <a:off x="4800600" y="5575300"/>
              <a:ext cx="989330" cy="384175"/>
            </a:xfrm>
            <a:custGeom>
              <a:rect b="b" l="l" r="r" t="t"/>
              <a:pathLst>
                <a:path extrusionOk="0" h="384175" w="989329">
                  <a:moveTo>
                    <a:pt x="0" y="384175"/>
                  </a:moveTo>
                  <a:lnTo>
                    <a:pt x="989012" y="384175"/>
                  </a:lnTo>
                  <a:lnTo>
                    <a:pt x="989012"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40" name="Google Shape;240;p28"/>
          <p:cNvSpPr txBox="1"/>
          <p:nvPr/>
        </p:nvSpPr>
        <p:spPr>
          <a:xfrm>
            <a:off x="4800600" y="4181475"/>
            <a:ext cx="989965" cy="288131"/>
          </a:xfrm>
          <a:prstGeom prst="rect">
            <a:avLst/>
          </a:prstGeom>
          <a:noFill/>
          <a:ln cap="flat" cmpd="sng" w="14275">
            <a:solidFill>
              <a:srgbClr val="000000"/>
            </a:solidFill>
            <a:prstDash val="solid"/>
            <a:round/>
            <a:headEnd len="sm" w="sm" type="none"/>
            <a:tailEnd len="sm" w="sm" type="none"/>
          </a:ln>
        </p:spPr>
        <p:txBody>
          <a:bodyPr anchorCtr="0" anchor="t" bIns="0" lIns="0" spcFirstLastPara="1" rIns="0" wrap="square" tIns="42525">
            <a:noAutofit/>
          </a:bodyPr>
          <a:lstStyle/>
          <a:p>
            <a:pPr indent="0" lvl="0" marL="307340" marR="0" rtl="0" algn="l">
              <a:lnSpc>
                <a:spcPct val="100000"/>
              </a:lnSpc>
              <a:spcBef>
                <a:spcPts val="0"/>
              </a:spcBef>
              <a:spcAft>
                <a:spcPts val="0"/>
              </a:spcAft>
              <a:buNone/>
            </a:pPr>
            <a:r>
              <a:rPr lang="en-GB" sz="1800">
                <a:latin typeface="Arial"/>
                <a:ea typeface="Arial"/>
                <a:cs typeface="Arial"/>
                <a:sym typeface="Arial"/>
              </a:rPr>
              <a:t>two</a:t>
            </a:r>
            <a:endParaRPr sz="1800">
              <a:latin typeface="Arial"/>
              <a:ea typeface="Arial"/>
              <a:cs typeface="Arial"/>
              <a:sym typeface="Arial"/>
            </a:endParaRPr>
          </a:p>
        </p:txBody>
      </p:sp>
      <p:grpSp>
        <p:nvGrpSpPr>
          <p:cNvPr id="241" name="Google Shape;241;p28"/>
          <p:cNvGrpSpPr/>
          <p:nvPr/>
        </p:nvGrpSpPr>
        <p:grpSpPr>
          <a:xfrm>
            <a:off x="2819400" y="4180284"/>
            <a:ext cx="3962400" cy="292894"/>
            <a:chOff x="2819400" y="5573712"/>
            <a:chExt cx="3962400" cy="390525"/>
          </a:xfrm>
        </p:grpSpPr>
        <p:sp>
          <p:nvSpPr>
            <p:cNvPr id="242" name="Google Shape;242;p28"/>
            <p:cNvSpPr/>
            <p:nvPr/>
          </p:nvSpPr>
          <p:spPr>
            <a:xfrm>
              <a:off x="5791200" y="5573712"/>
              <a:ext cx="457200" cy="384175"/>
            </a:xfrm>
            <a:custGeom>
              <a:rect b="b" l="l" r="r" t="t"/>
              <a:pathLst>
                <a:path extrusionOk="0" h="384175" w="457200">
                  <a:moveTo>
                    <a:pt x="0" y="384175"/>
                  </a:moveTo>
                  <a:lnTo>
                    <a:pt x="457200" y="384175"/>
                  </a:lnTo>
                  <a:lnTo>
                    <a:pt x="457200"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3" name="Google Shape;243;p28"/>
            <p:cNvSpPr/>
            <p:nvPr/>
          </p:nvSpPr>
          <p:spPr>
            <a:xfrm>
              <a:off x="5937250" y="5648325"/>
              <a:ext cx="165100" cy="1651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4" name="Google Shape;244;p28"/>
            <p:cNvSpPr/>
            <p:nvPr/>
          </p:nvSpPr>
          <p:spPr>
            <a:xfrm>
              <a:off x="6019800" y="5667375"/>
              <a:ext cx="762000" cy="127000"/>
            </a:xfrm>
            <a:custGeom>
              <a:rect b="b" l="l" r="r" t="t"/>
              <a:pathLst>
                <a:path extrusionOk="0" h="127000" w="762000">
                  <a:moveTo>
                    <a:pt x="635000" y="0"/>
                  </a:moveTo>
                  <a:lnTo>
                    <a:pt x="635000" y="127000"/>
                  </a:lnTo>
                  <a:lnTo>
                    <a:pt x="749300" y="69850"/>
                  </a:lnTo>
                  <a:lnTo>
                    <a:pt x="647700" y="69850"/>
                  </a:lnTo>
                  <a:lnTo>
                    <a:pt x="647700" y="57150"/>
                  </a:lnTo>
                  <a:lnTo>
                    <a:pt x="749300" y="57150"/>
                  </a:lnTo>
                  <a:lnTo>
                    <a:pt x="635000" y="0"/>
                  </a:lnTo>
                  <a:close/>
                </a:path>
                <a:path extrusionOk="0" h="127000" w="762000">
                  <a:moveTo>
                    <a:pt x="635000" y="57150"/>
                  </a:moveTo>
                  <a:lnTo>
                    <a:pt x="0" y="57150"/>
                  </a:lnTo>
                  <a:lnTo>
                    <a:pt x="0" y="69850"/>
                  </a:lnTo>
                  <a:lnTo>
                    <a:pt x="635000" y="69850"/>
                  </a:lnTo>
                  <a:lnTo>
                    <a:pt x="635000" y="57150"/>
                  </a:lnTo>
                  <a:close/>
                </a:path>
                <a:path extrusionOk="0" h="127000" w="762000">
                  <a:moveTo>
                    <a:pt x="749300" y="57150"/>
                  </a:moveTo>
                  <a:lnTo>
                    <a:pt x="647700" y="57150"/>
                  </a:lnTo>
                  <a:lnTo>
                    <a:pt x="647700" y="69850"/>
                  </a:lnTo>
                  <a:lnTo>
                    <a:pt x="749300" y="69850"/>
                  </a:lnTo>
                  <a:lnTo>
                    <a:pt x="762000" y="63500"/>
                  </a:lnTo>
                  <a:lnTo>
                    <a:pt x="749300" y="571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5" name="Google Shape;245;p28"/>
            <p:cNvSpPr/>
            <p:nvPr/>
          </p:nvSpPr>
          <p:spPr>
            <a:xfrm>
              <a:off x="2819400" y="5580062"/>
              <a:ext cx="989330" cy="384175"/>
            </a:xfrm>
            <a:custGeom>
              <a:rect b="b" l="l" r="r" t="t"/>
              <a:pathLst>
                <a:path extrusionOk="0" h="384175" w="989329">
                  <a:moveTo>
                    <a:pt x="0" y="384175"/>
                  </a:moveTo>
                  <a:lnTo>
                    <a:pt x="989012" y="384175"/>
                  </a:lnTo>
                  <a:lnTo>
                    <a:pt x="989012"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46" name="Google Shape;246;p28"/>
          <p:cNvSpPr txBox="1"/>
          <p:nvPr/>
        </p:nvSpPr>
        <p:spPr>
          <a:xfrm>
            <a:off x="2819400" y="4185047"/>
            <a:ext cx="989965" cy="288131"/>
          </a:xfrm>
          <a:prstGeom prst="rect">
            <a:avLst/>
          </a:prstGeom>
          <a:noFill/>
          <a:ln cap="flat" cmpd="sng" w="14275">
            <a:solidFill>
              <a:srgbClr val="000000"/>
            </a:solidFill>
            <a:prstDash val="solid"/>
            <a:round/>
            <a:headEnd len="sm" w="sm" type="none"/>
            <a:tailEnd len="sm" w="sm" type="none"/>
          </a:ln>
        </p:spPr>
        <p:txBody>
          <a:bodyPr anchorCtr="0" anchor="t" bIns="0" lIns="0" spcFirstLastPara="1" rIns="0" wrap="square" tIns="41900">
            <a:noAutofit/>
          </a:bodyPr>
          <a:lstStyle/>
          <a:p>
            <a:pPr indent="0" lvl="0" marL="306705" marR="0" rtl="0" algn="l">
              <a:lnSpc>
                <a:spcPct val="100000"/>
              </a:lnSpc>
              <a:spcBef>
                <a:spcPts val="0"/>
              </a:spcBef>
              <a:spcAft>
                <a:spcPts val="0"/>
              </a:spcAft>
              <a:buNone/>
            </a:pPr>
            <a:r>
              <a:rPr lang="en-GB" sz="1800">
                <a:latin typeface="Arial"/>
                <a:ea typeface="Arial"/>
                <a:cs typeface="Arial"/>
                <a:sym typeface="Arial"/>
              </a:rPr>
              <a:t>one</a:t>
            </a:r>
            <a:endParaRPr sz="1800">
              <a:latin typeface="Arial"/>
              <a:ea typeface="Arial"/>
              <a:cs typeface="Arial"/>
              <a:sym typeface="Arial"/>
            </a:endParaRPr>
          </a:p>
        </p:txBody>
      </p:sp>
      <p:grpSp>
        <p:nvGrpSpPr>
          <p:cNvPr id="247" name="Google Shape;247;p28"/>
          <p:cNvGrpSpPr/>
          <p:nvPr/>
        </p:nvGrpSpPr>
        <p:grpSpPr>
          <a:xfrm>
            <a:off x="2057400" y="3669506"/>
            <a:ext cx="2743200" cy="802481"/>
            <a:chOff x="2057400" y="4892675"/>
            <a:chExt cx="2743200" cy="1069975"/>
          </a:xfrm>
        </p:grpSpPr>
        <p:sp>
          <p:nvSpPr>
            <p:cNvPr id="248" name="Google Shape;248;p28"/>
            <p:cNvSpPr/>
            <p:nvPr/>
          </p:nvSpPr>
          <p:spPr>
            <a:xfrm>
              <a:off x="3810000" y="5578475"/>
              <a:ext cx="457200" cy="384175"/>
            </a:xfrm>
            <a:custGeom>
              <a:rect b="b" l="l" r="r" t="t"/>
              <a:pathLst>
                <a:path extrusionOk="0" h="384175" w="457200">
                  <a:moveTo>
                    <a:pt x="0" y="384175"/>
                  </a:moveTo>
                  <a:lnTo>
                    <a:pt x="457200" y="384175"/>
                  </a:lnTo>
                  <a:lnTo>
                    <a:pt x="457200"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9" name="Google Shape;249;p28"/>
            <p:cNvSpPr/>
            <p:nvPr/>
          </p:nvSpPr>
          <p:spPr>
            <a:xfrm>
              <a:off x="3956050" y="5653087"/>
              <a:ext cx="165100" cy="1651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0" name="Google Shape;250;p28"/>
            <p:cNvSpPr/>
            <p:nvPr/>
          </p:nvSpPr>
          <p:spPr>
            <a:xfrm>
              <a:off x="4038600" y="5672137"/>
              <a:ext cx="762000" cy="127000"/>
            </a:xfrm>
            <a:custGeom>
              <a:rect b="b" l="l" r="r" t="t"/>
              <a:pathLst>
                <a:path extrusionOk="0" h="127000" w="762000">
                  <a:moveTo>
                    <a:pt x="635000" y="0"/>
                  </a:moveTo>
                  <a:lnTo>
                    <a:pt x="635000" y="127000"/>
                  </a:lnTo>
                  <a:lnTo>
                    <a:pt x="749300" y="69850"/>
                  </a:lnTo>
                  <a:lnTo>
                    <a:pt x="647700" y="69850"/>
                  </a:lnTo>
                  <a:lnTo>
                    <a:pt x="647700" y="57150"/>
                  </a:lnTo>
                  <a:lnTo>
                    <a:pt x="749300" y="57150"/>
                  </a:lnTo>
                  <a:lnTo>
                    <a:pt x="635000" y="0"/>
                  </a:lnTo>
                  <a:close/>
                </a:path>
                <a:path extrusionOk="0" h="127000" w="762000">
                  <a:moveTo>
                    <a:pt x="635000" y="57150"/>
                  </a:moveTo>
                  <a:lnTo>
                    <a:pt x="0" y="57150"/>
                  </a:lnTo>
                  <a:lnTo>
                    <a:pt x="0" y="69850"/>
                  </a:lnTo>
                  <a:lnTo>
                    <a:pt x="635000" y="69850"/>
                  </a:lnTo>
                  <a:lnTo>
                    <a:pt x="635000" y="57150"/>
                  </a:lnTo>
                  <a:close/>
                </a:path>
                <a:path extrusionOk="0" h="127000" w="762000">
                  <a:moveTo>
                    <a:pt x="749300" y="57150"/>
                  </a:moveTo>
                  <a:lnTo>
                    <a:pt x="647700" y="57150"/>
                  </a:lnTo>
                  <a:lnTo>
                    <a:pt x="647700" y="69850"/>
                  </a:lnTo>
                  <a:lnTo>
                    <a:pt x="749300" y="69850"/>
                  </a:lnTo>
                  <a:lnTo>
                    <a:pt x="762000" y="63500"/>
                  </a:lnTo>
                  <a:lnTo>
                    <a:pt x="749300" y="571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1" name="Google Shape;251;p28"/>
            <p:cNvSpPr/>
            <p:nvPr/>
          </p:nvSpPr>
          <p:spPr>
            <a:xfrm>
              <a:off x="2203450" y="4962525"/>
              <a:ext cx="165100" cy="165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2" name="Google Shape;252;p28"/>
            <p:cNvSpPr/>
            <p:nvPr/>
          </p:nvSpPr>
          <p:spPr>
            <a:xfrm>
              <a:off x="2057400" y="4892675"/>
              <a:ext cx="457200" cy="381000"/>
            </a:xfrm>
            <a:custGeom>
              <a:rect b="b" l="l" r="r" t="t"/>
              <a:pathLst>
                <a:path extrusionOk="0" h="381000" w="457200">
                  <a:moveTo>
                    <a:pt x="0" y="381000"/>
                  </a:moveTo>
                  <a:lnTo>
                    <a:pt x="457200" y="381000"/>
                  </a:lnTo>
                  <a:lnTo>
                    <a:pt x="457200" y="0"/>
                  </a:lnTo>
                  <a:lnTo>
                    <a:pt x="0" y="0"/>
                  </a:lnTo>
                  <a:lnTo>
                    <a:pt x="0" y="38100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53" name="Google Shape;253;p28"/>
          <p:cNvSpPr txBox="1"/>
          <p:nvPr/>
        </p:nvSpPr>
        <p:spPr>
          <a:xfrm>
            <a:off x="472440" y="1175956"/>
            <a:ext cx="7446009" cy="2744152"/>
          </a:xfrm>
          <a:prstGeom prst="rect">
            <a:avLst/>
          </a:prstGeom>
          <a:noFill/>
          <a:ln>
            <a:noFill/>
          </a:ln>
        </p:spPr>
        <p:txBody>
          <a:bodyPr anchorCtr="0" anchor="t" bIns="0" lIns="0" spcFirstLastPara="1" rIns="0" wrap="square" tIns="12050">
            <a:noAutofit/>
          </a:bodyPr>
          <a:lstStyle/>
          <a:p>
            <a:pPr indent="0" lvl="0" marL="76200" marR="0" rtl="0" algn="l">
              <a:lnSpc>
                <a:spcPct val="100000"/>
              </a:lnSpc>
              <a:spcBef>
                <a:spcPts val="0"/>
              </a:spcBef>
              <a:spcAft>
                <a:spcPts val="0"/>
              </a:spcAft>
              <a:buNone/>
            </a:pPr>
            <a:r>
              <a:rPr lang="en-GB" sz="2600">
                <a:latin typeface="Times New Roman"/>
                <a:ea typeface="Times New Roman"/>
                <a:cs typeface="Times New Roman"/>
                <a:sym typeface="Times New Roman"/>
              </a:rPr>
              <a:t>Here we apply 2 steps:-</a:t>
            </a:r>
            <a:endParaRPr sz="2600">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2600">
              <a:latin typeface="Times New Roman"/>
              <a:ea typeface="Times New Roman"/>
              <a:cs typeface="Times New Roman"/>
              <a:sym typeface="Times New Roman"/>
            </a:endParaRPr>
          </a:p>
          <a:p>
            <a:pPr indent="-271146" lvl="0" marL="349885" marR="68580" rtl="0" algn="l">
              <a:lnSpc>
                <a:spcPct val="107857"/>
              </a:lnSpc>
              <a:spcBef>
                <a:spcPts val="0"/>
              </a:spcBef>
              <a:spcAft>
                <a:spcPts val="0"/>
              </a:spcAft>
              <a:buClr>
                <a:srgbClr val="0AD0D9"/>
              </a:buClr>
              <a:buSzPts val="2600"/>
              <a:buFont typeface="Noto Sans Symbols"/>
              <a:buChar char="▪"/>
            </a:pPr>
            <a:r>
              <a:rPr lang="en-GB" sz="2600">
                <a:solidFill>
                  <a:srgbClr val="03485C"/>
                </a:solidFill>
                <a:latin typeface="Times New Roman"/>
                <a:ea typeface="Times New Roman"/>
                <a:cs typeface="Times New Roman"/>
                <a:sym typeface="Times New Roman"/>
              </a:rPr>
              <a:t>Making the start pointer point towards the 2</a:t>
            </a:r>
            <a:r>
              <a:rPr baseline="30000" lang="en-GB" sz="2600">
                <a:solidFill>
                  <a:srgbClr val="03485C"/>
                </a:solidFill>
                <a:latin typeface="Times New Roman"/>
                <a:ea typeface="Times New Roman"/>
                <a:cs typeface="Times New Roman"/>
                <a:sym typeface="Times New Roman"/>
              </a:rPr>
              <a:t>nd </a:t>
            </a:r>
            <a:r>
              <a:rPr lang="en-GB" sz="2600">
                <a:solidFill>
                  <a:srgbClr val="03485C"/>
                </a:solidFill>
                <a:latin typeface="Times New Roman"/>
                <a:ea typeface="Times New Roman"/>
                <a:cs typeface="Times New Roman"/>
                <a:sym typeface="Times New Roman"/>
              </a:rPr>
              <a:t> node</a:t>
            </a:r>
            <a:endParaRPr sz="2600">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0AD0D9"/>
              </a:buClr>
              <a:buSzPts val="3450"/>
              <a:buFont typeface="Noto Sans Symbols"/>
              <a:buNone/>
            </a:pPr>
            <a:r>
              <a:t/>
            </a:r>
            <a:endParaRPr sz="2600">
              <a:latin typeface="Times New Roman"/>
              <a:ea typeface="Times New Roman"/>
              <a:cs typeface="Times New Roman"/>
              <a:sym typeface="Times New Roman"/>
            </a:endParaRPr>
          </a:p>
          <a:p>
            <a:pPr indent="-271146" lvl="0" marL="350520" marR="0" rtl="0" algn="l">
              <a:lnSpc>
                <a:spcPct val="100000"/>
              </a:lnSpc>
              <a:spcBef>
                <a:spcPts val="0"/>
              </a:spcBef>
              <a:spcAft>
                <a:spcPts val="0"/>
              </a:spcAft>
              <a:buClr>
                <a:srgbClr val="0AD0D9"/>
              </a:buClr>
              <a:buSzPts val="2600"/>
              <a:buFont typeface="Noto Sans Symbols"/>
              <a:buChar char="▪"/>
            </a:pPr>
            <a:r>
              <a:rPr lang="en-GB" sz="2600">
                <a:solidFill>
                  <a:srgbClr val="03485C"/>
                </a:solidFill>
                <a:latin typeface="Times New Roman"/>
                <a:ea typeface="Times New Roman"/>
                <a:cs typeface="Times New Roman"/>
                <a:sym typeface="Times New Roman"/>
              </a:rPr>
              <a:t>Deleting the first node using </a:t>
            </a:r>
            <a:r>
              <a:rPr lang="en-GB" sz="2600">
                <a:solidFill>
                  <a:srgbClr val="00AF50"/>
                </a:solidFill>
                <a:latin typeface="Times New Roman"/>
                <a:ea typeface="Times New Roman"/>
                <a:cs typeface="Times New Roman"/>
                <a:sym typeface="Times New Roman"/>
              </a:rPr>
              <a:t>delete </a:t>
            </a:r>
            <a:r>
              <a:rPr lang="en-GB" sz="2600">
                <a:solidFill>
                  <a:srgbClr val="03485C"/>
                </a:solidFill>
                <a:latin typeface="Times New Roman"/>
                <a:ea typeface="Times New Roman"/>
                <a:cs typeface="Times New Roman"/>
                <a:sym typeface="Times New Roman"/>
              </a:rPr>
              <a:t>keyword</a:t>
            </a:r>
            <a:endParaRPr sz="26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4600">
              <a:latin typeface="Times New Roman"/>
              <a:ea typeface="Times New Roman"/>
              <a:cs typeface="Times New Roman"/>
              <a:sym typeface="Times New Roman"/>
            </a:endParaRPr>
          </a:p>
          <a:p>
            <a:pPr indent="0" lvl="0" marL="583565" marR="0" rtl="0" algn="l">
              <a:lnSpc>
                <a:spcPct val="100000"/>
              </a:lnSpc>
              <a:spcBef>
                <a:spcPts val="0"/>
              </a:spcBef>
              <a:spcAft>
                <a:spcPts val="0"/>
              </a:spcAft>
              <a:buNone/>
            </a:pPr>
            <a:r>
              <a:rPr lang="en-GB" sz="2000">
                <a:solidFill>
                  <a:srgbClr val="009DD9"/>
                </a:solidFill>
                <a:latin typeface="Arial"/>
                <a:ea typeface="Arial"/>
                <a:cs typeface="Arial"/>
                <a:sym typeface="Arial"/>
              </a:rPr>
              <a:t>start</a:t>
            </a:r>
            <a:endParaRPr sz="2000">
              <a:latin typeface="Arial"/>
              <a:ea typeface="Arial"/>
              <a:cs typeface="Arial"/>
              <a:sym typeface="Arial"/>
            </a:endParaRPr>
          </a:p>
        </p:txBody>
      </p:sp>
      <p:sp>
        <p:nvSpPr>
          <p:cNvPr id="254" name="Google Shape;254;p28"/>
          <p:cNvSpPr/>
          <p:nvPr/>
        </p:nvSpPr>
        <p:spPr>
          <a:xfrm>
            <a:off x="2279269" y="3766852"/>
            <a:ext cx="2521585" cy="410051"/>
          </a:xfrm>
          <a:custGeom>
            <a:rect b="b" l="l" r="r" t="t"/>
            <a:pathLst>
              <a:path extrusionOk="0" h="546735" w="2521585">
                <a:moveTo>
                  <a:pt x="394081" y="4318"/>
                </a:moveTo>
                <a:lnTo>
                  <a:pt x="355981" y="4191"/>
                </a:lnTo>
                <a:lnTo>
                  <a:pt x="247650" y="4191"/>
                </a:lnTo>
                <a:lnTo>
                  <a:pt x="214122" y="4318"/>
                </a:lnTo>
                <a:lnTo>
                  <a:pt x="394081" y="4318"/>
                </a:lnTo>
                <a:close/>
              </a:path>
              <a:path extrusionOk="0" h="546735" w="2521585">
                <a:moveTo>
                  <a:pt x="2521331" y="546481"/>
                </a:moveTo>
                <a:lnTo>
                  <a:pt x="2495042" y="474853"/>
                </a:lnTo>
                <a:lnTo>
                  <a:pt x="2472436" y="413258"/>
                </a:lnTo>
                <a:lnTo>
                  <a:pt x="2435644" y="452247"/>
                </a:lnTo>
                <a:lnTo>
                  <a:pt x="2417064" y="433832"/>
                </a:lnTo>
                <a:lnTo>
                  <a:pt x="2390902" y="407416"/>
                </a:lnTo>
                <a:lnTo>
                  <a:pt x="2362962" y="380111"/>
                </a:lnTo>
                <a:lnTo>
                  <a:pt x="2333752" y="352171"/>
                </a:lnTo>
                <a:lnTo>
                  <a:pt x="2302764" y="324231"/>
                </a:lnTo>
                <a:lnTo>
                  <a:pt x="2270252" y="296418"/>
                </a:lnTo>
                <a:lnTo>
                  <a:pt x="2236089" y="269367"/>
                </a:lnTo>
                <a:lnTo>
                  <a:pt x="2200148" y="243459"/>
                </a:lnTo>
                <a:lnTo>
                  <a:pt x="2162556" y="218821"/>
                </a:lnTo>
                <a:lnTo>
                  <a:pt x="2123186" y="196342"/>
                </a:lnTo>
                <a:lnTo>
                  <a:pt x="2081911" y="175895"/>
                </a:lnTo>
                <a:lnTo>
                  <a:pt x="2038731" y="158115"/>
                </a:lnTo>
                <a:lnTo>
                  <a:pt x="1993646" y="142621"/>
                </a:lnTo>
                <a:lnTo>
                  <a:pt x="1946529" y="128524"/>
                </a:lnTo>
                <a:lnTo>
                  <a:pt x="1897253" y="115697"/>
                </a:lnTo>
                <a:lnTo>
                  <a:pt x="1846072" y="104013"/>
                </a:lnTo>
                <a:lnTo>
                  <a:pt x="1793113" y="93599"/>
                </a:lnTo>
                <a:lnTo>
                  <a:pt x="1738503" y="84074"/>
                </a:lnTo>
                <a:lnTo>
                  <a:pt x="1682369" y="75438"/>
                </a:lnTo>
                <a:lnTo>
                  <a:pt x="1624965" y="67564"/>
                </a:lnTo>
                <a:lnTo>
                  <a:pt x="1566291" y="60452"/>
                </a:lnTo>
                <a:lnTo>
                  <a:pt x="1445768" y="48006"/>
                </a:lnTo>
                <a:lnTo>
                  <a:pt x="1132459" y="22225"/>
                </a:lnTo>
                <a:lnTo>
                  <a:pt x="994524" y="14351"/>
                </a:lnTo>
                <a:lnTo>
                  <a:pt x="840105" y="9271"/>
                </a:lnTo>
                <a:lnTo>
                  <a:pt x="676910" y="6096"/>
                </a:lnTo>
                <a:lnTo>
                  <a:pt x="122174" y="4318"/>
                </a:lnTo>
                <a:lnTo>
                  <a:pt x="69850" y="4191"/>
                </a:lnTo>
                <a:lnTo>
                  <a:pt x="25654" y="3937"/>
                </a:lnTo>
                <a:lnTo>
                  <a:pt x="17170" y="3721"/>
                </a:lnTo>
                <a:lnTo>
                  <a:pt x="13462" y="0"/>
                </a:lnTo>
                <a:lnTo>
                  <a:pt x="9855" y="3606"/>
                </a:lnTo>
                <a:lnTo>
                  <a:pt x="6858" y="3556"/>
                </a:lnTo>
                <a:lnTo>
                  <a:pt x="6807" y="6654"/>
                </a:lnTo>
                <a:lnTo>
                  <a:pt x="0" y="13462"/>
                </a:lnTo>
                <a:lnTo>
                  <a:pt x="6629" y="20104"/>
                </a:lnTo>
                <a:lnTo>
                  <a:pt x="6604" y="22606"/>
                </a:lnTo>
                <a:lnTo>
                  <a:pt x="9169" y="22644"/>
                </a:lnTo>
                <a:lnTo>
                  <a:pt x="443547" y="457009"/>
                </a:lnTo>
                <a:lnTo>
                  <a:pt x="405384" y="495173"/>
                </a:lnTo>
                <a:lnTo>
                  <a:pt x="540131" y="540131"/>
                </a:lnTo>
                <a:lnTo>
                  <a:pt x="515416" y="466090"/>
                </a:lnTo>
                <a:lnTo>
                  <a:pt x="495173" y="405384"/>
                </a:lnTo>
                <a:lnTo>
                  <a:pt x="456996" y="443560"/>
                </a:lnTo>
                <a:lnTo>
                  <a:pt x="36360" y="22910"/>
                </a:lnTo>
                <a:lnTo>
                  <a:pt x="69723" y="23241"/>
                </a:lnTo>
                <a:lnTo>
                  <a:pt x="97294" y="23253"/>
                </a:lnTo>
                <a:lnTo>
                  <a:pt x="122174" y="23368"/>
                </a:lnTo>
                <a:lnTo>
                  <a:pt x="214122" y="23368"/>
                </a:lnTo>
                <a:lnTo>
                  <a:pt x="231038" y="23304"/>
                </a:lnTo>
                <a:lnTo>
                  <a:pt x="394081" y="23368"/>
                </a:lnTo>
                <a:lnTo>
                  <a:pt x="676656" y="25146"/>
                </a:lnTo>
                <a:lnTo>
                  <a:pt x="918337" y="30480"/>
                </a:lnTo>
                <a:lnTo>
                  <a:pt x="1029970" y="35052"/>
                </a:lnTo>
                <a:lnTo>
                  <a:pt x="1098931" y="38989"/>
                </a:lnTo>
                <a:lnTo>
                  <a:pt x="1382649" y="61341"/>
                </a:lnTo>
                <a:lnTo>
                  <a:pt x="1504696" y="72898"/>
                </a:lnTo>
                <a:lnTo>
                  <a:pt x="1622679" y="86487"/>
                </a:lnTo>
                <a:lnTo>
                  <a:pt x="1679829" y="94234"/>
                </a:lnTo>
                <a:lnTo>
                  <a:pt x="1735582" y="102870"/>
                </a:lnTo>
                <a:lnTo>
                  <a:pt x="1789938" y="112268"/>
                </a:lnTo>
                <a:lnTo>
                  <a:pt x="1842389" y="122809"/>
                </a:lnTo>
                <a:lnTo>
                  <a:pt x="1893062" y="134366"/>
                </a:lnTo>
                <a:lnTo>
                  <a:pt x="1941703" y="147066"/>
                </a:lnTo>
                <a:lnTo>
                  <a:pt x="1988312" y="160909"/>
                </a:lnTo>
                <a:lnTo>
                  <a:pt x="2032381" y="176149"/>
                </a:lnTo>
                <a:lnTo>
                  <a:pt x="2074291" y="193421"/>
                </a:lnTo>
                <a:lnTo>
                  <a:pt x="2114423" y="213233"/>
                </a:lnTo>
                <a:lnTo>
                  <a:pt x="2153031" y="235458"/>
                </a:lnTo>
                <a:lnTo>
                  <a:pt x="2189861" y="259461"/>
                </a:lnTo>
                <a:lnTo>
                  <a:pt x="2224913" y="284861"/>
                </a:lnTo>
                <a:lnTo>
                  <a:pt x="2258441" y="311404"/>
                </a:lnTo>
                <a:lnTo>
                  <a:pt x="2290445" y="338709"/>
                </a:lnTo>
                <a:lnTo>
                  <a:pt x="2320925" y="366268"/>
                </a:lnTo>
                <a:lnTo>
                  <a:pt x="2349881" y="393827"/>
                </a:lnTo>
                <a:lnTo>
                  <a:pt x="2377440" y="421005"/>
                </a:lnTo>
                <a:lnTo>
                  <a:pt x="2403602" y="447294"/>
                </a:lnTo>
                <a:lnTo>
                  <a:pt x="2422575" y="466102"/>
                </a:lnTo>
                <a:lnTo>
                  <a:pt x="2385314" y="505587"/>
                </a:lnTo>
                <a:lnTo>
                  <a:pt x="2521331" y="54648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8" name="Shape 258"/>
        <p:cNvGrpSpPr/>
        <p:nvPr/>
      </p:nvGrpSpPr>
      <p:grpSpPr>
        <a:xfrm>
          <a:off x="0" y="0"/>
          <a:ext cx="0" cy="0"/>
          <a:chOff x="0" y="0"/>
          <a:chExt cx="0" cy="0"/>
        </a:xfrm>
      </p:grpSpPr>
      <p:grpSp>
        <p:nvGrpSpPr>
          <p:cNvPr id="259" name="Google Shape;259;p29"/>
          <p:cNvGrpSpPr/>
          <p:nvPr/>
        </p:nvGrpSpPr>
        <p:grpSpPr>
          <a:xfrm>
            <a:off x="0" y="0"/>
            <a:ext cx="9144000" cy="5143500"/>
            <a:chOff x="0" y="0"/>
            <a:chExt cx="9144000" cy="6858000"/>
          </a:xfrm>
        </p:grpSpPr>
        <p:sp>
          <p:nvSpPr>
            <p:cNvPr id="260" name="Google Shape;260;p29"/>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1" name="Google Shape;261;p29"/>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2" name="Google Shape;262;p29"/>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63" name="Google Shape;263;p29"/>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4" name="Google Shape;264;p29"/>
          <p:cNvSpPr/>
          <p:nvPr/>
        </p:nvSpPr>
        <p:spPr>
          <a:xfrm>
            <a:off x="2279269" y="1880902"/>
            <a:ext cx="540385" cy="405289"/>
          </a:xfrm>
          <a:custGeom>
            <a:rect b="b" l="l" r="r" t="t"/>
            <a:pathLst>
              <a:path extrusionOk="0" h="540385" w="540385">
                <a:moveTo>
                  <a:pt x="443547" y="457009"/>
                </a:moveTo>
                <a:lnTo>
                  <a:pt x="405383" y="495172"/>
                </a:lnTo>
                <a:lnTo>
                  <a:pt x="540131" y="540130"/>
                </a:lnTo>
                <a:lnTo>
                  <a:pt x="515427" y="466089"/>
                </a:lnTo>
                <a:lnTo>
                  <a:pt x="452628" y="466089"/>
                </a:lnTo>
                <a:lnTo>
                  <a:pt x="443547" y="457009"/>
                </a:lnTo>
                <a:close/>
              </a:path>
              <a:path extrusionOk="0" h="540385" w="540385">
                <a:moveTo>
                  <a:pt x="457009" y="443547"/>
                </a:moveTo>
                <a:lnTo>
                  <a:pt x="443547" y="457009"/>
                </a:lnTo>
                <a:lnTo>
                  <a:pt x="452628" y="466089"/>
                </a:lnTo>
                <a:lnTo>
                  <a:pt x="466089" y="452627"/>
                </a:lnTo>
                <a:lnTo>
                  <a:pt x="457009" y="443547"/>
                </a:lnTo>
                <a:close/>
              </a:path>
              <a:path extrusionOk="0" h="540385" w="540385">
                <a:moveTo>
                  <a:pt x="495173" y="405383"/>
                </a:moveTo>
                <a:lnTo>
                  <a:pt x="457009" y="443547"/>
                </a:lnTo>
                <a:lnTo>
                  <a:pt x="466089" y="452627"/>
                </a:lnTo>
                <a:lnTo>
                  <a:pt x="452628" y="466089"/>
                </a:lnTo>
                <a:lnTo>
                  <a:pt x="515427" y="466089"/>
                </a:lnTo>
                <a:lnTo>
                  <a:pt x="495173" y="405383"/>
                </a:lnTo>
                <a:close/>
              </a:path>
              <a:path extrusionOk="0" h="540385" w="540385">
                <a:moveTo>
                  <a:pt x="13462" y="0"/>
                </a:moveTo>
                <a:lnTo>
                  <a:pt x="0" y="13461"/>
                </a:lnTo>
                <a:lnTo>
                  <a:pt x="443547" y="457009"/>
                </a:lnTo>
                <a:lnTo>
                  <a:pt x="457009" y="443547"/>
                </a:lnTo>
                <a:lnTo>
                  <a:pt x="1346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5" name="Google Shape;265;p29"/>
          <p:cNvSpPr txBox="1"/>
          <p:nvPr/>
        </p:nvSpPr>
        <p:spPr>
          <a:xfrm>
            <a:off x="612140" y="753046"/>
            <a:ext cx="6012180" cy="3311366"/>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0A5294"/>
                </a:solidFill>
                <a:latin typeface="Times New Roman"/>
                <a:ea typeface="Times New Roman"/>
                <a:cs typeface="Times New Roman"/>
                <a:sym typeface="Times New Roman"/>
              </a:rPr>
              <a:t>void del_first()</a:t>
            </a:r>
            <a:endParaRPr sz="24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400">
                <a:solidFill>
                  <a:srgbClr val="0A5294"/>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83819" lvl="0" marL="461009" marR="992505" rtl="0" algn="l">
              <a:lnSpc>
                <a:spcPct val="100000"/>
              </a:lnSpc>
              <a:spcBef>
                <a:spcPts val="0"/>
              </a:spcBef>
              <a:spcAft>
                <a:spcPts val="0"/>
              </a:spcAft>
              <a:buNone/>
            </a:pPr>
            <a:r>
              <a:rPr lang="en-GB" sz="2400">
                <a:solidFill>
                  <a:srgbClr val="0A5294"/>
                </a:solidFill>
                <a:latin typeface="Times New Roman"/>
                <a:ea typeface="Times New Roman"/>
                <a:cs typeface="Times New Roman"/>
                <a:sym typeface="Times New Roman"/>
              </a:rPr>
              <a:t>if(start==NULL)  cout&lt;&lt;”\nError……List is empty\n”;  else</a:t>
            </a:r>
            <a:endParaRPr sz="2400">
              <a:latin typeface="Times New Roman"/>
              <a:ea typeface="Times New Roman"/>
              <a:cs typeface="Times New Roman"/>
              <a:sym typeface="Times New Roman"/>
            </a:endParaRPr>
          </a:p>
          <a:p>
            <a:pPr indent="0" lvl="0" marL="468630" marR="0" rtl="0" algn="l">
              <a:lnSpc>
                <a:spcPct val="100000"/>
              </a:lnSpc>
              <a:spcBef>
                <a:spcPts val="0"/>
              </a:spcBef>
              <a:spcAft>
                <a:spcPts val="0"/>
              </a:spcAft>
              <a:buNone/>
            </a:pPr>
            <a:r>
              <a:rPr lang="en-GB" sz="2400">
                <a:solidFill>
                  <a:srgbClr val="0A5294"/>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7620" lvl="0" marL="613410" marR="2983230" rtl="0" algn="just">
              <a:lnSpc>
                <a:spcPct val="100000"/>
              </a:lnSpc>
              <a:spcBef>
                <a:spcPts val="0"/>
              </a:spcBef>
              <a:spcAft>
                <a:spcPts val="0"/>
              </a:spcAft>
              <a:buNone/>
            </a:pPr>
            <a:r>
              <a:rPr lang="en-GB" sz="2400">
                <a:solidFill>
                  <a:srgbClr val="0A5294"/>
                </a:solidFill>
                <a:latin typeface="Times New Roman"/>
                <a:ea typeface="Times New Roman"/>
                <a:cs typeface="Times New Roman"/>
                <a:sym typeface="Times New Roman"/>
              </a:rPr>
              <a:t>node* temp=start;  start=temp-&gt;link;  delete temp;</a:t>
            </a:r>
            <a:endParaRPr sz="2400">
              <a:latin typeface="Times New Roman"/>
              <a:ea typeface="Times New Roman"/>
              <a:cs typeface="Times New Roman"/>
              <a:sym typeface="Times New Roman"/>
            </a:endParaRPr>
          </a:p>
          <a:p>
            <a:pPr indent="0" lvl="0" marL="12700" marR="0" rtl="0" algn="just">
              <a:lnSpc>
                <a:spcPct val="100000"/>
              </a:lnSpc>
              <a:spcBef>
                <a:spcPts val="5"/>
              </a:spcBef>
              <a:spcAft>
                <a:spcPts val="0"/>
              </a:spcAft>
              <a:buNone/>
            </a:pPr>
            <a:r>
              <a:rPr lang="en-GB" sz="2400">
                <a:solidFill>
                  <a:srgbClr val="0A5294"/>
                </a:solidFill>
                <a:latin typeface="Times New Roman"/>
                <a:ea typeface="Times New Roman"/>
                <a:cs typeface="Times New Roman"/>
                <a:sym typeface="Times New Roman"/>
              </a:rPr>
              <a:t>cout&lt;&lt;”\nFirst node deleted successfully….!!!”;</a:t>
            </a:r>
            <a:endParaRPr sz="2400">
              <a:latin typeface="Times New Roman"/>
              <a:ea typeface="Times New Roman"/>
              <a:cs typeface="Times New Roman"/>
              <a:sym typeface="Times New Roman"/>
            </a:endParaRPr>
          </a:p>
          <a:p>
            <a:pPr indent="0" lvl="0" marL="468630" marR="0" rtl="0" algn="l">
              <a:lnSpc>
                <a:spcPct val="100000"/>
              </a:lnSpc>
              <a:spcBef>
                <a:spcPts val="0"/>
              </a:spcBef>
              <a:spcAft>
                <a:spcPts val="0"/>
              </a:spcAft>
              <a:buNone/>
            </a:pPr>
            <a:r>
              <a:rPr lang="en-GB" sz="2400">
                <a:solidFill>
                  <a:srgbClr val="0A5294"/>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400">
                <a:solidFill>
                  <a:srgbClr val="0A5294"/>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9" name="Shape 269"/>
        <p:cNvGrpSpPr/>
        <p:nvPr/>
      </p:nvGrpSpPr>
      <p:grpSpPr>
        <a:xfrm>
          <a:off x="0" y="0"/>
          <a:ext cx="0" cy="0"/>
          <a:chOff x="0" y="0"/>
          <a:chExt cx="0" cy="0"/>
        </a:xfrm>
      </p:grpSpPr>
      <p:grpSp>
        <p:nvGrpSpPr>
          <p:cNvPr id="270" name="Google Shape;270;p30"/>
          <p:cNvGrpSpPr/>
          <p:nvPr/>
        </p:nvGrpSpPr>
        <p:grpSpPr>
          <a:xfrm>
            <a:off x="0" y="0"/>
            <a:ext cx="9144000" cy="5143500"/>
            <a:chOff x="0" y="0"/>
            <a:chExt cx="9144000" cy="6858000"/>
          </a:xfrm>
        </p:grpSpPr>
        <p:sp>
          <p:nvSpPr>
            <p:cNvPr id="271" name="Google Shape;271;p30"/>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2" name="Google Shape;272;p30"/>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3" name="Google Shape;273;p30"/>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74" name="Google Shape;274;p30"/>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5" name="Google Shape;275;p30"/>
          <p:cNvSpPr txBox="1"/>
          <p:nvPr>
            <p:ph type="title"/>
          </p:nvPr>
        </p:nvSpPr>
        <p:spPr>
          <a:xfrm>
            <a:off x="520700" y="188176"/>
            <a:ext cx="5695315" cy="591503"/>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GB" sz="4000"/>
              <a:t>Deleting the last node</a:t>
            </a:r>
            <a:endParaRPr sz="4000"/>
          </a:p>
        </p:txBody>
      </p:sp>
      <p:grpSp>
        <p:nvGrpSpPr>
          <p:cNvPr id="276" name="Google Shape;276;p30"/>
          <p:cNvGrpSpPr/>
          <p:nvPr/>
        </p:nvGrpSpPr>
        <p:grpSpPr>
          <a:xfrm>
            <a:off x="5791200" y="3886200"/>
            <a:ext cx="1295400" cy="514350"/>
            <a:chOff x="5791200" y="5181600"/>
            <a:chExt cx="1295400" cy="685800"/>
          </a:xfrm>
        </p:grpSpPr>
        <p:sp>
          <p:nvSpPr>
            <p:cNvPr id="277" name="Google Shape;277;p30"/>
            <p:cNvSpPr/>
            <p:nvPr/>
          </p:nvSpPr>
          <p:spPr>
            <a:xfrm>
              <a:off x="5791200" y="5181600"/>
              <a:ext cx="1295400" cy="685800"/>
            </a:xfrm>
            <a:custGeom>
              <a:rect b="b" l="l" r="r" t="t"/>
              <a:pathLst>
                <a:path extrusionOk="0" h="685800" w="1295400">
                  <a:moveTo>
                    <a:pt x="1295400" y="0"/>
                  </a:moveTo>
                  <a:lnTo>
                    <a:pt x="0" y="0"/>
                  </a:lnTo>
                  <a:lnTo>
                    <a:pt x="0" y="685800"/>
                  </a:lnTo>
                  <a:lnTo>
                    <a:pt x="1295400" y="685800"/>
                  </a:lnTo>
                  <a:lnTo>
                    <a:pt x="1295400" y="0"/>
                  </a:lnTo>
                  <a:close/>
                </a:path>
              </a:pathLst>
            </a:custGeom>
            <a:solidFill>
              <a:srgbClr val="CCFFFF">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8" name="Google Shape;278;p30"/>
            <p:cNvSpPr/>
            <p:nvPr/>
          </p:nvSpPr>
          <p:spPr>
            <a:xfrm>
              <a:off x="5791200" y="5181600"/>
              <a:ext cx="1295400" cy="685800"/>
            </a:xfrm>
            <a:custGeom>
              <a:rect b="b" l="l" r="r" t="t"/>
              <a:pathLst>
                <a:path extrusionOk="0" h="685800" w="1295400">
                  <a:moveTo>
                    <a:pt x="0" y="685800"/>
                  </a:moveTo>
                  <a:lnTo>
                    <a:pt x="1295400" y="685800"/>
                  </a:lnTo>
                  <a:lnTo>
                    <a:pt x="1295400" y="0"/>
                  </a:lnTo>
                  <a:lnTo>
                    <a:pt x="0" y="0"/>
                  </a:lnTo>
                  <a:lnTo>
                    <a:pt x="0" y="685800"/>
                  </a:lnTo>
                  <a:close/>
                </a:path>
              </a:pathLst>
            </a:custGeom>
            <a:noFill/>
            <a:ln cap="flat" cmpd="sng" w="12700">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79" name="Google Shape;279;p30"/>
          <p:cNvGrpSpPr/>
          <p:nvPr/>
        </p:nvGrpSpPr>
        <p:grpSpPr>
          <a:xfrm>
            <a:off x="1676400" y="3886200"/>
            <a:ext cx="3352800" cy="514350"/>
            <a:chOff x="1676400" y="5181600"/>
            <a:chExt cx="3352800" cy="685800"/>
          </a:xfrm>
        </p:grpSpPr>
        <p:sp>
          <p:nvSpPr>
            <p:cNvPr id="280" name="Google Shape;280;p30"/>
            <p:cNvSpPr/>
            <p:nvPr/>
          </p:nvSpPr>
          <p:spPr>
            <a:xfrm>
              <a:off x="3733800" y="5181600"/>
              <a:ext cx="1295400" cy="685800"/>
            </a:xfrm>
            <a:custGeom>
              <a:rect b="b" l="l" r="r" t="t"/>
              <a:pathLst>
                <a:path extrusionOk="0" h="685800" w="1295400">
                  <a:moveTo>
                    <a:pt x="1295400" y="0"/>
                  </a:moveTo>
                  <a:lnTo>
                    <a:pt x="0" y="0"/>
                  </a:lnTo>
                  <a:lnTo>
                    <a:pt x="0" y="685800"/>
                  </a:lnTo>
                  <a:lnTo>
                    <a:pt x="1295400" y="685800"/>
                  </a:lnTo>
                  <a:lnTo>
                    <a:pt x="1295400" y="0"/>
                  </a:lnTo>
                  <a:close/>
                </a:path>
              </a:pathLst>
            </a:custGeom>
            <a:solidFill>
              <a:srgbClr val="CCFFFF">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1" name="Google Shape;281;p30"/>
            <p:cNvSpPr/>
            <p:nvPr/>
          </p:nvSpPr>
          <p:spPr>
            <a:xfrm>
              <a:off x="3733800" y="5181600"/>
              <a:ext cx="1295400" cy="685800"/>
            </a:xfrm>
            <a:custGeom>
              <a:rect b="b" l="l" r="r" t="t"/>
              <a:pathLst>
                <a:path extrusionOk="0" h="685800" w="1295400">
                  <a:moveTo>
                    <a:pt x="0" y="685800"/>
                  </a:moveTo>
                  <a:lnTo>
                    <a:pt x="1295400" y="685800"/>
                  </a:lnTo>
                  <a:lnTo>
                    <a:pt x="1295400" y="0"/>
                  </a:lnTo>
                  <a:lnTo>
                    <a:pt x="0" y="0"/>
                  </a:lnTo>
                  <a:lnTo>
                    <a:pt x="0" y="685800"/>
                  </a:lnTo>
                  <a:close/>
                </a:path>
              </a:pathLst>
            </a:custGeom>
            <a:noFill/>
            <a:ln cap="flat" cmpd="sng" w="12700">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2" name="Google Shape;282;p30"/>
            <p:cNvSpPr/>
            <p:nvPr/>
          </p:nvSpPr>
          <p:spPr>
            <a:xfrm>
              <a:off x="1676400" y="5181600"/>
              <a:ext cx="1295400" cy="685800"/>
            </a:xfrm>
            <a:custGeom>
              <a:rect b="b" l="l" r="r" t="t"/>
              <a:pathLst>
                <a:path extrusionOk="0" h="685800" w="1295400">
                  <a:moveTo>
                    <a:pt x="1295400" y="0"/>
                  </a:moveTo>
                  <a:lnTo>
                    <a:pt x="0" y="0"/>
                  </a:lnTo>
                  <a:lnTo>
                    <a:pt x="0" y="685800"/>
                  </a:lnTo>
                  <a:lnTo>
                    <a:pt x="1295400" y="685800"/>
                  </a:lnTo>
                  <a:lnTo>
                    <a:pt x="1295400" y="0"/>
                  </a:lnTo>
                  <a:close/>
                </a:path>
              </a:pathLst>
            </a:custGeom>
            <a:solidFill>
              <a:srgbClr val="CCFFFF">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3" name="Google Shape;283;p30"/>
            <p:cNvSpPr/>
            <p:nvPr/>
          </p:nvSpPr>
          <p:spPr>
            <a:xfrm>
              <a:off x="1676400" y="5181600"/>
              <a:ext cx="1295400" cy="685800"/>
            </a:xfrm>
            <a:custGeom>
              <a:rect b="b" l="l" r="r" t="t"/>
              <a:pathLst>
                <a:path extrusionOk="0" h="685800" w="1295400">
                  <a:moveTo>
                    <a:pt x="0" y="685800"/>
                  </a:moveTo>
                  <a:lnTo>
                    <a:pt x="1295400" y="685800"/>
                  </a:lnTo>
                  <a:lnTo>
                    <a:pt x="1295400" y="0"/>
                  </a:lnTo>
                  <a:lnTo>
                    <a:pt x="0" y="0"/>
                  </a:lnTo>
                  <a:lnTo>
                    <a:pt x="0" y="685800"/>
                  </a:lnTo>
                  <a:close/>
                </a:path>
              </a:pathLst>
            </a:custGeom>
            <a:noFill/>
            <a:ln cap="flat" cmpd="sng" w="12700">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84" name="Google Shape;284;p30"/>
          <p:cNvSpPr txBox="1"/>
          <p:nvPr/>
        </p:nvSpPr>
        <p:spPr>
          <a:xfrm>
            <a:off x="1676400" y="3886200"/>
            <a:ext cx="5022850" cy="514350"/>
          </a:xfrm>
          <a:prstGeom prst="rect">
            <a:avLst/>
          </a:prstGeom>
          <a:solidFill>
            <a:srgbClr val="CCFFFF">
              <a:alpha val="49803"/>
            </a:srgbClr>
          </a:solidFill>
          <a:ln>
            <a:noFill/>
          </a:ln>
        </p:spPr>
        <p:txBody>
          <a:bodyPr anchorCtr="0" anchor="t" bIns="0" lIns="0" spcFirstLastPara="1" rIns="0" wrap="square" tIns="150475">
            <a:noAutofit/>
          </a:bodyPr>
          <a:lstStyle/>
          <a:p>
            <a:pPr indent="0" lvl="0" marL="198755" marR="0" rtl="0" algn="l">
              <a:lnSpc>
                <a:spcPct val="100000"/>
              </a:lnSpc>
              <a:spcBef>
                <a:spcPts val="0"/>
              </a:spcBef>
              <a:spcAft>
                <a:spcPts val="0"/>
              </a:spcAft>
              <a:buNone/>
            </a:pPr>
            <a:r>
              <a:rPr lang="en-GB" sz="2400">
                <a:latin typeface="Times New Roman"/>
                <a:ea typeface="Times New Roman"/>
                <a:cs typeface="Times New Roman"/>
                <a:sym typeface="Times New Roman"/>
              </a:rPr>
              <a:t>node1	node2	node3</a:t>
            </a:r>
            <a:endParaRPr sz="2400">
              <a:latin typeface="Times New Roman"/>
              <a:ea typeface="Times New Roman"/>
              <a:cs typeface="Times New Roman"/>
              <a:sym typeface="Times New Roman"/>
            </a:endParaRPr>
          </a:p>
        </p:txBody>
      </p:sp>
      <p:grpSp>
        <p:nvGrpSpPr>
          <p:cNvPr id="285" name="Google Shape;285;p30"/>
          <p:cNvGrpSpPr/>
          <p:nvPr/>
        </p:nvGrpSpPr>
        <p:grpSpPr>
          <a:xfrm>
            <a:off x="1281303" y="3743420"/>
            <a:ext cx="3443097" cy="657130"/>
            <a:chOff x="1281303" y="4991227"/>
            <a:chExt cx="3443097" cy="876173"/>
          </a:xfrm>
        </p:grpSpPr>
        <p:sp>
          <p:nvSpPr>
            <p:cNvPr id="286" name="Google Shape;286;p30"/>
            <p:cNvSpPr/>
            <p:nvPr/>
          </p:nvSpPr>
          <p:spPr>
            <a:xfrm>
              <a:off x="1281303" y="4991227"/>
              <a:ext cx="2605405" cy="614680"/>
            </a:xfrm>
            <a:custGeom>
              <a:rect b="b" l="l" r="r" t="t"/>
              <a:pathLst>
                <a:path extrusionOk="0" h="614679" w="2605404">
                  <a:moveTo>
                    <a:pt x="388620" y="421767"/>
                  </a:moveTo>
                  <a:lnTo>
                    <a:pt x="331343" y="421767"/>
                  </a:lnTo>
                  <a:lnTo>
                    <a:pt x="318617" y="421767"/>
                  </a:lnTo>
                  <a:lnTo>
                    <a:pt x="316865" y="452755"/>
                  </a:lnTo>
                  <a:lnTo>
                    <a:pt x="388620" y="421767"/>
                  </a:lnTo>
                  <a:close/>
                </a:path>
                <a:path extrusionOk="0" h="614679" w="2605404">
                  <a:moveTo>
                    <a:pt x="395097" y="418973"/>
                  </a:moveTo>
                  <a:lnTo>
                    <a:pt x="321183" y="376682"/>
                  </a:lnTo>
                  <a:lnTo>
                    <a:pt x="319379" y="408305"/>
                  </a:lnTo>
                  <a:lnTo>
                    <a:pt x="298450" y="407035"/>
                  </a:lnTo>
                  <a:lnTo>
                    <a:pt x="252349" y="402590"/>
                  </a:lnTo>
                  <a:lnTo>
                    <a:pt x="208788" y="396113"/>
                  </a:lnTo>
                  <a:lnTo>
                    <a:pt x="168910" y="387096"/>
                  </a:lnTo>
                  <a:lnTo>
                    <a:pt x="117475" y="367411"/>
                  </a:lnTo>
                  <a:lnTo>
                    <a:pt x="78486" y="338709"/>
                  </a:lnTo>
                  <a:lnTo>
                    <a:pt x="53213" y="299212"/>
                  </a:lnTo>
                  <a:lnTo>
                    <a:pt x="39370" y="249428"/>
                  </a:lnTo>
                  <a:lnTo>
                    <a:pt x="34671" y="191643"/>
                  </a:lnTo>
                  <a:lnTo>
                    <a:pt x="34671" y="170561"/>
                  </a:lnTo>
                  <a:lnTo>
                    <a:pt x="35306" y="149606"/>
                  </a:lnTo>
                  <a:lnTo>
                    <a:pt x="36449" y="128143"/>
                  </a:lnTo>
                  <a:lnTo>
                    <a:pt x="40005" y="83693"/>
                  </a:lnTo>
                  <a:lnTo>
                    <a:pt x="40716" y="75946"/>
                  </a:lnTo>
                  <a:lnTo>
                    <a:pt x="40779" y="75247"/>
                  </a:lnTo>
                  <a:lnTo>
                    <a:pt x="49326" y="74320"/>
                  </a:lnTo>
                  <a:lnTo>
                    <a:pt x="62141" y="67310"/>
                  </a:lnTo>
                  <a:lnTo>
                    <a:pt x="71412" y="56019"/>
                  </a:lnTo>
                  <a:lnTo>
                    <a:pt x="75819" y="41529"/>
                  </a:lnTo>
                  <a:lnTo>
                    <a:pt x="75374" y="37338"/>
                  </a:lnTo>
                  <a:lnTo>
                    <a:pt x="74256" y="26492"/>
                  </a:lnTo>
                  <a:lnTo>
                    <a:pt x="67284" y="13677"/>
                  </a:lnTo>
                  <a:lnTo>
                    <a:pt x="56007" y="4406"/>
                  </a:lnTo>
                  <a:lnTo>
                    <a:pt x="41529" y="0"/>
                  </a:lnTo>
                  <a:lnTo>
                    <a:pt x="26466" y="1638"/>
                  </a:lnTo>
                  <a:lnTo>
                    <a:pt x="13614" y="8636"/>
                  </a:lnTo>
                  <a:lnTo>
                    <a:pt x="4343" y="19939"/>
                  </a:lnTo>
                  <a:lnTo>
                    <a:pt x="0" y="34417"/>
                  </a:lnTo>
                  <a:lnTo>
                    <a:pt x="1549" y="49466"/>
                  </a:lnTo>
                  <a:lnTo>
                    <a:pt x="8521" y="62280"/>
                  </a:lnTo>
                  <a:lnTo>
                    <a:pt x="19799" y="71551"/>
                  </a:lnTo>
                  <a:lnTo>
                    <a:pt x="28105" y="74079"/>
                  </a:lnTo>
                  <a:lnTo>
                    <a:pt x="27305" y="82550"/>
                  </a:lnTo>
                  <a:lnTo>
                    <a:pt x="23749" y="127127"/>
                  </a:lnTo>
                  <a:lnTo>
                    <a:pt x="22606" y="148971"/>
                  </a:lnTo>
                  <a:lnTo>
                    <a:pt x="21971" y="170561"/>
                  </a:lnTo>
                  <a:lnTo>
                    <a:pt x="21971" y="191643"/>
                  </a:lnTo>
                  <a:lnTo>
                    <a:pt x="24257" y="231914"/>
                  </a:lnTo>
                  <a:lnTo>
                    <a:pt x="35179" y="287020"/>
                  </a:lnTo>
                  <a:lnTo>
                    <a:pt x="57912" y="333629"/>
                  </a:lnTo>
                  <a:lnTo>
                    <a:pt x="95377" y="369062"/>
                  </a:lnTo>
                  <a:lnTo>
                    <a:pt x="145923" y="393319"/>
                  </a:lnTo>
                  <a:lnTo>
                    <a:pt x="185293" y="404241"/>
                  </a:lnTo>
                  <a:lnTo>
                    <a:pt x="228092" y="412242"/>
                  </a:lnTo>
                  <a:lnTo>
                    <a:pt x="273812" y="417703"/>
                  </a:lnTo>
                  <a:lnTo>
                    <a:pt x="318655" y="421017"/>
                  </a:lnTo>
                  <a:lnTo>
                    <a:pt x="331381" y="421017"/>
                  </a:lnTo>
                  <a:lnTo>
                    <a:pt x="390385" y="421017"/>
                  </a:lnTo>
                  <a:lnTo>
                    <a:pt x="395097" y="418973"/>
                  </a:lnTo>
                  <a:close/>
                </a:path>
                <a:path extrusionOk="0" h="614679" w="2605404">
                  <a:moveTo>
                    <a:pt x="2604897" y="571373"/>
                  </a:moveTo>
                  <a:lnTo>
                    <a:pt x="2576233" y="557022"/>
                  </a:lnTo>
                  <a:lnTo>
                    <a:pt x="2519172" y="528447"/>
                  </a:lnTo>
                  <a:lnTo>
                    <a:pt x="2519172" y="557022"/>
                  </a:lnTo>
                  <a:lnTo>
                    <a:pt x="1730387" y="557022"/>
                  </a:lnTo>
                  <a:lnTo>
                    <a:pt x="1729930" y="554710"/>
                  </a:lnTo>
                  <a:lnTo>
                    <a:pt x="1720748" y="541058"/>
                  </a:lnTo>
                  <a:lnTo>
                    <a:pt x="1707146" y="531837"/>
                  </a:lnTo>
                  <a:lnTo>
                    <a:pt x="1690497" y="528447"/>
                  </a:lnTo>
                  <a:lnTo>
                    <a:pt x="1673821" y="531837"/>
                  </a:lnTo>
                  <a:lnTo>
                    <a:pt x="1660169" y="541058"/>
                  </a:lnTo>
                  <a:lnTo>
                    <a:pt x="1650949" y="554710"/>
                  </a:lnTo>
                  <a:lnTo>
                    <a:pt x="1647571" y="571373"/>
                  </a:lnTo>
                  <a:lnTo>
                    <a:pt x="1650949" y="588048"/>
                  </a:lnTo>
                  <a:lnTo>
                    <a:pt x="1660169" y="601662"/>
                  </a:lnTo>
                  <a:lnTo>
                    <a:pt x="1673821" y="610870"/>
                  </a:lnTo>
                  <a:lnTo>
                    <a:pt x="1690497" y="614235"/>
                  </a:lnTo>
                  <a:lnTo>
                    <a:pt x="1707146" y="610870"/>
                  </a:lnTo>
                  <a:lnTo>
                    <a:pt x="1720748" y="601662"/>
                  </a:lnTo>
                  <a:lnTo>
                    <a:pt x="1729930" y="588048"/>
                  </a:lnTo>
                  <a:lnTo>
                    <a:pt x="1730413" y="585597"/>
                  </a:lnTo>
                  <a:lnTo>
                    <a:pt x="2519172" y="585597"/>
                  </a:lnTo>
                  <a:lnTo>
                    <a:pt x="2519172" y="614235"/>
                  </a:lnTo>
                  <a:lnTo>
                    <a:pt x="2576449" y="585597"/>
                  </a:lnTo>
                  <a:lnTo>
                    <a:pt x="2604897" y="57137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7" name="Google Shape;287;p30"/>
            <p:cNvSpPr/>
            <p:nvPr/>
          </p:nvSpPr>
          <p:spPr>
            <a:xfrm>
              <a:off x="2667000" y="5181600"/>
              <a:ext cx="2057400" cy="685800"/>
            </a:xfrm>
            <a:custGeom>
              <a:rect b="b" l="l" r="r" t="t"/>
              <a:pathLst>
                <a:path extrusionOk="0" h="685800" w="2057400">
                  <a:moveTo>
                    <a:pt x="0" y="0"/>
                  </a:moveTo>
                  <a:lnTo>
                    <a:pt x="0" y="685800"/>
                  </a:lnTo>
                </a:path>
                <a:path extrusionOk="0" h="685800" w="2057400">
                  <a:moveTo>
                    <a:pt x="2057400" y="0"/>
                  </a:moveTo>
                  <a:lnTo>
                    <a:pt x="2057400" y="685800"/>
                  </a:lnTo>
                </a:path>
              </a:pathLst>
            </a:custGeom>
            <a:noFill/>
            <a:ln cap="flat" cmpd="sng" w="12700">
              <a:solidFill>
                <a:srgbClr val="0550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88" name="Google Shape;288;p30"/>
          <p:cNvSpPr txBox="1"/>
          <p:nvPr/>
        </p:nvSpPr>
        <p:spPr>
          <a:xfrm>
            <a:off x="459740" y="922210"/>
            <a:ext cx="7725900" cy="2760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600">
                <a:latin typeface="Times New Roman"/>
                <a:ea typeface="Times New Roman"/>
                <a:cs typeface="Times New Roman"/>
                <a:sym typeface="Times New Roman"/>
              </a:rPr>
              <a:t>Here we apply 2 steps:-</a:t>
            </a:r>
            <a:endParaRPr sz="2600">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2600">
              <a:latin typeface="Times New Roman"/>
              <a:ea typeface="Times New Roman"/>
              <a:cs typeface="Times New Roman"/>
              <a:sym typeface="Times New Roman"/>
            </a:endParaRPr>
          </a:p>
          <a:p>
            <a:pPr indent="-271146" lvl="0" marL="286385" marR="5080" rtl="0" algn="l">
              <a:lnSpc>
                <a:spcPct val="100000"/>
              </a:lnSpc>
              <a:spcBef>
                <a:spcPts val="0"/>
              </a:spcBef>
              <a:spcAft>
                <a:spcPts val="0"/>
              </a:spcAft>
              <a:buClr>
                <a:srgbClr val="0AD0D9"/>
              </a:buClr>
              <a:buSzPts val="2600"/>
              <a:buFont typeface="Noto Sans Symbols"/>
              <a:buChar char="▪"/>
            </a:pPr>
            <a:r>
              <a:rPr lang="en-GB" sz="2600">
                <a:solidFill>
                  <a:srgbClr val="0A5294"/>
                </a:solidFill>
                <a:latin typeface="Times New Roman"/>
                <a:ea typeface="Times New Roman"/>
                <a:cs typeface="Times New Roman"/>
                <a:sym typeface="Times New Roman"/>
              </a:rPr>
              <a:t>Making the second last node’s next pointer point  to NULL</a:t>
            </a:r>
            <a:endParaRPr sz="2600">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0AD0D9"/>
              </a:buClr>
              <a:buSzPts val="4050"/>
              <a:buFont typeface="Noto Sans Symbols"/>
              <a:buNone/>
            </a:pPr>
            <a:r>
              <a:t/>
            </a:r>
            <a:endParaRPr sz="2600">
              <a:latin typeface="Times New Roman"/>
              <a:ea typeface="Times New Roman"/>
              <a:cs typeface="Times New Roman"/>
              <a:sym typeface="Times New Roman"/>
            </a:endParaRPr>
          </a:p>
          <a:p>
            <a:pPr indent="-271146" lvl="0" marL="287020" marR="0" rtl="0" algn="l">
              <a:lnSpc>
                <a:spcPct val="100000"/>
              </a:lnSpc>
              <a:spcBef>
                <a:spcPts val="5"/>
              </a:spcBef>
              <a:spcAft>
                <a:spcPts val="0"/>
              </a:spcAft>
              <a:buClr>
                <a:srgbClr val="0AD0D9"/>
              </a:buClr>
              <a:buSzPts val="2600"/>
              <a:buFont typeface="Noto Sans Symbols"/>
              <a:buChar char="▪"/>
            </a:pPr>
            <a:r>
              <a:rPr lang="en-GB" sz="2600">
                <a:solidFill>
                  <a:srgbClr val="0A5294"/>
                </a:solidFill>
                <a:latin typeface="Times New Roman"/>
                <a:ea typeface="Times New Roman"/>
                <a:cs typeface="Times New Roman"/>
                <a:sym typeface="Times New Roman"/>
              </a:rPr>
              <a:t>Deleting the last node via </a:t>
            </a:r>
            <a:r>
              <a:rPr lang="en-GB" sz="2600">
                <a:solidFill>
                  <a:srgbClr val="54A839"/>
                </a:solidFill>
                <a:latin typeface="Times New Roman"/>
                <a:ea typeface="Times New Roman"/>
                <a:cs typeface="Times New Roman"/>
                <a:sym typeface="Times New Roman"/>
              </a:rPr>
              <a:t>delete </a:t>
            </a:r>
            <a:r>
              <a:rPr lang="en-GB" sz="2600">
                <a:solidFill>
                  <a:srgbClr val="0A5294"/>
                </a:solidFill>
                <a:latin typeface="Times New Roman"/>
                <a:ea typeface="Times New Roman"/>
                <a:cs typeface="Times New Roman"/>
                <a:sym typeface="Times New Roman"/>
              </a:rPr>
              <a:t>keyword</a:t>
            </a:r>
            <a:endParaRPr sz="2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2650">
                <a:latin typeface="Times New Roman"/>
                <a:ea typeface="Times New Roman"/>
                <a:cs typeface="Times New Roman"/>
                <a:sym typeface="Times New Roman"/>
              </a:rPr>
              <a:t>     </a:t>
            </a:r>
            <a:r>
              <a:rPr lang="en-GB" sz="2400">
                <a:solidFill>
                  <a:schemeClr val="dk1"/>
                </a:solidFill>
                <a:latin typeface="Times New Roman"/>
                <a:ea typeface="Times New Roman"/>
                <a:cs typeface="Times New Roman"/>
                <a:sym typeface="Times New Roman"/>
              </a:rPr>
              <a:t>start</a:t>
            </a:r>
            <a:endParaRPr sz="2650">
              <a:latin typeface="Times New Roman"/>
              <a:ea typeface="Times New Roman"/>
              <a:cs typeface="Times New Roman"/>
              <a:sym typeface="Times New Roman"/>
            </a:endParaRPr>
          </a:p>
          <a:p>
            <a:pPr indent="0" lvl="0" marL="393700" marR="0" rtl="0" algn="l">
              <a:lnSpc>
                <a:spcPct val="100000"/>
              </a:lnSpc>
              <a:spcBef>
                <a:spcPts val="5"/>
              </a:spcBef>
              <a:spcAft>
                <a:spcPts val="0"/>
              </a:spcAft>
              <a:buNone/>
            </a:pPr>
            <a:r>
              <a:t/>
            </a:r>
            <a:endParaRPr sz="2400">
              <a:latin typeface="Times New Roman"/>
              <a:ea typeface="Times New Roman"/>
              <a:cs typeface="Times New Roman"/>
              <a:sym typeface="Times New Roman"/>
            </a:endParaRPr>
          </a:p>
        </p:txBody>
      </p:sp>
      <p:grpSp>
        <p:nvGrpSpPr>
          <p:cNvPr id="289" name="Google Shape;289;p30"/>
          <p:cNvGrpSpPr/>
          <p:nvPr/>
        </p:nvGrpSpPr>
        <p:grpSpPr>
          <a:xfrm>
            <a:off x="5868923" y="3690747"/>
            <a:ext cx="1827276" cy="962406"/>
            <a:chOff x="5868923" y="4920996"/>
            <a:chExt cx="1827276" cy="1283208"/>
          </a:xfrm>
        </p:grpSpPr>
        <p:sp>
          <p:nvSpPr>
            <p:cNvPr id="290" name="Google Shape;290;p30"/>
            <p:cNvSpPr/>
            <p:nvPr/>
          </p:nvSpPr>
          <p:spPr>
            <a:xfrm>
              <a:off x="7086599" y="4977511"/>
              <a:ext cx="609600" cy="553720"/>
            </a:xfrm>
            <a:custGeom>
              <a:rect b="b" l="l" r="r" t="t"/>
              <a:pathLst>
                <a:path extrusionOk="0" h="553720" w="609600">
                  <a:moveTo>
                    <a:pt x="298450" y="540638"/>
                  </a:moveTo>
                  <a:lnTo>
                    <a:pt x="0" y="540638"/>
                  </a:lnTo>
                  <a:lnTo>
                    <a:pt x="0" y="553338"/>
                  </a:lnTo>
                  <a:lnTo>
                    <a:pt x="308355" y="553338"/>
                  </a:lnTo>
                  <a:lnTo>
                    <a:pt x="311150" y="550544"/>
                  </a:lnTo>
                  <a:lnTo>
                    <a:pt x="311150" y="546988"/>
                  </a:lnTo>
                  <a:lnTo>
                    <a:pt x="298450" y="546988"/>
                  </a:lnTo>
                  <a:lnTo>
                    <a:pt x="298450" y="540638"/>
                  </a:lnTo>
                  <a:close/>
                </a:path>
                <a:path extrusionOk="0" h="553720" w="609600">
                  <a:moveTo>
                    <a:pt x="573604" y="45338"/>
                  </a:moveTo>
                  <a:lnTo>
                    <a:pt x="301244" y="45338"/>
                  </a:lnTo>
                  <a:lnTo>
                    <a:pt x="298450" y="48132"/>
                  </a:lnTo>
                  <a:lnTo>
                    <a:pt x="298450" y="546988"/>
                  </a:lnTo>
                  <a:lnTo>
                    <a:pt x="304800" y="540638"/>
                  </a:lnTo>
                  <a:lnTo>
                    <a:pt x="311150" y="540638"/>
                  </a:lnTo>
                  <a:lnTo>
                    <a:pt x="311150" y="58038"/>
                  </a:lnTo>
                  <a:lnTo>
                    <a:pt x="304800" y="58038"/>
                  </a:lnTo>
                  <a:lnTo>
                    <a:pt x="311150" y="51688"/>
                  </a:lnTo>
                  <a:lnTo>
                    <a:pt x="584490" y="51688"/>
                  </a:lnTo>
                  <a:lnTo>
                    <a:pt x="573604" y="45338"/>
                  </a:lnTo>
                  <a:close/>
                </a:path>
                <a:path extrusionOk="0" h="553720" w="609600">
                  <a:moveTo>
                    <a:pt x="311150" y="540638"/>
                  </a:moveTo>
                  <a:lnTo>
                    <a:pt x="304800" y="540638"/>
                  </a:lnTo>
                  <a:lnTo>
                    <a:pt x="298450" y="546988"/>
                  </a:lnTo>
                  <a:lnTo>
                    <a:pt x="311150" y="546988"/>
                  </a:lnTo>
                  <a:lnTo>
                    <a:pt x="311150" y="540638"/>
                  </a:lnTo>
                  <a:close/>
                </a:path>
                <a:path extrusionOk="0" h="553720" w="609600">
                  <a:moveTo>
                    <a:pt x="584490" y="51688"/>
                  </a:moveTo>
                  <a:lnTo>
                    <a:pt x="514603" y="92456"/>
                  </a:lnTo>
                  <a:lnTo>
                    <a:pt x="513588" y="96265"/>
                  </a:lnTo>
                  <a:lnTo>
                    <a:pt x="517144" y="102362"/>
                  </a:lnTo>
                  <a:lnTo>
                    <a:pt x="520953" y="103377"/>
                  </a:lnTo>
                  <a:lnTo>
                    <a:pt x="598709" y="58038"/>
                  </a:lnTo>
                  <a:lnTo>
                    <a:pt x="597026" y="58038"/>
                  </a:lnTo>
                  <a:lnTo>
                    <a:pt x="597026" y="57150"/>
                  </a:lnTo>
                  <a:lnTo>
                    <a:pt x="593851" y="57150"/>
                  </a:lnTo>
                  <a:lnTo>
                    <a:pt x="584490" y="51688"/>
                  </a:lnTo>
                  <a:close/>
                </a:path>
                <a:path extrusionOk="0" h="553720" w="609600">
                  <a:moveTo>
                    <a:pt x="311150" y="51688"/>
                  </a:moveTo>
                  <a:lnTo>
                    <a:pt x="304800" y="58038"/>
                  </a:lnTo>
                  <a:lnTo>
                    <a:pt x="311150" y="58038"/>
                  </a:lnTo>
                  <a:lnTo>
                    <a:pt x="311150" y="51688"/>
                  </a:lnTo>
                  <a:close/>
                </a:path>
                <a:path extrusionOk="0" h="553720" w="609600">
                  <a:moveTo>
                    <a:pt x="584490" y="51688"/>
                  </a:moveTo>
                  <a:lnTo>
                    <a:pt x="311150" y="51688"/>
                  </a:lnTo>
                  <a:lnTo>
                    <a:pt x="311150" y="58038"/>
                  </a:lnTo>
                  <a:lnTo>
                    <a:pt x="573604" y="58038"/>
                  </a:lnTo>
                  <a:lnTo>
                    <a:pt x="584490" y="51688"/>
                  </a:lnTo>
                  <a:close/>
                </a:path>
                <a:path extrusionOk="0" h="553720" w="609600">
                  <a:moveTo>
                    <a:pt x="598709" y="45338"/>
                  </a:moveTo>
                  <a:lnTo>
                    <a:pt x="597026" y="45338"/>
                  </a:lnTo>
                  <a:lnTo>
                    <a:pt x="597026" y="58038"/>
                  </a:lnTo>
                  <a:lnTo>
                    <a:pt x="598709" y="58038"/>
                  </a:lnTo>
                  <a:lnTo>
                    <a:pt x="609600" y="51688"/>
                  </a:lnTo>
                  <a:lnTo>
                    <a:pt x="598709" y="45338"/>
                  </a:lnTo>
                  <a:close/>
                </a:path>
                <a:path extrusionOk="0" h="553720" w="609600">
                  <a:moveTo>
                    <a:pt x="593851" y="46227"/>
                  </a:moveTo>
                  <a:lnTo>
                    <a:pt x="584490" y="51688"/>
                  </a:lnTo>
                  <a:lnTo>
                    <a:pt x="593851" y="57150"/>
                  </a:lnTo>
                  <a:lnTo>
                    <a:pt x="593851" y="46227"/>
                  </a:lnTo>
                  <a:close/>
                </a:path>
                <a:path extrusionOk="0" h="553720" w="609600">
                  <a:moveTo>
                    <a:pt x="597026" y="46227"/>
                  </a:moveTo>
                  <a:lnTo>
                    <a:pt x="593851" y="46227"/>
                  </a:lnTo>
                  <a:lnTo>
                    <a:pt x="593851" y="57150"/>
                  </a:lnTo>
                  <a:lnTo>
                    <a:pt x="597026" y="57150"/>
                  </a:lnTo>
                  <a:lnTo>
                    <a:pt x="597026" y="46227"/>
                  </a:lnTo>
                  <a:close/>
                </a:path>
                <a:path extrusionOk="0" h="553720" w="609600">
                  <a:moveTo>
                    <a:pt x="520953" y="0"/>
                  </a:moveTo>
                  <a:lnTo>
                    <a:pt x="517144" y="1015"/>
                  </a:lnTo>
                  <a:lnTo>
                    <a:pt x="513588" y="7112"/>
                  </a:lnTo>
                  <a:lnTo>
                    <a:pt x="514603" y="10921"/>
                  </a:lnTo>
                  <a:lnTo>
                    <a:pt x="584490" y="51688"/>
                  </a:lnTo>
                  <a:lnTo>
                    <a:pt x="593851" y="46227"/>
                  </a:lnTo>
                  <a:lnTo>
                    <a:pt x="597026" y="46227"/>
                  </a:lnTo>
                  <a:lnTo>
                    <a:pt x="597026" y="45338"/>
                  </a:lnTo>
                  <a:lnTo>
                    <a:pt x="598709" y="45338"/>
                  </a:lnTo>
                  <a:lnTo>
                    <a:pt x="52095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1" name="Google Shape;291;p30"/>
            <p:cNvSpPr/>
            <p:nvPr/>
          </p:nvSpPr>
          <p:spPr>
            <a:xfrm>
              <a:off x="5868923" y="4920996"/>
              <a:ext cx="1008126" cy="128320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92" name="Google Shape;292;p30"/>
          <p:cNvGrpSpPr/>
          <p:nvPr/>
        </p:nvGrpSpPr>
        <p:grpSpPr>
          <a:xfrm>
            <a:off x="4986273" y="3689603"/>
            <a:ext cx="1946402" cy="1207198"/>
            <a:chOff x="4986273" y="4919471"/>
            <a:chExt cx="1946402" cy="1609597"/>
          </a:xfrm>
        </p:grpSpPr>
        <p:sp>
          <p:nvSpPr>
            <p:cNvPr id="293" name="Google Shape;293;p30"/>
            <p:cNvSpPr/>
            <p:nvPr/>
          </p:nvSpPr>
          <p:spPr>
            <a:xfrm>
              <a:off x="4986273" y="5519673"/>
              <a:ext cx="957580" cy="86360"/>
            </a:xfrm>
            <a:custGeom>
              <a:rect b="b" l="l" r="r" t="t"/>
              <a:pathLst>
                <a:path extrusionOk="0" h="86360" w="957579">
                  <a:moveTo>
                    <a:pt x="42925" y="0"/>
                  </a:moveTo>
                  <a:lnTo>
                    <a:pt x="26253" y="3385"/>
                  </a:lnTo>
                  <a:lnTo>
                    <a:pt x="12604" y="12604"/>
                  </a:lnTo>
                  <a:lnTo>
                    <a:pt x="3385" y="26253"/>
                  </a:lnTo>
                  <a:lnTo>
                    <a:pt x="0" y="42925"/>
                  </a:lnTo>
                  <a:lnTo>
                    <a:pt x="3385" y="59588"/>
                  </a:lnTo>
                  <a:lnTo>
                    <a:pt x="12604" y="73215"/>
                  </a:lnTo>
                  <a:lnTo>
                    <a:pt x="26253" y="82413"/>
                  </a:lnTo>
                  <a:lnTo>
                    <a:pt x="42925" y="85788"/>
                  </a:lnTo>
                  <a:lnTo>
                    <a:pt x="59578" y="82413"/>
                  </a:lnTo>
                  <a:lnTo>
                    <a:pt x="73183" y="73215"/>
                  </a:lnTo>
                  <a:lnTo>
                    <a:pt x="82359" y="59588"/>
                  </a:lnTo>
                  <a:lnTo>
                    <a:pt x="82852" y="57150"/>
                  </a:lnTo>
                  <a:lnTo>
                    <a:pt x="42925" y="57150"/>
                  </a:lnTo>
                  <a:lnTo>
                    <a:pt x="42925" y="28575"/>
                  </a:lnTo>
                  <a:lnTo>
                    <a:pt x="82828" y="28575"/>
                  </a:lnTo>
                  <a:lnTo>
                    <a:pt x="82359" y="26253"/>
                  </a:lnTo>
                  <a:lnTo>
                    <a:pt x="73183" y="12604"/>
                  </a:lnTo>
                  <a:lnTo>
                    <a:pt x="59578" y="3385"/>
                  </a:lnTo>
                  <a:lnTo>
                    <a:pt x="42925" y="0"/>
                  </a:lnTo>
                  <a:close/>
                </a:path>
                <a:path extrusionOk="0" h="86360" w="957579">
                  <a:moveTo>
                    <a:pt x="871601" y="0"/>
                  </a:moveTo>
                  <a:lnTo>
                    <a:pt x="871601" y="85788"/>
                  </a:lnTo>
                  <a:lnTo>
                    <a:pt x="928877" y="57150"/>
                  </a:lnTo>
                  <a:lnTo>
                    <a:pt x="885825" y="57150"/>
                  </a:lnTo>
                  <a:lnTo>
                    <a:pt x="885825" y="28575"/>
                  </a:lnTo>
                  <a:lnTo>
                    <a:pt x="928666" y="28575"/>
                  </a:lnTo>
                  <a:lnTo>
                    <a:pt x="871601" y="0"/>
                  </a:lnTo>
                  <a:close/>
                </a:path>
                <a:path extrusionOk="0" h="86360" w="957579">
                  <a:moveTo>
                    <a:pt x="82828" y="28575"/>
                  </a:moveTo>
                  <a:lnTo>
                    <a:pt x="42925" y="28575"/>
                  </a:lnTo>
                  <a:lnTo>
                    <a:pt x="42925" y="57150"/>
                  </a:lnTo>
                  <a:lnTo>
                    <a:pt x="82852" y="57150"/>
                  </a:lnTo>
                  <a:lnTo>
                    <a:pt x="85725" y="42925"/>
                  </a:lnTo>
                  <a:lnTo>
                    <a:pt x="82828" y="28575"/>
                  </a:lnTo>
                  <a:close/>
                </a:path>
                <a:path extrusionOk="0" h="86360" w="957579">
                  <a:moveTo>
                    <a:pt x="871601" y="28575"/>
                  </a:moveTo>
                  <a:lnTo>
                    <a:pt x="82828" y="28575"/>
                  </a:lnTo>
                  <a:lnTo>
                    <a:pt x="85725" y="42925"/>
                  </a:lnTo>
                  <a:lnTo>
                    <a:pt x="82852" y="57150"/>
                  </a:lnTo>
                  <a:lnTo>
                    <a:pt x="871601" y="57150"/>
                  </a:lnTo>
                  <a:lnTo>
                    <a:pt x="871601" y="28575"/>
                  </a:lnTo>
                  <a:close/>
                </a:path>
                <a:path extrusionOk="0" h="86360" w="957579">
                  <a:moveTo>
                    <a:pt x="928666" y="28575"/>
                  </a:moveTo>
                  <a:lnTo>
                    <a:pt x="885825" y="28575"/>
                  </a:lnTo>
                  <a:lnTo>
                    <a:pt x="885825" y="57150"/>
                  </a:lnTo>
                  <a:lnTo>
                    <a:pt x="928877" y="57150"/>
                  </a:lnTo>
                  <a:lnTo>
                    <a:pt x="957326" y="42925"/>
                  </a:lnTo>
                  <a:lnTo>
                    <a:pt x="928666" y="28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4" name="Google Shape;294;p30"/>
            <p:cNvSpPr/>
            <p:nvPr/>
          </p:nvSpPr>
          <p:spPr>
            <a:xfrm>
              <a:off x="5029199" y="5518149"/>
              <a:ext cx="1219200" cy="1010919"/>
            </a:xfrm>
            <a:custGeom>
              <a:rect b="b" l="l" r="r" t="t"/>
              <a:pathLst>
                <a:path extrusionOk="0" h="1010920" w="1219200">
                  <a:moveTo>
                    <a:pt x="12700" y="0"/>
                  </a:moveTo>
                  <a:lnTo>
                    <a:pt x="0" y="0"/>
                  </a:lnTo>
                  <a:lnTo>
                    <a:pt x="0" y="12700"/>
                  </a:lnTo>
                  <a:lnTo>
                    <a:pt x="12700" y="12700"/>
                  </a:lnTo>
                  <a:lnTo>
                    <a:pt x="12700" y="0"/>
                  </a:lnTo>
                  <a:close/>
                </a:path>
                <a:path extrusionOk="0" h="1010920" w="1219200">
                  <a:moveTo>
                    <a:pt x="38100" y="0"/>
                  </a:moveTo>
                  <a:lnTo>
                    <a:pt x="25400" y="0"/>
                  </a:lnTo>
                  <a:lnTo>
                    <a:pt x="25400" y="12700"/>
                  </a:lnTo>
                  <a:lnTo>
                    <a:pt x="38100" y="12700"/>
                  </a:lnTo>
                  <a:lnTo>
                    <a:pt x="38100" y="0"/>
                  </a:lnTo>
                  <a:close/>
                </a:path>
                <a:path extrusionOk="0" h="1010920" w="1219200">
                  <a:moveTo>
                    <a:pt x="63500" y="0"/>
                  </a:moveTo>
                  <a:lnTo>
                    <a:pt x="50800" y="0"/>
                  </a:lnTo>
                  <a:lnTo>
                    <a:pt x="50800" y="12700"/>
                  </a:lnTo>
                  <a:lnTo>
                    <a:pt x="63500" y="12700"/>
                  </a:lnTo>
                  <a:lnTo>
                    <a:pt x="63500" y="0"/>
                  </a:lnTo>
                  <a:close/>
                </a:path>
                <a:path extrusionOk="0" h="1010920" w="1219200">
                  <a:moveTo>
                    <a:pt x="88900" y="0"/>
                  </a:moveTo>
                  <a:lnTo>
                    <a:pt x="76200" y="0"/>
                  </a:lnTo>
                  <a:lnTo>
                    <a:pt x="76200" y="12700"/>
                  </a:lnTo>
                  <a:lnTo>
                    <a:pt x="88900" y="12700"/>
                  </a:lnTo>
                  <a:lnTo>
                    <a:pt x="88900" y="0"/>
                  </a:lnTo>
                  <a:close/>
                </a:path>
                <a:path extrusionOk="0" h="1010920" w="1219200">
                  <a:moveTo>
                    <a:pt x="114300" y="0"/>
                  </a:moveTo>
                  <a:lnTo>
                    <a:pt x="101600" y="0"/>
                  </a:lnTo>
                  <a:lnTo>
                    <a:pt x="101600" y="12700"/>
                  </a:lnTo>
                  <a:lnTo>
                    <a:pt x="114300" y="12700"/>
                  </a:lnTo>
                  <a:lnTo>
                    <a:pt x="114300" y="0"/>
                  </a:lnTo>
                  <a:close/>
                </a:path>
                <a:path extrusionOk="0" h="1010920" w="1219200">
                  <a:moveTo>
                    <a:pt x="139700" y="0"/>
                  </a:moveTo>
                  <a:lnTo>
                    <a:pt x="127000" y="0"/>
                  </a:lnTo>
                  <a:lnTo>
                    <a:pt x="127000" y="12700"/>
                  </a:lnTo>
                  <a:lnTo>
                    <a:pt x="139700" y="12700"/>
                  </a:lnTo>
                  <a:lnTo>
                    <a:pt x="139700" y="0"/>
                  </a:lnTo>
                  <a:close/>
                </a:path>
                <a:path extrusionOk="0" h="1010920" w="1219200">
                  <a:moveTo>
                    <a:pt x="165100" y="0"/>
                  </a:moveTo>
                  <a:lnTo>
                    <a:pt x="152400" y="0"/>
                  </a:lnTo>
                  <a:lnTo>
                    <a:pt x="152400" y="12700"/>
                  </a:lnTo>
                  <a:lnTo>
                    <a:pt x="165100" y="12700"/>
                  </a:lnTo>
                  <a:lnTo>
                    <a:pt x="165100" y="0"/>
                  </a:lnTo>
                  <a:close/>
                </a:path>
                <a:path extrusionOk="0" h="1010920" w="1219200">
                  <a:moveTo>
                    <a:pt x="190500" y="0"/>
                  </a:moveTo>
                  <a:lnTo>
                    <a:pt x="177800" y="0"/>
                  </a:lnTo>
                  <a:lnTo>
                    <a:pt x="177800" y="12700"/>
                  </a:lnTo>
                  <a:lnTo>
                    <a:pt x="190500" y="12700"/>
                  </a:lnTo>
                  <a:lnTo>
                    <a:pt x="190500" y="0"/>
                  </a:lnTo>
                  <a:close/>
                </a:path>
                <a:path extrusionOk="0" h="1010920" w="1219200">
                  <a:moveTo>
                    <a:pt x="215900" y="0"/>
                  </a:moveTo>
                  <a:lnTo>
                    <a:pt x="203200" y="0"/>
                  </a:lnTo>
                  <a:lnTo>
                    <a:pt x="203200" y="12700"/>
                  </a:lnTo>
                  <a:lnTo>
                    <a:pt x="215900" y="12700"/>
                  </a:lnTo>
                  <a:lnTo>
                    <a:pt x="215900" y="0"/>
                  </a:lnTo>
                  <a:close/>
                </a:path>
                <a:path extrusionOk="0" h="1010920" w="1219200">
                  <a:moveTo>
                    <a:pt x="241300" y="0"/>
                  </a:moveTo>
                  <a:lnTo>
                    <a:pt x="228600" y="0"/>
                  </a:lnTo>
                  <a:lnTo>
                    <a:pt x="228600" y="12700"/>
                  </a:lnTo>
                  <a:lnTo>
                    <a:pt x="241300" y="12700"/>
                  </a:lnTo>
                  <a:lnTo>
                    <a:pt x="241300" y="0"/>
                  </a:lnTo>
                  <a:close/>
                </a:path>
                <a:path extrusionOk="0" h="1010920" w="1219200">
                  <a:moveTo>
                    <a:pt x="266700" y="0"/>
                  </a:moveTo>
                  <a:lnTo>
                    <a:pt x="254000" y="0"/>
                  </a:lnTo>
                  <a:lnTo>
                    <a:pt x="254000" y="12700"/>
                  </a:lnTo>
                  <a:lnTo>
                    <a:pt x="266700" y="12700"/>
                  </a:lnTo>
                  <a:lnTo>
                    <a:pt x="266700" y="0"/>
                  </a:lnTo>
                  <a:close/>
                </a:path>
                <a:path extrusionOk="0" h="1010920" w="1219200">
                  <a:moveTo>
                    <a:pt x="292100" y="0"/>
                  </a:moveTo>
                  <a:lnTo>
                    <a:pt x="279400" y="0"/>
                  </a:lnTo>
                  <a:lnTo>
                    <a:pt x="279400" y="12700"/>
                  </a:lnTo>
                  <a:lnTo>
                    <a:pt x="292100" y="12700"/>
                  </a:lnTo>
                  <a:lnTo>
                    <a:pt x="292100" y="0"/>
                  </a:lnTo>
                  <a:close/>
                </a:path>
                <a:path extrusionOk="0" h="1010920" w="1219200">
                  <a:moveTo>
                    <a:pt x="317500" y="0"/>
                  </a:moveTo>
                  <a:lnTo>
                    <a:pt x="304800" y="0"/>
                  </a:lnTo>
                  <a:lnTo>
                    <a:pt x="304800" y="12700"/>
                  </a:lnTo>
                  <a:lnTo>
                    <a:pt x="317500" y="12700"/>
                  </a:lnTo>
                  <a:lnTo>
                    <a:pt x="317500" y="0"/>
                  </a:lnTo>
                  <a:close/>
                </a:path>
                <a:path extrusionOk="0" h="1010920" w="1219200">
                  <a:moveTo>
                    <a:pt x="342900" y="0"/>
                  </a:moveTo>
                  <a:lnTo>
                    <a:pt x="330200" y="0"/>
                  </a:lnTo>
                  <a:lnTo>
                    <a:pt x="330200" y="12700"/>
                  </a:lnTo>
                  <a:lnTo>
                    <a:pt x="342900" y="12700"/>
                  </a:lnTo>
                  <a:lnTo>
                    <a:pt x="342900" y="0"/>
                  </a:lnTo>
                  <a:close/>
                </a:path>
                <a:path extrusionOk="0" h="1010920" w="1219200">
                  <a:moveTo>
                    <a:pt x="368300" y="0"/>
                  </a:moveTo>
                  <a:lnTo>
                    <a:pt x="355600" y="0"/>
                  </a:lnTo>
                  <a:lnTo>
                    <a:pt x="355600" y="12700"/>
                  </a:lnTo>
                  <a:lnTo>
                    <a:pt x="368300" y="12700"/>
                  </a:lnTo>
                  <a:lnTo>
                    <a:pt x="368300" y="0"/>
                  </a:lnTo>
                  <a:close/>
                </a:path>
                <a:path extrusionOk="0" h="1010920" w="1219200">
                  <a:moveTo>
                    <a:pt x="378205" y="6350"/>
                  </a:moveTo>
                  <a:lnTo>
                    <a:pt x="378205" y="15493"/>
                  </a:lnTo>
                  <a:lnTo>
                    <a:pt x="390905" y="15493"/>
                  </a:lnTo>
                  <a:lnTo>
                    <a:pt x="390905" y="12700"/>
                  </a:lnTo>
                  <a:lnTo>
                    <a:pt x="381000" y="12700"/>
                  </a:lnTo>
                  <a:lnTo>
                    <a:pt x="381000" y="9144"/>
                  </a:lnTo>
                  <a:lnTo>
                    <a:pt x="378205" y="6350"/>
                  </a:lnTo>
                  <a:close/>
                </a:path>
                <a:path extrusionOk="0" h="1010920" w="1219200">
                  <a:moveTo>
                    <a:pt x="381000" y="9144"/>
                  </a:moveTo>
                  <a:lnTo>
                    <a:pt x="381000" y="12700"/>
                  </a:lnTo>
                  <a:lnTo>
                    <a:pt x="384555" y="12700"/>
                  </a:lnTo>
                  <a:lnTo>
                    <a:pt x="381000" y="9144"/>
                  </a:lnTo>
                  <a:close/>
                </a:path>
                <a:path extrusionOk="0" h="1010920" w="1219200">
                  <a:moveTo>
                    <a:pt x="387985" y="0"/>
                  </a:moveTo>
                  <a:lnTo>
                    <a:pt x="381000" y="0"/>
                  </a:lnTo>
                  <a:lnTo>
                    <a:pt x="381000" y="9144"/>
                  </a:lnTo>
                  <a:lnTo>
                    <a:pt x="384555" y="12700"/>
                  </a:lnTo>
                  <a:lnTo>
                    <a:pt x="390905" y="12700"/>
                  </a:lnTo>
                  <a:lnTo>
                    <a:pt x="390905" y="2793"/>
                  </a:lnTo>
                  <a:lnTo>
                    <a:pt x="387985" y="0"/>
                  </a:lnTo>
                  <a:close/>
                </a:path>
                <a:path extrusionOk="0" h="1010920" w="1219200">
                  <a:moveTo>
                    <a:pt x="390905" y="28193"/>
                  </a:moveTo>
                  <a:lnTo>
                    <a:pt x="378205" y="28193"/>
                  </a:lnTo>
                  <a:lnTo>
                    <a:pt x="378205" y="40893"/>
                  </a:lnTo>
                  <a:lnTo>
                    <a:pt x="390905" y="40893"/>
                  </a:lnTo>
                  <a:lnTo>
                    <a:pt x="390905" y="28193"/>
                  </a:lnTo>
                  <a:close/>
                </a:path>
                <a:path extrusionOk="0" h="1010920" w="1219200">
                  <a:moveTo>
                    <a:pt x="390905" y="53593"/>
                  </a:moveTo>
                  <a:lnTo>
                    <a:pt x="378205" y="53593"/>
                  </a:lnTo>
                  <a:lnTo>
                    <a:pt x="378205" y="66293"/>
                  </a:lnTo>
                  <a:lnTo>
                    <a:pt x="390905" y="66293"/>
                  </a:lnTo>
                  <a:lnTo>
                    <a:pt x="390905" y="53593"/>
                  </a:lnTo>
                  <a:close/>
                </a:path>
                <a:path extrusionOk="0" h="1010920" w="1219200">
                  <a:moveTo>
                    <a:pt x="390905" y="79019"/>
                  </a:moveTo>
                  <a:lnTo>
                    <a:pt x="378205" y="79019"/>
                  </a:lnTo>
                  <a:lnTo>
                    <a:pt x="378205" y="91719"/>
                  </a:lnTo>
                  <a:lnTo>
                    <a:pt x="390905" y="91719"/>
                  </a:lnTo>
                  <a:lnTo>
                    <a:pt x="390905" y="79019"/>
                  </a:lnTo>
                  <a:close/>
                </a:path>
                <a:path extrusionOk="0" h="1010920" w="1219200">
                  <a:moveTo>
                    <a:pt x="390905" y="104419"/>
                  </a:moveTo>
                  <a:lnTo>
                    <a:pt x="378205" y="104419"/>
                  </a:lnTo>
                  <a:lnTo>
                    <a:pt x="378205" y="117119"/>
                  </a:lnTo>
                  <a:lnTo>
                    <a:pt x="390905" y="117119"/>
                  </a:lnTo>
                  <a:lnTo>
                    <a:pt x="390905" y="104419"/>
                  </a:lnTo>
                  <a:close/>
                </a:path>
                <a:path extrusionOk="0" h="1010920" w="1219200">
                  <a:moveTo>
                    <a:pt x="390905" y="129819"/>
                  </a:moveTo>
                  <a:lnTo>
                    <a:pt x="378205" y="129819"/>
                  </a:lnTo>
                  <a:lnTo>
                    <a:pt x="378205" y="142519"/>
                  </a:lnTo>
                  <a:lnTo>
                    <a:pt x="390905" y="142519"/>
                  </a:lnTo>
                  <a:lnTo>
                    <a:pt x="390905" y="129819"/>
                  </a:lnTo>
                  <a:close/>
                </a:path>
                <a:path extrusionOk="0" h="1010920" w="1219200">
                  <a:moveTo>
                    <a:pt x="390905" y="155219"/>
                  </a:moveTo>
                  <a:lnTo>
                    <a:pt x="378205" y="155219"/>
                  </a:lnTo>
                  <a:lnTo>
                    <a:pt x="378205" y="167919"/>
                  </a:lnTo>
                  <a:lnTo>
                    <a:pt x="390905" y="167919"/>
                  </a:lnTo>
                  <a:lnTo>
                    <a:pt x="390905" y="155219"/>
                  </a:lnTo>
                  <a:close/>
                </a:path>
                <a:path extrusionOk="0" h="1010920" w="1219200">
                  <a:moveTo>
                    <a:pt x="390905" y="180619"/>
                  </a:moveTo>
                  <a:lnTo>
                    <a:pt x="378205" y="180619"/>
                  </a:lnTo>
                  <a:lnTo>
                    <a:pt x="378205" y="193319"/>
                  </a:lnTo>
                  <a:lnTo>
                    <a:pt x="390905" y="193319"/>
                  </a:lnTo>
                  <a:lnTo>
                    <a:pt x="390905" y="180619"/>
                  </a:lnTo>
                  <a:close/>
                </a:path>
                <a:path extrusionOk="0" h="1010920" w="1219200">
                  <a:moveTo>
                    <a:pt x="390905" y="206019"/>
                  </a:moveTo>
                  <a:lnTo>
                    <a:pt x="378205" y="206019"/>
                  </a:lnTo>
                  <a:lnTo>
                    <a:pt x="378205" y="218719"/>
                  </a:lnTo>
                  <a:lnTo>
                    <a:pt x="390905" y="218719"/>
                  </a:lnTo>
                  <a:lnTo>
                    <a:pt x="390905" y="206019"/>
                  </a:lnTo>
                  <a:close/>
                </a:path>
                <a:path extrusionOk="0" h="1010920" w="1219200">
                  <a:moveTo>
                    <a:pt x="390905" y="231419"/>
                  </a:moveTo>
                  <a:lnTo>
                    <a:pt x="378205" y="231419"/>
                  </a:lnTo>
                  <a:lnTo>
                    <a:pt x="378205" y="244119"/>
                  </a:lnTo>
                  <a:lnTo>
                    <a:pt x="390905" y="244119"/>
                  </a:lnTo>
                  <a:lnTo>
                    <a:pt x="390905" y="231419"/>
                  </a:lnTo>
                  <a:close/>
                </a:path>
                <a:path extrusionOk="0" h="1010920" w="1219200">
                  <a:moveTo>
                    <a:pt x="390905" y="256819"/>
                  </a:moveTo>
                  <a:lnTo>
                    <a:pt x="378205" y="256819"/>
                  </a:lnTo>
                  <a:lnTo>
                    <a:pt x="378205" y="269519"/>
                  </a:lnTo>
                  <a:lnTo>
                    <a:pt x="390905" y="269519"/>
                  </a:lnTo>
                  <a:lnTo>
                    <a:pt x="390905" y="256819"/>
                  </a:lnTo>
                  <a:close/>
                </a:path>
                <a:path extrusionOk="0" h="1010920" w="1219200">
                  <a:moveTo>
                    <a:pt x="390905" y="282219"/>
                  </a:moveTo>
                  <a:lnTo>
                    <a:pt x="378205" y="282219"/>
                  </a:lnTo>
                  <a:lnTo>
                    <a:pt x="378205" y="294919"/>
                  </a:lnTo>
                  <a:lnTo>
                    <a:pt x="390905" y="294919"/>
                  </a:lnTo>
                  <a:lnTo>
                    <a:pt x="390905" y="282219"/>
                  </a:lnTo>
                  <a:close/>
                </a:path>
                <a:path extrusionOk="0" h="1010920" w="1219200">
                  <a:moveTo>
                    <a:pt x="390905" y="307619"/>
                  </a:moveTo>
                  <a:lnTo>
                    <a:pt x="378205" y="307619"/>
                  </a:lnTo>
                  <a:lnTo>
                    <a:pt x="378205" y="320319"/>
                  </a:lnTo>
                  <a:lnTo>
                    <a:pt x="390905" y="320319"/>
                  </a:lnTo>
                  <a:lnTo>
                    <a:pt x="390905" y="307619"/>
                  </a:lnTo>
                  <a:close/>
                </a:path>
                <a:path extrusionOk="0" h="1010920" w="1219200">
                  <a:moveTo>
                    <a:pt x="390905" y="333019"/>
                  </a:moveTo>
                  <a:lnTo>
                    <a:pt x="378205" y="333019"/>
                  </a:lnTo>
                  <a:lnTo>
                    <a:pt x="378205" y="345719"/>
                  </a:lnTo>
                  <a:lnTo>
                    <a:pt x="390905" y="345719"/>
                  </a:lnTo>
                  <a:lnTo>
                    <a:pt x="390905" y="333019"/>
                  </a:lnTo>
                  <a:close/>
                </a:path>
                <a:path extrusionOk="0" h="1010920" w="1219200">
                  <a:moveTo>
                    <a:pt x="390905" y="358419"/>
                  </a:moveTo>
                  <a:lnTo>
                    <a:pt x="378205" y="358419"/>
                  </a:lnTo>
                  <a:lnTo>
                    <a:pt x="378205" y="371119"/>
                  </a:lnTo>
                  <a:lnTo>
                    <a:pt x="390905" y="371119"/>
                  </a:lnTo>
                  <a:lnTo>
                    <a:pt x="390905" y="358419"/>
                  </a:lnTo>
                  <a:close/>
                </a:path>
                <a:path extrusionOk="0" h="1010920" w="1219200">
                  <a:moveTo>
                    <a:pt x="390905" y="383819"/>
                  </a:moveTo>
                  <a:lnTo>
                    <a:pt x="378205" y="383819"/>
                  </a:lnTo>
                  <a:lnTo>
                    <a:pt x="378205" y="396519"/>
                  </a:lnTo>
                  <a:lnTo>
                    <a:pt x="390905" y="396519"/>
                  </a:lnTo>
                  <a:lnTo>
                    <a:pt x="390905" y="383819"/>
                  </a:lnTo>
                  <a:close/>
                </a:path>
                <a:path extrusionOk="0" h="1010920" w="1219200">
                  <a:moveTo>
                    <a:pt x="390905" y="409219"/>
                  </a:moveTo>
                  <a:lnTo>
                    <a:pt x="378205" y="409219"/>
                  </a:lnTo>
                  <a:lnTo>
                    <a:pt x="378205" y="421919"/>
                  </a:lnTo>
                  <a:lnTo>
                    <a:pt x="390905" y="421919"/>
                  </a:lnTo>
                  <a:lnTo>
                    <a:pt x="390905" y="409219"/>
                  </a:lnTo>
                  <a:close/>
                </a:path>
                <a:path extrusionOk="0" h="1010920" w="1219200">
                  <a:moveTo>
                    <a:pt x="390905" y="434619"/>
                  </a:moveTo>
                  <a:lnTo>
                    <a:pt x="378205" y="434619"/>
                  </a:lnTo>
                  <a:lnTo>
                    <a:pt x="378205" y="447319"/>
                  </a:lnTo>
                  <a:lnTo>
                    <a:pt x="390905" y="447319"/>
                  </a:lnTo>
                  <a:lnTo>
                    <a:pt x="390905" y="434619"/>
                  </a:lnTo>
                  <a:close/>
                </a:path>
                <a:path extrusionOk="0" h="1010920" w="1219200">
                  <a:moveTo>
                    <a:pt x="390905" y="460019"/>
                  </a:moveTo>
                  <a:lnTo>
                    <a:pt x="378205" y="460019"/>
                  </a:lnTo>
                  <a:lnTo>
                    <a:pt x="378205" y="472719"/>
                  </a:lnTo>
                  <a:lnTo>
                    <a:pt x="390905" y="472719"/>
                  </a:lnTo>
                  <a:lnTo>
                    <a:pt x="390905" y="460019"/>
                  </a:lnTo>
                  <a:close/>
                </a:path>
                <a:path extrusionOk="0" h="1010920" w="1219200">
                  <a:moveTo>
                    <a:pt x="390905" y="485419"/>
                  </a:moveTo>
                  <a:lnTo>
                    <a:pt x="378205" y="485419"/>
                  </a:lnTo>
                  <a:lnTo>
                    <a:pt x="378205" y="498119"/>
                  </a:lnTo>
                  <a:lnTo>
                    <a:pt x="390905" y="498119"/>
                  </a:lnTo>
                  <a:lnTo>
                    <a:pt x="390905" y="485419"/>
                  </a:lnTo>
                  <a:close/>
                </a:path>
                <a:path extrusionOk="0" h="1010920" w="1219200">
                  <a:moveTo>
                    <a:pt x="390905" y="510819"/>
                  </a:moveTo>
                  <a:lnTo>
                    <a:pt x="378205" y="510819"/>
                  </a:lnTo>
                  <a:lnTo>
                    <a:pt x="378205" y="523519"/>
                  </a:lnTo>
                  <a:lnTo>
                    <a:pt x="390905" y="523519"/>
                  </a:lnTo>
                  <a:lnTo>
                    <a:pt x="390905" y="510819"/>
                  </a:lnTo>
                  <a:close/>
                </a:path>
                <a:path extrusionOk="0" h="1010920" w="1219200">
                  <a:moveTo>
                    <a:pt x="390905" y="536219"/>
                  </a:moveTo>
                  <a:lnTo>
                    <a:pt x="378205" y="536219"/>
                  </a:lnTo>
                  <a:lnTo>
                    <a:pt x="378205" y="548919"/>
                  </a:lnTo>
                  <a:lnTo>
                    <a:pt x="390905" y="548919"/>
                  </a:lnTo>
                  <a:lnTo>
                    <a:pt x="390905" y="536219"/>
                  </a:lnTo>
                  <a:close/>
                </a:path>
                <a:path extrusionOk="0" h="1010920" w="1219200">
                  <a:moveTo>
                    <a:pt x="390905" y="561619"/>
                  </a:moveTo>
                  <a:lnTo>
                    <a:pt x="378205" y="561619"/>
                  </a:lnTo>
                  <a:lnTo>
                    <a:pt x="378205" y="574319"/>
                  </a:lnTo>
                  <a:lnTo>
                    <a:pt x="390905" y="574319"/>
                  </a:lnTo>
                  <a:lnTo>
                    <a:pt x="390905" y="561619"/>
                  </a:lnTo>
                  <a:close/>
                </a:path>
                <a:path extrusionOk="0" h="1010920" w="1219200">
                  <a:moveTo>
                    <a:pt x="390905" y="587019"/>
                  </a:moveTo>
                  <a:lnTo>
                    <a:pt x="378205" y="587019"/>
                  </a:lnTo>
                  <a:lnTo>
                    <a:pt x="378205" y="599719"/>
                  </a:lnTo>
                  <a:lnTo>
                    <a:pt x="390905" y="599719"/>
                  </a:lnTo>
                  <a:lnTo>
                    <a:pt x="390905" y="587019"/>
                  </a:lnTo>
                  <a:close/>
                </a:path>
                <a:path extrusionOk="0" h="1010920" w="1219200">
                  <a:moveTo>
                    <a:pt x="390905" y="612419"/>
                  </a:moveTo>
                  <a:lnTo>
                    <a:pt x="378205" y="612419"/>
                  </a:lnTo>
                  <a:lnTo>
                    <a:pt x="378205" y="625119"/>
                  </a:lnTo>
                  <a:lnTo>
                    <a:pt x="390905" y="625119"/>
                  </a:lnTo>
                  <a:lnTo>
                    <a:pt x="390905" y="612419"/>
                  </a:lnTo>
                  <a:close/>
                </a:path>
                <a:path extrusionOk="0" h="1010920" w="1219200">
                  <a:moveTo>
                    <a:pt x="390905" y="637819"/>
                  </a:moveTo>
                  <a:lnTo>
                    <a:pt x="378205" y="637819"/>
                  </a:lnTo>
                  <a:lnTo>
                    <a:pt x="378205" y="650519"/>
                  </a:lnTo>
                  <a:lnTo>
                    <a:pt x="390905" y="650519"/>
                  </a:lnTo>
                  <a:lnTo>
                    <a:pt x="390905" y="637819"/>
                  </a:lnTo>
                  <a:close/>
                </a:path>
                <a:path extrusionOk="0" h="1010920" w="1219200">
                  <a:moveTo>
                    <a:pt x="390905" y="663219"/>
                  </a:moveTo>
                  <a:lnTo>
                    <a:pt x="378205" y="663219"/>
                  </a:lnTo>
                  <a:lnTo>
                    <a:pt x="378205" y="675919"/>
                  </a:lnTo>
                  <a:lnTo>
                    <a:pt x="390905" y="675919"/>
                  </a:lnTo>
                  <a:lnTo>
                    <a:pt x="390905" y="663219"/>
                  </a:lnTo>
                  <a:close/>
                </a:path>
                <a:path extrusionOk="0" h="1010920" w="1219200">
                  <a:moveTo>
                    <a:pt x="390905" y="688619"/>
                  </a:moveTo>
                  <a:lnTo>
                    <a:pt x="378205" y="688619"/>
                  </a:lnTo>
                  <a:lnTo>
                    <a:pt x="378205" y="701319"/>
                  </a:lnTo>
                  <a:lnTo>
                    <a:pt x="390905" y="701319"/>
                  </a:lnTo>
                  <a:lnTo>
                    <a:pt x="390905" y="688619"/>
                  </a:lnTo>
                  <a:close/>
                </a:path>
                <a:path extrusionOk="0" h="1010920" w="1219200">
                  <a:moveTo>
                    <a:pt x="390905" y="714019"/>
                  </a:moveTo>
                  <a:lnTo>
                    <a:pt x="378205" y="714019"/>
                  </a:lnTo>
                  <a:lnTo>
                    <a:pt x="378205" y="726719"/>
                  </a:lnTo>
                  <a:lnTo>
                    <a:pt x="390905" y="726719"/>
                  </a:lnTo>
                  <a:lnTo>
                    <a:pt x="390905" y="714019"/>
                  </a:lnTo>
                  <a:close/>
                </a:path>
                <a:path extrusionOk="0" h="1010920" w="1219200">
                  <a:moveTo>
                    <a:pt x="390905" y="739419"/>
                  </a:moveTo>
                  <a:lnTo>
                    <a:pt x="378205" y="739419"/>
                  </a:lnTo>
                  <a:lnTo>
                    <a:pt x="378205" y="752119"/>
                  </a:lnTo>
                  <a:lnTo>
                    <a:pt x="390905" y="752119"/>
                  </a:lnTo>
                  <a:lnTo>
                    <a:pt x="390905" y="739419"/>
                  </a:lnTo>
                  <a:close/>
                </a:path>
                <a:path extrusionOk="0" h="1010920" w="1219200">
                  <a:moveTo>
                    <a:pt x="390905" y="764819"/>
                  </a:moveTo>
                  <a:lnTo>
                    <a:pt x="378205" y="764819"/>
                  </a:lnTo>
                  <a:lnTo>
                    <a:pt x="378205" y="777519"/>
                  </a:lnTo>
                  <a:lnTo>
                    <a:pt x="390905" y="777519"/>
                  </a:lnTo>
                  <a:lnTo>
                    <a:pt x="390905" y="764819"/>
                  </a:lnTo>
                  <a:close/>
                </a:path>
                <a:path extrusionOk="0" h="1010920" w="1219200">
                  <a:moveTo>
                    <a:pt x="390905" y="790219"/>
                  </a:moveTo>
                  <a:lnTo>
                    <a:pt x="378205" y="790219"/>
                  </a:lnTo>
                  <a:lnTo>
                    <a:pt x="378205" y="802919"/>
                  </a:lnTo>
                  <a:lnTo>
                    <a:pt x="390905" y="802919"/>
                  </a:lnTo>
                  <a:lnTo>
                    <a:pt x="390905" y="790219"/>
                  </a:lnTo>
                  <a:close/>
                </a:path>
                <a:path extrusionOk="0" h="1010920" w="1219200">
                  <a:moveTo>
                    <a:pt x="390905" y="815619"/>
                  </a:moveTo>
                  <a:lnTo>
                    <a:pt x="378205" y="815619"/>
                  </a:lnTo>
                  <a:lnTo>
                    <a:pt x="378205" y="828319"/>
                  </a:lnTo>
                  <a:lnTo>
                    <a:pt x="390905" y="828319"/>
                  </a:lnTo>
                  <a:lnTo>
                    <a:pt x="390905" y="815619"/>
                  </a:lnTo>
                  <a:close/>
                </a:path>
                <a:path extrusionOk="0" h="1010920" w="1219200">
                  <a:moveTo>
                    <a:pt x="390905" y="841019"/>
                  </a:moveTo>
                  <a:lnTo>
                    <a:pt x="378205" y="841019"/>
                  </a:lnTo>
                  <a:lnTo>
                    <a:pt x="378205" y="853719"/>
                  </a:lnTo>
                  <a:lnTo>
                    <a:pt x="390905" y="853719"/>
                  </a:lnTo>
                  <a:lnTo>
                    <a:pt x="390905" y="841019"/>
                  </a:lnTo>
                  <a:close/>
                </a:path>
                <a:path extrusionOk="0" h="1010920" w="1219200">
                  <a:moveTo>
                    <a:pt x="390905" y="866419"/>
                  </a:moveTo>
                  <a:lnTo>
                    <a:pt x="378205" y="866419"/>
                  </a:lnTo>
                  <a:lnTo>
                    <a:pt x="378205" y="879119"/>
                  </a:lnTo>
                  <a:lnTo>
                    <a:pt x="390905" y="879119"/>
                  </a:lnTo>
                  <a:lnTo>
                    <a:pt x="390905" y="866419"/>
                  </a:lnTo>
                  <a:close/>
                </a:path>
                <a:path extrusionOk="0" h="1010920" w="1219200">
                  <a:moveTo>
                    <a:pt x="390905" y="891819"/>
                  </a:moveTo>
                  <a:lnTo>
                    <a:pt x="378205" y="891819"/>
                  </a:lnTo>
                  <a:lnTo>
                    <a:pt x="378205" y="904519"/>
                  </a:lnTo>
                  <a:lnTo>
                    <a:pt x="390905" y="904519"/>
                  </a:lnTo>
                  <a:lnTo>
                    <a:pt x="390905" y="891819"/>
                  </a:lnTo>
                  <a:close/>
                </a:path>
                <a:path extrusionOk="0" h="1010920" w="1219200">
                  <a:moveTo>
                    <a:pt x="390905" y="917219"/>
                  </a:moveTo>
                  <a:lnTo>
                    <a:pt x="378205" y="917219"/>
                  </a:lnTo>
                  <a:lnTo>
                    <a:pt x="378205" y="929919"/>
                  </a:lnTo>
                  <a:lnTo>
                    <a:pt x="390905" y="929919"/>
                  </a:lnTo>
                  <a:lnTo>
                    <a:pt x="390905" y="917219"/>
                  </a:lnTo>
                  <a:close/>
                </a:path>
                <a:path extrusionOk="0" h="1010920" w="1219200">
                  <a:moveTo>
                    <a:pt x="390905" y="942619"/>
                  </a:moveTo>
                  <a:lnTo>
                    <a:pt x="378205" y="942619"/>
                  </a:lnTo>
                  <a:lnTo>
                    <a:pt x="378205" y="955319"/>
                  </a:lnTo>
                  <a:lnTo>
                    <a:pt x="390905" y="955319"/>
                  </a:lnTo>
                  <a:lnTo>
                    <a:pt x="390905" y="942619"/>
                  </a:lnTo>
                  <a:close/>
                </a:path>
                <a:path extrusionOk="0" h="1010920" w="1219200">
                  <a:moveTo>
                    <a:pt x="406400" y="952500"/>
                  </a:moveTo>
                  <a:lnTo>
                    <a:pt x="393700" y="952500"/>
                  </a:lnTo>
                  <a:lnTo>
                    <a:pt x="393700" y="965200"/>
                  </a:lnTo>
                  <a:lnTo>
                    <a:pt x="406400" y="965200"/>
                  </a:lnTo>
                  <a:lnTo>
                    <a:pt x="406400" y="952500"/>
                  </a:lnTo>
                  <a:close/>
                </a:path>
                <a:path extrusionOk="0" h="1010920" w="1219200">
                  <a:moveTo>
                    <a:pt x="431800" y="952500"/>
                  </a:moveTo>
                  <a:lnTo>
                    <a:pt x="419100" y="952500"/>
                  </a:lnTo>
                  <a:lnTo>
                    <a:pt x="419100" y="965200"/>
                  </a:lnTo>
                  <a:lnTo>
                    <a:pt x="431800" y="965200"/>
                  </a:lnTo>
                  <a:lnTo>
                    <a:pt x="431800" y="952500"/>
                  </a:lnTo>
                  <a:close/>
                </a:path>
                <a:path extrusionOk="0" h="1010920" w="1219200">
                  <a:moveTo>
                    <a:pt x="457200" y="952500"/>
                  </a:moveTo>
                  <a:lnTo>
                    <a:pt x="444500" y="952500"/>
                  </a:lnTo>
                  <a:lnTo>
                    <a:pt x="444500" y="965200"/>
                  </a:lnTo>
                  <a:lnTo>
                    <a:pt x="457200" y="965200"/>
                  </a:lnTo>
                  <a:lnTo>
                    <a:pt x="457200" y="952500"/>
                  </a:lnTo>
                  <a:close/>
                </a:path>
                <a:path extrusionOk="0" h="1010920" w="1219200">
                  <a:moveTo>
                    <a:pt x="482600" y="952500"/>
                  </a:moveTo>
                  <a:lnTo>
                    <a:pt x="469900" y="952500"/>
                  </a:lnTo>
                  <a:lnTo>
                    <a:pt x="469900" y="965200"/>
                  </a:lnTo>
                  <a:lnTo>
                    <a:pt x="482600" y="965200"/>
                  </a:lnTo>
                  <a:lnTo>
                    <a:pt x="482600" y="952500"/>
                  </a:lnTo>
                  <a:close/>
                </a:path>
                <a:path extrusionOk="0" h="1010920" w="1219200">
                  <a:moveTo>
                    <a:pt x="508000" y="952500"/>
                  </a:moveTo>
                  <a:lnTo>
                    <a:pt x="495300" y="952500"/>
                  </a:lnTo>
                  <a:lnTo>
                    <a:pt x="495300" y="965200"/>
                  </a:lnTo>
                  <a:lnTo>
                    <a:pt x="508000" y="965200"/>
                  </a:lnTo>
                  <a:lnTo>
                    <a:pt x="508000" y="952500"/>
                  </a:lnTo>
                  <a:close/>
                </a:path>
                <a:path extrusionOk="0" h="1010920" w="1219200">
                  <a:moveTo>
                    <a:pt x="533400" y="952500"/>
                  </a:moveTo>
                  <a:lnTo>
                    <a:pt x="520700" y="952500"/>
                  </a:lnTo>
                  <a:lnTo>
                    <a:pt x="520700" y="965200"/>
                  </a:lnTo>
                  <a:lnTo>
                    <a:pt x="533400" y="965200"/>
                  </a:lnTo>
                  <a:lnTo>
                    <a:pt x="533400" y="952500"/>
                  </a:lnTo>
                  <a:close/>
                </a:path>
                <a:path extrusionOk="0" h="1010920" w="1219200">
                  <a:moveTo>
                    <a:pt x="558800" y="952500"/>
                  </a:moveTo>
                  <a:lnTo>
                    <a:pt x="546100" y="952500"/>
                  </a:lnTo>
                  <a:lnTo>
                    <a:pt x="546100" y="965200"/>
                  </a:lnTo>
                  <a:lnTo>
                    <a:pt x="558800" y="965200"/>
                  </a:lnTo>
                  <a:lnTo>
                    <a:pt x="558800" y="952500"/>
                  </a:lnTo>
                  <a:close/>
                </a:path>
                <a:path extrusionOk="0" h="1010920" w="1219200">
                  <a:moveTo>
                    <a:pt x="584200" y="952500"/>
                  </a:moveTo>
                  <a:lnTo>
                    <a:pt x="571500" y="952500"/>
                  </a:lnTo>
                  <a:lnTo>
                    <a:pt x="571500" y="965200"/>
                  </a:lnTo>
                  <a:lnTo>
                    <a:pt x="584200" y="965200"/>
                  </a:lnTo>
                  <a:lnTo>
                    <a:pt x="584200" y="952500"/>
                  </a:lnTo>
                  <a:close/>
                </a:path>
                <a:path extrusionOk="0" h="1010920" w="1219200">
                  <a:moveTo>
                    <a:pt x="609600" y="952500"/>
                  </a:moveTo>
                  <a:lnTo>
                    <a:pt x="596900" y="952500"/>
                  </a:lnTo>
                  <a:lnTo>
                    <a:pt x="596900" y="965200"/>
                  </a:lnTo>
                  <a:lnTo>
                    <a:pt x="609600" y="965200"/>
                  </a:lnTo>
                  <a:lnTo>
                    <a:pt x="609600" y="952500"/>
                  </a:lnTo>
                  <a:close/>
                </a:path>
                <a:path extrusionOk="0" h="1010920" w="1219200">
                  <a:moveTo>
                    <a:pt x="635000" y="952500"/>
                  </a:moveTo>
                  <a:lnTo>
                    <a:pt x="622300" y="952500"/>
                  </a:lnTo>
                  <a:lnTo>
                    <a:pt x="622300" y="965200"/>
                  </a:lnTo>
                  <a:lnTo>
                    <a:pt x="635000" y="965200"/>
                  </a:lnTo>
                  <a:lnTo>
                    <a:pt x="635000" y="952500"/>
                  </a:lnTo>
                  <a:close/>
                </a:path>
                <a:path extrusionOk="0" h="1010920" w="1219200">
                  <a:moveTo>
                    <a:pt x="660400" y="952500"/>
                  </a:moveTo>
                  <a:lnTo>
                    <a:pt x="647700" y="952500"/>
                  </a:lnTo>
                  <a:lnTo>
                    <a:pt x="647700" y="965200"/>
                  </a:lnTo>
                  <a:lnTo>
                    <a:pt x="660400" y="965200"/>
                  </a:lnTo>
                  <a:lnTo>
                    <a:pt x="660400" y="952500"/>
                  </a:lnTo>
                  <a:close/>
                </a:path>
                <a:path extrusionOk="0" h="1010920" w="1219200">
                  <a:moveTo>
                    <a:pt x="685800" y="952500"/>
                  </a:moveTo>
                  <a:lnTo>
                    <a:pt x="673100" y="952500"/>
                  </a:lnTo>
                  <a:lnTo>
                    <a:pt x="673100" y="965200"/>
                  </a:lnTo>
                  <a:lnTo>
                    <a:pt x="685800" y="965200"/>
                  </a:lnTo>
                  <a:lnTo>
                    <a:pt x="685800" y="952500"/>
                  </a:lnTo>
                  <a:close/>
                </a:path>
                <a:path extrusionOk="0" h="1010920" w="1219200">
                  <a:moveTo>
                    <a:pt x="711200" y="952500"/>
                  </a:moveTo>
                  <a:lnTo>
                    <a:pt x="698500" y="952500"/>
                  </a:lnTo>
                  <a:lnTo>
                    <a:pt x="698500" y="965200"/>
                  </a:lnTo>
                  <a:lnTo>
                    <a:pt x="711200" y="965200"/>
                  </a:lnTo>
                  <a:lnTo>
                    <a:pt x="711200" y="952500"/>
                  </a:lnTo>
                  <a:close/>
                </a:path>
                <a:path extrusionOk="0" h="1010920" w="1219200">
                  <a:moveTo>
                    <a:pt x="736600" y="952500"/>
                  </a:moveTo>
                  <a:lnTo>
                    <a:pt x="723900" y="952500"/>
                  </a:lnTo>
                  <a:lnTo>
                    <a:pt x="723900" y="965200"/>
                  </a:lnTo>
                  <a:lnTo>
                    <a:pt x="736600" y="965200"/>
                  </a:lnTo>
                  <a:lnTo>
                    <a:pt x="736600" y="952500"/>
                  </a:lnTo>
                  <a:close/>
                </a:path>
                <a:path extrusionOk="0" h="1010920" w="1219200">
                  <a:moveTo>
                    <a:pt x="762000" y="952500"/>
                  </a:moveTo>
                  <a:lnTo>
                    <a:pt x="749300" y="952500"/>
                  </a:lnTo>
                  <a:lnTo>
                    <a:pt x="749300" y="965200"/>
                  </a:lnTo>
                  <a:lnTo>
                    <a:pt x="762000" y="965200"/>
                  </a:lnTo>
                  <a:lnTo>
                    <a:pt x="762000" y="952500"/>
                  </a:lnTo>
                  <a:close/>
                </a:path>
                <a:path extrusionOk="0" h="1010920" w="1219200">
                  <a:moveTo>
                    <a:pt x="787400" y="952500"/>
                  </a:moveTo>
                  <a:lnTo>
                    <a:pt x="774700" y="952500"/>
                  </a:lnTo>
                  <a:lnTo>
                    <a:pt x="774700" y="965200"/>
                  </a:lnTo>
                  <a:lnTo>
                    <a:pt x="787400" y="965200"/>
                  </a:lnTo>
                  <a:lnTo>
                    <a:pt x="787400" y="952500"/>
                  </a:lnTo>
                  <a:close/>
                </a:path>
                <a:path extrusionOk="0" h="1010920" w="1219200">
                  <a:moveTo>
                    <a:pt x="812800" y="952500"/>
                  </a:moveTo>
                  <a:lnTo>
                    <a:pt x="800100" y="952500"/>
                  </a:lnTo>
                  <a:lnTo>
                    <a:pt x="800100" y="965200"/>
                  </a:lnTo>
                  <a:lnTo>
                    <a:pt x="812800" y="965200"/>
                  </a:lnTo>
                  <a:lnTo>
                    <a:pt x="812800" y="952500"/>
                  </a:lnTo>
                  <a:close/>
                </a:path>
                <a:path extrusionOk="0" h="1010920" w="1219200">
                  <a:moveTo>
                    <a:pt x="838200" y="952500"/>
                  </a:moveTo>
                  <a:lnTo>
                    <a:pt x="825500" y="952500"/>
                  </a:lnTo>
                  <a:lnTo>
                    <a:pt x="825500" y="965200"/>
                  </a:lnTo>
                  <a:lnTo>
                    <a:pt x="838200" y="965200"/>
                  </a:lnTo>
                  <a:lnTo>
                    <a:pt x="838200" y="952500"/>
                  </a:lnTo>
                  <a:close/>
                </a:path>
                <a:path extrusionOk="0" h="1010920" w="1219200">
                  <a:moveTo>
                    <a:pt x="863600" y="952500"/>
                  </a:moveTo>
                  <a:lnTo>
                    <a:pt x="850900" y="952500"/>
                  </a:lnTo>
                  <a:lnTo>
                    <a:pt x="850900" y="965200"/>
                  </a:lnTo>
                  <a:lnTo>
                    <a:pt x="863600" y="965200"/>
                  </a:lnTo>
                  <a:lnTo>
                    <a:pt x="863600" y="952500"/>
                  </a:lnTo>
                  <a:close/>
                </a:path>
                <a:path extrusionOk="0" h="1010920" w="1219200">
                  <a:moveTo>
                    <a:pt x="889000" y="952500"/>
                  </a:moveTo>
                  <a:lnTo>
                    <a:pt x="876300" y="952500"/>
                  </a:lnTo>
                  <a:lnTo>
                    <a:pt x="876300" y="965200"/>
                  </a:lnTo>
                  <a:lnTo>
                    <a:pt x="889000" y="965200"/>
                  </a:lnTo>
                  <a:lnTo>
                    <a:pt x="889000" y="952500"/>
                  </a:lnTo>
                  <a:close/>
                </a:path>
                <a:path extrusionOk="0" h="1010920" w="1219200">
                  <a:moveTo>
                    <a:pt x="914400" y="952500"/>
                  </a:moveTo>
                  <a:lnTo>
                    <a:pt x="901700" y="952500"/>
                  </a:lnTo>
                  <a:lnTo>
                    <a:pt x="901700" y="965200"/>
                  </a:lnTo>
                  <a:lnTo>
                    <a:pt x="914400" y="965200"/>
                  </a:lnTo>
                  <a:lnTo>
                    <a:pt x="914400" y="952500"/>
                  </a:lnTo>
                  <a:close/>
                </a:path>
                <a:path extrusionOk="0" h="1010920" w="1219200">
                  <a:moveTo>
                    <a:pt x="939800" y="952500"/>
                  </a:moveTo>
                  <a:lnTo>
                    <a:pt x="927100" y="952500"/>
                  </a:lnTo>
                  <a:lnTo>
                    <a:pt x="927100" y="965200"/>
                  </a:lnTo>
                  <a:lnTo>
                    <a:pt x="939800" y="965200"/>
                  </a:lnTo>
                  <a:lnTo>
                    <a:pt x="939800" y="952500"/>
                  </a:lnTo>
                  <a:close/>
                </a:path>
                <a:path extrusionOk="0" h="1010920" w="1219200">
                  <a:moveTo>
                    <a:pt x="965200" y="952500"/>
                  </a:moveTo>
                  <a:lnTo>
                    <a:pt x="952500" y="952500"/>
                  </a:lnTo>
                  <a:lnTo>
                    <a:pt x="952500" y="965200"/>
                  </a:lnTo>
                  <a:lnTo>
                    <a:pt x="965200" y="965200"/>
                  </a:lnTo>
                  <a:lnTo>
                    <a:pt x="965200" y="952500"/>
                  </a:lnTo>
                  <a:close/>
                </a:path>
                <a:path extrusionOk="0" h="1010920" w="1219200">
                  <a:moveTo>
                    <a:pt x="990600" y="952500"/>
                  </a:moveTo>
                  <a:lnTo>
                    <a:pt x="977900" y="952500"/>
                  </a:lnTo>
                  <a:lnTo>
                    <a:pt x="977900" y="965200"/>
                  </a:lnTo>
                  <a:lnTo>
                    <a:pt x="990600" y="965200"/>
                  </a:lnTo>
                  <a:lnTo>
                    <a:pt x="990600" y="952500"/>
                  </a:lnTo>
                  <a:close/>
                </a:path>
                <a:path extrusionOk="0" h="1010920" w="1219200">
                  <a:moveTo>
                    <a:pt x="1016000" y="952500"/>
                  </a:moveTo>
                  <a:lnTo>
                    <a:pt x="1003300" y="952500"/>
                  </a:lnTo>
                  <a:lnTo>
                    <a:pt x="1003300" y="965200"/>
                  </a:lnTo>
                  <a:lnTo>
                    <a:pt x="1016000" y="965200"/>
                  </a:lnTo>
                  <a:lnTo>
                    <a:pt x="1016000" y="952500"/>
                  </a:lnTo>
                  <a:close/>
                </a:path>
                <a:path extrusionOk="0" h="1010920" w="1219200">
                  <a:moveTo>
                    <a:pt x="1041400" y="952500"/>
                  </a:moveTo>
                  <a:lnTo>
                    <a:pt x="1028700" y="952500"/>
                  </a:lnTo>
                  <a:lnTo>
                    <a:pt x="1028700" y="965200"/>
                  </a:lnTo>
                  <a:lnTo>
                    <a:pt x="1041400" y="965200"/>
                  </a:lnTo>
                  <a:lnTo>
                    <a:pt x="1041400" y="952500"/>
                  </a:lnTo>
                  <a:close/>
                </a:path>
                <a:path extrusionOk="0" h="1010920" w="1219200">
                  <a:moveTo>
                    <a:pt x="1066800" y="952500"/>
                  </a:moveTo>
                  <a:lnTo>
                    <a:pt x="1054100" y="952500"/>
                  </a:lnTo>
                  <a:lnTo>
                    <a:pt x="1054100" y="965200"/>
                  </a:lnTo>
                  <a:lnTo>
                    <a:pt x="1066800" y="965200"/>
                  </a:lnTo>
                  <a:lnTo>
                    <a:pt x="1066800" y="952500"/>
                  </a:lnTo>
                  <a:close/>
                </a:path>
                <a:path extrusionOk="0" h="1010920" w="1219200">
                  <a:moveTo>
                    <a:pt x="1092200" y="952500"/>
                  </a:moveTo>
                  <a:lnTo>
                    <a:pt x="1079500" y="952500"/>
                  </a:lnTo>
                  <a:lnTo>
                    <a:pt x="1079500" y="965200"/>
                  </a:lnTo>
                  <a:lnTo>
                    <a:pt x="1092200" y="965200"/>
                  </a:lnTo>
                  <a:lnTo>
                    <a:pt x="1092200" y="952500"/>
                  </a:lnTo>
                  <a:close/>
                </a:path>
                <a:path extrusionOk="0" h="1010920" w="1219200">
                  <a:moveTo>
                    <a:pt x="1117600" y="952500"/>
                  </a:moveTo>
                  <a:lnTo>
                    <a:pt x="1104900" y="952500"/>
                  </a:lnTo>
                  <a:lnTo>
                    <a:pt x="1104900" y="965200"/>
                  </a:lnTo>
                  <a:lnTo>
                    <a:pt x="1117600" y="965200"/>
                  </a:lnTo>
                  <a:lnTo>
                    <a:pt x="1117600" y="952500"/>
                  </a:lnTo>
                  <a:close/>
                </a:path>
                <a:path extrusionOk="0" h="1010920" w="1219200">
                  <a:moveTo>
                    <a:pt x="1193800" y="958992"/>
                  </a:moveTo>
                  <a:lnTo>
                    <a:pt x="1124203" y="999578"/>
                  </a:lnTo>
                  <a:lnTo>
                    <a:pt x="1123188" y="1003465"/>
                  </a:lnTo>
                  <a:lnTo>
                    <a:pt x="1126744" y="1009522"/>
                  </a:lnTo>
                  <a:lnTo>
                    <a:pt x="1130553" y="1010551"/>
                  </a:lnTo>
                  <a:lnTo>
                    <a:pt x="1208312" y="965200"/>
                  </a:lnTo>
                  <a:lnTo>
                    <a:pt x="1193800" y="965200"/>
                  </a:lnTo>
                  <a:lnTo>
                    <a:pt x="1193800" y="958992"/>
                  </a:lnTo>
                  <a:close/>
                </a:path>
                <a:path extrusionOk="0" h="1010920" w="1219200">
                  <a:moveTo>
                    <a:pt x="1143000" y="952500"/>
                  </a:moveTo>
                  <a:lnTo>
                    <a:pt x="1130300" y="952500"/>
                  </a:lnTo>
                  <a:lnTo>
                    <a:pt x="1130300" y="965200"/>
                  </a:lnTo>
                  <a:lnTo>
                    <a:pt x="1143000" y="965200"/>
                  </a:lnTo>
                  <a:lnTo>
                    <a:pt x="1143000" y="952500"/>
                  </a:lnTo>
                  <a:close/>
                </a:path>
                <a:path extrusionOk="0" h="1010920" w="1219200">
                  <a:moveTo>
                    <a:pt x="1168400" y="952500"/>
                  </a:moveTo>
                  <a:lnTo>
                    <a:pt x="1155700" y="952500"/>
                  </a:lnTo>
                  <a:lnTo>
                    <a:pt x="1155700" y="965200"/>
                  </a:lnTo>
                  <a:lnTo>
                    <a:pt x="1168400" y="965200"/>
                  </a:lnTo>
                  <a:lnTo>
                    <a:pt x="1168400" y="952500"/>
                  </a:lnTo>
                  <a:close/>
                </a:path>
                <a:path extrusionOk="0" h="1010920" w="1219200">
                  <a:moveTo>
                    <a:pt x="1183155" y="952500"/>
                  </a:moveTo>
                  <a:lnTo>
                    <a:pt x="1181100" y="952500"/>
                  </a:lnTo>
                  <a:lnTo>
                    <a:pt x="1181100" y="965200"/>
                  </a:lnTo>
                  <a:lnTo>
                    <a:pt x="1183155" y="965200"/>
                  </a:lnTo>
                  <a:lnTo>
                    <a:pt x="1193800" y="958992"/>
                  </a:lnTo>
                  <a:lnTo>
                    <a:pt x="1193800" y="958707"/>
                  </a:lnTo>
                  <a:lnTo>
                    <a:pt x="1183155" y="952500"/>
                  </a:lnTo>
                  <a:close/>
                </a:path>
                <a:path extrusionOk="0" h="1010920" w="1219200">
                  <a:moveTo>
                    <a:pt x="1194044" y="958850"/>
                  </a:moveTo>
                  <a:lnTo>
                    <a:pt x="1193800" y="958992"/>
                  </a:lnTo>
                  <a:lnTo>
                    <a:pt x="1193800" y="965200"/>
                  </a:lnTo>
                  <a:lnTo>
                    <a:pt x="1206500" y="965200"/>
                  </a:lnTo>
                  <a:lnTo>
                    <a:pt x="1206500" y="964336"/>
                  </a:lnTo>
                  <a:lnTo>
                    <a:pt x="1203452" y="964336"/>
                  </a:lnTo>
                  <a:lnTo>
                    <a:pt x="1194044" y="958850"/>
                  </a:lnTo>
                  <a:close/>
                </a:path>
                <a:path extrusionOk="0" h="1010920" w="1219200">
                  <a:moveTo>
                    <a:pt x="1206627" y="952500"/>
                  </a:moveTo>
                  <a:lnTo>
                    <a:pt x="1206500" y="965200"/>
                  </a:lnTo>
                  <a:lnTo>
                    <a:pt x="1206627" y="952500"/>
                  </a:lnTo>
                  <a:close/>
                </a:path>
                <a:path extrusionOk="0" h="1010920" w="1219200">
                  <a:moveTo>
                    <a:pt x="1208315" y="952500"/>
                  </a:moveTo>
                  <a:lnTo>
                    <a:pt x="1206627" y="952500"/>
                  </a:lnTo>
                  <a:lnTo>
                    <a:pt x="1206627" y="965200"/>
                  </a:lnTo>
                  <a:lnTo>
                    <a:pt x="1208312" y="965200"/>
                  </a:lnTo>
                  <a:lnTo>
                    <a:pt x="1219200" y="958850"/>
                  </a:lnTo>
                  <a:lnTo>
                    <a:pt x="1208315" y="952500"/>
                  </a:lnTo>
                  <a:close/>
                </a:path>
                <a:path extrusionOk="0" h="1010920" w="1219200">
                  <a:moveTo>
                    <a:pt x="1203452" y="953363"/>
                  </a:moveTo>
                  <a:lnTo>
                    <a:pt x="1194044" y="958850"/>
                  </a:lnTo>
                  <a:lnTo>
                    <a:pt x="1203452" y="964336"/>
                  </a:lnTo>
                  <a:lnTo>
                    <a:pt x="1203452" y="953363"/>
                  </a:lnTo>
                  <a:close/>
                </a:path>
                <a:path extrusionOk="0" h="1010920" w="1219200">
                  <a:moveTo>
                    <a:pt x="1206500" y="953363"/>
                  </a:moveTo>
                  <a:lnTo>
                    <a:pt x="1203452" y="953363"/>
                  </a:lnTo>
                  <a:lnTo>
                    <a:pt x="1203452" y="964336"/>
                  </a:lnTo>
                  <a:lnTo>
                    <a:pt x="1206500" y="964336"/>
                  </a:lnTo>
                  <a:lnTo>
                    <a:pt x="1206500" y="953363"/>
                  </a:lnTo>
                  <a:close/>
                </a:path>
                <a:path extrusionOk="0" h="1010920" w="1219200">
                  <a:moveTo>
                    <a:pt x="1206500" y="952500"/>
                  </a:moveTo>
                  <a:lnTo>
                    <a:pt x="1193800" y="952500"/>
                  </a:lnTo>
                  <a:lnTo>
                    <a:pt x="1193800" y="958707"/>
                  </a:lnTo>
                  <a:lnTo>
                    <a:pt x="1194044" y="958850"/>
                  </a:lnTo>
                  <a:lnTo>
                    <a:pt x="1203452" y="953363"/>
                  </a:lnTo>
                  <a:lnTo>
                    <a:pt x="1206500" y="953363"/>
                  </a:lnTo>
                  <a:lnTo>
                    <a:pt x="1206500" y="952500"/>
                  </a:lnTo>
                  <a:close/>
                </a:path>
                <a:path extrusionOk="0" h="1010920" w="1219200">
                  <a:moveTo>
                    <a:pt x="1130553" y="907148"/>
                  </a:moveTo>
                  <a:lnTo>
                    <a:pt x="1126744" y="908164"/>
                  </a:lnTo>
                  <a:lnTo>
                    <a:pt x="1123188" y="914222"/>
                  </a:lnTo>
                  <a:lnTo>
                    <a:pt x="1124203" y="918121"/>
                  </a:lnTo>
                  <a:lnTo>
                    <a:pt x="1193800" y="958707"/>
                  </a:lnTo>
                  <a:lnTo>
                    <a:pt x="1193800" y="952500"/>
                  </a:lnTo>
                  <a:lnTo>
                    <a:pt x="1208315" y="952500"/>
                  </a:lnTo>
                  <a:lnTo>
                    <a:pt x="1130553" y="907148"/>
                  </a:lnTo>
                  <a:close/>
                </a:path>
              </a:pathLst>
            </a:custGeom>
            <a:solidFill>
              <a:srgbClr val="0550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5" name="Google Shape;295;p30"/>
            <p:cNvSpPr/>
            <p:nvPr/>
          </p:nvSpPr>
          <p:spPr>
            <a:xfrm>
              <a:off x="6705600" y="5181599"/>
              <a:ext cx="0" cy="685800"/>
            </a:xfrm>
            <a:custGeom>
              <a:rect b="b" l="l" r="r" t="t"/>
              <a:pathLst>
                <a:path extrusionOk="0" h="685800" w="120000">
                  <a:moveTo>
                    <a:pt x="0" y="0"/>
                  </a:moveTo>
                  <a:lnTo>
                    <a:pt x="0" y="685800"/>
                  </a:lnTo>
                </a:path>
              </a:pathLst>
            </a:custGeom>
            <a:noFill/>
            <a:ln cap="flat" cmpd="sng" w="12700">
              <a:solidFill>
                <a:srgbClr val="0550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6" name="Google Shape;296;p30"/>
            <p:cNvSpPr/>
            <p:nvPr/>
          </p:nvSpPr>
          <p:spPr>
            <a:xfrm>
              <a:off x="5868923" y="4919471"/>
              <a:ext cx="1063752" cy="128625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7" name="Google Shape;297;p30"/>
            <p:cNvSpPr/>
            <p:nvPr/>
          </p:nvSpPr>
          <p:spPr>
            <a:xfrm>
              <a:off x="5943599" y="4952999"/>
              <a:ext cx="838200" cy="1143000"/>
            </a:xfrm>
            <a:custGeom>
              <a:rect b="b" l="l" r="r" t="t"/>
              <a:pathLst>
                <a:path extrusionOk="0" h="1143000" w="838200">
                  <a:moveTo>
                    <a:pt x="838200" y="0"/>
                  </a:moveTo>
                  <a:lnTo>
                    <a:pt x="0" y="1143000"/>
                  </a:lnTo>
                </a:path>
              </a:pathLst>
            </a:custGeom>
            <a:noFill/>
            <a:ln cap="flat" cmpd="sng" w="38100">
              <a:solidFill>
                <a:srgbClr val="0AD0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1" name="Shape 301"/>
        <p:cNvGrpSpPr/>
        <p:nvPr/>
      </p:nvGrpSpPr>
      <p:grpSpPr>
        <a:xfrm>
          <a:off x="0" y="0"/>
          <a:ext cx="0" cy="0"/>
          <a:chOff x="0" y="0"/>
          <a:chExt cx="0" cy="0"/>
        </a:xfrm>
      </p:grpSpPr>
      <p:grpSp>
        <p:nvGrpSpPr>
          <p:cNvPr id="302" name="Google Shape;302;p31"/>
          <p:cNvGrpSpPr/>
          <p:nvPr/>
        </p:nvGrpSpPr>
        <p:grpSpPr>
          <a:xfrm>
            <a:off x="0" y="0"/>
            <a:ext cx="9144000" cy="5143500"/>
            <a:chOff x="0" y="0"/>
            <a:chExt cx="9144000" cy="6858000"/>
          </a:xfrm>
        </p:grpSpPr>
        <p:sp>
          <p:nvSpPr>
            <p:cNvPr id="303" name="Google Shape;303;p3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4" name="Google Shape;304;p31"/>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5" name="Google Shape;305;p31"/>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06" name="Google Shape;306;p31"/>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7" name="Google Shape;307;p31"/>
          <p:cNvSpPr txBox="1"/>
          <p:nvPr/>
        </p:nvSpPr>
        <p:spPr>
          <a:xfrm>
            <a:off x="307350" y="195625"/>
            <a:ext cx="8256900" cy="4836300"/>
          </a:xfrm>
          <a:prstGeom prst="rect">
            <a:avLst/>
          </a:prstGeom>
          <a:noFill/>
          <a:ln>
            <a:noFill/>
          </a:ln>
        </p:spPr>
        <p:txBody>
          <a:bodyPr anchorCtr="0" anchor="t" bIns="0" lIns="0" spcFirstLastPara="1" rIns="0" wrap="square" tIns="73025">
            <a:noAutofit/>
          </a:bodyPr>
          <a:lstStyle/>
          <a:p>
            <a:pPr indent="0" lvl="0" marL="12700" marR="0" rtl="0" algn="l">
              <a:lnSpc>
                <a:spcPct val="100000"/>
              </a:lnSpc>
              <a:spcBef>
                <a:spcPts val="0"/>
              </a:spcBef>
              <a:spcAft>
                <a:spcPts val="0"/>
              </a:spcAft>
              <a:buNone/>
            </a:pPr>
            <a:r>
              <a:rPr lang="en-GB" sz="1700">
                <a:solidFill>
                  <a:srgbClr val="0A5294"/>
                </a:solidFill>
                <a:latin typeface="Times New Roman"/>
                <a:ea typeface="Times New Roman"/>
                <a:cs typeface="Times New Roman"/>
                <a:sym typeface="Times New Roman"/>
              </a:rPr>
              <a:t>void del_last()</a:t>
            </a:r>
            <a:endParaRPr sz="1700">
              <a:latin typeface="Times New Roman"/>
              <a:ea typeface="Times New Roman"/>
              <a:cs typeface="Times New Roman"/>
              <a:sym typeface="Times New Roman"/>
            </a:endParaRPr>
          </a:p>
          <a:p>
            <a:pPr indent="0" lvl="0" marL="12700" marR="0" rtl="0" algn="l">
              <a:lnSpc>
                <a:spcPct val="100000"/>
              </a:lnSpc>
              <a:spcBef>
                <a:spcPts val="484"/>
              </a:spcBef>
              <a:spcAft>
                <a:spcPts val="0"/>
              </a:spcAft>
              <a:buNone/>
            </a:pPr>
            <a:r>
              <a:rPr lang="en-GB" sz="1700">
                <a:solidFill>
                  <a:srgbClr val="0A5294"/>
                </a:solidFill>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5715" lvl="0" marL="575945" marR="1596390" rtl="0" algn="l">
              <a:lnSpc>
                <a:spcPct val="120000"/>
              </a:lnSpc>
              <a:spcBef>
                <a:spcPts val="0"/>
              </a:spcBef>
              <a:spcAft>
                <a:spcPts val="0"/>
              </a:spcAft>
              <a:buNone/>
            </a:pPr>
            <a:r>
              <a:rPr lang="en-GB" sz="1700">
                <a:solidFill>
                  <a:srgbClr val="0A5294"/>
                </a:solidFill>
                <a:latin typeface="Times New Roman"/>
                <a:ea typeface="Times New Roman"/>
                <a:cs typeface="Times New Roman"/>
                <a:sym typeface="Times New Roman"/>
              </a:rPr>
              <a:t>if(start==NULL)  </a:t>
            </a:r>
            <a:endParaRPr sz="1700">
              <a:solidFill>
                <a:srgbClr val="0A5294"/>
              </a:solidFill>
              <a:latin typeface="Times New Roman"/>
              <a:ea typeface="Times New Roman"/>
              <a:cs typeface="Times New Roman"/>
              <a:sym typeface="Times New Roman"/>
            </a:endParaRPr>
          </a:p>
          <a:p>
            <a:pPr indent="5715" lvl="0" marL="575945" marR="1596390" rtl="0" algn="l">
              <a:lnSpc>
                <a:spcPct val="120000"/>
              </a:lnSpc>
              <a:spcBef>
                <a:spcPts val="0"/>
              </a:spcBef>
              <a:spcAft>
                <a:spcPts val="0"/>
              </a:spcAft>
              <a:buNone/>
            </a:pPr>
            <a:r>
              <a:rPr lang="en-GB" sz="1700">
                <a:solidFill>
                  <a:srgbClr val="0A5294"/>
                </a:solidFill>
                <a:latin typeface="Times New Roman"/>
                <a:ea typeface="Times New Roman"/>
                <a:cs typeface="Times New Roman"/>
                <a:sym typeface="Times New Roman"/>
              </a:rPr>
              <a:t>      cout&lt;&lt;”\nError….List is empty”;  </a:t>
            </a:r>
            <a:endParaRPr sz="1700">
              <a:solidFill>
                <a:srgbClr val="0A5294"/>
              </a:solidFill>
              <a:latin typeface="Times New Roman"/>
              <a:ea typeface="Times New Roman"/>
              <a:cs typeface="Times New Roman"/>
              <a:sym typeface="Times New Roman"/>
            </a:endParaRPr>
          </a:p>
          <a:p>
            <a:pPr indent="5715" lvl="0" marL="575945" marR="1596390" rtl="0" algn="l">
              <a:lnSpc>
                <a:spcPct val="120000"/>
              </a:lnSpc>
              <a:spcBef>
                <a:spcPts val="0"/>
              </a:spcBef>
              <a:spcAft>
                <a:spcPts val="0"/>
              </a:spcAft>
              <a:buNone/>
            </a:pPr>
            <a:r>
              <a:rPr lang="en-GB" sz="1700">
                <a:solidFill>
                  <a:srgbClr val="0A5294"/>
                </a:solidFill>
                <a:latin typeface="Times New Roman"/>
                <a:ea typeface="Times New Roman"/>
                <a:cs typeface="Times New Roman"/>
                <a:sym typeface="Times New Roman"/>
              </a:rPr>
              <a:t>else{</a:t>
            </a:r>
            <a:endParaRPr sz="1700">
              <a:latin typeface="Times New Roman"/>
              <a:ea typeface="Times New Roman"/>
              <a:cs typeface="Times New Roman"/>
              <a:sym typeface="Times New Roman"/>
            </a:endParaRPr>
          </a:p>
          <a:p>
            <a:pPr indent="0" lvl="0" marL="1789429" marR="0" rtl="0" algn="l">
              <a:lnSpc>
                <a:spcPct val="100000"/>
              </a:lnSpc>
              <a:spcBef>
                <a:spcPts val="480"/>
              </a:spcBef>
              <a:spcAft>
                <a:spcPts val="0"/>
              </a:spcAft>
              <a:buNone/>
            </a:pPr>
            <a:r>
              <a:rPr lang="en-GB" sz="1700">
                <a:solidFill>
                  <a:srgbClr val="0A5294"/>
                </a:solidFill>
                <a:latin typeface="Times New Roman"/>
                <a:ea typeface="Times New Roman"/>
                <a:cs typeface="Times New Roman"/>
                <a:sym typeface="Times New Roman"/>
              </a:rPr>
              <a:t>node* q=start;</a:t>
            </a:r>
            <a:endParaRPr sz="1700">
              <a:latin typeface="Times New Roman"/>
              <a:ea typeface="Times New Roman"/>
              <a:cs typeface="Times New Roman"/>
              <a:sym typeface="Times New Roman"/>
            </a:endParaRPr>
          </a:p>
          <a:p>
            <a:pPr indent="-64135" lvl="0" marL="2545715" marR="5080" rtl="0" algn="l">
              <a:lnSpc>
                <a:spcPct val="120000"/>
              </a:lnSpc>
              <a:spcBef>
                <a:spcPts val="0"/>
              </a:spcBef>
              <a:spcAft>
                <a:spcPts val="0"/>
              </a:spcAft>
              <a:buNone/>
            </a:pPr>
            <a:r>
              <a:rPr lang="en-GB" sz="1700">
                <a:solidFill>
                  <a:srgbClr val="0A5294"/>
                </a:solidFill>
                <a:latin typeface="Times New Roman"/>
                <a:ea typeface="Times New Roman"/>
                <a:cs typeface="Times New Roman"/>
                <a:sym typeface="Times New Roman"/>
              </a:rPr>
              <a:t>while(q-&gt;link-&gt;link!=NULL)  </a:t>
            </a:r>
            <a:endParaRPr sz="1700">
              <a:solidFill>
                <a:srgbClr val="0A5294"/>
              </a:solidFill>
              <a:latin typeface="Times New Roman"/>
              <a:ea typeface="Times New Roman"/>
              <a:cs typeface="Times New Roman"/>
              <a:sym typeface="Times New Roman"/>
            </a:endParaRPr>
          </a:p>
          <a:p>
            <a:pPr indent="-64135" lvl="0" marL="2545715" marR="5080" rtl="0" algn="l">
              <a:lnSpc>
                <a:spcPct val="120000"/>
              </a:lnSpc>
              <a:spcBef>
                <a:spcPts val="0"/>
              </a:spcBef>
              <a:spcAft>
                <a:spcPts val="0"/>
              </a:spcAft>
              <a:buNone/>
            </a:pPr>
            <a:r>
              <a:rPr lang="en-GB" sz="1700">
                <a:solidFill>
                  <a:srgbClr val="0A5294"/>
                </a:solidFill>
                <a:latin typeface="Times New Roman"/>
                <a:ea typeface="Times New Roman"/>
                <a:cs typeface="Times New Roman"/>
                <a:sym typeface="Times New Roman"/>
              </a:rPr>
              <a:t>q=q-&gt;link;</a:t>
            </a:r>
            <a:endParaRPr sz="1700">
              <a:latin typeface="Times New Roman"/>
              <a:ea typeface="Times New Roman"/>
              <a:cs typeface="Times New Roman"/>
              <a:sym typeface="Times New Roman"/>
            </a:endParaRPr>
          </a:p>
          <a:p>
            <a:pPr indent="5714" lvl="0" marL="1783713" marR="1514475" rtl="0" algn="l">
              <a:lnSpc>
                <a:spcPct val="120000"/>
              </a:lnSpc>
              <a:spcBef>
                <a:spcPts val="5"/>
              </a:spcBef>
              <a:spcAft>
                <a:spcPts val="0"/>
              </a:spcAft>
              <a:buNone/>
            </a:pPr>
            <a:r>
              <a:rPr lang="en-GB" sz="1700">
                <a:solidFill>
                  <a:srgbClr val="0A5294"/>
                </a:solidFill>
                <a:latin typeface="Times New Roman"/>
                <a:ea typeface="Times New Roman"/>
                <a:cs typeface="Times New Roman"/>
                <a:sym typeface="Times New Roman"/>
              </a:rPr>
              <a:t>node* temp=q-&gt;link;  </a:t>
            </a:r>
            <a:endParaRPr sz="1700">
              <a:solidFill>
                <a:srgbClr val="0A5294"/>
              </a:solidFill>
              <a:latin typeface="Times New Roman"/>
              <a:ea typeface="Times New Roman"/>
              <a:cs typeface="Times New Roman"/>
              <a:sym typeface="Times New Roman"/>
            </a:endParaRPr>
          </a:p>
          <a:p>
            <a:pPr indent="5714" lvl="0" marL="1783713" marR="1514475" rtl="0" algn="l">
              <a:lnSpc>
                <a:spcPct val="120000"/>
              </a:lnSpc>
              <a:spcBef>
                <a:spcPts val="5"/>
              </a:spcBef>
              <a:spcAft>
                <a:spcPts val="0"/>
              </a:spcAft>
              <a:buNone/>
            </a:pPr>
            <a:r>
              <a:rPr lang="en-GB" sz="1700">
                <a:solidFill>
                  <a:srgbClr val="0A5294"/>
                </a:solidFill>
                <a:latin typeface="Times New Roman"/>
                <a:ea typeface="Times New Roman"/>
                <a:cs typeface="Times New Roman"/>
                <a:sym typeface="Times New Roman"/>
              </a:rPr>
              <a:t>q-&gt;link=NULL;  </a:t>
            </a:r>
            <a:endParaRPr sz="1700">
              <a:solidFill>
                <a:srgbClr val="0A5294"/>
              </a:solidFill>
              <a:latin typeface="Times New Roman"/>
              <a:ea typeface="Times New Roman"/>
              <a:cs typeface="Times New Roman"/>
              <a:sym typeface="Times New Roman"/>
            </a:endParaRPr>
          </a:p>
          <a:p>
            <a:pPr indent="5714" lvl="0" marL="1783714" marR="1514475" rtl="0" algn="l">
              <a:lnSpc>
                <a:spcPct val="120000"/>
              </a:lnSpc>
              <a:spcBef>
                <a:spcPts val="5"/>
              </a:spcBef>
              <a:spcAft>
                <a:spcPts val="0"/>
              </a:spcAft>
              <a:buNone/>
            </a:pPr>
            <a:r>
              <a:rPr lang="en-GB" sz="1700">
                <a:solidFill>
                  <a:srgbClr val="0A5294"/>
                </a:solidFill>
                <a:latin typeface="Times New Roman"/>
                <a:ea typeface="Times New Roman"/>
                <a:cs typeface="Times New Roman"/>
                <a:sym typeface="Times New Roman"/>
              </a:rPr>
              <a:t>delete temp;</a:t>
            </a:r>
            <a:endParaRPr sz="1700">
              <a:latin typeface="Times New Roman"/>
              <a:ea typeface="Times New Roman"/>
              <a:cs typeface="Times New Roman"/>
              <a:sym typeface="Times New Roman"/>
            </a:endParaRPr>
          </a:p>
          <a:p>
            <a:pPr indent="0" lvl="0" marL="1783714" marR="0" rtl="0" algn="l">
              <a:lnSpc>
                <a:spcPct val="100000"/>
              </a:lnSpc>
              <a:spcBef>
                <a:spcPts val="480"/>
              </a:spcBef>
              <a:spcAft>
                <a:spcPts val="0"/>
              </a:spcAft>
              <a:buNone/>
            </a:pPr>
            <a:r>
              <a:rPr lang="en-GB" sz="1700">
                <a:solidFill>
                  <a:srgbClr val="0A5294"/>
                </a:solidFill>
                <a:latin typeface="Times New Roman"/>
                <a:ea typeface="Times New Roman"/>
                <a:cs typeface="Times New Roman"/>
                <a:sym typeface="Times New Roman"/>
              </a:rPr>
              <a:t>cout&lt;&lt;”\nDeleted successfully…”;</a:t>
            </a:r>
            <a:endParaRPr sz="1700">
              <a:latin typeface="Times New Roman"/>
              <a:ea typeface="Times New Roman"/>
              <a:cs typeface="Times New Roman"/>
              <a:sym typeface="Times New Roman"/>
            </a:endParaRPr>
          </a:p>
          <a:p>
            <a:pPr indent="0" lvl="0" marL="1534795" marR="0" rtl="0" algn="l">
              <a:lnSpc>
                <a:spcPct val="100000"/>
              </a:lnSpc>
              <a:spcBef>
                <a:spcPts val="480"/>
              </a:spcBef>
              <a:spcAft>
                <a:spcPts val="0"/>
              </a:spcAft>
              <a:buNone/>
            </a:pPr>
            <a:r>
              <a:rPr lang="en-GB" sz="1700">
                <a:solidFill>
                  <a:srgbClr val="0A5294"/>
                </a:solidFill>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582295" marR="0" rtl="0" algn="l">
              <a:lnSpc>
                <a:spcPct val="100000"/>
              </a:lnSpc>
              <a:spcBef>
                <a:spcPts val="480"/>
              </a:spcBef>
              <a:spcAft>
                <a:spcPts val="0"/>
              </a:spcAft>
              <a:buNone/>
            </a:pPr>
            <a:r>
              <a:rPr lang="en-GB" sz="1700">
                <a:solidFill>
                  <a:srgbClr val="0A5294"/>
                </a:solidFill>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12700" marR="0" rtl="0" algn="l">
              <a:lnSpc>
                <a:spcPct val="100000"/>
              </a:lnSpc>
              <a:spcBef>
                <a:spcPts val="480"/>
              </a:spcBef>
              <a:spcAft>
                <a:spcPts val="0"/>
              </a:spcAft>
              <a:buNone/>
            </a:pPr>
            <a:r>
              <a:rPr lang="en-GB" sz="1700">
                <a:solidFill>
                  <a:srgbClr val="0A5294"/>
                </a:solidFill>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1" name="Shape 311"/>
        <p:cNvGrpSpPr/>
        <p:nvPr/>
      </p:nvGrpSpPr>
      <p:grpSpPr>
        <a:xfrm>
          <a:off x="0" y="0"/>
          <a:ext cx="0" cy="0"/>
          <a:chOff x="0" y="0"/>
          <a:chExt cx="0" cy="0"/>
        </a:xfrm>
      </p:grpSpPr>
      <p:grpSp>
        <p:nvGrpSpPr>
          <p:cNvPr id="312" name="Google Shape;312;p32"/>
          <p:cNvGrpSpPr/>
          <p:nvPr/>
        </p:nvGrpSpPr>
        <p:grpSpPr>
          <a:xfrm>
            <a:off x="0" y="0"/>
            <a:ext cx="9144000" cy="5143500"/>
            <a:chOff x="0" y="0"/>
            <a:chExt cx="9144000" cy="6858000"/>
          </a:xfrm>
        </p:grpSpPr>
        <p:sp>
          <p:nvSpPr>
            <p:cNvPr id="313" name="Google Shape;313;p32"/>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4" name="Google Shape;314;p32"/>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5" name="Google Shape;315;p32"/>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16" name="Google Shape;316;p32"/>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7" name="Google Shape;317;p32"/>
          <p:cNvSpPr txBox="1"/>
          <p:nvPr>
            <p:ph type="title"/>
          </p:nvPr>
        </p:nvSpPr>
        <p:spPr>
          <a:xfrm>
            <a:off x="368300" y="403060"/>
            <a:ext cx="6716395" cy="591503"/>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GB" sz="4000"/>
              <a:t>Deleting a particular node</a:t>
            </a:r>
            <a:endParaRPr sz="4000"/>
          </a:p>
        </p:txBody>
      </p:sp>
      <p:sp>
        <p:nvSpPr>
          <p:cNvPr id="318" name="Google Shape;318;p32"/>
          <p:cNvSpPr txBox="1"/>
          <p:nvPr/>
        </p:nvSpPr>
        <p:spPr>
          <a:xfrm>
            <a:off x="734059" y="1563490"/>
            <a:ext cx="7767955" cy="1119664"/>
          </a:xfrm>
          <a:prstGeom prst="rect">
            <a:avLst/>
          </a:prstGeom>
          <a:noFill/>
          <a:ln>
            <a:noFill/>
          </a:ln>
        </p:spPr>
        <p:txBody>
          <a:bodyPr anchorCtr="0" anchor="t" bIns="0" lIns="0" spcFirstLastPara="1" rIns="0" wrap="square" tIns="57775">
            <a:noAutofit/>
          </a:bodyPr>
          <a:lstStyle/>
          <a:p>
            <a:pPr indent="54610" lvl="0" marL="12700" marR="5080" rtl="0" algn="l">
              <a:lnSpc>
                <a:spcPct val="108076"/>
              </a:lnSpc>
              <a:spcBef>
                <a:spcPts val="0"/>
              </a:spcBef>
              <a:spcAft>
                <a:spcPts val="0"/>
              </a:spcAft>
              <a:buNone/>
            </a:pPr>
            <a:r>
              <a:rPr lang="en-GB" sz="2600">
                <a:solidFill>
                  <a:srgbClr val="0A5294"/>
                </a:solidFill>
                <a:latin typeface="Times New Roman"/>
                <a:ea typeface="Times New Roman"/>
                <a:cs typeface="Times New Roman"/>
                <a:sym typeface="Times New Roman"/>
              </a:rPr>
              <a:t>Here we make the next pointer of the node previous to  the node being deleted ,point to the successor node of  the node to be deleted and then delete the node using  </a:t>
            </a:r>
            <a:r>
              <a:rPr lang="en-GB" sz="2600">
                <a:solidFill>
                  <a:srgbClr val="92D050"/>
                </a:solidFill>
                <a:latin typeface="Times New Roman"/>
                <a:ea typeface="Times New Roman"/>
                <a:cs typeface="Times New Roman"/>
                <a:sym typeface="Times New Roman"/>
              </a:rPr>
              <a:t>delete </a:t>
            </a:r>
            <a:r>
              <a:rPr lang="en-GB" sz="2600">
                <a:solidFill>
                  <a:srgbClr val="0A5294"/>
                </a:solidFill>
                <a:latin typeface="Times New Roman"/>
                <a:ea typeface="Times New Roman"/>
                <a:cs typeface="Times New Roman"/>
                <a:sym typeface="Times New Roman"/>
              </a:rPr>
              <a:t>keyword</a:t>
            </a:r>
            <a:endParaRPr sz="2600">
              <a:latin typeface="Times New Roman"/>
              <a:ea typeface="Times New Roman"/>
              <a:cs typeface="Times New Roman"/>
              <a:sym typeface="Times New Roman"/>
            </a:endParaRPr>
          </a:p>
        </p:txBody>
      </p:sp>
      <p:grpSp>
        <p:nvGrpSpPr>
          <p:cNvPr id="319" name="Google Shape;319;p32"/>
          <p:cNvGrpSpPr/>
          <p:nvPr/>
        </p:nvGrpSpPr>
        <p:grpSpPr>
          <a:xfrm>
            <a:off x="2133600" y="3428999"/>
            <a:ext cx="3200400" cy="514351"/>
            <a:chOff x="2133600" y="4571999"/>
            <a:chExt cx="3200400" cy="685801"/>
          </a:xfrm>
        </p:grpSpPr>
        <p:sp>
          <p:nvSpPr>
            <p:cNvPr id="320" name="Google Shape;320;p32"/>
            <p:cNvSpPr/>
            <p:nvPr/>
          </p:nvSpPr>
          <p:spPr>
            <a:xfrm>
              <a:off x="2133600" y="4571999"/>
              <a:ext cx="3200400" cy="685800"/>
            </a:xfrm>
            <a:custGeom>
              <a:rect b="b" l="l" r="r" t="t"/>
              <a:pathLst>
                <a:path extrusionOk="0" h="685800" w="3200400">
                  <a:moveTo>
                    <a:pt x="1295400" y="0"/>
                  </a:moveTo>
                  <a:lnTo>
                    <a:pt x="0" y="0"/>
                  </a:lnTo>
                  <a:lnTo>
                    <a:pt x="0" y="685800"/>
                  </a:lnTo>
                  <a:lnTo>
                    <a:pt x="1295400" y="685800"/>
                  </a:lnTo>
                  <a:lnTo>
                    <a:pt x="1295400" y="0"/>
                  </a:lnTo>
                  <a:close/>
                </a:path>
                <a:path extrusionOk="0" h="685800" w="3200400">
                  <a:moveTo>
                    <a:pt x="3200400" y="0"/>
                  </a:moveTo>
                  <a:lnTo>
                    <a:pt x="1905000" y="0"/>
                  </a:lnTo>
                  <a:lnTo>
                    <a:pt x="1905000" y="685800"/>
                  </a:lnTo>
                  <a:lnTo>
                    <a:pt x="3200400" y="685800"/>
                  </a:lnTo>
                  <a:lnTo>
                    <a:pt x="3200400" y="0"/>
                  </a:lnTo>
                  <a:close/>
                </a:path>
              </a:pathLst>
            </a:custGeom>
            <a:solidFill>
              <a:srgbClr val="CCFFFF">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1" name="Google Shape;321;p32"/>
            <p:cNvSpPr/>
            <p:nvPr/>
          </p:nvSpPr>
          <p:spPr>
            <a:xfrm>
              <a:off x="4038600" y="4572000"/>
              <a:ext cx="1295400" cy="685800"/>
            </a:xfrm>
            <a:custGeom>
              <a:rect b="b" l="l" r="r" t="t"/>
              <a:pathLst>
                <a:path extrusionOk="0" h="685800" w="1295400">
                  <a:moveTo>
                    <a:pt x="0" y="685800"/>
                  </a:moveTo>
                  <a:lnTo>
                    <a:pt x="1295400" y="685800"/>
                  </a:lnTo>
                  <a:lnTo>
                    <a:pt x="1295400" y="0"/>
                  </a:lnTo>
                  <a:lnTo>
                    <a:pt x="0" y="0"/>
                  </a:lnTo>
                  <a:lnTo>
                    <a:pt x="0" y="685800"/>
                  </a:lnTo>
                  <a:close/>
                </a:path>
              </a:pathLst>
            </a:custGeom>
            <a:noFill/>
            <a:ln cap="flat" cmpd="sng" w="31750">
              <a:solidFill>
                <a:srgbClr val="FF33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22" name="Google Shape;322;p32"/>
          <p:cNvSpPr txBox="1"/>
          <p:nvPr/>
        </p:nvSpPr>
        <p:spPr>
          <a:xfrm>
            <a:off x="2133600" y="3429000"/>
            <a:ext cx="2786380" cy="514350"/>
          </a:xfrm>
          <a:prstGeom prst="rect">
            <a:avLst/>
          </a:prstGeom>
          <a:noFill/>
          <a:ln cap="flat" cmpd="sng" w="31750">
            <a:solidFill>
              <a:srgbClr val="FF3300"/>
            </a:solidFill>
            <a:prstDash val="solid"/>
            <a:round/>
            <a:headEnd len="sm" w="sm" type="none"/>
            <a:tailEnd len="sm" w="sm" type="none"/>
          </a:ln>
        </p:spPr>
        <p:txBody>
          <a:bodyPr anchorCtr="0" anchor="t" bIns="0" lIns="0" spcFirstLastPara="1" rIns="0" wrap="square" tIns="149850">
            <a:noAutofit/>
          </a:bodyPr>
          <a:lstStyle/>
          <a:p>
            <a:pPr indent="0" lvl="0" marL="122554" marR="0" rtl="0" algn="l">
              <a:lnSpc>
                <a:spcPct val="100000"/>
              </a:lnSpc>
              <a:spcBef>
                <a:spcPts val="0"/>
              </a:spcBef>
              <a:spcAft>
                <a:spcPts val="0"/>
              </a:spcAft>
              <a:buNone/>
            </a:pPr>
            <a:r>
              <a:rPr lang="en-GB" sz="2400">
                <a:latin typeface="Times New Roman"/>
                <a:ea typeface="Times New Roman"/>
                <a:cs typeface="Times New Roman"/>
                <a:sym typeface="Times New Roman"/>
              </a:rPr>
              <a:t>node1	node2</a:t>
            </a:r>
            <a:endParaRPr sz="2400">
              <a:latin typeface="Times New Roman"/>
              <a:ea typeface="Times New Roman"/>
              <a:cs typeface="Times New Roman"/>
              <a:sym typeface="Times New Roman"/>
            </a:endParaRPr>
          </a:p>
        </p:txBody>
      </p:sp>
      <p:sp>
        <p:nvSpPr>
          <p:cNvPr id="323" name="Google Shape;323;p32"/>
          <p:cNvSpPr/>
          <p:nvPr/>
        </p:nvSpPr>
        <p:spPr>
          <a:xfrm>
            <a:off x="4986273" y="3682555"/>
            <a:ext cx="957580" cy="64294"/>
          </a:xfrm>
          <a:custGeom>
            <a:rect b="b" l="l" r="r" t="t"/>
            <a:pathLst>
              <a:path extrusionOk="0" h="85725" w="957579">
                <a:moveTo>
                  <a:pt x="42925" y="0"/>
                </a:moveTo>
                <a:lnTo>
                  <a:pt x="26253" y="3385"/>
                </a:lnTo>
                <a:lnTo>
                  <a:pt x="12604" y="12604"/>
                </a:lnTo>
                <a:lnTo>
                  <a:pt x="3385" y="26253"/>
                </a:lnTo>
                <a:lnTo>
                  <a:pt x="0" y="42925"/>
                </a:lnTo>
                <a:lnTo>
                  <a:pt x="3385" y="59578"/>
                </a:lnTo>
                <a:lnTo>
                  <a:pt x="12604" y="73183"/>
                </a:lnTo>
                <a:lnTo>
                  <a:pt x="26253" y="82359"/>
                </a:lnTo>
                <a:lnTo>
                  <a:pt x="42925" y="85725"/>
                </a:lnTo>
                <a:lnTo>
                  <a:pt x="59578" y="82359"/>
                </a:lnTo>
                <a:lnTo>
                  <a:pt x="73183" y="73183"/>
                </a:lnTo>
                <a:lnTo>
                  <a:pt x="82359" y="59578"/>
                </a:lnTo>
                <a:lnTo>
                  <a:pt x="82850" y="57150"/>
                </a:lnTo>
                <a:lnTo>
                  <a:pt x="42925" y="57150"/>
                </a:lnTo>
                <a:lnTo>
                  <a:pt x="42925" y="28575"/>
                </a:lnTo>
                <a:lnTo>
                  <a:pt x="82828" y="28575"/>
                </a:lnTo>
                <a:lnTo>
                  <a:pt x="82359" y="26253"/>
                </a:lnTo>
                <a:lnTo>
                  <a:pt x="73183" y="12604"/>
                </a:lnTo>
                <a:lnTo>
                  <a:pt x="59578" y="3385"/>
                </a:lnTo>
                <a:lnTo>
                  <a:pt x="42925" y="0"/>
                </a:lnTo>
                <a:close/>
              </a:path>
              <a:path extrusionOk="0" h="85725" w="957579">
                <a:moveTo>
                  <a:pt x="871601" y="0"/>
                </a:moveTo>
                <a:lnTo>
                  <a:pt x="871601" y="85725"/>
                </a:lnTo>
                <a:lnTo>
                  <a:pt x="928835" y="57150"/>
                </a:lnTo>
                <a:lnTo>
                  <a:pt x="885825" y="57150"/>
                </a:lnTo>
                <a:lnTo>
                  <a:pt x="885825" y="28575"/>
                </a:lnTo>
                <a:lnTo>
                  <a:pt x="928666" y="28575"/>
                </a:lnTo>
                <a:lnTo>
                  <a:pt x="871601" y="0"/>
                </a:lnTo>
                <a:close/>
              </a:path>
              <a:path extrusionOk="0" h="85725" w="957579">
                <a:moveTo>
                  <a:pt x="82828" y="28575"/>
                </a:moveTo>
                <a:lnTo>
                  <a:pt x="42925" y="28575"/>
                </a:lnTo>
                <a:lnTo>
                  <a:pt x="42925" y="57150"/>
                </a:lnTo>
                <a:lnTo>
                  <a:pt x="82850" y="57150"/>
                </a:lnTo>
                <a:lnTo>
                  <a:pt x="85725" y="42925"/>
                </a:lnTo>
                <a:lnTo>
                  <a:pt x="82828" y="28575"/>
                </a:lnTo>
                <a:close/>
              </a:path>
              <a:path extrusionOk="0" h="85725" w="957579">
                <a:moveTo>
                  <a:pt x="871601" y="28575"/>
                </a:moveTo>
                <a:lnTo>
                  <a:pt x="82828" y="28575"/>
                </a:lnTo>
                <a:lnTo>
                  <a:pt x="85725" y="42925"/>
                </a:lnTo>
                <a:lnTo>
                  <a:pt x="82850" y="57150"/>
                </a:lnTo>
                <a:lnTo>
                  <a:pt x="871601" y="57150"/>
                </a:lnTo>
                <a:lnTo>
                  <a:pt x="871601" y="28575"/>
                </a:lnTo>
                <a:close/>
              </a:path>
              <a:path extrusionOk="0" h="85725" w="957579">
                <a:moveTo>
                  <a:pt x="928666" y="28575"/>
                </a:moveTo>
                <a:lnTo>
                  <a:pt x="885825" y="28575"/>
                </a:lnTo>
                <a:lnTo>
                  <a:pt x="885825" y="57150"/>
                </a:lnTo>
                <a:lnTo>
                  <a:pt x="928835" y="57150"/>
                </a:lnTo>
                <a:lnTo>
                  <a:pt x="957326" y="42925"/>
                </a:lnTo>
                <a:lnTo>
                  <a:pt x="928666" y="28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4" name="Google Shape;324;p32"/>
          <p:cNvSpPr txBox="1"/>
          <p:nvPr/>
        </p:nvSpPr>
        <p:spPr>
          <a:xfrm>
            <a:off x="5943600" y="3429000"/>
            <a:ext cx="1295400" cy="514350"/>
          </a:xfrm>
          <a:prstGeom prst="rect">
            <a:avLst/>
          </a:prstGeom>
          <a:solidFill>
            <a:srgbClr val="CCFFFF">
              <a:alpha val="49803"/>
            </a:srgbClr>
          </a:solidFill>
          <a:ln cap="flat" cmpd="sng" w="31750">
            <a:solidFill>
              <a:srgbClr val="FF3300"/>
            </a:solidFill>
            <a:prstDash val="solid"/>
            <a:round/>
            <a:headEnd len="sm" w="sm" type="none"/>
            <a:tailEnd len="sm" w="sm" type="none"/>
          </a:ln>
        </p:spPr>
        <p:txBody>
          <a:bodyPr anchorCtr="0" anchor="t" bIns="0" lIns="0" spcFirstLastPara="1" rIns="0" wrap="square" tIns="149850">
            <a:noAutofit/>
          </a:bodyPr>
          <a:lstStyle/>
          <a:p>
            <a:pPr indent="0" lvl="0" marL="123189" marR="0" rtl="0" algn="l">
              <a:lnSpc>
                <a:spcPct val="100000"/>
              </a:lnSpc>
              <a:spcBef>
                <a:spcPts val="0"/>
              </a:spcBef>
              <a:spcAft>
                <a:spcPts val="0"/>
              </a:spcAft>
              <a:buNone/>
            </a:pPr>
            <a:r>
              <a:rPr lang="en-GB" sz="2400">
                <a:latin typeface="Times New Roman"/>
                <a:ea typeface="Times New Roman"/>
                <a:cs typeface="Times New Roman"/>
                <a:sym typeface="Times New Roman"/>
              </a:rPr>
              <a:t>node3</a:t>
            </a:r>
            <a:endParaRPr sz="2400">
              <a:latin typeface="Times New Roman"/>
              <a:ea typeface="Times New Roman"/>
              <a:cs typeface="Times New Roman"/>
              <a:sym typeface="Times New Roman"/>
            </a:endParaRPr>
          </a:p>
        </p:txBody>
      </p:sp>
      <p:sp>
        <p:nvSpPr>
          <p:cNvPr id="325" name="Google Shape;325;p32"/>
          <p:cNvSpPr/>
          <p:nvPr/>
        </p:nvSpPr>
        <p:spPr>
          <a:xfrm>
            <a:off x="4224273" y="4057650"/>
            <a:ext cx="85725" cy="457200"/>
          </a:xfrm>
          <a:custGeom>
            <a:rect b="b" l="l" r="r" t="t"/>
            <a:pathLst>
              <a:path extrusionOk="0" h="609600" w="85725">
                <a:moveTo>
                  <a:pt x="57150" y="71374"/>
                </a:moveTo>
                <a:lnTo>
                  <a:pt x="28575" y="71374"/>
                </a:lnTo>
                <a:lnTo>
                  <a:pt x="28575" y="609600"/>
                </a:lnTo>
                <a:lnTo>
                  <a:pt x="57150" y="609600"/>
                </a:lnTo>
                <a:lnTo>
                  <a:pt x="57150" y="71374"/>
                </a:lnTo>
                <a:close/>
              </a:path>
              <a:path extrusionOk="0" h="609600" w="85725">
                <a:moveTo>
                  <a:pt x="42925" y="0"/>
                </a:moveTo>
                <a:lnTo>
                  <a:pt x="0" y="85725"/>
                </a:lnTo>
                <a:lnTo>
                  <a:pt x="28575" y="85725"/>
                </a:lnTo>
                <a:lnTo>
                  <a:pt x="28575" y="71374"/>
                </a:lnTo>
                <a:lnTo>
                  <a:pt x="78560" y="71374"/>
                </a:lnTo>
                <a:lnTo>
                  <a:pt x="42925" y="0"/>
                </a:lnTo>
                <a:close/>
              </a:path>
              <a:path extrusionOk="0" h="609600" w="85725">
                <a:moveTo>
                  <a:pt x="78560" y="71374"/>
                </a:moveTo>
                <a:lnTo>
                  <a:pt x="57150" y="71374"/>
                </a:lnTo>
                <a:lnTo>
                  <a:pt x="57150" y="85725"/>
                </a:lnTo>
                <a:lnTo>
                  <a:pt x="85725" y="85725"/>
                </a:lnTo>
                <a:lnTo>
                  <a:pt x="78560" y="71374"/>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6" name="Google Shape;326;p32"/>
          <p:cNvSpPr/>
          <p:nvPr/>
        </p:nvSpPr>
        <p:spPr>
          <a:xfrm>
            <a:off x="1176337" y="3262702"/>
            <a:ext cx="4767580" cy="427196"/>
          </a:xfrm>
          <a:custGeom>
            <a:rect b="b" l="l" r="r" t="t"/>
            <a:pathLst>
              <a:path extrusionOk="0" h="569595" w="4767580">
                <a:moveTo>
                  <a:pt x="957262" y="526529"/>
                </a:moveTo>
                <a:lnTo>
                  <a:pt x="928598" y="512178"/>
                </a:lnTo>
                <a:lnTo>
                  <a:pt x="871537" y="483603"/>
                </a:lnTo>
                <a:lnTo>
                  <a:pt x="871537" y="512178"/>
                </a:lnTo>
                <a:lnTo>
                  <a:pt x="82816" y="512178"/>
                </a:lnTo>
                <a:lnTo>
                  <a:pt x="82346" y="509866"/>
                </a:lnTo>
                <a:lnTo>
                  <a:pt x="73164" y="496214"/>
                </a:lnTo>
                <a:lnTo>
                  <a:pt x="59537" y="486994"/>
                </a:lnTo>
                <a:lnTo>
                  <a:pt x="42862" y="483603"/>
                </a:lnTo>
                <a:lnTo>
                  <a:pt x="26174" y="486994"/>
                </a:lnTo>
                <a:lnTo>
                  <a:pt x="12547" y="496214"/>
                </a:lnTo>
                <a:lnTo>
                  <a:pt x="3365" y="509866"/>
                </a:lnTo>
                <a:lnTo>
                  <a:pt x="0" y="526529"/>
                </a:lnTo>
                <a:lnTo>
                  <a:pt x="3365" y="543191"/>
                </a:lnTo>
                <a:lnTo>
                  <a:pt x="12547" y="556793"/>
                </a:lnTo>
                <a:lnTo>
                  <a:pt x="26174" y="565975"/>
                </a:lnTo>
                <a:lnTo>
                  <a:pt x="42862" y="569328"/>
                </a:lnTo>
                <a:lnTo>
                  <a:pt x="59537" y="565975"/>
                </a:lnTo>
                <a:lnTo>
                  <a:pt x="73164" y="556793"/>
                </a:lnTo>
                <a:lnTo>
                  <a:pt x="82346" y="543191"/>
                </a:lnTo>
                <a:lnTo>
                  <a:pt x="82842" y="540753"/>
                </a:lnTo>
                <a:lnTo>
                  <a:pt x="871537" y="540753"/>
                </a:lnTo>
                <a:lnTo>
                  <a:pt x="871537" y="569328"/>
                </a:lnTo>
                <a:lnTo>
                  <a:pt x="928763" y="540753"/>
                </a:lnTo>
                <a:lnTo>
                  <a:pt x="957262" y="526529"/>
                </a:lnTo>
                <a:close/>
              </a:path>
              <a:path extrusionOk="0" h="569595" w="4767580">
                <a:moveTo>
                  <a:pt x="4767262" y="460997"/>
                </a:moveTo>
                <a:lnTo>
                  <a:pt x="4671377" y="459727"/>
                </a:lnTo>
                <a:lnTo>
                  <a:pt x="4681944" y="481241"/>
                </a:lnTo>
                <a:lnTo>
                  <a:pt x="4677219" y="480047"/>
                </a:lnTo>
                <a:lnTo>
                  <a:pt x="4638865" y="459727"/>
                </a:lnTo>
                <a:lnTo>
                  <a:pt x="4604448" y="429247"/>
                </a:lnTo>
                <a:lnTo>
                  <a:pt x="4598352" y="419100"/>
                </a:lnTo>
                <a:lnTo>
                  <a:pt x="4592510" y="410197"/>
                </a:lnTo>
                <a:lnTo>
                  <a:pt x="4586795" y="398767"/>
                </a:lnTo>
                <a:lnTo>
                  <a:pt x="4570031" y="360667"/>
                </a:lnTo>
                <a:lnTo>
                  <a:pt x="4564316" y="346697"/>
                </a:lnTo>
                <a:lnTo>
                  <a:pt x="4551997" y="316217"/>
                </a:lnTo>
                <a:lnTo>
                  <a:pt x="4538408" y="285750"/>
                </a:lnTo>
                <a:lnTo>
                  <a:pt x="4530788" y="269227"/>
                </a:lnTo>
                <a:lnTo>
                  <a:pt x="4522533" y="254000"/>
                </a:lnTo>
                <a:lnTo>
                  <a:pt x="4513643" y="237477"/>
                </a:lnTo>
                <a:lnTo>
                  <a:pt x="4481639" y="189217"/>
                </a:lnTo>
                <a:lnTo>
                  <a:pt x="4454969" y="158750"/>
                </a:lnTo>
                <a:lnTo>
                  <a:pt x="4423473" y="130797"/>
                </a:lnTo>
                <a:lnTo>
                  <a:pt x="4386516" y="104127"/>
                </a:lnTo>
                <a:lnTo>
                  <a:pt x="4343336" y="81267"/>
                </a:lnTo>
                <a:lnTo>
                  <a:pt x="4293552" y="60947"/>
                </a:lnTo>
                <a:lnTo>
                  <a:pt x="4236656" y="45720"/>
                </a:lnTo>
                <a:lnTo>
                  <a:pt x="4221162" y="43167"/>
                </a:lnTo>
                <a:lnTo>
                  <a:pt x="4204779" y="39370"/>
                </a:lnTo>
                <a:lnTo>
                  <a:pt x="4150931" y="31750"/>
                </a:lnTo>
                <a:lnTo>
                  <a:pt x="4131500" y="29197"/>
                </a:lnTo>
                <a:lnTo>
                  <a:pt x="4090606" y="24117"/>
                </a:lnTo>
                <a:lnTo>
                  <a:pt x="4069270" y="22847"/>
                </a:lnTo>
                <a:lnTo>
                  <a:pt x="4024566" y="17767"/>
                </a:lnTo>
                <a:lnTo>
                  <a:pt x="4001452" y="16497"/>
                </a:lnTo>
                <a:lnTo>
                  <a:pt x="3953446" y="12700"/>
                </a:lnTo>
                <a:lnTo>
                  <a:pt x="3799014" y="5067"/>
                </a:lnTo>
                <a:lnTo>
                  <a:pt x="3576510" y="0"/>
                </a:lnTo>
                <a:lnTo>
                  <a:pt x="3462210" y="0"/>
                </a:lnTo>
                <a:lnTo>
                  <a:pt x="3348164" y="1270"/>
                </a:lnTo>
                <a:lnTo>
                  <a:pt x="3236277" y="3797"/>
                </a:lnTo>
                <a:lnTo>
                  <a:pt x="3181667" y="6350"/>
                </a:lnTo>
                <a:lnTo>
                  <a:pt x="3128200" y="7620"/>
                </a:lnTo>
                <a:lnTo>
                  <a:pt x="3076003" y="10147"/>
                </a:lnTo>
                <a:lnTo>
                  <a:pt x="3025711" y="13970"/>
                </a:lnTo>
                <a:lnTo>
                  <a:pt x="2953575" y="17767"/>
                </a:lnTo>
                <a:lnTo>
                  <a:pt x="2930588" y="20320"/>
                </a:lnTo>
                <a:lnTo>
                  <a:pt x="2886392" y="22847"/>
                </a:lnTo>
                <a:lnTo>
                  <a:pt x="2844609" y="27927"/>
                </a:lnTo>
                <a:lnTo>
                  <a:pt x="2824797" y="29197"/>
                </a:lnTo>
                <a:lnTo>
                  <a:pt x="2787205" y="34277"/>
                </a:lnTo>
                <a:lnTo>
                  <a:pt x="2752661" y="39370"/>
                </a:lnTo>
                <a:lnTo>
                  <a:pt x="2736659" y="40627"/>
                </a:lnTo>
                <a:lnTo>
                  <a:pt x="2721546" y="43167"/>
                </a:lnTo>
                <a:lnTo>
                  <a:pt x="2706941" y="46977"/>
                </a:lnTo>
                <a:lnTo>
                  <a:pt x="2680144" y="52070"/>
                </a:lnTo>
                <a:lnTo>
                  <a:pt x="2667825" y="55867"/>
                </a:lnTo>
                <a:lnTo>
                  <a:pt x="2656014" y="58420"/>
                </a:lnTo>
                <a:lnTo>
                  <a:pt x="2644838" y="62217"/>
                </a:lnTo>
                <a:lnTo>
                  <a:pt x="2634297" y="67297"/>
                </a:lnTo>
                <a:lnTo>
                  <a:pt x="2614485" y="74917"/>
                </a:lnTo>
                <a:lnTo>
                  <a:pt x="2597340" y="85077"/>
                </a:lnTo>
                <a:lnTo>
                  <a:pt x="2557589" y="118097"/>
                </a:lnTo>
                <a:lnTo>
                  <a:pt x="2533967" y="156197"/>
                </a:lnTo>
                <a:lnTo>
                  <a:pt x="2522410" y="195567"/>
                </a:lnTo>
                <a:lnTo>
                  <a:pt x="2518346" y="247650"/>
                </a:lnTo>
                <a:lnTo>
                  <a:pt x="2518143" y="267970"/>
                </a:lnTo>
                <a:lnTo>
                  <a:pt x="2518054" y="274320"/>
                </a:lnTo>
                <a:lnTo>
                  <a:pt x="2515552" y="318770"/>
                </a:lnTo>
                <a:lnTo>
                  <a:pt x="2498915" y="361950"/>
                </a:lnTo>
                <a:lnTo>
                  <a:pt x="2451417" y="392417"/>
                </a:lnTo>
                <a:lnTo>
                  <a:pt x="2398712" y="411467"/>
                </a:lnTo>
                <a:lnTo>
                  <a:pt x="2308415" y="430517"/>
                </a:lnTo>
                <a:lnTo>
                  <a:pt x="2241994" y="438150"/>
                </a:lnTo>
                <a:lnTo>
                  <a:pt x="2171890" y="443217"/>
                </a:lnTo>
                <a:lnTo>
                  <a:pt x="2135695" y="444500"/>
                </a:lnTo>
                <a:lnTo>
                  <a:pt x="2098979" y="444500"/>
                </a:lnTo>
                <a:lnTo>
                  <a:pt x="2023935" y="445770"/>
                </a:lnTo>
                <a:lnTo>
                  <a:pt x="1987765" y="445770"/>
                </a:lnTo>
                <a:lnTo>
                  <a:pt x="1987296" y="443217"/>
                </a:lnTo>
                <a:lnTo>
                  <a:pt x="1978113" y="430517"/>
                </a:lnTo>
                <a:lnTo>
                  <a:pt x="1964512" y="420370"/>
                </a:lnTo>
                <a:lnTo>
                  <a:pt x="1947862" y="417817"/>
                </a:lnTo>
                <a:lnTo>
                  <a:pt x="1931123" y="421627"/>
                </a:lnTo>
                <a:lnTo>
                  <a:pt x="1917484" y="430517"/>
                </a:lnTo>
                <a:lnTo>
                  <a:pt x="1908302" y="443217"/>
                </a:lnTo>
                <a:lnTo>
                  <a:pt x="1904936" y="460997"/>
                </a:lnTo>
                <a:lnTo>
                  <a:pt x="1908365" y="477520"/>
                </a:lnTo>
                <a:lnTo>
                  <a:pt x="1917585" y="490220"/>
                </a:lnTo>
                <a:lnTo>
                  <a:pt x="1931200" y="500367"/>
                </a:lnTo>
                <a:lnTo>
                  <a:pt x="1947862" y="502920"/>
                </a:lnTo>
                <a:lnTo>
                  <a:pt x="1964575" y="500367"/>
                </a:lnTo>
                <a:lnTo>
                  <a:pt x="1978215" y="490220"/>
                </a:lnTo>
                <a:lnTo>
                  <a:pt x="1987359" y="477520"/>
                </a:lnTo>
                <a:lnTo>
                  <a:pt x="1987867" y="474967"/>
                </a:lnTo>
                <a:lnTo>
                  <a:pt x="2023935" y="474967"/>
                </a:lnTo>
                <a:lnTo>
                  <a:pt x="2099246" y="473697"/>
                </a:lnTo>
                <a:lnTo>
                  <a:pt x="2173033" y="471170"/>
                </a:lnTo>
                <a:lnTo>
                  <a:pt x="2244280" y="466077"/>
                </a:lnTo>
                <a:lnTo>
                  <a:pt x="2312225" y="458470"/>
                </a:lnTo>
                <a:lnTo>
                  <a:pt x="2405951" y="438150"/>
                </a:lnTo>
                <a:lnTo>
                  <a:pt x="2461831" y="419100"/>
                </a:lnTo>
                <a:lnTo>
                  <a:pt x="2499677" y="398767"/>
                </a:lnTo>
                <a:lnTo>
                  <a:pt x="2527236" y="370827"/>
                </a:lnTo>
                <a:lnTo>
                  <a:pt x="2543619" y="323850"/>
                </a:lnTo>
                <a:lnTo>
                  <a:pt x="2546667" y="274320"/>
                </a:lnTo>
                <a:lnTo>
                  <a:pt x="2546870" y="254000"/>
                </a:lnTo>
                <a:lnTo>
                  <a:pt x="2546972" y="247650"/>
                </a:lnTo>
                <a:lnTo>
                  <a:pt x="2550731" y="199377"/>
                </a:lnTo>
                <a:lnTo>
                  <a:pt x="2565844" y="154927"/>
                </a:lnTo>
                <a:lnTo>
                  <a:pt x="2600261" y="116827"/>
                </a:lnTo>
                <a:lnTo>
                  <a:pt x="2636329" y="96520"/>
                </a:lnTo>
                <a:lnTo>
                  <a:pt x="2665031" y="86347"/>
                </a:lnTo>
                <a:lnTo>
                  <a:pt x="2675826" y="82550"/>
                </a:lnTo>
                <a:lnTo>
                  <a:pt x="2726626" y="72377"/>
                </a:lnTo>
                <a:lnTo>
                  <a:pt x="2773616" y="64770"/>
                </a:lnTo>
                <a:lnTo>
                  <a:pt x="2828099" y="58420"/>
                </a:lnTo>
                <a:lnTo>
                  <a:pt x="2867977" y="53327"/>
                </a:lnTo>
                <a:lnTo>
                  <a:pt x="2889059" y="52070"/>
                </a:lnTo>
                <a:lnTo>
                  <a:pt x="2910649" y="49517"/>
                </a:lnTo>
                <a:lnTo>
                  <a:pt x="2955734" y="46977"/>
                </a:lnTo>
                <a:lnTo>
                  <a:pt x="2979102" y="44450"/>
                </a:lnTo>
                <a:lnTo>
                  <a:pt x="3182810" y="34277"/>
                </a:lnTo>
                <a:lnTo>
                  <a:pt x="3348799" y="30467"/>
                </a:lnTo>
                <a:lnTo>
                  <a:pt x="3462464" y="29197"/>
                </a:lnTo>
                <a:lnTo>
                  <a:pt x="3632898" y="29197"/>
                </a:lnTo>
                <a:lnTo>
                  <a:pt x="3744023" y="31750"/>
                </a:lnTo>
                <a:lnTo>
                  <a:pt x="3798125" y="34277"/>
                </a:lnTo>
                <a:lnTo>
                  <a:pt x="3850830" y="35547"/>
                </a:lnTo>
                <a:lnTo>
                  <a:pt x="3902138" y="38100"/>
                </a:lnTo>
                <a:lnTo>
                  <a:pt x="3951795" y="41897"/>
                </a:lnTo>
                <a:lnTo>
                  <a:pt x="3999420" y="44450"/>
                </a:lnTo>
                <a:lnTo>
                  <a:pt x="4022280" y="46977"/>
                </a:lnTo>
                <a:lnTo>
                  <a:pt x="4044632" y="48247"/>
                </a:lnTo>
                <a:lnTo>
                  <a:pt x="4087685" y="53327"/>
                </a:lnTo>
                <a:lnTo>
                  <a:pt x="4108259" y="54597"/>
                </a:lnTo>
                <a:lnTo>
                  <a:pt x="4128198" y="57150"/>
                </a:lnTo>
                <a:lnTo>
                  <a:pt x="4183189" y="64770"/>
                </a:lnTo>
                <a:lnTo>
                  <a:pt x="4200080" y="68567"/>
                </a:lnTo>
                <a:lnTo>
                  <a:pt x="4231068" y="73647"/>
                </a:lnTo>
                <a:lnTo>
                  <a:pt x="4285424" y="88900"/>
                </a:lnTo>
                <a:lnTo>
                  <a:pt x="4332160" y="106667"/>
                </a:lnTo>
                <a:lnTo>
                  <a:pt x="4352861" y="118097"/>
                </a:lnTo>
                <a:lnTo>
                  <a:pt x="4372165" y="128270"/>
                </a:lnTo>
                <a:lnTo>
                  <a:pt x="4389818" y="140970"/>
                </a:lnTo>
                <a:lnTo>
                  <a:pt x="4406201" y="152400"/>
                </a:lnTo>
                <a:lnTo>
                  <a:pt x="4421187" y="166370"/>
                </a:lnTo>
                <a:lnTo>
                  <a:pt x="4470209" y="222250"/>
                </a:lnTo>
                <a:lnTo>
                  <a:pt x="4497641" y="267970"/>
                </a:lnTo>
                <a:lnTo>
                  <a:pt x="4505388" y="281927"/>
                </a:lnTo>
                <a:lnTo>
                  <a:pt x="4512627" y="297167"/>
                </a:lnTo>
                <a:lnTo>
                  <a:pt x="4525835" y="327647"/>
                </a:lnTo>
                <a:lnTo>
                  <a:pt x="4537773" y="356870"/>
                </a:lnTo>
                <a:lnTo>
                  <a:pt x="4543615" y="370827"/>
                </a:lnTo>
                <a:lnTo>
                  <a:pt x="4549203" y="384797"/>
                </a:lnTo>
                <a:lnTo>
                  <a:pt x="4555172" y="397497"/>
                </a:lnTo>
                <a:lnTo>
                  <a:pt x="4560887" y="410197"/>
                </a:lnTo>
                <a:lnTo>
                  <a:pt x="4580572" y="444500"/>
                </a:lnTo>
                <a:lnTo>
                  <a:pt x="4614608" y="477520"/>
                </a:lnTo>
                <a:lnTo>
                  <a:pt x="4622863" y="483870"/>
                </a:lnTo>
                <a:lnTo>
                  <a:pt x="4638103" y="492747"/>
                </a:lnTo>
                <a:lnTo>
                  <a:pt x="4652581" y="500367"/>
                </a:lnTo>
                <a:lnTo>
                  <a:pt x="4666170" y="506717"/>
                </a:lnTo>
                <a:lnTo>
                  <a:pt x="4679124" y="510527"/>
                </a:lnTo>
                <a:lnTo>
                  <a:pt x="4681664" y="510527"/>
                </a:lnTo>
                <a:lnTo>
                  <a:pt x="4684331" y="511797"/>
                </a:lnTo>
                <a:lnTo>
                  <a:pt x="4686744" y="510527"/>
                </a:lnTo>
                <a:lnTo>
                  <a:pt x="4695266" y="508342"/>
                </a:lnTo>
                <a:lnTo>
                  <a:pt x="4708842" y="535927"/>
                </a:lnTo>
                <a:lnTo>
                  <a:pt x="4754384" y="477520"/>
                </a:lnTo>
                <a:lnTo>
                  <a:pt x="4767262" y="46099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7" name="Google Shape;327;p32"/>
          <p:cNvSpPr txBox="1"/>
          <p:nvPr/>
        </p:nvSpPr>
        <p:spPr>
          <a:xfrm>
            <a:off x="3736975" y="4475378"/>
            <a:ext cx="1661160" cy="2933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FF0000"/>
                </a:solidFill>
                <a:latin typeface="Times New Roman"/>
                <a:ea typeface="Times New Roman"/>
                <a:cs typeface="Times New Roman"/>
                <a:sym typeface="Times New Roman"/>
              </a:rPr>
              <a:t>To be deleted</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31" name="Shape 331"/>
        <p:cNvGrpSpPr/>
        <p:nvPr/>
      </p:nvGrpSpPr>
      <p:grpSpPr>
        <a:xfrm>
          <a:off x="0" y="0"/>
          <a:ext cx="0" cy="0"/>
          <a:chOff x="0" y="0"/>
          <a:chExt cx="0" cy="0"/>
        </a:xfrm>
      </p:grpSpPr>
      <p:grpSp>
        <p:nvGrpSpPr>
          <p:cNvPr id="332" name="Google Shape;332;p33"/>
          <p:cNvGrpSpPr/>
          <p:nvPr/>
        </p:nvGrpSpPr>
        <p:grpSpPr>
          <a:xfrm>
            <a:off x="0" y="0"/>
            <a:ext cx="9144000" cy="5143500"/>
            <a:chOff x="0" y="0"/>
            <a:chExt cx="9144000" cy="6858000"/>
          </a:xfrm>
        </p:grpSpPr>
        <p:sp>
          <p:nvSpPr>
            <p:cNvPr id="333" name="Google Shape;333;p3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4" name="Google Shape;334;p33"/>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5" name="Google Shape;335;p33"/>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36" name="Google Shape;336;p33"/>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7" name="Google Shape;337;p33"/>
          <p:cNvSpPr txBox="1"/>
          <p:nvPr/>
        </p:nvSpPr>
        <p:spPr>
          <a:xfrm>
            <a:off x="459740" y="542734"/>
            <a:ext cx="4309745" cy="2535078"/>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void del(int c)</a:t>
            </a:r>
            <a:endParaRPr sz="16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node* q=start;</a:t>
            </a:r>
            <a:endParaRPr sz="1600">
              <a:latin typeface="Times New Roman"/>
              <a:ea typeface="Times New Roman"/>
              <a:cs typeface="Times New Roman"/>
              <a:sym typeface="Times New Roman"/>
            </a:endParaRPr>
          </a:p>
          <a:p>
            <a:pPr indent="0" lvl="0" marL="454659"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for(int i=2;i&lt;c;i++)</a:t>
            </a:r>
            <a:endParaRPr sz="1600">
              <a:latin typeface="Times New Roman"/>
              <a:ea typeface="Times New Roman"/>
              <a:cs typeface="Times New Roman"/>
              <a:sym typeface="Times New Roman"/>
            </a:endParaRPr>
          </a:p>
          <a:p>
            <a:pPr indent="0" lvl="0" marL="45593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57658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q=q-&gt;link;</a:t>
            </a:r>
            <a:endParaRPr sz="1600">
              <a:latin typeface="Times New Roman"/>
              <a:ea typeface="Times New Roman"/>
              <a:cs typeface="Times New Roman"/>
              <a:sym typeface="Times New Roman"/>
            </a:endParaRPr>
          </a:p>
          <a:p>
            <a:pPr indent="0" lvl="0" marL="1090295"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if(q==NULL)</a:t>
            </a:r>
            <a:endParaRPr sz="1600">
              <a:latin typeface="Times New Roman"/>
              <a:ea typeface="Times New Roman"/>
              <a:cs typeface="Times New Roman"/>
              <a:sym typeface="Times New Roman"/>
            </a:endParaRPr>
          </a:p>
          <a:p>
            <a:pPr indent="0" lvl="0" marL="1083945"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cout&lt;&lt;”\nNode not found\n”;</a:t>
            </a:r>
            <a:endParaRPr sz="1600">
              <a:latin typeface="Times New Roman"/>
              <a:ea typeface="Times New Roman"/>
              <a:cs typeface="Times New Roman"/>
              <a:sym typeface="Times New Roman"/>
            </a:endParaRPr>
          </a:p>
          <a:p>
            <a:pPr indent="0" lvl="0" marL="45593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45593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if(i==c)</a:t>
            </a:r>
            <a:endParaRPr sz="1600">
              <a:latin typeface="Times New Roman"/>
              <a:ea typeface="Times New Roman"/>
              <a:cs typeface="Times New Roman"/>
              <a:sym typeface="Times New Roman"/>
            </a:endParaRPr>
          </a:p>
          <a:p>
            <a:pPr indent="0" lvl="0" marL="455930" marR="0" rtl="0" algn="l">
              <a:lnSpc>
                <a:spcPct val="100000"/>
              </a:lnSpc>
              <a:spcBef>
                <a:spcPts val="5"/>
              </a:spcBef>
              <a:spcAft>
                <a:spcPts val="0"/>
              </a:spcAft>
              <a:buNone/>
            </a:pPr>
            <a:r>
              <a:rPr lang="en-GB" sz="1600">
                <a:solidFill>
                  <a:srgbClr val="0A5294"/>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
        <p:nvSpPr>
          <p:cNvPr id="338" name="Google Shape;338;p33"/>
          <p:cNvSpPr txBox="1"/>
          <p:nvPr/>
        </p:nvSpPr>
        <p:spPr>
          <a:xfrm>
            <a:off x="3148710" y="3057810"/>
            <a:ext cx="2992755" cy="476726"/>
          </a:xfrm>
          <a:prstGeom prst="rect">
            <a:avLst/>
          </a:prstGeom>
          <a:noFill/>
          <a:ln>
            <a:noFill/>
          </a:ln>
        </p:spPr>
        <p:txBody>
          <a:bodyPr anchorCtr="0" anchor="t" bIns="0" lIns="0" spcFirstLastPara="1" rIns="0" wrap="square" tIns="12700">
            <a:noAutofit/>
          </a:bodyPr>
          <a:lstStyle/>
          <a:p>
            <a:pPr indent="0" lvl="0" marL="334010" marR="0" rtl="0" algn="l">
              <a:lnSpc>
                <a:spcPct val="100000"/>
              </a:lnSpc>
              <a:spcBef>
                <a:spcPts val="0"/>
              </a:spcBef>
              <a:spcAft>
                <a:spcPts val="0"/>
              </a:spcAft>
              <a:buNone/>
            </a:pPr>
            <a:r>
              <a:rPr lang="en-GB" sz="1600">
                <a:solidFill>
                  <a:srgbClr val="FF0000"/>
                </a:solidFill>
                <a:latin typeface="Times New Roman"/>
                <a:ea typeface="Times New Roman"/>
                <a:cs typeface="Times New Roman"/>
                <a:sym typeface="Times New Roman"/>
              </a:rPr>
              <a:t>//node to be deleted</a:t>
            </a:r>
            <a:endParaRPr sz="16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600">
                <a:solidFill>
                  <a:srgbClr val="FF0000"/>
                </a:solidFill>
                <a:latin typeface="Times New Roman"/>
                <a:ea typeface="Times New Roman"/>
                <a:cs typeface="Times New Roman"/>
                <a:sym typeface="Times New Roman"/>
              </a:rPr>
              <a:t>//disconnecting the node p</a:t>
            </a:r>
            <a:endParaRPr sz="1600">
              <a:latin typeface="Times New Roman"/>
              <a:ea typeface="Times New Roman"/>
              <a:cs typeface="Times New Roman"/>
              <a:sym typeface="Times New Roman"/>
            </a:endParaRPr>
          </a:p>
        </p:txBody>
      </p:sp>
      <p:sp>
        <p:nvSpPr>
          <p:cNvPr id="339" name="Google Shape;339;p33"/>
          <p:cNvSpPr txBox="1"/>
          <p:nvPr/>
        </p:nvSpPr>
        <p:spPr>
          <a:xfrm>
            <a:off x="959611" y="3057810"/>
            <a:ext cx="1963420" cy="705326"/>
          </a:xfrm>
          <a:prstGeom prst="rect">
            <a:avLst/>
          </a:prstGeom>
          <a:noFill/>
          <a:ln>
            <a:noFill/>
          </a:ln>
        </p:spPr>
        <p:txBody>
          <a:bodyPr anchorCtr="0" anchor="t" bIns="0" lIns="0" spcFirstLastPara="1" rIns="0" wrap="square" tIns="12700">
            <a:noAutofit/>
          </a:bodyPr>
          <a:lstStyle/>
          <a:p>
            <a:pPr indent="69850" lvl="0" marL="12700" marR="508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node* p=q-&gt;link;  q-&gt;link=p-&gt;link;  delete p;</a:t>
            </a:r>
            <a:endParaRPr sz="1600">
              <a:latin typeface="Times New Roman"/>
              <a:ea typeface="Times New Roman"/>
              <a:cs typeface="Times New Roman"/>
              <a:sym typeface="Times New Roman"/>
            </a:endParaRPr>
          </a:p>
        </p:txBody>
      </p:sp>
      <p:sp>
        <p:nvSpPr>
          <p:cNvPr id="340" name="Google Shape;340;p33"/>
          <p:cNvSpPr txBox="1"/>
          <p:nvPr/>
        </p:nvSpPr>
        <p:spPr>
          <a:xfrm>
            <a:off x="459740" y="3743610"/>
            <a:ext cx="3761104" cy="705802"/>
          </a:xfrm>
          <a:prstGeom prst="rect">
            <a:avLst/>
          </a:prstGeom>
          <a:noFill/>
          <a:ln>
            <a:noFill/>
          </a:ln>
        </p:spPr>
        <p:txBody>
          <a:bodyPr anchorCtr="0" anchor="t" bIns="0" lIns="0" spcFirstLastPara="1" rIns="0" wrap="square" tIns="12700">
            <a:noAutofit/>
          </a:bodyPr>
          <a:lstStyle/>
          <a:p>
            <a:pPr indent="0" lvl="0" marL="512444"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cout&lt;&lt;“Deleted Successfully”;</a:t>
            </a:r>
            <a:endParaRPr sz="1600">
              <a:latin typeface="Times New Roman"/>
              <a:ea typeface="Times New Roman"/>
              <a:cs typeface="Times New Roman"/>
              <a:sym typeface="Times New Roman"/>
            </a:endParaRPr>
          </a:p>
          <a:p>
            <a:pPr indent="0" lvl="0" marL="455930" marR="0" rtl="0" algn="l">
              <a:lnSpc>
                <a:spcPct val="100000"/>
              </a:lnSpc>
              <a:spcBef>
                <a:spcPts val="5"/>
              </a:spcBef>
              <a:spcAft>
                <a:spcPts val="0"/>
              </a:spcAft>
              <a:buNone/>
            </a:pPr>
            <a:r>
              <a:rPr lang="en-GB" sz="1600">
                <a:solidFill>
                  <a:srgbClr val="0A5294"/>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44" name="Shape 344"/>
        <p:cNvGrpSpPr/>
        <p:nvPr/>
      </p:nvGrpSpPr>
      <p:grpSpPr>
        <a:xfrm>
          <a:off x="0" y="0"/>
          <a:ext cx="0" cy="0"/>
          <a:chOff x="0" y="0"/>
          <a:chExt cx="0" cy="0"/>
        </a:xfrm>
      </p:grpSpPr>
      <p:grpSp>
        <p:nvGrpSpPr>
          <p:cNvPr id="345" name="Google Shape;345;p34"/>
          <p:cNvGrpSpPr/>
          <p:nvPr/>
        </p:nvGrpSpPr>
        <p:grpSpPr>
          <a:xfrm>
            <a:off x="0" y="0"/>
            <a:ext cx="9144000" cy="5143500"/>
            <a:chOff x="0" y="0"/>
            <a:chExt cx="9144000" cy="6858000"/>
          </a:xfrm>
        </p:grpSpPr>
        <p:sp>
          <p:nvSpPr>
            <p:cNvPr id="346" name="Google Shape;346;p3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7" name="Google Shape;347;p34"/>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8" name="Google Shape;348;p34"/>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49" name="Google Shape;349;p34"/>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0" name="Google Shape;350;p34"/>
          <p:cNvSpPr txBox="1"/>
          <p:nvPr>
            <p:ph type="title"/>
          </p:nvPr>
        </p:nvSpPr>
        <p:spPr>
          <a:xfrm>
            <a:off x="867073" y="240700"/>
            <a:ext cx="6693300" cy="5334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4500"/>
              <a:t>Doubly Linked	 List</a:t>
            </a:r>
            <a:endParaRPr sz="4500"/>
          </a:p>
        </p:txBody>
      </p:sp>
      <p:sp>
        <p:nvSpPr>
          <p:cNvPr id="351" name="Google Shape;351;p34"/>
          <p:cNvSpPr txBox="1"/>
          <p:nvPr/>
        </p:nvSpPr>
        <p:spPr>
          <a:xfrm>
            <a:off x="444500" y="1029632"/>
            <a:ext cx="7833300" cy="3878400"/>
          </a:xfrm>
          <a:prstGeom prst="rect">
            <a:avLst/>
          </a:prstGeom>
          <a:noFill/>
          <a:ln>
            <a:noFill/>
          </a:ln>
        </p:spPr>
        <p:txBody>
          <a:bodyPr anchorCtr="0" anchor="t" bIns="0" lIns="0" spcFirstLastPara="1" rIns="0" wrap="square" tIns="13325">
            <a:noAutofit/>
          </a:bodyPr>
          <a:lstStyle/>
          <a:p>
            <a:pPr indent="-355600" lvl="0" marL="457200" marR="5080" rtl="0" algn="l">
              <a:lnSpc>
                <a:spcPct val="100000"/>
              </a:lnSpc>
              <a:spcBef>
                <a:spcPts val="0"/>
              </a:spcBef>
              <a:spcAft>
                <a:spcPts val="0"/>
              </a:spcAft>
              <a:buClr>
                <a:srgbClr val="0A5294"/>
              </a:buClr>
              <a:buSzPts val="2000"/>
              <a:buAutoNum type="arabicPeriod"/>
            </a:pPr>
            <a:r>
              <a:rPr b="1" lang="en-GB" sz="2000">
                <a:solidFill>
                  <a:srgbClr val="0A5294"/>
                </a:solidFill>
                <a:latin typeface="Arial"/>
                <a:ea typeface="Arial"/>
                <a:cs typeface="Arial"/>
                <a:sym typeface="Arial"/>
              </a:rPr>
              <a:t>Doubly linked list </a:t>
            </a:r>
            <a:r>
              <a:rPr lang="en-GB" sz="2000">
                <a:solidFill>
                  <a:srgbClr val="0A5294"/>
                </a:solidFill>
                <a:latin typeface="Times New Roman"/>
                <a:ea typeface="Times New Roman"/>
                <a:cs typeface="Times New Roman"/>
                <a:sym typeface="Times New Roman"/>
              </a:rPr>
              <a:t>is a linked data structure that consists of a set of  sequentially linked records called nodes.</a:t>
            </a:r>
            <a:endParaRPr sz="2000">
              <a:latin typeface="Times New Roman"/>
              <a:ea typeface="Times New Roman"/>
              <a:cs typeface="Times New Roman"/>
              <a:sym typeface="Times New Roman"/>
            </a:endParaRPr>
          </a:p>
        </p:txBody>
      </p:sp>
      <p:sp>
        <p:nvSpPr>
          <p:cNvPr id="352" name="Google Shape;352;p34"/>
          <p:cNvSpPr txBox="1"/>
          <p:nvPr/>
        </p:nvSpPr>
        <p:spPr>
          <a:xfrm>
            <a:off x="444500" y="1807177"/>
            <a:ext cx="276860" cy="248126"/>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2 .</a:t>
            </a:r>
            <a:endParaRPr sz="2000">
              <a:latin typeface="Times New Roman"/>
              <a:ea typeface="Times New Roman"/>
              <a:cs typeface="Times New Roman"/>
              <a:sym typeface="Times New Roman"/>
            </a:endParaRPr>
          </a:p>
        </p:txBody>
      </p:sp>
      <p:sp>
        <p:nvSpPr>
          <p:cNvPr id="353" name="Google Shape;353;p34"/>
          <p:cNvSpPr txBox="1"/>
          <p:nvPr/>
        </p:nvSpPr>
        <p:spPr>
          <a:xfrm>
            <a:off x="867074" y="1807175"/>
            <a:ext cx="7077600" cy="1391100"/>
          </a:xfrm>
          <a:prstGeom prst="rect">
            <a:avLst/>
          </a:prstGeom>
          <a:noFill/>
          <a:ln>
            <a:noFill/>
          </a:ln>
        </p:spPr>
        <p:txBody>
          <a:bodyPr anchorCtr="0" anchor="t" bIns="0" lIns="0" spcFirstLastPara="1" rIns="0" wrap="square" tIns="73650">
            <a:noAutofit/>
          </a:bodyPr>
          <a:lstStyle/>
          <a:p>
            <a:pPr indent="0" lvl="0" marL="0" marR="0" rtl="0" algn="just">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Each node contains three fields ::</a:t>
            </a:r>
            <a:endParaRPr sz="2000">
              <a:latin typeface="Times New Roman"/>
              <a:ea typeface="Times New Roman"/>
              <a:cs typeface="Times New Roman"/>
              <a:sym typeface="Times New Roman"/>
            </a:endParaRPr>
          </a:p>
          <a:p>
            <a:pPr indent="0" lvl="0" marL="140335" marR="0" rtl="0" algn="just">
              <a:lnSpc>
                <a:spcPct val="100000"/>
              </a:lnSpc>
              <a:spcBef>
                <a:spcPts val="480"/>
              </a:spcBef>
              <a:spcAft>
                <a:spcPts val="0"/>
              </a:spcAft>
              <a:buNone/>
            </a:pPr>
            <a:r>
              <a:rPr lang="en-GB" sz="2000">
                <a:solidFill>
                  <a:srgbClr val="0A5294"/>
                </a:solidFill>
                <a:latin typeface="Times New Roman"/>
                <a:ea typeface="Times New Roman"/>
                <a:cs typeface="Times New Roman"/>
                <a:sym typeface="Times New Roman"/>
              </a:rPr>
              <a:t>-: one is data part which contain data only.</a:t>
            </a:r>
            <a:endParaRPr sz="2000">
              <a:latin typeface="Times New Roman"/>
              <a:ea typeface="Times New Roman"/>
              <a:cs typeface="Times New Roman"/>
              <a:sym typeface="Times New Roman"/>
            </a:endParaRPr>
          </a:p>
          <a:p>
            <a:pPr indent="-184785" lvl="0" marL="325120" marR="5080" rtl="0" algn="just">
              <a:lnSpc>
                <a:spcPct val="120000"/>
              </a:lnSpc>
              <a:spcBef>
                <a:spcPts val="0"/>
              </a:spcBef>
              <a:spcAft>
                <a:spcPts val="0"/>
              </a:spcAft>
              <a:buNone/>
            </a:pPr>
            <a:r>
              <a:rPr lang="en-GB" sz="2000">
                <a:solidFill>
                  <a:srgbClr val="0A5294"/>
                </a:solidFill>
                <a:latin typeface="Times New Roman"/>
                <a:ea typeface="Times New Roman"/>
                <a:cs typeface="Times New Roman"/>
                <a:sym typeface="Times New Roman"/>
              </a:rPr>
              <a:t>-: two other field is links part that are point or references to the previous or to the next node in the sequence of nodes.</a:t>
            </a:r>
            <a:endParaRPr sz="2000">
              <a:latin typeface="Times New Roman"/>
              <a:ea typeface="Times New Roman"/>
              <a:cs typeface="Times New Roman"/>
              <a:sym typeface="Times New Roman"/>
            </a:endParaRPr>
          </a:p>
        </p:txBody>
      </p:sp>
      <p:sp>
        <p:nvSpPr>
          <p:cNvPr id="354" name="Google Shape;354;p34"/>
          <p:cNvSpPr txBox="1"/>
          <p:nvPr/>
        </p:nvSpPr>
        <p:spPr>
          <a:xfrm>
            <a:off x="444500" y="3453288"/>
            <a:ext cx="207645" cy="248126"/>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p:txBody>
      </p:sp>
      <p:sp>
        <p:nvSpPr>
          <p:cNvPr id="355" name="Google Shape;355;p34"/>
          <p:cNvSpPr txBox="1"/>
          <p:nvPr/>
        </p:nvSpPr>
        <p:spPr>
          <a:xfrm>
            <a:off x="867075" y="3408025"/>
            <a:ext cx="7077600" cy="1391100"/>
          </a:xfrm>
          <a:prstGeom prst="rect">
            <a:avLst/>
          </a:prstGeom>
          <a:noFill/>
          <a:ln>
            <a:noFill/>
          </a:ln>
        </p:spPr>
        <p:txBody>
          <a:bodyPr anchorCtr="0" anchor="t" bIns="0" lIns="0" spcFirstLastPara="1" rIns="0" wrap="square" tIns="12700">
            <a:noAutofit/>
          </a:bodyPr>
          <a:lstStyle/>
          <a:p>
            <a:pPr indent="-76200" lvl="0" marL="88265" marR="5080" rtl="0" algn="l">
              <a:lnSpc>
                <a:spcPct val="120000"/>
              </a:lnSpc>
              <a:spcBef>
                <a:spcPts val="0"/>
              </a:spcBef>
              <a:spcAft>
                <a:spcPts val="0"/>
              </a:spcAft>
              <a:buNone/>
            </a:pPr>
            <a:r>
              <a:rPr lang="en-GB" sz="2000">
                <a:solidFill>
                  <a:srgbClr val="0A5294"/>
                </a:solidFill>
                <a:latin typeface="Times New Roman"/>
                <a:ea typeface="Times New Roman"/>
                <a:cs typeface="Times New Roman"/>
                <a:sym typeface="Times New Roman"/>
              </a:rPr>
              <a:t>The beginning and ending nodes' </a:t>
            </a:r>
            <a:r>
              <a:rPr b="1" lang="en-GB" sz="2000">
                <a:solidFill>
                  <a:srgbClr val="0A5294"/>
                </a:solidFill>
                <a:latin typeface="Arial"/>
                <a:ea typeface="Arial"/>
                <a:cs typeface="Arial"/>
                <a:sym typeface="Arial"/>
              </a:rPr>
              <a:t>previous </a:t>
            </a:r>
            <a:r>
              <a:rPr lang="en-GB" sz="2000">
                <a:solidFill>
                  <a:srgbClr val="0A5294"/>
                </a:solidFill>
                <a:latin typeface="Times New Roman"/>
                <a:ea typeface="Times New Roman"/>
                <a:cs typeface="Times New Roman"/>
                <a:sym typeface="Times New Roman"/>
              </a:rPr>
              <a:t>and </a:t>
            </a:r>
            <a:r>
              <a:rPr b="1" lang="en-GB" sz="2000">
                <a:solidFill>
                  <a:srgbClr val="0A5294"/>
                </a:solidFill>
                <a:latin typeface="Arial"/>
                <a:ea typeface="Arial"/>
                <a:cs typeface="Arial"/>
                <a:sym typeface="Arial"/>
              </a:rPr>
              <a:t>next </a:t>
            </a:r>
            <a:r>
              <a:rPr lang="en-GB" sz="2000">
                <a:solidFill>
                  <a:srgbClr val="0A5294"/>
                </a:solidFill>
                <a:latin typeface="Times New Roman"/>
                <a:ea typeface="Times New Roman"/>
                <a:cs typeface="Times New Roman"/>
                <a:sym typeface="Times New Roman"/>
              </a:rPr>
              <a:t>links, respectively, point to some kind of terminator, typically a sentinel node or null to facilitate traversal of the list.</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59" name="Shape 359"/>
        <p:cNvGrpSpPr/>
        <p:nvPr/>
      </p:nvGrpSpPr>
      <p:grpSpPr>
        <a:xfrm>
          <a:off x="0" y="0"/>
          <a:ext cx="0" cy="0"/>
          <a:chOff x="0" y="0"/>
          <a:chExt cx="0" cy="0"/>
        </a:xfrm>
      </p:grpSpPr>
      <p:grpSp>
        <p:nvGrpSpPr>
          <p:cNvPr id="360" name="Google Shape;360;p35"/>
          <p:cNvGrpSpPr/>
          <p:nvPr/>
        </p:nvGrpSpPr>
        <p:grpSpPr>
          <a:xfrm>
            <a:off x="0" y="0"/>
            <a:ext cx="9144000" cy="5143500"/>
            <a:chOff x="0" y="0"/>
            <a:chExt cx="9144000" cy="6858000"/>
          </a:xfrm>
        </p:grpSpPr>
        <p:sp>
          <p:nvSpPr>
            <p:cNvPr id="361" name="Google Shape;361;p3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2" name="Google Shape;362;p35"/>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3" name="Google Shape;363;p35"/>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64" name="Google Shape;364;p35"/>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5" name="Google Shape;365;p35"/>
          <p:cNvSpPr txBox="1"/>
          <p:nvPr>
            <p:ph type="title"/>
          </p:nvPr>
        </p:nvSpPr>
        <p:spPr>
          <a:xfrm>
            <a:off x="3772917" y="365341"/>
            <a:ext cx="981000" cy="317100"/>
          </a:xfrm>
          <a:prstGeom prst="rect">
            <a:avLst/>
          </a:prstGeom>
          <a:noFill/>
          <a:ln>
            <a:noFill/>
          </a:ln>
        </p:spPr>
        <p:txBody>
          <a:bodyPr anchorCtr="0" anchor="t" bIns="0" lIns="0" spcFirstLastPara="1" rIns="0" wrap="square" tIns="13325">
            <a:noAutofit/>
          </a:bodyPr>
          <a:lstStyle/>
          <a:p>
            <a:pPr indent="0" lvl="0" marL="12700" rtl="0" algn="ctr">
              <a:lnSpc>
                <a:spcPct val="100000"/>
              </a:lnSpc>
              <a:spcBef>
                <a:spcPts val="0"/>
              </a:spcBef>
              <a:spcAft>
                <a:spcPts val="0"/>
              </a:spcAft>
              <a:buNone/>
            </a:pPr>
            <a:r>
              <a:rPr lang="en-GB" sz="2600">
                <a:solidFill>
                  <a:srgbClr val="0A5294"/>
                </a:solidFill>
                <a:latin typeface="Times New Roman"/>
                <a:ea typeface="Times New Roman"/>
                <a:cs typeface="Times New Roman"/>
                <a:sym typeface="Times New Roman"/>
              </a:rPr>
              <a:t>NODE</a:t>
            </a:r>
            <a:endParaRPr sz="2600">
              <a:latin typeface="Times New Roman"/>
              <a:ea typeface="Times New Roman"/>
              <a:cs typeface="Times New Roman"/>
              <a:sym typeface="Times New Roman"/>
            </a:endParaRPr>
          </a:p>
        </p:txBody>
      </p:sp>
      <p:sp>
        <p:nvSpPr>
          <p:cNvPr id="366" name="Google Shape;366;p35"/>
          <p:cNvSpPr txBox="1"/>
          <p:nvPr/>
        </p:nvSpPr>
        <p:spPr>
          <a:xfrm>
            <a:off x="1063548" y="1732655"/>
            <a:ext cx="248920" cy="317182"/>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2600">
                <a:latin typeface="Times New Roman"/>
                <a:ea typeface="Times New Roman"/>
                <a:cs typeface="Times New Roman"/>
                <a:sym typeface="Times New Roman"/>
              </a:rPr>
              <a:t>A</a:t>
            </a:r>
            <a:endParaRPr sz="2600">
              <a:latin typeface="Times New Roman"/>
              <a:ea typeface="Times New Roman"/>
              <a:cs typeface="Times New Roman"/>
              <a:sym typeface="Times New Roman"/>
            </a:endParaRPr>
          </a:p>
        </p:txBody>
      </p:sp>
      <p:sp>
        <p:nvSpPr>
          <p:cNvPr id="367" name="Google Shape;367;p35"/>
          <p:cNvSpPr txBox="1"/>
          <p:nvPr/>
        </p:nvSpPr>
        <p:spPr>
          <a:xfrm>
            <a:off x="3840415" y="1732655"/>
            <a:ext cx="223520" cy="317182"/>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2600">
                <a:latin typeface="Times New Roman"/>
                <a:ea typeface="Times New Roman"/>
                <a:cs typeface="Times New Roman"/>
                <a:sym typeface="Times New Roman"/>
              </a:rPr>
              <a:t>B</a:t>
            </a:r>
            <a:endParaRPr sz="2600">
              <a:latin typeface="Times New Roman"/>
              <a:ea typeface="Times New Roman"/>
              <a:cs typeface="Times New Roman"/>
              <a:sym typeface="Times New Roman"/>
            </a:endParaRPr>
          </a:p>
        </p:txBody>
      </p:sp>
      <p:sp>
        <p:nvSpPr>
          <p:cNvPr id="368" name="Google Shape;368;p35"/>
          <p:cNvSpPr txBox="1"/>
          <p:nvPr/>
        </p:nvSpPr>
        <p:spPr>
          <a:xfrm>
            <a:off x="7503347" y="1732655"/>
            <a:ext cx="241300" cy="317182"/>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2600">
                <a:latin typeface="Times New Roman"/>
                <a:ea typeface="Times New Roman"/>
                <a:cs typeface="Times New Roman"/>
                <a:sym typeface="Times New Roman"/>
              </a:rPr>
              <a:t>C</a:t>
            </a:r>
            <a:endParaRPr sz="2600">
              <a:latin typeface="Times New Roman"/>
              <a:ea typeface="Times New Roman"/>
              <a:cs typeface="Times New Roman"/>
              <a:sym typeface="Times New Roman"/>
            </a:endParaRPr>
          </a:p>
        </p:txBody>
      </p:sp>
      <p:sp>
        <p:nvSpPr>
          <p:cNvPr id="369" name="Google Shape;369;p35"/>
          <p:cNvSpPr txBox="1"/>
          <p:nvPr/>
        </p:nvSpPr>
        <p:spPr>
          <a:xfrm>
            <a:off x="78750" y="3516151"/>
            <a:ext cx="8628900" cy="1292700"/>
          </a:xfrm>
          <a:prstGeom prst="rect">
            <a:avLst/>
          </a:prstGeom>
          <a:noFill/>
          <a:ln>
            <a:noFill/>
          </a:ln>
        </p:spPr>
        <p:txBody>
          <a:bodyPr anchorCtr="0" anchor="t" bIns="0" lIns="0" spcFirstLastPara="1" rIns="0" wrap="square" tIns="12700">
            <a:noAutofit/>
          </a:bodyPr>
          <a:lstStyle/>
          <a:p>
            <a:pPr indent="-274320" lvl="0" marL="287020" marR="5080" rtl="0" algn="just">
              <a:lnSpc>
                <a:spcPct val="100000"/>
              </a:lnSpc>
              <a:spcBef>
                <a:spcPts val="0"/>
              </a:spcBef>
              <a:spcAft>
                <a:spcPts val="0"/>
              </a:spcAft>
              <a:buNone/>
            </a:pPr>
            <a:r>
              <a:rPr lang="en-GB" sz="2600">
                <a:solidFill>
                  <a:srgbClr val="0A5294"/>
                </a:solidFill>
                <a:latin typeface="Times New Roman"/>
                <a:ea typeface="Times New Roman"/>
                <a:cs typeface="Times New Roman"/>
                <a:sym typeface="Times New Roman"/>
              </a:rPr>
              <a:t>A doubly linked list contain three fields: an integer value, the link to the next node, and the link to the previous node</a:t>
            </a:r>
            <a:r>
              <a:rPr lang="en-GB"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p:txBody>
      </p:sp>
      <p:graphicFrame>
        <p:nvGraphicFramePr>
          <p:cNvPr id="370" name="Google Shape;370;p35"/>
          <p:cNvGraphicFramePr/>
          <p:nvPr/>
        </p:nvGraphicFramePr>
        <p:xfrm>
          <a:off x="2145350" y="813913"/>
          <a:ext cx="3000000" cy="3000000"/>
        </p:xfrm>
        <a:graphic>
          <a:graphicData uri="http://schemas.openxmlformats.org/drawingml/2006/table">
            <a:tbl>
              <a:tblPr bandRow="1" firstRow="1">
                <a:noFill/>
                <a:tableStyleId>{4E9930CE-D126-47CA-953E-3E4C2B51628C}</a:tableStyleId>
              </a:tblPr>
              <a:tblGrid>
                <a:gridCol w="1498600"/>
                <a:gridCol w="1498600"/>
                <a:gridCol w="1498600"/>
              </a:tblGrid>
              <a:tr h="278125">
                <a:tc>
                  <a:txBody>
                    <a:bodyPr/>
                    <a:lstStyle/>
                    <a:p>
                      <a:pPr indent="0" lvl="0" marL="1905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previous</a:t>
                      </a:r>
                      <a:endParaRPr sz="1400" u="none" cap="none" strike="noStrike">
                        <a:latin typeface="Arial"/>
                        <a:ea typeface="Arial"/>
                        <a:cs typeface="Arial"/>
                        <a:sym typeface="Arial"/>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139700" marR="0" rtl="0" algn="l">
                        <a:lnSpc>
                          <a:spcPct val="100000"/>
                        </a:lnSpc>
                        <a:spcBef>
                          <a:spcPts val="0"/>
                        </a:spcBef>
                        <a:spcAft>
                          <a:spcPts val="0"/>
                        </a:spcAft>
                        <a:buNone/>
                      </a:pPr>
                      <a:r>
                        <a:rPr b="1" lang="en-GB">
                          <a:solidFill>
                            <a:srgbClr val="FFFFFF"/>
                          </a:solidFill>
                          <a:latin typeface="Arial"/>
                          <a:ea typeface="Arial"/>
                          <a:cs typeface="Arial"/>
                          <a:sym typeface="Arial"/>
                        </a:rPr>
                        <a:t>   </a:t>
                      </a:r>
                      <a:r>
                        <a:rPr b="1" lang="en-GB" sz="1400" u="none" cap="none" strike="noStrike">
                          <a:solidFill>
                            <a:srgbClr val="FFFFFF"/>
                          </a:solidFill>
                          <a:latin typeface="Arial"/>
                          <a:ea typeface="Arial"/>
                          <a:cs typeface="Arial"/>
                          <a:sym typeface="Arial"/>
                        </a:rPr>
                        <a:t>data</a:t>
                      </a:r>
                      <a:endParaRPr sz="1400" u="none" cap="none" strike="noStrike">
                        <a:latin typeface="Arial"/>
                        <a:ea typeface="Arial"/>
                        <a:cs typeface="Arial"/>
                        <a:sym typeface="Arial"/>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2667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next</a:t>
                      </a:r>
                      <a:endParaRPr sz="1400" u="none" cap="none" strike="noStrike">
                        <a:latin typeface="Arial"/>
                        <a:ea typeface="Arial"/>
                        <a:cs typeface="Arial"/>
                        <a:sym typeface="Arial"/>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r>
            </a:tbl>
          </a:graphicData>
        </a:graphic>
      </p:graphicFrame>
      <p:graphicFrame>
        <p:nvGraphicFramePr>
          <p:cNvPr id="371" name="Google Shape;371;p35"/>
          <p:cNvGraphicFramePr/>
          <p:nvPr/>
        </p:nvGraphicFramePr>
        <p:xfrm>
          <a:off x="78775" y="2166938"/>
          <a:ext cx="3000000" cy="3000000"/>
        </p:xfrm>
        <a:graphic>
          <a:graphicData uri="http://schemas.openxmlformats.org/drawingml/2006/table">
            <a:tbl>
              <a:tblPr bandRow="1" firstRow="1">
                <a:noFill/>
                <a:tableStyleId>{4E9930CE-D126-47CA-953E-3E4C2B51628C}</a:tableStyleId>
              </a:tblPr>
              <a:tblGrid>
                <a:gridCol w="886025"/>
                <a:gridCol w="886025"/>
                <a:gridCol w="886025"/>
              </a:tblGrid>
              <a:tr h="293350">
                <a:tc>
                  <a:txBody>
                    <a:bodyPr/>
                    <a:lstStyle/>
                    <a:p>
                      <a:pPr indent="0" lvl="0" marL="1016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NULL</a:t>
                      </a:r>
                      <a:endParaRPr sz="1400" u="none" cap="none" strike="noStrike">
                        <a:latin typeface="Arial"/>
                        <a:ea typeface="Arial"/>
                        <a:cs typeface="Arial"/>
                        <a:sym typeface="Arial"/>
                      </a:endParaRPr>
                    </a:p>
                  </a:txBody>
                  <a:tcPr marT="2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1905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11</a:t>
                      </a:r>
                      <a:endParaRPr sz="1400" u="none" cap="none" strike="noStrike">
                        <a:latin typeface="Arial"/>
                        <a:ea typeface="Arial"/>
                        <a:cs typeface="Arial"/>
                        <a:sym typeface="Arial"/>
                      </a:endParaRPr>
                    </a:p>
                  </a:txBody>
                  <a:tcPr marT="2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1524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786</a:t>
                      </a:r>
                      <a:endParaRPr sz="1400" u="none" cap="none" strike="noStrike">
                        <a:latin typeface="Arial"/>
                        <a:ea typeface="Arial"/>
                        <a:cs typeface="Arial"/>
                        <a:sym typeface="Arial"/>
                      </a:endParaRPr>
                    </a:p>
                  </a:txBody>
                  <a:tcPr marT="2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r>
            </a:tbl>
          </a:graphicData>
        </a:graphic>
      </p:graphicFrame>
      <p:grpSp>
        <p:nvGrpSpPr>
          <p:cNvPr id="372" name="Google Shape;372;p35"/>
          <p:cNvGrpSpPr/>
          <p:nvPr/>
        </p:nvGrpSpPr>
        <p:grpSpPr>
          <a:xfrm>
            <a:off x="3124200" y="2395538"/>
            <a:ext cx="3200400" cy="747712"/>
            <a:chOff x="3124200" y="3194050"/>
            <a:chExt cx="3200400" cy="996950"/>
          </a:xfrm>
        </p:grpSpPr>
        <p:sp>
          <p:nvSpPr>
            <p:cNvPr id="373" name="Google Shape;373;p35"/>
            <p:cNvSpPr/>
            <p:nvPr/>
          </p:nvSpPr>
          <p:spPr>
            <a:xfrm>
              <a:off x="5562600" y="3194050"/>
              <a:ext cx="762000" cy="591820"/>
            </a:xfrm>
            <a:custGeom>
              <a:rect b="b" l="l" r="r" t="t"/>
              <a:pathLst>
                <a:path extrusionOk="0" h="591820" w="762000">
                  <a:moveTo>
                    <a:pt x="736890" y="539750"/>
                  </a:moveTo>
                  <a:lnTo>
                    <a:pt x="667003" y="580517"/>
                  </a:lnTo>
                  <a:lnTo>
                    <a:pt x="665988" y="584326"/>
                  </a:lnTo>
                  <a:lnTo>
                    <a:pt x="669544" y="590423"/>
                  </a:lnTo>
                  <a:lnTo>
                    <a:pt x="673353" y="591438"/>
                  </a:lnTo>
                  <a:lnTo>
                    <a:pt x="751109" y="546100"/>
                  </a:lnTo>
                  <a:lnTo>
                    <a:pt x="749426" y="546100"/>
                  </a:lnTo>
                  <a:lnTo>
                    <a:pt x="749426" y="545211"/>
                  </a:lnTo>
                  <a:lnTo>
                    <a:pt x="746251" y="545211"/>
                  </a:lnTo>
                  <a:lnTo>
                    <a:pt x="736890" y="539750"/>
                  </a:lnTo>
                  <a:close/>
                </a:path>
                <a:path extrusionOk="0" h="591820" w="762000">
                  <a:moveTo>
                    <a:pt x="374650" y="6350"/>
                  </a:moveTo>
                  <a:lnTo>
                    <a:pt x="374650" y="543306"/>
                  </a:lnTo>
                  <a:lnTo>
                    <a:pt x="377444" y="546100"/>
                  </a:lnTo>
                  <a:lnTo>
                    <a:pt x="726004" y="546100"/>
                  </a:lnTo>
                  <a:lnTo>
                    <a:pt x="736890" y="539750"/>
                  </a:lnTo>
                  <a:lnTo>
                    <a:pt x="387350" y="539750"/>
                  </a:lnTo>
                  <a:lnTo>
                    <a:pt x="381000" y="533400"/>
                  </a:lnTo>
                  <a:lnTo>
                    <a:pt x="387350" y="533400"/>
                  </a:lnTo>
                  <a:lnTo>
                    <a:pt x="387350" y="12700"/>
                  </a:lnTo>
                  <a:lnTo>
                    <a:pt x="381000" y="12700"/>
                  </a:lnTo>
                  <a:lnTo>
                    <a:pt x="374650" y="6350"/>
                  </a:lnTo>
                  <a:close/>
                </a:path>
                <a:path extrusionOk="0" h="591820" w="762000">
                  <a:moveTo>
                    <a:pt x="751109" y="533400"/>
                  </a:moveTo>
                  <a:lnTo>
                    <a:pt x="749426" y="533400"/>
                  </a:lnTo>
                  <a:lnTo>
                    <a:pt x="749426" y="546100"/>
                  </a:lnTo>
                  <a:lnTo>
                    <a:pt x="751109" y="546100"/>
                  </a:lnTo>
                  <a:lnTo>
                    <a:pt x="762000" y="539750"/>
                  </a:lnTo>
                  <a:lnTo>
                    <a:pt x="751109" y="533400"/>
                  </a:lnTo>
                  <a:close/>
                </a:path>
                <a:path extrusionOk="0" h="591820" w="762000">
                  <a:moveTo>
                    <a:pt x="746251" y="534288"/>
                  </a:moveTo>
                  <a:lnTo>
                    <a:pt x="736890" y="539750"/>
                  </a:lnTo>
                  <a:lnTo>
                    <a:pt x="746251" y="545211"/>
                  </a:lnTo>
                  <a:lnTo>
                    <a:pt x="746251" y="534288"/>
                  </a:lnTo>
                  <a:close/>
                </a:path>
                <a:path extrusionOk="0" h="591820" w="762000">
                  <a:moveTo>
                    <a:pt x="749426" y="534288"/>
                  </a:moveTo>
                  <a:lnTo>
                    <a:pt x="746251" y="534288"/>
                  </a:lnTo>
                  <a:lnTo>
                    <a:pt x="746251" y="545211"/>
                  </a:lnTo>
                  <a:lnTo>
                    <a:pt x="749426" y="545211"/>
                  </a:lnTo>
                  <a:lnTo>
                    <a:pt x="749426" y="534288"/>
                  </a:lnTo>
                  <a:close/>
                </a:path>
                <a:path extrusionOk="0" h="591820" w="762000">
                  <a:moveTo>
                    <a:pt x="387350" y="533400"/>
                  </a:moveTo>
                  <a:lnTo>
                    <a:pt x="381000" y="533400"/>
                  </a:lnTo>
                  <a:lnTo>
                    <a:pt x="387350" y="539750"/>
                  </a:lnTo>
                  <a:lnTo>
                    <a:pt x="387350" y="533400"/>
                  </a:lnTo>
                  <a:close/>
                </a:path>
                <a:path extrusionOk="0" h="591820" w="762000">
                  <a:moveTo>
                    <a:pt x="726004" y="533400"/>
                  </a:moveTo>
                  <a:lnTo>
                    <a:pt x="387350" y="533400"/>
                  </a:lnTo>
                  <a:lnTo>
                    <a:pt x="387350" y="539750"/>
                  </a:lnTo>
                  <a:lnTo>
                    <a:pt x="736890" y="539750"/>
                  </a:lnTo>
                  <a:lnTo>
                    <a:pt x="726004" y="533400"/>
                  </a:lnTo>
                  <a:close/>
                </a:path>
                <a:path extrusionOk="0" h="591820" w="762000">
                  <a:moveTo>
                    <a:pt x="673353" y="488061"/>
                  </a:moveTo>
                  <a:lnTo>
                    <a:pt x="669544" y="489076"/>
                  </a:lnTo>
                  <a:lnTo>
                    <a:pt x="665988" y="495173"/>
                  </a:lnTo>
                  <a:lnTo>
                    <a:pt x="667003" y="498982"/>
                  </a:lnTo>
                  <a:lnTo>
                    <a:pt x="736890" y="539750"/>
                  </a:lnTo>
                  <a:lnTo>
                    <a:pt x="746251" y="534288"/>
                  </a:lnTo>
                  <a:lnTo>
                    <a:pt x="749426" y="534288"/>
                  </a:lnTo>
                  <a:lnTo>
                    <a:pt x="749426" y="533400"/>
                  </a:lnTo>
                  <a:lnTo>
                    <a:pt x="751109" y="533400"/>
                  </a:lnTo>
                  <a:lnTo>
                    <a:pt x="673353" y="488061"/>
                  </a:lnTo>
                  <a:close/>
                </a:path>
                <a:path extrusionOk="0" h="591820" w="762000">
                  <a:moveTo>
                    <a:pt x="384555" y="0"/>
                  </a:moveTo>
                  <a:lnTo>
                    <a:pt x="0" y="0"/>
                  </a:lnTo>
                  <a:lnTo>
                    <a:pt x="0" y="12700"/>
                  </a:lnTo>
                  <a:lnTo>
                    <a:pt x="374650" y="12700"/>
                  </a:lnTo>
                  <a:lnTo>
                    <a:pt x="374650" y="6350"/>
                  </a:lnTo>
                  <a:lnTo>
                    <a:pt x="387350" y="6350"/>
                  </a:lnTo>
                  <a:lnTo>
                    <a:pt x="387350" y="2794"/>
                  </a:lnTo>
                  <a:lnTo>
                    <a:pt x="384555" y="0"/>
                  </a:lnTo>
                  <a:close/>
                </a:path>
                <a:path extrusionOk="0" h="591820" w="762000">
                  <a:moveTo>
                    <a:pt x="387350" y="6350"/>
                  </a:moveTo>
                  <a:lnTo>
                    <a:pt x="374650" y="6350"/>
                  </a:lnTo>
                  <a:lnTo>
                    <a:pt x="381000" y="12700"/>
                  </a:lnTo>
                  <a:lnTo>
                    <a:pt x="387350" y="12700"/>
                  </a:lnTo>
                  <a:lnTo>
                    <a:pt x="387350" y="6350"/>
                  </a:lnTo>
                  <a:close/>
                </a:path>
              </a:pathLst>
            </a:custGeom>
            <a:solidFill>
              <a:srgbClr val="0550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4" name="Google Shape;374;p35"/>
            <p:cNvSpPr/>
            <p:nvPr/>
          </p:nvSpPr>
          <p:spPr>
            <a:xfrm>
              <a:off x="3124200" y="3505200"/>
              <a:ext cx="914400" cy="685800"/>
            </a:xfrm>
            <a:custGeom>
              <a:rect b="b" l="l" r="r" t="t"/>
              <a:pathLst>
                <a:path extrusionOk="0" h="685800" w="914400">
                  <a:moveTo>
                    <a:pt x="457200" y="0"/>
                  </a:moveTo>
                  <a:lnTo>
                    <a:pt x="403886" y="2307"/>
                  </a:lnTo>
                  <a:lnTo>
                    <a:pt x="352377" y="9057"/>
                  </a:lnTo>
                  <a:lnTo>
                    <a:pt x="303016" y="19992"/>
                  </a:lnTo>
                  <a:lnTo>
                    <a:pt x="256147" y="34856"/>
                  </a:lnTo>
                  <a:lnTo>
                    <a:pt x="212113" y="53390"/>
                  </a:lnTo>
                  <a:lnTo>
                    <a:pt x="171256" y="75338"/>
                  </a:lnTo>
                  <a:lnTo>
                    <a:pt x="133921" y="100441"/>
                  </a:lnTo>
                  <a:lnTo>
                    <a:pt x="100450" y="128442"/>
                  </a:lnTo>
                  <a:lnTo>
                    <a:pt x="71187" y="159084"/>
                  </a:lnTo>
                  <a:lnTo>
                    <a:pt x="46475" y="192110"/>
                  </a:lnTo>
                  <a:lnTo>
                    <a:pt x="26657" y="227262"/>
                  </a:lnTo>
                  <a:lnTo>
                    <a:pt x="12076" y="264282"/>
                  </a:lnTo>
                  <a:lnTo>
                    <a:pt x="3076" y="302914"/>
                  </a:lnTo>
                  <a:lnTo>
                    <a:pt x="0" y="342900"/>
                  </a:lnTo>
                  <a:lnTo>
                    <a:pt x="3076" y="382885"/>
                  </a:lnTo>
                  <a:lnTo>
                    <a:pt x="12076" y="421517"/>
                  </a:lnTo>
                  <a:lnTo>
                    <a:pt x="26657" y="458537"/>
                  </a:lnTo>
                  <a:lnTo>
                    <a:pt x="46475" y="493689"/>
                  </a:lnTo>
                  <a:lnTo>
                    <a:pt x="71187" y="526715"/>
                  </a:lnTo>
                  <a:lnTo>
                    <a:pt x="100450" y="557357"/>
                  </a:lnTo>
                  <a:lnTo>
                    <a:pt x="133921" y="585358"/>
                  </a:lnTo>
                  <a:lnTo>
                    <a:pt x="171256" y="610461"/>
                  </a:lnTo>
                  <a:lnTo>
                    <a:pt x="212113" y="632409"/>
                  </a:lnTo>
                  <a:lnTo>
                    <a:pt x="256147" y="650943"/>
                  </a:lnTo>
                  <a:lnTo>
                    <a:pt x="303016" y="665807"/>
                  </a:lnTo>
                  <a:lnTo>
                    <a:pt x="352377" y="676742"/>
                  </a:lnTo>
                  <a:lnTo>
                    <a:pt x="403886" y="683492"/>
                  </a:lnTo>
                  <a:lnTo>
                    <a:pt x="457200" y="685800"/>
                  </a:lnTo>
                  <a:lnTo>
                    <a:pt x="510513" y="683492"/>
                  </a:lnTo>
                  <a:lnTo>
                    <a:pt x="562022" y="676742"/>
                  </a:lnTo>
                  <a:lnTo>
                    <a:pt x="611383" y="665807"/>
                  </a:lnTo>
                  <a:lnTo>
                    <a:pt x="658252" y="650943"/>
                  </a:lnTo>
                  <a:lnTo>
                    <a:pt x="702286" y="632409"/>
                  </a:lnTo>
                  <a:lnTo>
                    <a:pt x="743143" y="610461"/>
                  </a:lnTo>
                  <a:lnTo>
                    <a:pt x="780478" y="585358"/>
                  </a:lnTo>
                  <a:lnTo>
                    <a:pt x="813949" y="557357"/>
                  </a:lnTo>
                  <a:lnTo>
                    <a:pt x="843212" y="526715"/>
                  </a:lnTo>
                  <a:lnTo>
                    <a:pt x="867924" y="493689"/>
                  </a:lnTo>
                  <a:lnTo>
                    <a:pt x="887742" y="458537"/>
                  </a:lnTo>
                  <a:lnTo>
                    <a:pt x="902323" y="421517"/>
                  </a:lnTo>
                  <a:lnTo>
                    <a:pt x="911323" y="382885"/>
                  </a:lnTo>
                  <a:lnTo>
                    <a:pt x="914400" y="342900"/>
                  </a:lnTo>
                  <a:lnTo>
                    <a:pt x="911323" y="302914"/>
                  </a:lnTo>
                  <a:lnTo>
                    <a:pt x="902323" y="264282"/>
                  </a:lnTo>
                  <a:lnTo>
                    <a:pt x="887742" y="227262"/>
                  </a:lnTo>
                  <a:lnTo>
                    <a:pt x="867924" y="192110"/>
                  </a:lnTo>
                  <a:lnTo>
                    <a:pt x="843212" y="159084"/>
                  </a:lnTo>
                  <a:lnTo>
                    <a:pt x="813949" y="128442"/>
                  </a:lnTo>
                  <a:lnTo>
                    <a:pt x="780478" y="100441"/>
                  </a:lnTo>
                  <a:lnTo>
                    <a:pt x="743143" y="75338"/>
                  </a:lnTo>
                  <a:lnTo>
                    <a:pt x="702286" y="53390"/>
                  </a:lnTo>
                  <a:lnTo>
                    <a:pt x="658252" y="34856"/>
                  </a:lnTo>
                  <a:lnTo>
                    <a:pt x="611383" y="19992"/>
                  </a:lnTo>
                  <a:lnTo>
                    <a:pt x="562022" y="9057"/>
                  </a:lnTo>
                  <a:lnTo>
                    <a:pt x="510513" y="2307"/>
                  </a:lnTo>
                  <a:lnTo>
                    <a:pt x="4572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5" name="Google Shape;375;p35"/>
            <p:cNvSpPr/>
            <p:nvPr/>
          </p:nvSpPr>
          <p:spPr>
            <a:xfrm>
              <a:off x="3124200" y="3505200"/>
              <a:ext cx="914400" cy="685800"/>
            </a:xfrm>
            <a:custGeom>
              <a:rect b="b" l="l" r="r" t="t"/>
              <a:pathLst>
                <a:path extrusionOk="0" h="685800" w="914400">
                  <a:moveTo>
                    <a:pt x="0" y="342900"/>
                  </a:moveTo>
                  <a:lnTo>
                    <a:pt x="3076" y="302914"/>
                  </a:lnTo>
                  <a:lnTo>
                    <a:pt x="12076" y="264282"/>
                  </a:lnTo>
                  <a:lnTo>
                    <a:pt x="26657" y="227262"/>
                  </a:lnTo>
                  <a:lnTo>
                    <a:pt x="46475" y="192110"/>
                  </a:lnTo>
                  <a:lnTo>
                    <a:pt x="71187" y="159084"/>
                  </a:lnTo>
                  <a:lnTo>
                    <a:pt x="100450" y="128442"/>
                  </a:lnTo>
                  <a:lnTo>
                    <a:pt x="133921" y="100441"/>
                  </a:lnTo>
                  <a:lnTo>
                    <a:pt x="171256" y="75338"/>
                  </a:lnTo>
                  <a:lnTo>
                    <a:pt x="212113" y="53390"/>
                  </a:lnTo>
                  <a:lnTo>
                    <a:pt x="256147" y="34856"/>
                  </a:lnTo>
                  <a:lnTo>
                    <a:pt x="303016" y="19992"/>
                  </a:lnTo>
                  <a:lnTo>
                    <a:pt x="352377" y="9057"/>
                  </a:lnTo>
                  <a:lnTo>
                    <a:pt x="403886" y="2307"/>
                  </a:lnTo>
                  <a:lnTo>
                    <a:pt x="457200" y="0"/>
                  </a:lnTo>
                  <a:lnTo>
                    <a:pt x="510513" y="2307"/>
                  </a:lnTo>
                  <a:lnTo>
                    <a:pt x="562022" y="9057"/>
                  </a:lnTo>
                  <a:lnTo>
                    <a:pt x="611383" y="19992"/>
                  </a:lnTo>
                  <a:lnTo>
                    <a:pt x="658252" y="34856"/>
                  </a:lnTo>
                  <a:lnTo>
                    <a:pt x="702286" y="53390"/>
                  </a:lnTo>
                  <a:lnTo>
                    <a:pt x="743143" y="75338"/>
                  </a:lnTo>
                  <a:lnTo>
                    <a:pt x="780478" y="100441"/>
                  </a:lnTo>
                  <a:lnTo>
                    <a:pt x="813949" y="128442"/>
                  </a:lnTo>
                  <a:lnTo>
                    <a:pt x="843212" y="159084"/>
                  </a:lnTo>
                  <a:lnTo>
                    <a:pt x="867924" y="192110"/>
                  </a:lnTo>
                  <a:lnTo>
                    <a:pt x="887742" y="227262"/>
                  </a:lnTo>
                  <a:lnTo>
                    <a:pt x="902323" y="264282"/>
                  </a:lnTo>
                  <a:lnTo>
                    <a:pt x="911323" y="302914"/>
                  </a:lnTo>
                  <a:lnTo>
                    <a:pt x="914400" y="342900"/>
                  </a:lnTo>
                  <a:lnTo>
                    <a:pt x="911323" y="382885"/>
                  </a:lnTo>
                  <a:lnTo>
                    <a:pt x="902323" y="421517"/>
                  </a:lnTo>
                  <a:lnTo>
                    <a:pt x="887742" y="458537"/>
                  </a:lnTo>
                  <a:lnTo>
                    <a:pt x="867924" y="493689"/>
                  </a:lnTo>
                  <a:lnTo>
                    <a:pt x="843212" y="526715"/>
                  </a:lnTo>
                  <a:lnTo>
                    <a:pt x="813949" y="557357"/>
                  </a:lnTo>
                  <a:lnTo>
                    <a:pt x="780478" y="585358"/>
                  </a:lnTo>
                  <a:lnTo>
                    <a:pt x="743143" y="610461"/>
                  </a:lnTo>
                  <a:lnTo>
                    <a:pt x="702286" y="632409"/>
                  </a:lnTo>
                  <a:lnTo>
                    <a:pt x="658252" y="650943"/>
                  </a:lnTo>
                  <a:lnTo>
                    <a:pt x="611383" y="665807"/>
                  </a:lnTo>
                  <a:lnTo>
                    <a:pt x="562022" y="676742"/>
                  </a:lnTo>
                  <a:lnTo>
                    <a:pt x="510513" y="683492"/>
                  </a:lnTo>
                  <a:lnTo>
                    <a:pt x="457200" y="685800"/>
                  </a:lnTo>
                  <a:lnTo>
                    <a:pt x="403886" y="683492"/>
                  </a:lnTo>
                  <a:lnTo>
                    <a:pt x="352377" y="676742"/>
                  </a:lnTo>
                  <a:lnTo>
                    <a:pt x="303016" y="665807"/>
                  </a:lnTo>
                  <a:lnTo>
                    <a:pt x="256147" y="650943"/>
                  </a:lnTo>
                  <a:lnTo>
                    <a:pt x="212113" y="632409"/>
                  </a:lnTo>
                  <a:lnTo>
                    <a:pt x="171256" y="610461"/>
                  </a:lnTo>
                  <a:lnTo>
                    <a:pt x="133921" y="585358"/>
                  </a:lnTo>
                  <a:lnTo>
                    <a:pt x="100450" y="557357"/>
                  </a:lnTo>
                  <a:lnTo>
                    <a:pt x="71187" y="526715"/>
                  </a:lnTo>
                  <a:lnTo>
                    <a:pt x="46475" y="493689"/>
                  </a:lnTo>
                  <a:lnTo>
                    <a:pt x="26657" y="458537"/>
                  </a:lnTo>
                  <a:lnTo>
                    <a:pt x="12076" y="421517"/>
                  </a:lnTo>
                  <a:lnTo>
                    <a:pt x="3076" y="382885"/>
                  </a:lnTo>
                  <a:lnTo>
                    <a:pt x="0" y="342900"/>
                  </a:lnTo>
                  <a:close/>
                </a:path>
              </a:pathLst>
            </a:custGeom>
            <a:noFill/>
            <a:ln cap="flat" cmpd="sng" w="25400">
              <a:solidFill>
                <a:srgbClr val="0850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76" name="Google Shape;376;p35"/>
          <p:cNvSpPr txBox="1"/>
          <p:nvPr/>
        </p:nvSpPr>
        <p:spPr>
          <a:xfrm>
            <a:off x="3390646" y="2762688"/>
            <a:ext cx="382270" cy="225266"/>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800">
                <a:solidFill>
                  <a:srgbClr val="FFFFFF"/>
                </a:solidFill>
                <a:latin typeface="Times New Roman"/>
                <a:ea typeface="Times New Roman"/>
                <a:cs typeface="Times New Roman"/>
                <a:sym typeface="Times New Roman"/>
              </a:rPr>
              <a:t>786</a:t>
            </a:r>
            <a:endParaRPr sz="1800">
              <a:latin typeface="Times New Roman"/>
              <a:ea typeface="Times New Roman"/>
              <a:cs typeface="Times New Roman"/>
              <a:sym typeface="Times New Roman"/>
            </a:endParaRPr>
          </a:p>
        </p:txBody>
      </p:sp>
      <p:grpSp>
        <p:nvGrpSpPr>
          <p:cNvPr id="377" name="Google Shape;377;p35"/>
          <p:cNvGrpSpPr/>
          <p:nvPr/>
        </p:nvGrpSpPr>
        <p:grpSpPr>
          <a:xfrm>
            <a:off x="0" y="2571750"/>
            <a:ext cx="914400" cy="514350"/>
            <a:chOff x="0" y="3429000"/>
            <a:chExt cx="914400" cy="685800"/>
          </a:xfrm>
        </p:grpSpPr>
        <p:sp>
          <p:nvSpPr>
            <p:cNvPr id="378" name="Google Shape;378;p35"/>
            <p:cNvSpPr/>
            <p:nvPr/>
          </p:nvSpPr>
          <p:spPr>
            <a:xfrm>
              <a:off x="0" y="3429000"/>
              <a:ext cx="914400" cy="685800"/>
            </a:xfrm>
            <a:custGeom>
              <a:rect b="b" l="l" r="r" t="t"/>
              <a:pathLst>
                <a:path extrusionOk="0" h="685800" w="914400">
                  <a:moveTo>
                    <a:pt x="457200" y="0"/>
                  </a:moveTo>
                  <a:lnTo>
                    <a:pt x="403881" y="2307"/>
                  </a:lnTo>
                  <a:lnTo>
                    <a:pt x="352369" y="9057"/>
                  </a:lnTo>
                  <a:lnTo>
                    <a:pt x="303006" y="19992"/>
                  </a:lnTo>
                  <a:lnTo>
                    <a:pt x="256136" y="34856"/>
                  </a:lnTo>
                  <a:lnTo>
                    <a:pt x="212101" y="53390"/>
                  </a:lnTo>
                  <a:lnTo>
                    <a:pt x="171246" y="75338"/>
                  </a:lnTo>
                  <a:lnTo>
                    <a:pt x="133911" y="100441"/>
                  </a:lnTo>
                  <a:lnTo>
                    <a:pt x="100442" y="128442"/>
                  </a:lnTo>
                  <a:lnTo>
                    <a:pt x="71181" y="159084"/>
                  </a:lnTo>
                  <a:lnTo>
                    <a:pt x="46470" y="192110"/>
                  </a:lnTo>
                  <a:lnTo>
                    <a:pt x="26654" y="227262"/>
                  </a:lnTo>
                  <a:lnTo>
                    <a:pt x="12075" y="264282"/>
                  </a:lnTo>
                  <a:lnTo>
                    <a:pt x="3075" y="302914"/>
                  </a:lnTo>
                  <a:lnTo>
                    <a:pt x="0" y="342900"/>
                  </a:lnTo>
                  <a:lnTo>
                    <a:pt x="3075" y="382885"/>
                  </a:lnTo>
                  <a:lnTo>
                    <a:pt x="12075" y="421517"/>
                  </a:lnTo>
                  <a:lnTo>
                    <a:pt x="26654" y="458537"/>
                  </a:lnTo>
                  <a:lnTo>
                    <a:pt x="46470" y="493689"/>
                  </a:lnTo>
                  <a:lnTo>
                    <a:pt x="71181" y="526715"/>
                  </a:lnTo>
                  <a:lnTo>
                    <a:pt x="100442" y="557357"/>
                  </a:lnTo>
                  <a:lnTo>
                    <a:pt x="133911" y="585358"/>
                  </a:lnTo>
                  <a:lnTo>
                    <a:pt x="171246" y="610461"/>
                  </a:lnTo>
                  <a:lnTo>
                    <a:pt x="212101" y="632409"/>
                  </a:lnTo>
                  <a:lnTo>
                    <a:pt x="256136" y="650943"/>
                  </a:lnTo>
                  <a:lnTo>
                    <a:pt x="303006" y="665807"/>
                  </a:lnTo>
                  <a:lnTo>
                    <a:pt x="352369" y="676742"/>
                  </a:lnTo>
                  <a:lnTo>
                    <a:pt x="403881" y="683492"/>
                  </a:lnTo>
                  <a:lnTo>
                    <a:pt x="457200" y="685800"/>
                  </a:lnTo>
                  <a:lnTo>
                    <a:pt x="510518" y="683492"/>
                  </a:lnTo>
                  <a:lnTo>
                    <a:pt x="562030" y="676742"/>
                  </a:lnTo>
                  <a:lnTo>
                    <a:pt x="611393" y="665807"/>
                  </a:lnTo>
                  <a:lnTo>
                    <a:pt x="658263" y="650943"/>
                  </a:lnTo>
                  <a:lnTo>
                    <a:pt x="702298" y="632409"/>
                  </a:lnTo>
                  <a:lnTo>
                    <a:pt x="743153" y="610461"/>
                  </a:lnTo>
                  <a:lnTo>
                    <a:pt x="780488" y="585358"/>
                  </a:lnTo>
                  <a:lnTo>
                    <a:pt x="813957" y="557357"/>
                  </a:lnTo>
                  <a:lnTo>
                    <a:pt x="843218" y="526715"/>
                  </a:lnTo>
                  <a:lnTo>
                    <a:pt x="867929" y="493689"/>
                  </a:lnTo>
                  <a:lnTo>
                    <a:pt x="887745" y="458537"/>
                  </a:lnTo>
                  <a:lnTo>
                    <a:pt x="902324" y="421517"/>
                  </a:lnTo>
                  <a:lnTo>
                    <a:pt x="911324" y="382885"/>
                  </a:lnTo>
                  <a:lnTo>
                    <a:pt x="914400" y="342900"/>
                  </a:lnTo>
                  <a:lnTo>
                    <a:pt x="911324" y="302914"/>
                  </a:lnTo>
                  <a:lnTo>
                    <a:pt x="902324" y="264282"/>
                  </a:lnTo>
                  <a:lnTo>
                    <a:pt x="887745" y="227262"/>
                  </a:lnTo>
                  <a:lnTo>
                    <a:pt x="867929" y="192110"/>
                  </a:lnTo>
                  <a:lnTo>
                    <a:pt x="843218" y="159084"/>
                  </a:lnTo>
                  <a:lnTo>
                    <a:pt x="813957" y="128442"/>
                  </a:lnTo>
                  <a:lnTo>
                    <a:pt x="780488" y="100441"/>
                  </a:lnTo>
                  <a:lnTo>
                    <a:pt x="743153" y="75338"/>
                  </a:lnTo>
                  <a:lnTo>
                    <a:pt x="702298" y="53390"/>
                  </a:lnTo>
                  <a:lnTo>
                    <a:pt x="658263" y="34856"/>
                  </a:lnTo>
                  <a:lnTo>
                    <a:pt x="611393" y="19992"/>
                  </a:lnTo>
                  <a:lnTo>
                    <a:pt x="562030" y="9057"/>
                  </a:lnTo>
                  <a:lnTo>
                    <a:pt x="510518" y="2307"/>
                  </a:lnTo>
                  <a:lnTo>
                    <a:pt x="4572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9" name="Google Shape;379;p35"/>
            <p:cNvSpPr/>
            <p:nvPr/>
          </p:nvSpPr>
          <p:spPr>
            <a:xfrm>
              <a:off x="0" y="3429000"/>
              <a:ext cx="914400" cy="685800"/>
            </a:xfrm>
            <a:custGeom>
              <a:rect b="b" l="l" r="r" t="t"/>
              <a:pathLst>
                <a:path extrusionOk="0" h="685800" w="914400">
                  <a:moveTo>
                    <a:pt x="0" y="342900"/>
                  </a:moveTo>
                  <a:lnTo>
                    <a:pt x="3075" y="302914"/>
                  </a:lnTo>
                  <a:lnTo>
                    <a:pt x="12075" y="264282"/>
                  </a:lnTo>
                  <a:lnTo>
                    <a:pt x="26654" y="227262"/>
                  </a:lnTo>
                  <a:lnTo>
                    <a:pt x="46470" y="192110"/>
                  </a:lnTo>
                  <a:lnTo>
                    <a:pt x="71181" y="159084"/>
                  </a:lnTo>
                  <a:lnTo>
                    <a:pt x="100442" y="128442"/>
                  </a:lnTo>
                  <a:lnTo>
                    <a:pt x="133911" y="100441"/>
                  </a:lnTo>
                  <a:lnTo>
                    <a:pt x="171246" y="75338"/>
                  </a:lnTo>
                  <a:lnTo>
                    <a:pt x="212101" y="53390"/>
                  </a:lnTo>
                  <a:lnTo>
                    <a:pt x="256136" y="34856"/>
                  </a:lnTo>
                  <a:lnTo>
                    <a:pt x="303006" y="19992"/>
                  </a:lnTo>
                  <a:lnTo>
                    <a:pt x="352369" y="9057"/>
                  </a:lnTo>
                  <a:lnTo>
                    <a:pt x="403881" y="2307"/>
                  </a:lnTo>
                  <a:lnTo>
                    <a:pt x="457200" y="0"/>
                  </a:lnTo>
                  <a:lnTo>
                    <a:pt x="510518" y="2307"/>
                  </a:lnTo>
                  <a:lnTo>
                    <a:pt x="562030" y="9057"/>
                  </a:lnTo>
                  <a:lnTo>
                    <a:pt x="611393" y="19992"/>
                  </a:lnTo>
                  <a:lnTo>
                    <a:pt x="658263" y="34856"/>
                  </a:lnTo>
                  <a:lnTo>
                    <a:pt x="702298" y="53390"/>
                  </a:lnTo>
                  <a:lnTo>
                    <a:pt x="743153" y="75338"/>
                  </a:lnTo>
                  <a:lnTo>
                    <a:pt x="780488" y="100441"/>
                  </a:lnTo>
                  <a:lnTo>
                    <a:pt x="813957" y="128442"/>
                  </a:lnTo>
                  <a:lnTo>
                    <a:pt x="843218" y="159084"/>
                  </a:lnTo>
                  <a:lnTo>
                    <a:pt x="867929" y="192110"/>
                  </a:lnTo>
                  <a:lnTo>
                    <a:pt x="887745" y="227262"/>
                  </a:lnTo>
                  <a:lnTo>
                    <a:pt x="902324" y="264282"/>
                  </a:lnTo>
                  <a:lnTo>
                    <a:pt x="911324" y="302914"/>
                  </a:lnTo>
                  <a:lnTo>
                    <a:pt x="914400" y="342900"/>
                  </a:lnTo>
                  <a:lnTo>
                    <a:pt x="911324" y="382885"/>
                  </a:lnTo>
                  <a:lnTo>
                    <a:pt x="902324" y="421517"/>
                  </a:lnTo>
                  <a:lnTo>
                    <a:pt x="887745" y="458537"/>
                  </a:lnTo>
                  <a:lnTo>
                    <a:pt x="867929" y="493689"/>
                  </a:lnTo>
                  <a:lnTo>
                    <a:pt x="843218" y="526715"/>
                  </a:lnTo>
                  <a:lnTo>
                    <a:pt x="813957" y="557357"/>
                  </a:lnTo>
                  <a:lnTo>
                    <a:pt x="780488" y="585358"/>
                  </a:lnTo>
                  <a:lnTo>
                    <a:pt x="743153" y="610461"/>
                  </a:lnTo>
                  <a:lnTo>
                    <a:pt x="702298" y="632409"/>
                  </a:lnTo>
                  <a:lnTo>
                    <a:pt x="658263" y="650943"/>
                  </a:lnTo>
                  <a:lnTo>
                    <a:pt x="611393" y="665807"/>
                  </a:lnTo>
                  <a:lnTo>
                    <a:pt x="562030" y="676742"/>
                  </a:lnTo>
                  <a:lnTo>
                    <a:pt x="510518" y="683492"/>
                  </a:lnTo>
                  <a:lnTo>
                    <a:pt x="457200" y="685800"/>
                  </a:lnTo>
                  <a:lnTo>
                    <a:pt x="403881" y="683492"/>
                  </a:lnTo>
                  <a:lnTo>
                    <a:pt x="352369" y="676742"/>
                  </a:lnTo>
                  <a:lnTo>
                    <a:pt x="303006" y="665807"/>
                  </a:lnTo>
                  <a:lnTo>
                    <a:pt x="256136" y="650943"/>
                  </a:lnTo>
                  <a:lnTo>
                    <a:pt x="212101" y="632409"/>
                  </a:lnTo>
                  <a:lnTo>
                    <a:pt x="171246" y="610461"/>
                  </a:lnTo>
                  <a:lnTo>
                    <a:pt x="133911" y="585358"/>
                  </a:lnTo>
                  <a:lnTo>
                    <a:pt x="100442" y="557357"/>
                  </a:lnTo>
                  <a:lnTo>
                    <a:pt x="71181" y="526715"/>
                  </a:lnTo>
                  <a:lnTo>
                    <a:pt x="46470" y="493689"/>
                  </a:lnTo>
                  <a:lnTo>
                    <a:pt x="26654" y="458537"/>
                  </a:lnTo>
                  <a:lnTo>
                    <a:pt x="12075" y="421517"/>
                  </a:lnTo>
                  <a:lnTo>
                    <a:pt x="3075" y="382885"/>
                  </a:lnTo>
                  <a:lnTo>
                    <a:pt x="0" y="342900"/>
                  </a:lnTo>
                  <a:close/>
                </a:path>
              </a:pathLst>
            </a:custGeom>
            <a:noFill/>
            <a:ln cap="flat" cmpd="sng" w="25400">
              <a:solidFill>
                <a:srgbClr val="0850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80" name="Google Shape;380;p35"/>
          <p:cNvSpPr txBox="1"/>
          <p:nvPr/>
        </p:nvSpPr>
        <p:spPr>
          <a:xfrm>
            <a:off x="264668" y="2705575"/>
            <a:ext cx="382905" cy="22479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800">
                <a:solidFill>
                  <a:srgbClr val="FFFFFF"/>
                </a:solidFill>
                <a:latin typeface="Times New Roman"/>
                <a:ea typeface="Times New Roman"/>
                <a:cs typeface="Times New Roman"/>
                <a:sym typeface="Times New Roman"/>
              </a:rPr>
              <a:t>200</a:t>
            </a:r>
            <a:endParaRPr sz="1800">
              <a:latin typeface="Times New Roman"/>
              <a:ea typeface="Times New Roman"/>
              <a:cs typeface="Times New Roman"/>
              <a:sym typeface="Times New Roman"/>
            </a:endParaRPr>
          </a:p>
        </p:txBody>
      </p:sp>
      <p:grpSp>
        <p:nvGrpSpPr>
          <p:cNvPr id="381" name="Google Shape;381;p35"/>
          <p:cNvGrpSpPr/>
          <p:nvPr/>
        </p:nvGrpSpPr>
        <p:grpSpPr>
          <a:xfrm>
            <a:off x="6324600" y="2628900"/>
            <a:ext cx="914400" cy="514350"/>
            <a:chOff x="6324600" y="3505200"/>
            <a:chExt cx="914400" cy="685800"/>
          </a:xfrm>
        </p:grpSpPr>
        <p:sp>
          <p:nvSpPr>
            <p:cNvPr id="382" name="Google Shape;382;p35"/>
            <p:cNvSpPr/>
            <p:nvPr/>
          </p:nvSpPr>
          <p:spPr>
            <a:xfrm>
              <a:off x="6324600" y="3505200"/>
              <a:ext cx="914400" cy="685800"/>
            </a:xfrm>
            <a:custGeom>
              <a:rect b="b" l="l" r="r" t="t"/>
              <a:pathLst>
                <a:path extrusionOk="0" h="685800" w="914400">
                  <a:moveTo>
                    <a:pt x="457200" y="0"/>
                  </a:moveTo>
                  <a:lnTo>
                    <a:pt x="403886" y="2307"/>
                  </a:lnTo>
                  <a:lnTo>
                    <a:pt x="352377" y="9057"/>
                  </a:lnTo>
                  <a:lnTo>
                    <a:pt x="303016" y="19992"/>
                  </a:lnTo>
                  <a:lnTo>
                    <a:pt x="256147" y="34856"/>
                  </a:lnTo>
                  <a:lnTo>
                    <a:pt x="212113" y="53390"/>
                  </a:lnTo>
                  <a:lnTo>
                    <a:pt x="171256" y="75338"/>
                  </a:lnTo>
                  <a:lnTo>
                    <a:pt x="133921" y="100441"/>
                  </a:lnTo>
                  <a:lnTo>
                    <a:pt x="100450" y="128442"/>
                  </a:lnTo>
                  <a:lnTo>
                    <a:pt x="71187" y="159084"/>
                  </a:lnTo>
                  <a:lnTo>
                    <a:pt x="46475" y="192110"/>
                  </a:lnTo>
                  <a:lnTo>
                    <a:pt x="26657" y="227262"/>
                  </a:lnTo>
                  <a:lnTo>
                    <a:pt x="12076" y="264282"/>
                  </a:lnTo>
                  <a:lnTo>
                    <a:pt x="3076" y="302914"/>
                  </a:lnTo>
                  <a:lnTo>
                    <a:pt x="0" y="342900"/>
                  </a:lnTo>
                  <a:lnTo>
                    <a:pt x="3076" y="382885"/>
                  </a:lnTo>
                  <a:lnTo>
                    <a:pt x="12076" y="421517"/>
                  </a:lnTo>
                  <a:lnTo>
                    <a:pt x="26657" y="458537"/>
                  </a:lnTo>
                  <a:lnTo>
                    <a:pt x="46475" y="493689"/>
                  </a:lnTo>
                  <a:lnTo>
                    <a:pt x="71187" y="526715"/>
                  </a:lnTo>
                  <a:lnTo>
                    <a:pt x="100450" y="557357"/>
                  </a:lnTo>
                  <a:lnTo>
                    <a:pt x="133921" y="585358"/>
                  </a:lnTo>
                  <a:lnTo>
                    <a:pt x="171256" y="610461"/>
                  </a:lnTo>
                  <a:lnTo>
                    <a:pt x="212113" y="632409"/>
                  </a:lnTo>
                  <a:lnTo>
                    <a:pt x="256147" y="650943"/>
                  </a:lnTo>
                  <a:lnTo>
                    <a:pt x="303016" y="665807"/>
                  </a:lnTo>
                  <a:lnTo>
                    <a:pt x="352377" y="676742"/>
                  </a:lnTo>
                  <a:lnTo>
                    <a:pt x="403886" y="683492"/>
                  </a:lnTo>
                  <a:lnTo>
                    <a:pt x="457200" y="685800"/>
                  </a:lnTo>
                  <a:lnTo>
                    <a:pt x="510513" y="683492"/>
                  </a:lnTo>
                  <a:lnTo>
                    <a:pt x="562022" y="676742"/>
                  </a:lnTo>
                  <a:lnTo>
                    <a:pt x="611383" y="665807"/>
                  </a:lnTo>
                  <a:lnTo>
                    <a:pt x="658252" y="650943"/>
                  </a:lnTo>
                  <a:lnTo>
                    <a:pt x="702286" y="632409"/>
                  </a:lnTo>
                  <a:lnTo>
                    <a:pt x="743143" y="610461"/>
                  </a:lnTo>
                  <a:lnTo>
                    <a:pt x="780478" y="585358"/>
                  </a:lnTo>
                  <a:lnTo>
                    <a:pt x="813949" y="557357"/>
                  </a:lnTo>
                  <a:lnTo>
                    <a:pt x="843212" y="526715"/>
                  </a:lnTo>
                  <a:lnTo>
                    <a:pt x="867924" y="493689"/>
                  </a:lnTo>
                  <a:lnTo>
                    <a:pt x="887742" y="458537"/>
                  </a:lnTo>
                  <a:lnTo>
                    <a:pt x="902323" y="421517"/>
                  </a:lnTo>
                  <a:lnTo>
                    <a:pt x="911323" y="382885"/>
                  </a:lnTo>
                  <a:lnTo>
                    <a:pt x="914400" y="342900"/>
                  </a:lnTo>
                  <a:lnTo>
                    <a:pt x="911323" y="302914"/>
                  </a:lnTo>
                  <a:lnTo>
                    <a:pt x="902323" y="264282"/>
                  </a:lnTo>
                  <a:lnTo>
                    <a:pt x="887742" y="227262"/>
                  </a:lnTo>
                  <a:lnTo>
                    <a:pt x="867924" y="192110"/>
                  </a:lnTo>
                  <a:lnTo>
                    <a:pt x="843212" y="159084"/>
                  </a:lnTo>
                  <a:lnTo>
                    <a:pt x="813949" y="128442"/>
                  </a:lnTo>
                  <a:lnTo>
                    <a:pt x="780478" y="100441"/>
                  </a:lnTo>
                  <a:lnTo>
                    <a:pt x="743143" y="75338"/>
                  </a:lnTo>
                  <a:lnTo>
                    <a:pt x="702286" y="53390"/>
                  </a:lnTo>
                  <a:lnTo>
                    <a:pt x="658252" y="34856"/>
                  </a:lnTo>
                  <a:lnTo>
                    <a:pt x="611383" y="19992"/>
                  </a:lnTo>
                  <a:lnTo>
                    <a:pt x="562022" y="9057"/>
                  </a:lnTo>
                  <a:lnTo>
                    <a:pt x="510513" y="2307"/>
                  </a:lnTo>
                  <a:lnTo>
                    <a:pt x="4572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3" name="Google Shape;383;p35"/>
            <p:cNvSpPr/>
            <p:nvPr/>
          </p:nvSpPr>
          <p:spPr>
            <a:xfrm>
              <a:off x="6324600" y="3505200"/>
              <a:ext cx="914400" cy="685800"/>
            </a:xfrm>
            <a:custGeom>
              <a:rect b="b" l="l" r="r" t="t"/>
              <a:pathLst>
                <a:path extrusionOk="0" h="685800" w="914400">
                  <a:moveTo>
                    <a:pt x="0" y="342900"/>
                  </a:moveTo>
                  <a:lnTo>
                    <a:pt x="3076" y="302914"/>
                  </a:lnTo>
                  <a:lnTo>
                    <a:pt x="12076" y="264282"/>
                  </a:lnTo>
                  <a:lnTo>
                    <a:pt x="26657" y="227262"/>
                  </a:lnTo>
                  <a:lnTo>
                    <a:pt x="46475" y="192110"/>
                  </a:lnTo>
                  <a:lnTo>
                    <a:pt x="71187" y="159084"/>
                  </a:lnTo>
                  <a:lnTo>
                    <a:pt x="100450" y="128442"/>
                  </a:lnTo>
                  <a:lnTo>
                    <a:pt x="133921" y="100441"/>
                  </a:lnTo>
                  <a:lnTo>
                    <a:pt x="171256" y="75338"/>
                  </a:lnTo>
                  <a:lnTo>
                    <a:pt x="212113" y="53390"/>
                  </a:lnTo>
                  <a:lnTo>
                    <a:pt x="256147" y="34856"/>
                  </a:lnTo>
                  <a:lnTo>
                    <a:pt x="303016" y="19992"/>
                  </a:lnTo>
                  <a:lnTo>
                    <a:pt x="352377" y="9057"/>
                  </a:lnTo>
                  <a:lnTo>
                    <a:pt x="403886" y="2307"/>
                  </a:lnTo>
                  <a:lnTo>
                    <a:pt x="457200" y="0"/>
                  </a:lnTo>
                  <a:lnTo>
                    <a:pt x="510513" y="2307"/>
                  </a:lnTo>
                  <a:lnTo>
                    <a:pt x="562022" y="9057"/>
                  </a:lnTo>
                  <a:lnTo>
                    <a:pt x="611383" y="19992"/>
                  </a:lnTo>
                  <a:lnTo>
                    <a:pt x="658252" y="34856"/>
                  </a:lnTo>
                  <a:lnTo>
                    <a:pt x="702286" y="53390"/>
                  </a:lnTo>
                  <a:lnTo>
                    <a:pt x="743143" y="75338"/>
                  </a:lnTo>
                  <a:lnTo>
                    <a:pt x="780478" y="100441"/>
                  </a:lnTo>
                  <a:lnTo>
                    <a:pt x="813949" y="128442"/>
                  </a:lnTo>
                  <a:lnTo>
                    <a:pt x="843212" y="159084"/>
                  </a:lnTo>
                  <a:lnTo>
                    <a:pt x="867924" y="192110"/>
                  </a:lnTo>
                  <a:lnTo>
                    <a:pt x="887742" y="227262"/>
                  </a:lnTo>
                  <a:lnTo>
                    <a:pt x="902323" y="264282"/>
                  </a:lnTo>
                  <a:lnTo>
                    <a:pt x="911323" y="302914"/>
                  </a:lnTo>
                  <a:lnTo>
                    <a:pt x="914400" y="342900"/>
                  </a:lnTo>
                  <a:lnTo>
                    <a:pt x="911323" y="382885"/>
                  </a:lnTo>
                  <a:lnTo>
                    <a:pt x="902323" y="421517"/>
                  </a:lnTo>
                  <a:lnTo>
                    <a:pt x="887742" y="458537"/>
                  </a:lnTo>
                  <a:lnTo>
                    <a:pt x="867924" y="493689"/>
                  </a:lnTo>
                  <a:lnTo>
                    <a:pt x="843212" y="526715"/>
                  </a:lnTo>
                  <a:lnTo>
                    <a:pt x="813949" y="557357"/>
                  </a:lnTo>
                  <a:lnTo>
                    <a:pt x="780478" y="585358"/>
                  </a:lnTo>
                  <a:lnTo>
                    <a:pt x="743143" y="610461"/>
                  </a:lnTo>
                  <a:lnTo>
                    <a:pt x="702286" y="632409"/>
                  </a:lnTo>
                  <a:lnTo>
                    <a:pt x="658252" y="650943"/>
                  </a:lnTo>
                  <a:lnTo>
                    <a:pt x="611383" y="665807"/>
                  </a:lnTo>
                  <a:lnTo>
                    <a:pt x="562022" y="676742"/>
                  </a:lnTo>
                  <a:lnTo>
                    <a:pt x="510513" y="683492"/>
                  </a:lnTo>
                  <a:lnTo>
                    <a:pt x="457200" y="685800"/>
                  </a:lnTo>
                  <a:lnTo>
                    <a:pt x="403886" y="683492"/>
                  </a:lnTo>
                  <a:lnTo>
                    <a:pt x="352377" y="676742"/>
                  </a:lnTo>
                  <a:lnTo>
                    <a:pt x="303016" y="665807"/>
                  </a:lnTo>
                  <a:lnTo>
                    <a:pt x="256147" y="650943"/>
                  </a:lnTo>
                  <a:lnTo>
                    <a:pt x="212113" y="632409"/>
                  </a:lnTo>
                  <a:lnTo>
                    <a:pt x="171256" y="610461"/>
                  </a:lnTo>
                  <a:lnTo>
                    <a:pt x="133921" y="585358"/>
                  </a:lnTo>
                  <a:lnTo>
                    <a:pt x="100450" y="557357"/>
                  </a:lnTo>
                  <a:lnTo>
                    <a:pt x="71187" y="526715"/>
                  </a:lnTo>
                  <a:lnTo>
                    <a:pt x="46475" y="493689"/>
                  </a:lnTo>
                  <a:lnTo>
                    <a:pt x="26657" y="458537"/>
                  </a:lnTo>
                  <a:lnTo>
                    <a:pt x="12076" y="421517"/>
                  </a:lnTo>
                  <a:lnTo>
                    <a:pt x="3076" y="382885"/>
                  </a:lnTo>
                  <a:lnTo>
                    <a:pt x="0" y="342900"/>
                  </a:lnTo>
                  <a:close/>
                </a:path>
              </a:pathLst>
            </a:custGeom>
            <a:noFill/>
            <a:ln cap="flat" cmpd="sng" w="25400">
              <a:solidFill>
                <a:srgbClr val="0850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84" name="Google Shape;384;p35"/>
          <p:cNvSpPr txBox="1"/>
          <p:nvPr/>
        </p:nvSpPr>
        <p:spPr>
          <a:xfrm>
            <a:off x="6585584" y="2762688"/>
            <a:ext cx="393700" cy="225266"/>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800">
                <a:solidFill>
                  <a:srgbClr val="FFFFFF"/>
                </a:solidFill>
                <a:latin typeface="Times New Roman"/>
                <a:ea typeface="Times New Roman"/>
                <a:cs typeface="Times New Roman"/>
                <a:sym typeface="Times New Roman"/>
              </a:rPr>
              <a:t>400</a:t>
            </a:r>
            <a:endParaRPr sz="1800">
              <a:latin typeface="Times New Roman"/>
              <a:ea typeface="Times New Roman"/>
              <a:cs typeface="Times New Roman"/>
              <a:sym typeface="Times New Roman"/>
            </a:endParaRPr>
          </a:p>
        </p:txBody>
      </p:sp>
      <p:grpSp>
        <p:nvGrpSpPr>
          <p:cNvPr id="385" name="Google Shape;385;p35"/>
          <p:cNvGrpSpPr/>
          <p:nvPr/>
        </p:nvGrpSpPr>
        <p:grpSpPr>
          <a:xfrm>
            <a:off x="3194050" y="2224088"/>
            <a:ext cx="2451100" cy="293370"/>
            <a:chOff x="3194050" y="2965450"/>
            <a:chExt cx="2451100" cy="391160"/>
          </a:xfrm>
        </p:grpSpPr>
        <p:sp>
          <p:nvSpPr>
            <p:cNvPr id="386" name="Google Shape;386;p35"/>
            <p:cNvSpPr/>
            <p:nvPr/>
          </p:nvSpPr>
          <p:spPr>
            <a:xfrm>
              <a:off x="4826000" y="2971800"/>
              <a:ext cx="812800" cy="365760"/>
            </a:xfrm>
            <a:custGeom>
              <a:rect b="b" l="l" r="r" t="t"/>
              <a:pathLst>
                <a:path extrusionOk="0" h="365760" w="812800">
                  <a:moveTo>
                    <a:pt x="812800" y="0"/>
                  </a:moveTo>
                  <a:lnTo>
                    <a:pt x="0" y="0"/>
                  </a:lnTo>
                  <a:lnTo>
                    <a:pt x="0" y="365760"/>
                  </a:lnTo>
                  <a:lnTo>
                    <a:pt x="812800" y="365760"/>
                  </a:lnTo>
                  <a:lnTo>
                    <a:pt x="8128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7" name="Google Shape;387;p35"/>
            <p:cNvSpPr/>
            <p:nvPr/>
          </p:nvSpPr>
          <p:spPr>
            <a:xfrm>
              <a:off x="4826000" y="2965450"/>
              <a:ext cx="812800" cy="391160"/>
            </a:xfrm>
            <a:custGeom>
              <a:rect b="b" l="l" r="r" t="t"/>
              <a:pathLst>
                <a:path extrusionOk="0" h="391160" w="812800">
                  <a:moveTo>
                    <a:pt x="0" y="0"/>
                  </a:moveTo>
                  <a:lnTo>
                    <a:pt x="0" y="391160"/>
                  </a:lnTo>
                </a:path>
                <a:path extrusionOk="0" h="391160" w="812800">
                  <a:moveTo>
                    <a:pt x="812800" y="0"/>
                  </a:moveTo>
                  <a:lnTo>
                    <a:pt x="812800" y="39116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8" name="Google Shape;388;p35"/>
            <p:cNvSpPr/>
            <p:nvPr/>
          </p:nvSpPr>
          <p:spPr>
            <a:xfrm>
              <a:off x="3200400" y="2971800"/>
              <a:ext cx="812800" cy="365760"/>
            </a:xfrm>
            <a:custGeom>
              <a:rect b="b" l="l" r="r" t="t"/>
              <a:pathLst>
                <a:path extrusionOk="0" h="365760" w="812800">
                  <a:moveTo>
                    <a:pt x="812800" y="0"/>
                  </a:moveTo>
                  <a:lnTo>
                    <a:pt x="0" y="0"/>
                  </a:lnTo>
                  <a:lnTo>
                    <a:pt x="0" y="365760"/>
                  </a:lnTo>
                  <a:lnTo>
                    <a:pt x="812800" y="365760"/>
                  </a:lnTo>
                  <a:lnTo>
                    <a:pt x="8128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9" name="Google Shape;389;p35"/>
            <p:cNvSpPr/>
            <p:nvPr/>
          </p:nvSpPr>
          <p:spPr>
            <a:xfrm>
              <a:off x="3194050" y="2965450"/>
              <a:ext cx="2451100" cy="391160"/>
            </a:xfrm>
            <a:custGeom>
              <a:rect b="b" l="l" r="r" t="t"/>
              <a:pathLst>
                <a:path extrusionOk="0" h="391160" w="2451100">
                  <a:moveTo>
                    <a:pt x="819150" y="0"/>
                  </a:moveTo>
                  <a:lnTo>
                    <a:pt x="819150" y="391160"/>
                  </a:lnTo>
                </a:path>
                <a:path extrusionOk="0" h="391160" w="2451100">
                  <a:moveTo>
                    <a:pt x="6350" y="0"/>
                  </a:moveTo>
                  <a:lnTo>
                    <a:pt x="6350" y="391160"/>
                  </a:lnTo>
                </a:path>
                <a:path extrusionOk="0" h="391160" w="2451100">
                  <a:moveTo>
                    <a:pt x="0" y="6350"/>
                  </a:moveTo>
                  <a:lnTo>
                    <a:pt x="2451100" y="635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0" name="Google Shape;390;p35"/>
            <p:cNvSpPr/>
            <p:nvPr/>
          </p:nvSpPr>
          <p:spPr>
            <a:xfrm>
              <a:off x="3194050" y="3337559"/>
              <a:ext cx="2451100" cy="0"/>
            </a:xfrm>
            <a:custGeom>
              <a:rect b="b" l="l" r="r" t="t"/>
              <a:pathLst>
                <a:path extrusionOk="0" h="120000" w="2451100">
                  <a:moveTo>
                    <a:pt x="0" y="0"/>
                  </a:moveTo>
                  <a:lnTo>
                    <a:pt x="2451100" y="0"/>
                  </a:lnTo>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91" name="Google Shape;391;p35"/>
          <p:cNvSpPr txBox="1"/>
          <p:nvPr/>
        </p:nvSpPr>
        <p:spPr>
          <a:xfrm>
            <a:off x="3206750" y="2242661"/>
            <a:ext cx="800100" cy="224790"/>
          </a:xfrm>
          <a:prstGeom prst="rect">
            <a:avLst/>
          </a:prstGeom>
          <a:noFill/>
          <a:ln>
            <a:noFill/>
          </a:ln>
        </p:spPr>
        <p:txBody>
          <a:bodyPr anchorCtr="0" anchor="t" bIns="0" lIns="0" spcFirstLastPara="1" rIns="0" wrap="square" tIns="12700">
            <a:noAutofit/>
          </a:bodyPr>
          <a:lstStyle/>
          <a:p>
            <a:pPr indent="0" lvl="0" marL="191770" marR="0" rtl="0" algn="l">
              <a:lnSpc>
                <a:spcPct val="100000"/>
              </a:lnSpc>
              <a:spcBef>
                <a:spcPts val="0"/>
              </a:spcBef>
              <a:spcAft>
                <a:spcPts val="0"/>
              </a:spcAft>
              <a:buNone/>
            </a:pPr>
            <a:r>
              <a:rPr b="1" lang="en-GB" sz="1800">
                <a:solidFill>
                  <a:srgbClr val="FFFFFF"/>
                </a:solidFill>
                <a:latin typeface="Arial"/>
                <a:ea typeface="Arial"/>
                <a:cs typeface="Arial"/>
                <a:sym typeface="Arial"/>
              </a:rPr>
              <a:t>200</a:t>
            </a:r>
            <a:endParaRPr sz="1800">
              <a:latin typeface="Arial"/>
              <a:ea typeface="Arial"/>
              <a:cs typeface="Arial"/>
              <a:sym typeface="Arial"/>
            </a:endParaRPr>
          </a:p>
        </p:txBody>
      </p:sp>
      <p:sp>
        <p:nvSpPr>
          <p:cNvPr id="392" name="Google Shape;392;p35"/>
          <p:cNvSpPr txBox="1"/>
          <p:nvPr/>
        </p:nvSpPr>
        <p:spPr>
          <a:xfrm>
            <a:off x="4019550" y="2233613"/>
            <a:ext cx="800100" cy="255270"/>
          </a:xfrm>
          <a:prstGeom prst="rect">
            <a:avLst/>
          </a:prstGeom>
          <a:solidFill>
            <a:srgbClr val="0E6EC5"/>
          </a:solidFill>
          <a:ln>
            <a:noFill/>
          </a:ln>
        </p:spPr>
        <p:txBody>
          <a:bodyPr anchorCtr="0" anchor="t" bIns="0" lIns="0" spcFirstLastPara="1" rIns="0" wrap="square" tIns="24750">
            <a:noAutofit/>
          </a:bodyPr>
          <a:lstStyle/>
          <a:p>
            <a:pPr indent="0" lvl="0" marL="85725" marR="0" rtl="0" algn="l">
              <a:lnSpc>
                <a:spcPct val="100000"/>
              </a:lnSpc>
              <a:spcBef>
                <a:spcPts val="0"/>
              </a:spcBef>
              <a:spcAft>
                <a:spcPts val="0"/>
              </a:spcAft>
              <a:buNone/>
            </a:pPr>
            <a:r>
              <a:rPr b="1" lang="en-GB" sz="1800">
                <a:solidFill>
                  <a:srgbClr val="FFFFFF"/>
                </a:solidFill>
                <a:latin typeface="Arial"/>
                <a:ea typeface="Arial"/>
                <a:cs typeface="Arial"/>
                <a:sym typeface="Arial"/>
              </a:rPr>
              <a:t>656</a:t>
            </a:r>
            <a:endParaRPr sz="1800">
              <a:latin typeface="Arial"/>
              <a:ea typeface="Arial"/>
              <a:cs typeface="Arial"/>
              <a:sym typeface="Arial"/>
            </a:endParaRPr>
          </a:p>
        </p:txBody>
      </p:sp>
      <p:sp>
        <p:nvSpPr>
          <p:cNvPr id="393" name="Google Shape;393;p35"/>
          <p:cNvSpPr txBox="1"/>
          <p:nvPr/>
        </p:nvSpPr>
        <p:spPr>
          <a:xfrm>
            <a:off x="4832350" y="2242661"/>
            <a:ext cx="800100" cy="224790"/>
          </a:xfrm>
          <a:prstGeom prst="rect">
            <a:avLst/>
          </a:prstGeom>
          <a:noFill/>
          <a:ln>
            <a:noFill/>
          </a:ln>
        </p:spPr>
        <p:txBody>
          <a:bodyPr anchorCtr="0" anchor="t" bIns="0" lIns="0" spcFirstLastPara="1" rIns="0" wrap="square" tIns="12700">
            <a:noAutofit/>
          </a:bodyPr>
          <a:lstStyle/>
          <a:p>
            <a:pPr indent="0" lvl="0" marL="192405" marR="0" rtl="0" algn="l">
              <a:lnSpc>
                <a:spcPct val="100000"/>
              </a:lnSpc>
              <a:spcBef>
                <a:spcPts val="0"/>
              </a:spcBef>
              <a:spcAft>
                <a:spcPts val="0"/>
              </a:spcAft>
              <a:buNone/>
            </a:pPr>
            <a:r>
              <a:rPr b="1" lang="en-GB" sz="1800">
                <a:solidFill>
                  <a:srgbClr val="FFFFFF"/>
                </a:solidFill>
                <a:latin typeface="Arial"/>
                <a:ea typeface="Arial"/>
                <a:cs typeface="Arial"/>
                <a:sym typeface="Arial"/>
              </a:rPr>
              <a:t>400</a:t>
            </a:r>
            <a:endParaRPr sz="1800">
              <a:latin typeface="Arial"/>
              <a:ea typeface="Arial"/>
              <a:cs typeface="Arial"/>
              <a:sym typeface="Arial"/>
            </a:endParaRPr>
          </a:p>
        </p:txBody>
      </p:sp>
      <p:graphicFrame>
        <p:nvGraphicFramePr>
          <p:cNvPr id="394" name="Google Shape;394;p35"/>
          <p:cNvGraphicFramePr/>
          <p:nvPr/>
        </p:nvGraphicFramePr>
        <p:xfrm>
          <a:off x="6394450" y="2224088"/>
          <a:ext cx="3000000" cy="3000000"/>
        </p:xfrm>
        <a:graphic>
          <a:graphicData uri="http://schemas.openxmlformats.org/drawingml/2006/table">
            <a:tbl>
              <a:tblPr bandRow="1" firstRow="1">
                <a:noFill/>
                <a:tableStyleId>{4E9930CE-D126-47CA-953E-3E4C2B51628C}</a:tableStyleId>
              </a:tblPr>
              <a:tblGrid>
                <a:gridCol w="738350"/>
                <a:gridCol w="959850"/>
                <a:gridCol w="959850"/>
              </a:tblGrid>
              <a:tr h="317175">
                <a:tc>
                  <a:txBody>
                    <a:bodyPr/>
                    <a:lstStyle/>
                    <a:p>
                      <a:pPr indent="0" lvl="0" marL="1524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786</a:t>
                      </a:r>
                      <a:endParaRPr sz="1400" u="none" cap="none" strike="noStrike">
                        <a:latin typeface="Arial"/>
                        <a:ea typeface="Arial"/>
                        <a:cs typeface="Arial"/>
                        <a:sym typeface="Arial"/>
                      </a:endParaRPr>
                    </a:p>
                  </a:txBody>
                  <a:tcPr marT="2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1905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777</a:t>
                      </a:r>
                      <a:endParaRPr sz="1400" u="none" cap="none" strike="noStrike">
                        <a:latin typeface="Arial"/>
                        <a:ea typeface="Arial"/>
                        <a:cs typeface="Arial"/>
                        <a:sym typeface="Arial"/>
                      </a:endParaRPr>
                    </a:p>
                  </a:txBody>
                  <a:tcPr marT="2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1524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NULL</a:t>
                      </a:r>
                      <a:endParaRPr sz="1400" u="none" cap="none" strike="noStrike">
                        <a:latin typeface="Arial"/>
                        <a:ea typeface="Arial"/>
                        <a:cs typeface="Arial"/>
                        <a:sym typeface="Arial"/>
                      </a:endParaRPr>
                    </a:p>
                  </a:txBody>
                  <a:tcPr marT="2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r>
            </a:tbl>
          </a:graphicData>
        </a:graphic>
      </p:graphicFrame>
      <p:sp>
        <p:nvSpPr>
          <p:cNvPr id="395" name="Google Shape;395;p35"/>
          <p:cNvSpPr/>
          <p:nvPr/>
        </p:nvSpPr>
        <p:spPr>
          <a:xfrm>
            <a:off x="2736850" y="2343150"/>
            <a:ext cx="515620" cy="400050"/>
          </a:xfrm>
          <a:custGeom>
            <a:rect b="b" l="l" r="r" t="t"/>
            <a:pathLst>
              <a:path extrusionOk="0" h="533400" w="515620">
                <a:moveTo>
                  <a:pt x="418973" y="437388"/>
                </a:moveTo>
                <a:lnTo>
                  <a:pt x="412876" y="440944"/>
                </a:lnTo>
                <a:lnTo>
                  <a:pt x="411861" y="444753"/>
                </a:lnTo>
                <a:lnTo>
                  <a:pt x="463550" y="533400"/>
                </a:lnTo>
                <a:lnTo>
                  <a:pt x="470881" y="520826"/>
                </a:lnTo>
                <a:lnTo>
                  <a:pt x="457200" y="520826"/>
                </a:lnTo>
                <a:lnTo>
                  <a:pt x="457200" y="497404"/>
                </a:lnTo>
                <a:lnTo>
                  <a:pt x="422782" y="438403"/>
                </a:lnTo>
                <a:lnTo>
                  <a:pt x="418973" y="437388"/>
                </a:lnTo>
                <a:close/>
              </a:path>
              <a:path extrusionOk="0" h="533400" w="515620">
                <a:moveTo>
                  <a:pt x="457200" y="497404"/>
                </a:moveTo>
                <a:lnTo>
                  <a:pt x="457200" y="520826"/>
                </a:lnTo>
                <a:lnTo>
                  <a:pt x="469900" y="520826"/>
                </a:lnTo>
                <a:lnTo>
                  <a:pt x="469900" y="517651"/>
                </a:lnTo>
                <a:lnTo>
                  <a:pt x="458088" y="517651"/>
                </a:lnTo>
                <a:lnTo>
                  <a:pt x="463550" y="508290"/>
                </a:lnTo>
                <a:lnTo>
                  <a:pt x="457200" y="497404"/>
                </a:lnTo>
                <a:close/>
              </a:path>
              <a:path extrusionOk="0" h="533400" w="515620">
                <a:moveTo>
                  <a:pt x="508126" y="437388"/>
                </a:moveTo>
                <a:lnTo>
                  <a:pt x="504317" y="438403"/>
                </a:lnTo>
                <a:lnTo>
                  <a:pt x="469900" y="497404"/>
                </a:lnTo>
                <a:lnTo>
                  <a:pt x="469900" y="520826"/>
                </a:lnTo>
                <a:lnTo>
                  <a:pt x="470881" y="520826"/>
                </a:lnTo>
                <a:lnTo>
                  <a:pt x="515238" y="444753"/>
                </a:lnTo>
                <a:lnTo>
                  <a:pt x="514223" y="440944"/>
                </a:lnTo>
                <a:lnTo>
                  <a:pt x="508126" y="437388"/>
                </a:lnTo>
                <a:close/>
              </a:path>
              <a:path extrusionOk="0" h="533400" w="515620">
                <a:moveTo>
                  <a:pt x="463550" y="508290"/>
                </a:moveTo>
                <a:lnTo>
                  <a:pt x="458088" y="517651"/>
                </a:lnTo>
                <a:lnTo>
                  <a:pt x="469011" y="517651"/>
                </a:lnTo>
                <a:lnTo>
                  <a:pt x="463550" y="508290"/>
                </a:lnTo>
                <a:close/>
              </a:path>
              <a:path extrusionOk="0" h="533400" w="515620">
                <a:moveTo>
                  <a:pt x="469900" y="497404"/>
                </a:moveTo>
                <a:lnTo>
                  <a:pt x="463550" y="508290"/>
                </a:lnTo>
                <a:lnTo>
                  <a:pt x="469011" y="517651"/>
                </a:lnTo>
                <a:lnTo>
                  <a:pt x="469900" y="517651"/>
                </a:lnTo>
                <a:lnTo>
                  <a:pt x="469900" y="497404"/>
                </a:lnTo>
                <a:close/>
              </a:path>
              <a:path extrusionOk="0" h="533400" w="515620">
                <a:moveTo>
                  <a:pt x="457200" y="266700"/>
                </a:moveTo>
                <a:lnTo>
                  <a:pt x="457200" y="497404"/>
                </a:lnTo>
                <a:lnTo>
                  <a:pt x="463550" y="508290"/>
                </a:lnTo>
                <a:lnTo>
                  <a:pt x="469900" y="497404"/>
                </a:lnTo>
                <a:lnTo>
                  <a:pt x="469900" y="273050"/>
                </a:lnTo>
                <a:lnTo>
                  <a:pt x="463550" y="273050"/>
                </a:lnTo>
                <a:lnTo>
                  <a:pt x="457200" y="266700"/>
                </a:lnTo>
                <a:close/>
              </a:path>
              <a:path extrusionOk="0" h="533400" w="515620">
                <a:moveTo>
                  <a:pt x="12700" y="0"/>
                </a:moveTo>
                <a:lnTo>
                  <a:pt x="0" y="0"/>
                </a:lnTo>
                <a:lnTo>
                  <a:pt x="0" y="270255"/>
                </a:lnTo>
                <a:lnTo>
                  <a:pt x="2793" y="273050"/>
                </a:lnTo>
                <a:lnTo>
                  <a:pt x="457200" y="273050"/>
                </a:lnTo>
                <a:lnTo>
                  <a:pt x="457200" y="266700"/>
                </a:lnTo>
                <a:lnTo>
                  <a:pt x="12700" y="266700"/>
                </a:lnTo>
                <a:lnTo>
                  <a:pt x="6350" y="260350"/>
                </a:lnTo>
                <a:lnTo>
                  <a:pt x="12700" y="260350"/>
                </a:lnTo>
                <a:lnTo>
                  <a:pt x="12700" y="0"/>
                </a:lnTo>
                <a:close/>
              </a:path>
              <a:path extrusionOk="0" h="533400" w="515620">
                <a:moveTo>
                  <a:pt x="467106" y="260350"/>
                </a:moveTo>
                <a:lnTo>
                  <a:pt x="12700" y="260350"/>
                </a:lnTo>
                <a:lnTo>
                  <a:pt x="12700" y="266700"/>
                </a:lnTo>
                <a:lnTo>
                  <a:pt x="457200" y="266700"/>
                </a:lnTo>
                <a:lnTo>
                  <a:pt x="463550" y="273050"/>
                </a:lnTo>
                <a:lnTo>
                  <a:pt x="469900" y="273050"/>
                </a:lnTo>
                <a:lnTo>
                  <a:pt x="469900" y="263144"/>
                </a:lnTo>
                <a:lnTo>
                  <a:pt x="467106" y="260350"/>
                </a:lnTo>
                <a:close/>
              </a:path>
              <a:path extrusionOk="0" h="533400" w="515620">
                <a:moveTo>
                  <a:pt x="12700" y="260350"/>
                </a:moveTo>
                <a:lnTo>
                  <a:pt x="6350" y="260350"/>
                </a:lnTo>
                <a:lnTo>
                  <a:pt x="12700" y="266700"/>
                </a:lnTo>
                <a:lnTo>
                  <a:pt x="12700" y="260350"/>
                </a:lnTo>
                <a:close/>
              </a:path>
            </a:pathLst>
          </a:custGeom>
          <a:solidFill>
            <a:srgbClr val="0550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99" name="Shape 399"/>
        <p:cNvGrpSpPr/>
        <p:nvPr/>
      </p:nvGrpSpPr>
      <p:grpSpPr>
        <a:xfrm>
          <a:off x="0" y="0"/>
          <a:ext cx="0" cy="0"/>
          <a:chOff x="0" y="0"/>
          <a:chExt cx="0" cy="0"/>
        </a:xfrm>
      </p:grpSpPr>
      <p:sp>
        <p:nvSpPr>
          <p:cNvPr id="400" name="Google Shape;400;p36"/>
          <p:cNvSpPr txBox="1"/>
          <p:nvPr>
            <p:ph type="title"/>
          </p:nvPr>
        </p:nvSpPr>
        <p:spPr>
          <a:xfrm>
            <a:off x="444500" y="248750"/>
            <a:ext cx="8057700" cy="534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4500">
                <a:latin typeface="Arial"/>
                <a:ea typeface="Arial"/>
                <a:cs typeface="Arial"/>
                <a:sym typeface="Arial"/>
              </a:rPr>
              <a:t>DLL’s compared to SLL’s</a:t>
            </a:r>
            <a:endParaRPr sz="4500">
              <a:latin typeface="Arial"/>
              <a:ea typeface="Arial"/>
              <a:cs typeface="Arial"/>
              <a:sym typeface="Arial"/>
            </a:endParaRPr>
          </a:p>
        </p:txBody>
      </p:sp>
      <p:sp>
        <p:nvSpPr>
          <p:cNvPr id="401" name="Google Shape;401;p36"/>
          <p:cNvSpPr txBox="1"/>
          <p:nvPr>
            <p:ph idx="1" type="body"/>
          </p:nvPr>
        </p:nvSpPr>
        <p:spPr>
          <a:xfrm>
            <a:off x="459750" y="1320273"/>
            <a:ext cx="4031100" cy="3637200"/>
          </a:xfrm>
          <a:prstGeom prst="rect">
            <a:avLst/>
          </a:prstGeom>
          <a:noFill/>
          <a:ln>
            <a:noFill/>
          </a:ln>
        </p:spPr>
        <p:txBody>
          <a:bodyPr anchorCtr="0" anchor="t" bIns="0" lIns="0" spcFirstLastPara="1" rIns="0" wrap="square" tIns="93325">
            <a:noAutofit/>
          </a:bodyPr>
          <a:lstStyle/>
          <a:p>
            <a:pPr indent="-274320" lvl="0" marL="287020" rtl="0" algn="l">
              <a:lnSpc>
                <a:spcPct val="100000"/>
              </a:lnSpc>
              <a:spcBef>
                <a:spcPts val="0"/>
              </a:spcBef>
              <a:spcAft>
                <a:spcPts val="0"/>
              </a:spcAft>
              <a:buClr>
                <a:srgbClr val="0AD0D9"/>
              </a:buClr>
              <a:buSzPts val="2450"/>
              <a:buFont typeface="Arial"/>
              <a:buChar char=""/>
            </a:pPr>
            <a:r>
              <a:rPr lang="en-GB"/>
              <a:t>Advantages:</a:t>
            </a:r>
            <a:endParaRPr/>
          </a:p>
          <a:p>
            <a:pPr indent="0" lvl="0" marL="457200" marR="5080" rtl="0" algn="l">
              <a:lnSpc>
                <a:spcPct val="100000"/>
              </a:lnSpc>
              <a:spcBef>
                <a:spcPts val="585"/>
              </a:spcBef>
              <a:spcAft>
                <a:spcPts val="0"/>
              </a:spcAft>
              <a:buNone/>
            </a:pPr>
            <a:r>
              <a:rPr lang="en-GB" sz="2400">
                <a:solidFill>
                  <a:srgbClr val="0A5294"/>
                </a:solidFill>
                <a:latin typeface="Times New Roman"/>
                <a:ea typeface="Times New Roman"/>
                <a:cs typeface="Times New Roman"/>
                <a:sym typeface="Times New Roman"/>
              </a:rPr>
              <a:t>Can be traversed in either  direction (may be  essential for some  programs)</a:t>
            </a:r>
            <a:endParaRPr sz="2400">
              <a:latin typeface="Times New Roman"/>
              <a:ea typeface="Times New Roman"/>
              <a:cs typeface="Times New Roman"/>
              <a:sym typeface="Times New Roman"/>
            </a:endParaRPr>
          </a:p>
          <a:p>
            <a:pPr indent="0" lvl="0" marL="457200" marR="85725" rtl="0" algn="l">
              <a:lnSpc>
                <a:spcPct val="100000"/>
              </a:lnSpc>
              <a:spcBef>
                <a:spcPts val="580"/>
              </a:spcBef>
              <a:spcAft>
                <a:spcPts val="1600"/>
              </a:spcAft>
              <a:buNone/>
            </a:pPr>
            <a:r>
              <a:rPr lang="en-GB" sz="2400">
                <a:solidFill>
                  <a:srgbClr val="0A5294"/>
                </a:solidFill>
                <a:latin typeface="Times New Roman"/>
                <a:ea typeface="Times New Roman"/>
                <a:cs typeface="Times New Roman"/>
                <a:sym typeface="Times New Roman"/>
              </a:rPr>
              <a:t>Some operations, such as  deletion and inserting  before a node, become  easier</a:t>
            </a:r>
            <a:endParaRPr sz="2400">
              <a:latin typeface="Times New Roman"/>
              <a:ea typeface="Times New Roman"/>
              <a:cs typeface="Times New Roman"/>
              <a:sym typeface="Times New Roman"/>
            </a:endParaRPr>
          </a:p>
        </p:txBody>
      </p:sp>
      <p:sp>
        <p:nvSpPr>
          <p:cNvPr id="402" name="Google Shape;402;p36"/>
          <p:cNvSpPr txBox="1"/>
          <p:nvPr/>
        </p:nvSpPr>
        <p:spPr>
          <a:xfrm>
            <a:off x="4803775" y="1320273"/>
            <a:ext cx="3977100" cy="3339900"/>
          </a:xfrm>
          <a:prstGeom prst="rect">
            <a:avLst/>
          </a:prstGeom>
          <a:noFill/>
          <a:ln>
            <a:noFill/>
          </a:ln>
        </p:spPr>
        <p:txBody>
          <a:bodyPr anchorCtr="0" anchor="t" bIns="0" lIns="0" spcFirstLastPara="1" rIns="0" wrap="square" tIns="93325">
            <a:noAutofit/>
          </a:bodyPr>
          <a:lstStyle/>
          <a:p>
            <a:pPr indent="-274320" lvl="0" marL="287020" marR="0" rtl="0" algn="l">
              <a:lnSpc>
                <a:spcPct val="100000"/>
              </a:lnSpc>
              <a:spcBef>
                <a:spcPts val="0"/>
              </a:spcBef>
              <a:spcAft>
                <a:spcPts val="0"/>
              </a:spcAft>
              <a:buClr>
                <a:srgbClr val="0AD0D9"/>
              </a:buClr>
              <a:buSzPts val="2450"/>
              <a:buFont typeface="Arial"/>
              <a:buChar char=""/>
            </a:pPr>
            <a:r>
              <a:rPr lang="en-GB" sz="2600">
                <a:solidFill>
                  <a:srgbClr val="FF0000"/>
                </a:solidFill>
                <a:latin typeface="Times New Roman"/>
                <a:ea typeface="Times New Roman"/>
                <a:cs typeface="Times New Roman"/>
                <a:sym typeface="Times New Roman"/>
              </a:rPr>
              <a:t>Disadvantages:</a:t>
            </a:r>
            <a:endParaRPr sz="2600">
              <a:latin typeface="Times New Roman"/>
              <a:ea typeface="Times New Roman"/>
              <a:cs typeface="Times New Roman"/>
              <a:sym typeface="Times New Roman"/>
            </a:endParaRPr>
          </a:p>
          <a:p>
            <a:pPr indent="-247650" lvl="1" marL="652780" marR="0" rtl="0" algn="l">
              <a:lnSpc>
                <a:spcPct val="100000"/>
              </a:lnSpc>
              <a:spcBef>
                <a:spcPts val="585"/>
              </a:spcBef>
              <a:spcAft>
                <a:spcPts val="0"/>
              </a:spcAft>
              <a:buClr>
                <a:srgbClr val="0E6EC5"/>
              </a:buClr>
              <a:buSzPts val="2050"/>
              <a:buFont typeface="Arial"/>
              <a:buChar char=""/>
            </a:pPr>
            <a:r>
              <a:rPr b="0" i="0" lang="en-GB" sz="2400" u="none" cap="none" strike="noStrike">
                <a:solidFill>
                  <a:srgbClr val="0A5294"/>
                </a:solidFill>
                <a:latin typeface="Times New Roman"/>
                <a:ea typeface="Times New Roman"/>
                <a:cs typeface="Times New Roman"/>
                <a:sym typeface="Times New Roman"/>
              </a:rPr>
              <a:t>Requires more space</a:t>
            </a:r>
            <a:endParaRPr b="0" i="0" sz="2400" u="none" cap="none" strike="noStrike">
              <a:latin typeface="Times New Roman"/>
              <a:ea typeface="Times New Roman"/>
              <a:cs typeface="Times New Roman"/>
              <a:sym typeface="Times New Roman"/>
            </a:endParaRPr>
          </a:p>
          <a:p>
            <a:pPr indent="-247015" lvl="1" marL="652780" marR="277495" rtl="0" algn="l">
              <a:lnSpc>
                <a:spcPct val="100000"/>
              </a:lnSpc>
              <a:spcBef>
                <a:spcPts val="580"/>
              </a:spcBef>
              <a:spcAft>
                <a:spcPts val="0"/>
              </a:spcAft>
              <a:buClr>
                <a:srgbClr val="0E6EC5"/>
              </a:buClr>
              <a:buSzPts val="2050"/>
              <a:buFont typeface="Arial"/>
              <a:buChar char=""/>
            </a:pPr>
            <a:r>
              <a:rPr b="0" i="0" lang="en-GB" sz="2400" u="none" cap="none" strike="noStrike">
                <a:solidFill>
                  <a:srgbClr val="0A5294"/>
                </a:solidFill>
                <a:latin typeface="Times New Roman"/>
                <a:ea typeface="Times New Roman"/>
                <a:cs typeface="Times New Roman"/>
                <a:sym typeface="Times New Roman"/>
              </a:rPr>
              <a:t>List manipulations are  slower (because more  links must be changed)</a:t>
            </a:r>
            <a:endParaRPr b="0" i="0" sz="2400" u="none" cap="none" strike="noStrike">
              <a:latin typeface="Times New Roman"/>
              <a:ea typeface="Times New Roman"/>
              <a:cs typeface="Times New Roman"/>
              <a:sym typeface="Times New Roman"/>
            </a:endParaRPr>
          </a:p>
          <a:p>
            <a:pPr indent="-247015" lvl="1" marL="652780" marR="5080" rtl="0" algn="just">
              <a:lnSpc>
                <a:spcPct val="100000"/>
              </a:lnSpc>
              <a:spcBef>
                <a:spcPts val="575"/>
              </a:spcBef>
              <a:spcAft>
                <a:spcPts val="0"/>
              </a:spcAft>
              <a:buClr>
                <a:srgbClr val="0E6EC5"/>
              </a:buClr>
              <a:buSzPts val="2050"/>
              <a:buFont typeface="Arial"/>
              <a:buChar char=""/>
            </a:pPr>
            <a:r>
              <a:rPr b="0" i="0" lang="en-GB" sz="2400" u="none" cap="none" strike="noStrike">
                <a:solidFill>
                  <a:srgbClr val="0A5294"/>
                </a:solidFill>
                <a:latin typeface="Times New Roman"/>
                <a:ea typeface="Times New Roman"/>
                <a:cs typeface="Times New Roman"/>
                <a:sym typeface="Times New Roman"/>
              </a:rPr>
              <a:t>Greater chance of having  bugs (because more links  must be manipulated)</a:t>
            </a:r>
            <a:endParaRPr b="0" i="0" sz="2400" u="none" cap="none" strike="noStrike">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8" name="Shape 108"/>
        <p:cNvGrpSpPr/>
        <p:nvPr/>
      </p:nvGrpSpPr>
      <p:grpSpPr>
        <a:xfrm>
          <a:off x="0" y="0"/>
          <a:ext cx="0" cy="0"/>
          <a:chOff x="0" y="0"/>
          <a:chExt cx="0" cy="0"/>
        </a:xfrm>
      </p:grpSpPr>
      <p:grpSp>
        <p:nvGrpSpPr>
          <p:cNvPr id="109" name="Google Shape;109;p19"/>
          <p:cNvGrpSpPr/>
          <p:nvPr/>
        </p:nvGrpSpPr>
        <p:grpSpPr>
          <a:xfrm>
            <a:off x="0" y="0"/>
            <a:ext cx="9144000" cy="5143500"/>
            <a:chOff x="0" y="0"/>
            <a:chExt cx="9144000" cy="6858000"/>
          </a:xfrm>
        </p:grpSpPr>
        <p:sp>
          <p:nvSpPr>
            <p:cNvPr id="110" name="Google Shape;110;p19"/>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1" name="Google Shape;111;p19"/>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2" name="Google Shape;112;p19"/>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3" name="Google Shape;113;p19"/>
          <p:cNvSpPr/>
          <p:nvPr/>
        </p:nvSpPr>
        <p:spPr>
          <a:xfrm>
            <a:off x="-62368" y="-196750"/>
            <a:ext cx="9146100" cy="766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19"/>
          <p:cNvSpPr txBox="1"/>
          <p:nvPr>
            <p:ph type="title"/>
          </p:nvPr>
        </p:nvSpPr>
        <p:spPr>
          <a:xfrm>
            <a:off x="1834650" y="177897"/>
            <a:ext cx="4892700" cy="3915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700"/>
              <a:t>Arrays Vs Linked</a:t>
            </a:r>
            <a:r>
              <a:rPr lang="en-GB" sz="3400"/>
              <a:t> </a:t>
            </a:r>
            <a:r>
              <a:rPr lang="en-GB" sz="3800"/>
              <a:t>Lists</a:t>
            </a:r>
            <a:endParaRPr sz="3800"/>
          </a:p>
        </p:txBody>
      </p:sp>
      <p:graphicFrame>
        <p:nvGraphicFramePr>
          <p:cNvPr id="115" name="Google Shape;115;p19"/>
          <p:cNvGraphicFramePr/>
          <p:nvPr/>
        </p:nvGraphicFramePr>
        <p:xfrm>
          <a:off x="298450" y="1081088"/>
          <a:ext cx="3000000" cy="3000000"/>
        </p:xfrm>
        <a:graphic>
          <a:graphicData uri="http://schemas.openxmlformats.org/drawingml/2006/table">
            <a:tbl>
              <a:tblPr bandRow="1" firstRow="1">
                <a:noFill/>
                <a:tableStyleId>{4E9930CE-D126-47CA-953E-3E4C2B51628C}</a:tableStyleId>
              </a:tblPr>
              <a:tblGrid>
                <a:gridCol w="4213225"/>
                <a:gridCol w="4211325"/>
              </a:tblGrid>
              <a:tr h="425100">
                <a:tc>
                  <a:txBody>
                    <a:bodyPr/>
                    <a:lstStyle/>
                    <a:p>
                      <a:pPr indent="0" lvl="0" marL="0" marR="0" rtl="0" algn="ctr">
                        <a:lnSpc>
                          <a:spcPct val="100000"/>
                        </a:lnSpc>
                        <a:spcBef>
                          <a:spcPts val="0"/>
                        </a:spcBef>
                        <a:spcAft>
                          <a:spcPts val="0"/>
                        </a:spcAft>
                        <a:buNone/>
                      </a:pPr>
                      <a:r>
                        <a:rPr b="1" lang="en-GB" sz="1200" u="none" cap="none" strike="noStrike">
                          <a:solidFill>
                            <a:srgbClr val="000000"/>
                          </a:solidFill>
                          <a:latin typeface="Times New Roman"/>
                          <a:ea typeface="Times New Roman"/>
                          <a:cs typeface="Times New Roman"/>
                          <a:sym typeface="Times New Roman"/>
                        </a:rPr>
                        <a:t>Arrays</a:t>
                      </a:r>
                      <a:endParaRPr sz="1200" u="none" cap="none" strike="noStrike">
                        <a:solidFill>
                          <a:srgbClr val="000000"/>
                        </a:solidFill>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99"/>
                    </a:solidFill>
                  </a:tcPr>
                </a:tc>
                <a:tc>
                  <a:txBody>
                    <a:bodyPr/>
                    <a:lstStyle/>
                    <a:p>
                      <a:pPr indent="0" lvl="0" marL="0" marR="0" rtl="0" algn="ctr">
                        <a:lnSpc>
                          <a:spcPct val="100000"/>
                        </a:lnSpc>
                        <a:spcBef>
                          <a:spcPts val="0"/>
                        </a:spcBef>
                        <a:spcAft>
                          <a:spcPts val="0"/>
                        </a:spcAft>
                        <a:buNone/>
                      </a:pPr>
                      <a:r>
                        <a:rPr b="1" lang="en-GB" sz="1200" u="none" cap="none" strike="noStrike">
                          <a:solidFill>
                            <a:srgbClr val="000000"/>
                          </a:solidFill>
                          <a:latin typeface="Times New Roman"/>
                          <a:ea typeface="Times New Roman"/>
                          <a:cs typeface="Times New Roman"/>
                          <a:sym typeface="Times New Roman"/>
                        </a:rPr>
                        <a:t>Linked list</a:t>
                      </a:r>
                      <a:endParaRPr sz="1200" u="none" cap="none" strike="noStrike">
                        <a:solidFill>
                          <a:srgbClr val="000000"/>
                        </a:solidFill>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99"/>
                    </a:solidFill>
                  </a:tcPr>
                </a:tc>
              </a:tr>
              <a:tr h="375000">
                <a:tc>
                  <a:txBody>
                    <a:bodyPr/>
                    <a:lstStyle/>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Fixed size: Resizing is expensive</a:t>
                      </a:r>
                      <a:endParaRPr sz="1200" u="none" cap="none" strike="noStrike">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c>
                  <a:txBody>
                    <a:bodyPr/>
                    <a:lstStyle/>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Dynamic size</a:t>
                      </a:r>
                      <a:endParaRPr sz="1200" u="none" cap="none" strike="noStrike">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r>
              <a:tr h="623875">
                <a:tc>
                  <a:txBody>
                    <a:bodyPr/>
                    <a:lstStyle/>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Insertions and Deletions are inefficient:</a:t>
                      </a:r>
                      <a:endParaRPr sz="1200" u="none" cap="none" strike="noStrike">
                        <a:latin typeface="Times New Roman"/>
                        <a:ea typeface="Times New Roman"/>
                        <a:cs typeface="Times New Roman"/>
                        <a:sym typeface="Times New Roman"/>
                      </a:endParaRPr>
                    </a:p>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Elements are usually shifted</a:t>
                      </a:r>
                      <a:endParaRPr sz="1200" u="none" cap="none" strike="noStrike">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c>
                  <a:txBody>
                    <a:bodyPr/>
                    <a:lstStyle/>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Insertions and Deletions are efficient: No</a:t>
                      </a:r>
                      <a:endParaRPr sz="1200" u="none" cap="none" strike="noStrike">
                        <a:latin typeface="Times New Roman"/>
                        <a:ea typeface="Times New Roman"/>
                        <a:cs typeface="Times New Roman"/>
                        <a:sym typeface="Times New Roman"/>
                      </a:endParaRPr>
                    </a:p>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shifting</a:t>
                      </a:r>
                      <a:endParaRPr sz="1200" u="none" cap="none" strike="noStrike">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r>
              <a:tr h="873900">
                <a:tc>
                  <a:txBody>
                    <a:bodyPr/>
                    <a:lstStyle/>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Random access i.e., efficient indexing</a:t>
                      </a:r>
                      <a:endParaRPr sz="1200" u="none" cap="none" strike="noStrike">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c>
                  <a:txBody>
                    <a:bodyPr/>
                    <a:lstStyle/>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No random access</a:t>
                      </a:r>
                      <a:endParaRPr sz="1200" u="none" cap="none" strike="noStrike">
                        <a:latin typeface="Times New Roman"/>
                        <a:ea typeface="Times New Roman"/>
                        <a:cs typeface="Times New Roman"/>
                        <a:sym typeface="Times New Roman"/>
                      </a:endParaRPr>
                    </a:p>
                    <a:p>
                      <a:pPr indent="-190500" lvl="0" marL="254000" marR="215900" rtl="0" algn="l">
                        <a:lnSpc>
                          <a:spcPct val="100000"/>
                        </a:lnSpc>
                        <a:spcBef>
                          <a:spcPts val="0"/>
                        </a:spcBef>
                        <a:spcAft>
                          <a:spcPts val="0"/>
                        </a:spcAft>
                        <a:buNone/>
                      </a:pPr>
                      <a:r>
                        <a:rPr lang="en-GB" sz="1200" u="none" cap="none" strike="noStrike">
                          <a:latin typeface="Noto Sans Symbols"/>
                          <a:ea typeface="Noto Sans Symbols"/>
                          <a:cs typeface="Noto Sans Symbols"/>
                          <a:sym typeface="Noto Sans Symbols"/>
                        </a:rPr>
                        <a:t>🡪</a:t>
                      </a:r>
                      <a:r>
                        <a:rPr lang="en-GB" sz="1200" u="none" cap="none" strike="noStrike">
                          <a:latin typeface="Times New Roman"/>
                          <a:ea typeface="Times New Roman"/>
                          <a:cs typeface="Times New Roman"/>
                          <a:sym typeface="Times New Roman"/>
                        </a:rPr>
                        <a:t> Not suitable for operations requiring  accessing elements by index such as sorting</a:t>
                      </a:r>
                      <a:endParaRPr sz="1200" u="none" cap="none" strike="noStrike">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r>
              <a:tr h="751325">
                <a:tc>
                  <a:txBody>
                    <a:bodyPr/>
                    <a:lstStyle/>
                    <a:p>
                      <a:pPr indent="0" lvl="0" marL="63500" marR="26670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No memory waste if the array is full or almost  full; otherwise may result in much memory  waste.</a:t>
                      </a:r>
                      <a:endParaRPr sz="1200" u="none" cap="none" strike="noStrike">
                        <a:latin typeface="Times New Roman"/>
                        <a:ea typeface="Times New Roman"/>
                        <a:cs typeface="Times New Roman"/>
                        <a:sym typeface="Times New Roman"/>
                      </a:endParaRPr>
                    </a:p>
                  </a:txBody>
                  <a:tcPr marT="309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c>
                  <a:txBody>
                    <a:bodyPr/>
                    <a:lstStyle/>
                    <a:p>
                      <a:pPr indent="0" lvl="0" marL="63500" marR="22860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Since memory is allocated dynamically(acc. to  our need) there is no waste of memory.</a:t>
                      </a:r>
                      <a:endParaRPr sz="1200" u="none" cap="none" strike="noStrike">
                        <a:latin typeface="Times New Roman"/>
                        <a:ea typeface="Times New Roman"/>
                        <a:cs typeface="Times New Roman"/>
                        <a:sym typeface="Times New Roman"/>
                      </a:endParaRPr>
                    </a:p>
                  </a:txBody>
                  <a:tcPr marT="309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r>
              <a:tr h="623825">
                <a:tc>
                  <a:txBody>
                    <a:bodyPr/>
                    <a:lstStyle/>
                    <a:p>
                      <a:pPr indent="0" lvl="0" marL="63500" marR="11430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Sequential access is faster [Reason: Elements in  contiguous memory locations]</a:t>
                      </a:r>
                      <a:endParaRPr sz="1200" u="none" cap="none" strike="noStrike">
                        <a:latin typeface="Times New Roman"/>
                        <a:ea typeface="Times New Roman"/>
                        <a:cs typeface="Times New Roman"/>
                        <a:sym typeface="Times New Roman"/>
                      </a:endParaRPr>
                    </a:p>
                  </a:txBody>
                  <a:tcPr marT="309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c>
                  <a:txBody>
                    <a:bodyPr/>
                    <a:lstStyle/>
                    <a:p>
                      <a:pPr indent="0" lvl="0" marL="63500" marR="12700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Sequential access is slow [Reason: Elements not  in contiguous memory locations]</a:t>
                      </a:r>
                      <a:endParaRPr sz="1200" u="none" cap="none" strike="noStrike">
                        <a:latin typeface="Times New Roman"/>
                        <a:ea typeface="Times New Roman"/>
                        <a:cs typeface="Times New Roman"/>
                        <a:sym typeface="Times New Roman"/>
                      </a:endParaRPr>
                    </a:p>
                  </a:txBody>
                  <a:tcPr marT="309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06" name="Shape 406"/>
        <p:cNvGrpSpPr/>
        <p:nvPr/>
      </p:nvGrpSpPr>
      <p:grpSpPr>
        <a:xfrm>
          <a:off x="0" y="0"/>
          <a:ext cx="0" cy="0"/>
          <a:chOff x="0" y="0"/>
          <a:chExt cx="0" cy="0"/>
        </a:xfrm>
      </p:grpSpPr>
      <p:grpSp>
        <p:nvGrpSpPr>
          <p:cNvPr id="407" name="Google Shape;407;p37"/>
          <p:cNvGrpSpPr/>
          <p:nvPr/>
        </p:nvGrpSpPr>
        <p:grpSpPr>
          <a:xfrm>
            <a:off x="0" y="0"/>
            <a:ext cx="9144000" cy="5143500"/>
            <a:chOff x="0" y="0"/>
            <a:chExt cx="9144000" cy="6858000"/>
          </a:xfrm>
        </p:grpSpPr>
        <p:sp>
          <p:nvSpPr>
            <p:cNvPr id="408" name="Google Shape;408;p37"/>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9" name="Google Shape;409;p37"/>
            <p:cNvSpPr/>
            <p:nvPr/>
          </p:nvSpPr>
          <p:spPr>
            <a:xfrm>
              <a:off x="0" y="746"/>
              <a:ext cx="9144000" cy="1027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0" name="Google Shape;410;p37"/>
            <p:cNvSpPr/>
            <p:nvPr/>
          </p:nvSpPr>
          <p:spPr>
            <a:xfrm>
              <a:off x="4400007" y="0"/>
              <a:ext cx="4743900" cy="600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11" name="Google Shape;411;p37"/>
          <p:cNvSpPr/>
          <p:nvPr/>
        </p:nvSpPr>
        <p:spPr>
          <a:xfrm>
            <a:off x="-1030" y="0"/>
            <a:ext cx="9146100" cy="766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2" name="Google Shape;412;p37"/>
          <p:cNvSpPr/>
          <p:nvPr/>
        </p:nvSpPr>
        <p:spPr>
          <a:xfrm>
            <a:off x="990600" y="1314450"/>
            <a:ext cx="6400800" cy="10929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3" name="Google Shape;413;p37"/>
          <p:cNvSpPr/>
          <p:nvPr/>
        </p:nvSpPr>
        <p:spPr>
          <a:xfrm>
            <a:off x="1143000" y="3257550"/>
            <a:ext cx="6781800" cy="1181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4" name="Google Shape;414;p37"/>
          <p:cNvSpPr txBox="1"/>
          <p:nvPr>
            <p:ph type="title"/>
          </p:nvPr>
        </p:nvSpPr>
        <p:spPr>
          <a:xfrm>
            <a:off x="368300" y="403050"/>
            <a:ext cx="8257800" cy="59160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GB"/>
              <a:t>Inserting at beginning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18" name="Shape 418"/>
        <p:cNvGrpSpPr/>
        <p:nvPr/>
      </p:nvGrpSpPr>
      <p:grpSpPr>
        <a:xfrm>
          <a:off x="0" y="0"/>
          <a:ext cx="0" cy="0"/>
          <a:chOff x="0" y="0"/>
          <a:chExt cx="0" cy="0"/>
        </a:xfrm>
      </p:grpSpPr>
      <p:grpSp>
        <p:nvGrpSpPr>
          <p:cNvPr id="419" name="Google Shape;419;p38"/>
          <p:cNvGrpSpPr/>
          <p:nvPr/>
        </p:nvGrpSpPr>
        <p:grpSpPr>
          <a:xfrm>
            <a:off x="0" y="0"/>
            <a:ext cx="9144000" cy="5143500"/>
            <a:chOff x="0" y="0"/>
            <a:chExt cx="9144000" cy="6858000"/>
          </a:xfrm>
        </p:grpSpPr>
        <p:sp>
          <p:nvSpPr>
            <p:cNvPr id="420" name="Google Shape;420;p38"/>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1" name="Google Shape;421;p38"/>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2" name="Google Shape;422;p38"/>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23" name="Google Shape;423;p38"/>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4" name="Google Shape;424;p38"/>
          <p:cNvSpPr txBox="1"/>
          <p:nvPr/>
        </p:nvSpPr>
        <p:spPr>
          <a:xfrm>
            <a:off x="535950" y="235475"/>
            <a:ext cx="8139900" cy="47097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void insert_beg(node *p)</a:t>
            </a:r>
            <a:endParaRPr sz="20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219709"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if(start==NULL)</a:t>
            </a:r>
            <a:endParaRPr sz="2000">
              <a:latin typeface="Times New Roman"/>
              <a:ea typeface="Times New Roman"/>
              <a:cs typeface="Times New Roman"/>
              <a:sym typeface="Times New Roman"/>
            </a:endParaRPr>
          </a:p>
          <a:p>
            <a:pPr indent="0" lvl="0" marL="219709"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3556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start=p;</a:t>
            </a:r>
            <a:endParaRPr sz="2000">
              <a:latin typeface="Times New Roman"/>
              <a:ea typeface="Times New Roman"/>
              <a:cs typeface="Times New Roman"/>
              <a:sym typeface="Times New Roman"/>
            </a:endParaRPr>
          </a:p>
          <a:p>
            <a:pPr indent="0" lvl="0" marL="353695"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cout&lt;&lt;"\nNode inserted successfully at the beginning\m";</a:t>
            </a:r>
            <a:endParaRPr sz="2000">
              <a:latin typeface="Times New Roman"/>
              <a:ea typeface="Times New Roman"/>
              <a:cs typeface="Times New Roman"/>
              <a:sym typeface="Times New Roman"/>
            </a:endParaRPr>
          </a:p>
          <a:p>
            <a:pPr indent="0" lvl="0" marL="219709" marR="0" rtl="0" algn="l">
              <a:lnSpc>
                <a:spcPct val="100000"/>
              </a:lnSpc>
              <a:spcBef>
                <a:spcPts val="5"/>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213359"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else</a:t>
            </a:r>
            <a:endParaRPr sz="2000">
              <a:latin typeface="Times New Roman"/>
              <a:ea typeface="Times New Roman"/>
              <a:cs typeface="Times New Roman"/>
              <a:sym typeface="Times New Roman"/>
            </a:endParaRPr>
          </a:p>
          <a:p>
            <a:pPr indent="0" lvl="0" marL="219709"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219709"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node* temp=start;</a:t>
            </a:r>
            <a:endParaRPr sz="2000">
              <a:latin typeface="Times New Roman"/>
              <a:ea typeface="Times New Roman"/>
              <a:cs typeface="Times New Roman"/>
              <a:sym typeface="Times New Roman"/>
            </a:endParaRPr>
          </a:p>
          <a:p>
            <a:pPr indent="0" lvl="0" marL="215265"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start=p;</a:t>
            </a:r>
            <a:endParaRPr sz="2000">
              <a:latin typeface="Times New Roman"/>
              <a:ea typeface="Times New Roman"/>
              <a:cs typeface="Times New Roman"/>
              <a:sym typeface="Times New Roman"/>
            </a:endParaRPr>
          </a:p>
        </p:txBody>
      </p:sp>
      <p:sp>
        <p:nvSpPr>
          <p:cNvPr id="425" name="Google Shape;425;p38"/>
          <p:cNvSpPr txBox="1"/>
          <p:nvPr/>
        </p:nvSpPr>
        <p:spPr>
          <a:xfrm>
            <a:off x="2998255" y="3304699"/>
            <a:ext cx="4883700" cy="270600"/>
          </a:xfrm>
          <a:prstGeom prst="rect">
            <a:avLst/>
          </a:prstGeom>
          <a:noFill/>
          <a:ln>
            <a:noFill/>
          </a:ln>
        </p:spPr>
        <p:txBody>
          <a:bodyPr anchorCtr="0" anchor="t" bIns="0" lIns="0" spcFirstLastPara="1" rIns="0" wrap="square" tIns="12050">
            <a:noAutofit/>
          </a:bodyPr>
          <a:lstStyle/>
          <a:p>
            <a:pPr indent="0" lvl="0" marL="3810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p:txBody>
      </p:sp>
      <p:sp>
        <p:nvSpPr>
          <p:cNvPr id="426" name="Google Shape;426;p38"/>
          <p:cNvSpPr txBox="1"/>
          <p:nvPr/>
        </p:nvSpPr>
        <p:spPr>
          <a:xfrm>
            <a:off x="740150" y="3304700"/>
            <a:ext cx="6770700" cy="1776900"/>
          </a:xfrm>
          <a:prstGeom prst="rect">
            <a:avLst/>
          </a:prstGeom>
          <a:noFill/>
          <a:ln>
            <a:noFill/>
          </a:ln>
        </p:spPr>
        <p:txBody>
          <a:bodyPr anchorCtr="0" anchor="t" bIns="0" lIns="0" spcFirstLastPara="1" rIns="0" wrap="square" tIns="79375">
            <a:noAutofit/>
          </a:bodyPr>
          <a:lstStyle/>
          <a:p>
            <a:pPr indent="0" lvl="0" marL="0" marR="5080" rtl="0" algn="l">
              <a:lnSpc>
                <a:spcPct val="80000"/>
              </a:lnSpc>
              <a:spcBef>
                <a:spcPts val="0"/>
              </a:spcBef>
              <a:spcAft>
                <a:spcPts val="0"/>
              </a:spcAft>
              <a:buNone/>
            </a:pPr>
            <a:r>
              <a:t/>
            </a:r>
            <a:endParaRPr sz="2000">
              <a:solidFill>
                <a:srgbClr val="0A5294"/>
              </a:solidFill>
              <a:latin typeface="Times New Roman"/>
              <a:ea typeface="Times New Roman"/>
              <a:cs typeface="Times New Roman"/>
              <a:sym typeface="Times New Roman"/>
            </a:endParaRPr>
          </a:p>
          <a:p>
            <a:pPr indent="-68580" lvl="0" marL="82550" marR="5080" rtl="0" algn="l">
              <a:lnSpc>
                <a:spcPct val="80000"/>
              </a:lnSpc>
              <a:spcBef>
                <a:spcPts val="0"/>
              </a:spcBef>
              <a:spcAft>
                <a:spcPts val="0"/>
              </a:spcAft>
              <a:buNone/>
            </a:pPr>
            <a:r>
              <a:rPr lang="en-GB" sz="2000">
                <a:solidFill>
                  <a:srgbClr val="0A5294"/>
                </a:solidFill>
                <a:latin typeface="Times New Roman"/>
                <a:ea typeface="Times New Roman"/>
                <a:cs typeface="Times New Roman"/>
                <a:sym typeface="Times New Roman"/>
              </a:rPr>
              <a:t>temp-&gt;previous=p;</a:t>
            </a:r>
            <a:endParaRPr sz="2000">
              <a:solidFill>
                <a:srgbClr val="0A5294"/>
              </a:solidFill>
              <a:latin typeface="Times New Roman"/>
              <a:ea typeface="Times New Roman"/>
              <a:cs typeface="Times New Roman"/>
              <a:sym typeface="Times New Roman"/>
            </a:endParaRPr>
          </a:p>
          <a:p>
            <a:pPr indent="-68580" lvl="0" marL="82550" marR="5080" rtl="0" algn="l">
              <a:lnSpc>
                <a:spcPct val="80000"/>
              </a:lnSpc>
              <a:spcBef>
                <a:spcPts val="0"/>
              </a:spcBef>
              <a:spcAft>
                <a:spcPts val="0"/>
              </a:spcAft>
              <a:buNone/>
            </a:pPr>
            <a:r>
              <a:rPr lang="en-GB" sz="2000">
                <a:solidFill>
                  <a:srgbClr val="0A5294"/>
                </a:solidFill>
                <a:latin typeface="Times New Roman"/>
                <a:ea typeface="Times New Roman"/>
                <a:cs typeface="Times New Roman"/>
                <a:sym typeface="Times New Roman"/>
              </a:rPr>
              <a:t>p-&gt;next=temp;</a:t>
            </a:r>
            <a:endParaRPr sz="2000">
              <a:solidFill>
                <a:srgbClr val="0A5294"/>
              </a:solidFill>
              <a:latin typeface="Times New Roman"/>
              <a:ea typeface="Times New Roman"/>
              <a:cs typeface="Times New Roman"/>
              <a:sym typeface="Times New Roman"/>
            </a:endParaRPr>
          </a:p>
          <a:p>
            <a:pPr indent="-68580" lvl="0" marL="82550" marR="5080" rtl="0" algn="l">
              <a:lnSpc>
                <a:spcPct val="80000"/>
              </a:lnSpc>
              <a:spcBef>
                <a:spcPts val="0"/>
              </a:spcBef>
              <a:spcAft>
                <a:spcPts val="0"/>
              </a:spcAft>
              <a:buNone/>
            </a:pPr>
            <a:r>
              <a:t/>
            </a:r>
            <a:endParaRPr sz="2000">
              <a:latin typeface="Times New Roman"/>
              <a:ea typeface="Times New Roman"/>
              <a:cs typeface="Times New Roman"/>
              <a:sym typeface="Times New Roman"/>
            </a:endParaRPr>
          </a:p>
        </p:txBody>
      </p:sp>
      <p:sp>
        <p:nvSpPr>
          <p:cNvPr id="427" name="Google Shape;427;p38"/>
          <p:cNvSpPr txBox="1"/>
          <p:nvPr/>
        </p:nvSpPr>
        <p:spPr>
          <a:xfrm>
            <a:off x="737100" y="4210198"/>
            <a:ext cx="6878400" cy="93330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cout&lt;&lt;"\nNode inserted successfully at the beginning\n";</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31" name="Shape 431"/>
        <p:cNvGrpSpPr/>
        <p:nvPr/>
      </p:nvGrpSpPr>
      <p:grpSpPr>
        <a:xfrm>
          <a:off x="0" y="0"/>
          <a:ext cx="0" cy="0"/>
          <a:chOff x="0" y="0"/>
          <a:chExt cx="0" cy="0"/>
        </a:xfrm>
      </p:grpSpPr>
      <p:grpSp>
        <p:nvGrpSpPr>
          <p:cNvPr id="432" name="Google Shape;432;p39"/>
          <p:cNvGrpSpPr/>
          <p:nvPr/>
        </p:nvGrpSpPr>
        <p:grpSpPr>
          <a:xfrm>
            <a:off x="0" y="0"/>
            <a:ext cx="9144000" cy="5143500"/>
            <a:chOff x="0" y="0"/>
            <a:chExt cx="9144000" cy="6858000"/>
          </a:xfrm>
        </p:grpSpPr>
        <p:sp>
          <p:nvSpPr>
            <p:cNvPr id="433" name="Google Shape;433;p39"/>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4" name="Google Shape;434;p39"/>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5" name="Google Shape;435;p39"/>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36" name="Google Shape;436;p39"/>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7" name="Google Shape;437;p39"/>
          <p:cNvSpPr/>
          <p:nvPr/>
        </p:nvSpPr>
        <p:spPr>
          <a:xfrm>
            <a:off x="533400" y="1485900"/>
            <a:ext cx="7848600" cy="13716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38" name="Google Shape;438;p39"/>
          <p:cNvGrpSpPr/>
          <p:nvPr/>
        </p:nvGrpSpPr>
        <p:grpSpPr>
          <a:xfrm>
            <a:off x="838200" y="3486102"/>
            <a:ext cx="7391400" cy="1313307"/>
            <a:chOff x="838200" y="4648136"/>
            <a:chExt cx="7391400" cy="1751076"/>
          </a:xfrm>
        </p:grpSpPr>
        <p:sp>
          <p:nvSpPr>
            <p:cNvPr id="439" name="Google Shape;439;p39"/>
            <p:cNvSpPr/>
            <p:nvPr/>
          </p:nvSpPr>
          <p:spPr>
            <a:xfrm>
              <a:off x="838200" y="4648136"/>
              <a:ext cx="7391400" cy="17510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0" name="Google Shape;440;p39"/>
            <p:cNvSpPr/>
            <p:nvPr/>
          </p:nvSpPr>
          <p:spPr>
            <a:xfrm>
              <a:off x="6925817" y="4719573"/>
              <a:ext cx="488924" cy="2667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41" name="Google Shape;441;p39"/>
          <p:cNvSpPr txBox="1"/>
          <p:nvPr>
            <p:ph type="title"/>
          </p:nvPr>
        </p:nvSpPr>
        <p:spPr>
          <a:xfrm>
            <a:off x="292100" y="406500"/>
            <a:ext cx="8089800" cy="534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4500"/>
              <a:t>Inserting at the end</a:t>
            </a:r>
            <a:endParaRPr sz="4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45" name="Shape 445"/>
        <p:cNvGrpSpPr/>
        <p:nvPr/>
      </p:nvGrpSpPr>
      <p:grpSpPr>
        <a:xfrm>
          <a:off x="0" y="0"/>
          <a:ext cx="0" cy="0"/>
          <a:chOff x="0" y="0"/>
          <a:chExt cx="0" cy="0"/>
        </a:xfrm>
      </p:grpSpPr>
      <p:grpSp>
        <p:nvGrpSpPr>
          <p:cNvPr id="446" name="Google Shape;446;p40"/>
          <p:cNvGrpSpPr/>
          <p:nvPr/>
        </p:nvGrpSpPr>
        <p:grpSpPr>
          <a:xfrm>
            <a:off x="0" y="0"/>
            <a:ext cx="9144000" cy="5143500"/>
            <a:chOff x="0" y="0"/>
            <a:chExt cx="9144000" cy="6858000"/>
          </a:xfrm>
        </p:grpSpPr>
        <p:sp>
          <p:nvSpPr>
            <p:cNvPr id="447" name="Google Shape;447;p40"/>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8" name="Google Shape;448;p40"/>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9" name="Google Shape;449;p40"/>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50" name="Google Shape;450;p40"/>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1" name="Google Shape;451;p40"/>
          <p:cNvSpPr txBox="1"/>
          <p:nvPr/>
        </p:nvSpPr>
        <p:spPr>
          <a:xfrm>
            <a:off x="535954" y="599875"/>
            <a:ext cx="8040600" cy="436380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void insert_end(node* p)</a:t>
            </a:r>
            <a:endParaRPr sz="15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32766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if(start==NULL)</a:t>
            </a:r>
            <a:endParaRPr sz="1500">
              <a:latin typeface="Times New Roman"/>
              <a:ea typeface="Times New Roman"/>
              <a:cs typeface="Times New Roman"/>
              <a:sym typeface="Times New Roman"/>
            </a:endParaRPr>
          </a:p>
          <a:p>
            <a:pPr indent="0" lvl="0" marL="32766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323215"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start=p;</a:t>
            </a:r>
            <a:endParaRPr sz="1500">
              <a:latin typeface="Times New Roman"/>
              <a:ea typeface="Times New Roman"/>
              <a:cs typeface="Times New Roman"/>
              <a:sym typeface="Times New Roman"/>
            </a:endParaRPr>
          </a:p>
          <a:p>
            <a:pPr indent="0" lvl="0" marL="321945"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cout&lt;&lt;"\nNode inserted successfully at the end";</a:t>
            </a:r>
            <a:endParaRPr sz="1500">
              <a:latin typeface="Times New Roman"/>
              <a:ea typeface="Times New Roman"/>
              <a:cs typeface="Times New Roman"/>
              <a:sym typeface="Times New Roman"/>
            </a:endParaRPr>
          </a:p>
          <a:p>
            <a:pPr indent="0" lvl="0" marL="32766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321945"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else</a:t>
            </a:r>
            <a:endParaRPr sz="1500">
              <a:latin typeface="Times New Roman"/>
              <a:ea typeface="Times New Roman"/>
              <a:cs typeface="Times New Roman"/>
              <a:sym typeface="Times New Roman"/>
            </a:endParaRPr>
          </a:p>
          <a:p>
            <a:pPr indent="0" lvl="0" marL="32766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78104" lvl="0" marL="469900" marR="251714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node* temp=start;  </a:t>
            </a:r>
            <a:endParaRPr sz="1500">
              <a:solidFill>
                <a:srgbClr val="0A5294"/>
              </a:solidFill>
              <a:latin typeface="Times New Roman"/>
              <a:ea typeface="Times New Roman"/>
              <a:cs typeface="Times New Roman"/>
              <a:sym typeface="Times New Roman"/>
            </a:endParaRPr>
          </a:p>
          <a:p>
            <a:pPr indent="-78104" lvl="0" marL="469900" marR="251714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while(temp-&gt;next!=NULL)</a:t>
            </a:r>
            <a:endParaRPr sz="1500">
              <a:latin typeface="Times New Roman"/>
              <a:ea typeface="Times New Roman"/>
              <a:cs typeface="Times New Roman"/>
              <a:sym typeface="Times New Roman"/>
            </a:endParaRPr>
          </a:p>
          <a:p>
            <a:pPr indent="0" lvl="0" marL="475615" marR="0" rtl="0" algn="l">
              <a:lnSpc>
                <a:spcPct val="100000"/>
              </a:lnSpc>
              <a:spcBef>
                <a:spcPts val="5"/>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47244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temp=temp-&gt;next;</a:t>
            </a:r>
            <a:endParaRPr sz="1500">
              <a:latin typeface="Times New Roman"/>
              <a:ea typeface="Times New Roman"/>
              <a:cs typeface="Times New Roman"/>
              <a:sym typeface="Times New Roman"/>
            </a:endParaRPr>
          </a:p>
          <a:p>
            <a:pPr indent="0" lvl="0" marL="475615"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38862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temp-&gt;next=p;</a:t>
            </a:r>
            <a:endParaRPr sz="1500">
              <a:latin typeface="Times New Roman"/>
              <a:ea typeface="Times New Roman"/>
              <a:cs typeface="Times New Roman"/>
              <a:sym typeface="Times New Roman"/>
            </a:endParaRPr>
          </a:p>
          <a:p>
            <a:pPr indent="0" lvl="0" marL="38862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p-&gt;previous=temp;</a:t>
            </a:r>
            <a:endParaRPr sz="1500">
              <a:latin typeface="Times New Roman"/>
              <a:ea typeface="Times New Roman"/>
              <a:cs typeface="Times New Roman"/>
              <a:sym typeface="Times New Roman"/>
            </a:endParaRPr>
          </a:p>
          <a:p>
            <a:pPr indent="0" lvl="0" marL="385445"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cout&lt;&lt;"\nNode inserted successfully at the end\n";</a:t>
            </a:r>
            <a:endParaRPr sz="1500">
              <a:latin typeface="Times New Roman"/>
              <a:ea typeface="Times New Roman"/>
              <a:cs typeface="Times New Roman"/>
              <a:sym typeface="Times New Roman"/>
            </a:endParaRPr>
          </a:p>
          <a:p>
            <a:pPr indent="0" lvl="0" marL="32766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55" name="Shape 455"/>
        <p:cNvGrpSpPr/>
        <p:nvPr/>
      </p:nvGrpSpPr>
      <p:grpSpPr>
        <a:xfrm>
          <a:off x="0" y="0"/>
          <a:ext cx="0" cy="0"/>
          <a:chOff x="0" y="0"/>
          <a:chExt cx="0" cy="0"/>
        </a:xfrm>
      </p:grpSpPr>
      <p:grpSp>
        <p:nvGrpSpPr>
          <p:cNvPr id="456" name="Google Shape;456;p41"/>
          <p:cNvGrpSpPr/>
          <p:nvPr/>
        </p:nvGrpSpPr>
        <p:grpSpPr>
          <a:xfrm>
            <a:off x="0" y="0"/>
            <a:ext cx="9144000" cy="5143500"/>
            <a:chOff x="0" y="0"/>
            <a:chExt cx="9144000" cy="6858000"/>
          </a:xfrm>
        </p:grpSpPr>
        <p:sp>
          <p:nvSpPr>
            <p:cNvPr id="457" name="Google Shape;457;p4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8" name="Google Shape;458;p41"/>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9" name="Google Shape;459;p41"/>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60" name="Google Shape;460;p41"/>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1" name="Google Shape;461;p41"/>
          <p:cNvSpPr/>
          <p:nvPr/>
        </p:nvSpPr>
        <p:spPr>
          <a:xfrm>
            <a:off x="685800" y="1028700"/>
            <a:ext cx="6906641" cy="1071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2" name="Google Shape;462;p41"/>
          <p:cNvSpPr txBox="1"/>
          <p:nvPr/>
        </p:nvSpPr>
        <p:spPr>
          <a:xfrm>
            <a:off x="1450594" y="2241518"/>
            <a:ext cx="5618480" cy="476726"/>
          </a:xfrm>
          <a:prstGeom prst="rect">
            <a:avLst/>
          </a:prstGeom>
          <a:noFill/>
          <a:ln>
            <a:noFill/>
          </a:ln>
        </p:spPr>
        <p:txBody>
          <a:bodyPr anchorCtr="0" anchor="t" bIns="0" lIns="0" spcFirstLastPara="1" rIns="0" wrap="square" tIns="13325">
            <a:noAutofit/>
          </a:bodyPr>
          <a:lstStyle/>
          <a:p>
            <a:pPr indent="0" lvl="0" marL="12700" marR="5080" rtl="0" algn="l">
              <a:lnSpc>
                <a:spcPct val="100000"/>
              </a:lnSpc>
              <a:spcBef>
                <a:spcPts val="0"/>
              </a:spcBef>
              <a:spcAft>
                <a:spcPts val="0"/>
              </a:spcAft>
              <a:buNone/>
            </a:pPr>
            <a:r>
              <a:rPr lang="en-GB" sz="2000">
                <a:solidFill>
                  <a:srgbClr val="FF0000"/>
                </a:solidFill>
                <a:latin typeface="Times New Roman"/>
                <a:ea typeface="Times New Roman"/>
                <a:cs typeface="Times New Roman"/>
                <a:sym typeface="Times New Roman"/>
              </a:rPr>
              <a:t>Making next and previous pointer of the node to be  inserted point accordingly</a:t>
            </a:r>
            <a:endParaRPr sz="2000">
              <a:latin typeface="Times New Roman"/>
              <a:ea typeface="Times New Roman"/>
              <a:cs typeface="Times New Roman"/>
              <a:sym typeface="Times New Roman"/>
            </a:endParaRPr>
          </a:p>
        </p:txBody>
      </p:sp>
      <p:sp>
        <p:nvSpPr>
          <p:cNvPr id="463" name="Google Shape;463;p41"/>
          <p:cNvSpPr/>
          <p:nvPr/>
        </p:nvSpPr>
        <p:spPr>
          <a:xfrm>
            <a:off x="1219200" y="2914650"/>
            <a:ext cx="6781800" cy="1109663"/>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4" name="Google Shape;464;p41"/>
          <p:cNvSpPr txBox="1"/>
          <p:nvPr/>
        </p:nvSpPr>
        <p:spPr>
          <a:xfrm>
            <a:off x="1450594" y="4357649"/>
            <a:ext cx="6382385" cy="430530"/>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GB" sz="1800">
                <a:solidFill>
                  <a:srgbClr val="FF0000"/>
                </a:solidFill>
                <a:latin typeface="Times New Roman"/>
                <a:ea typeface="Times New Roman"/>
                <a:cs typeface="Times New Roman"/>
                <a:sym typeface="Times New Roman"/>
              </a:rPr>
              <a:t>Adjusting the next and previous pointers of the nodes b/w which  the new node accordingly</a:t>
            </a:r>
            <a:endParaRPr sz="1800">
              <a:latin typeface="Times New Roman"/>
              <a:ea typeface="Times New Roman"/>
              <a:cs typeface="Times New Roman"/>
              <a:sym typeface="Times New Roman"/>
            </a:endParaRPr>
          </a:p>
        </p:txBody>
      </p:sp>
      <p:sp>
        <p:nvSpPr>
          <p:cNvPr id="465" name="Google Shape;465;p41"/>
          <p:cNvSpPr txBox="1"/>
          <p:nvPr>
            <p:ph type="title"/>
          </p:nvPr>
        </p:nvSpPr>
        <p:spPr>
          <a:xfrm>
            <a:off x="292100" y="305900"/>
            <a:ext cx="8135700" cy="534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4500"/>
              <a:t>Inserting after a node</a:t>
            </a:r>
            <a:endParaRPr sz="4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69" name="Shape 469"/>
        <p:cNvGrpSpPr/>
        <p:nvPr/>
      </p:nvGrpSpPr>
      <p:grpSpPr>
        <a:xfrm>
          <a:off x="0" y="0"/>
          <a:ext cx="0" cy="0"/>
          <a:chOff x="0" y="0"/>
          <a:chExt cx="0" cy="0"/>
        </a:xfrm>
      </p:grpSpPr>
      <p:grpSp>
        <p:nvGrpSpPr>
          <p:cNvPr id="470" name="Google Shape;470;p42"/>
          <p:cNvGrpSpPr/>
          <p:nvPr/>
        </p:nvGrpSpPr>
        <p:grpSpPr>
          <a:xfrm>
            <a:off x="0" y="0"/>
            <a:ext cx="9144000" cy="5143500"/>
            <a:chOff x="0" y="0"/>
            <a:chExt cx="9144000" cy="6858000"/>
          </a:xfrm>
        </p:grpSpPr>
        <p:sp>
          <p:nvSpPr>
            <p:cNvPr id="471" name="Google Shape;471;p42"/>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2" name="Google Shape;472;p42"/>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3" name="Google Shape;473;p42"/>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74" name="Google Shape;474;p42"/>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5" name="Google Shape;475;p42"/>
          <p:cNvSpPr txBox="1"/>
          <p:nvPr/>
        </p:nvSpPr>
        <p:spPr>
          <a:xfrm>
            <a:off x="535950" y="766750"/>
            <a:ext cx="8065500" cy="41166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void insert_after(int c,node* p)</a:t>
            </a:r>
            <a:endParaRPr sz="22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35687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temp=start;</a:t>
            </a:r>
            <a:endParaRPr sz="2200">
              <a:latin typeface="Times New Roman"/>
              <a:ea typeface="Times New Roman"/>
              <a:cs typeface="Times New Roman"/>
              <a:sym typeface="Times New Roman"/>
            </a:endParaRPr>
          </a:p>
          <a:p>
            <a:pPr indent="0" lvl="0" marL="35814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for(int i=1;i&lt;c-1;i++)</a:t>
            </a:r>
            <a:endParaRPr sz="2200">
              <a:latin typeface="Times New Roman"/>
              <a:ea typeface="Times New Roman"/>
              <a:cs typeface="Times New Roman"/>
              <a:sym typeface="Times New Roman"/>
            </a:endParaRPr>
          </a:p>
          <a:p>
            <a:pPr indent="0" lvl="0" marL="360045" marR="0" rtl="0" algn="l">
              <a:lnSpc>
                <a:spcPct val="100000"/>
              </a:lnSpc>
              <a:spcBef>
                <a:spcPts val="5"/>
              </a:spcBef>
              <a:spcAft>
                <a:spcPts val="0"/>
              </a:spcAft>
              <a:buNone/>
            </a:pPr>
            <a:r>
              <a:rPr lang="en-GB" sz="2200">
                <a:solidFill>
                  <a:srgbClr val="0A5294"/>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35687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temp=temp-&gt;next;</a:t>
            </a:r>
            <a:endParaRPr sz="2200">
              <a:latin typeface="Times New Roman"/>
              <a:ea typeface="Times New Roman"/>
              <a:cs typeface="Times New Roman"/>
              <a:sym typeface="Times New Roman"/>
            </a:endParaRPr>
          </a:p>
          <a:p>
            <a:pPr indent="0" lvl="0" marL="360045"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1904" lvl="0" marL="356870" marR="780415"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p-&gt;next=temp-&gt;next;  </a:t>
            </a:r>
            <a:endParaRPr sz="2200">
              <a:solidFill>
                <a:srgbClr val="0A5294"/>
              </a:solidFill>
              <a:latin typeface="Times New Roman"/>
              <a:ea typeface="Times New Roman"/>
              <a:cs typeface="Times New Roman"/>
              <a:sym typeface="Times New Roman"/>
            </a:endParaRPr>
          </a:p>
          <a:p>
            <a:pPr indent="-1904" lvl="0" marL="356870" marR="780415"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temp-&gt;next-&gt;previous=p;  </a:t>
            </a:r>
            <a:endParaRPr sz="2200">
              <a:solidFill>
                <a:srgbClr val="0A5294"/>
              </a:solidFill>
              <a:latin typeface="Times New Roman"/>
              <a:ea typeface="Times New Roman"/>
              <a:cs typeface="Times New Roman"/>
              <a:sym typeface="Times New Roman"/>
            </a:endParaRPr>
          </a:p>
          <a:p>
            <a:pPr indent="-1904" lvl="0" marL="356870" marR="780415"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temp-&gt;next=p;</a:t>
            </a:r>
            <a:endParaRPr sz="2200">
              <a:latin typeface="Times New Roman"/>
              <a:ea typeface="Times New Roman"/>
              <a:cs typeface="Times New Roman"/>
              <a:sym typeface="Times New Roman"/>
            </a:endParaRPr>
          </a:p>
          <a:p>
            <a:pPr indent="1270" lvl="0" marL="353695" marR="508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p-&gt;previous=temp;  </a:t>
            </a:r>
            <a:endParaRPr sz="2200">
              <a:solidFill>
                <a:srgbClr val="0A5294"/>
              </a:solidFill>
              <a:latin typeface="Times New Roman"/>
              <a:ea typeface="Times New Roman"/>
              <a:cs typeface="Times New Roman"/>
              <a:sym typeface="Times New Roman"/>
            </a:endParaRPr>
          </a:p>
          <a:p>
            <a:pPr indent="1270" lvl="0" marL="353695" marR="508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cout&lt;&lt;"\nInserted successfully";</a:t>
            </a:r>
            <a:endParaRPr sz="22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79" name="Shape 479"/>
        <p:cNvGrpSpPr/>
        <p:nvPr/>
      </p:nvGrpSpPr>
      <p:grpSpPr>
        <a:xfrm>
          <a:off x="0" y="0"/>
          <a:ext cx="0" cy="0"/>
          <a:chOff x="0" y="0"/>
          <a:chExt cx="0" cy="0"/>
        </a:xfrm>
      </p:grpSpPr>
      <p:grpSp>
        <p:nvGrpSpPr>
          <p:cNvPr id="480" name="Google Shape;480;p43"/>
          <p:cNvGrpSpPr/>
          <p:nvPr/>
        </p:nvGrpSpPr>
        <p:grpSpPr>
          <a:xfrm>
            <a:off x="0" y="0"/>
            <a:ext cx="9144000" cy="5143500"/>
            <a:chOff x="0" y="0"/>
            <a:chExt cx="9144000" cy="6858000"/>
          </a:xfrm>
        </p:grpSpPr>
        <p:sp>
          <p:nvSpPr>
            <p:cNvPr id="481" name="Google Shape;481;p4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2" name="Google Shape;482;p43"/>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3" name="Google Shape;483;p43"/>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84" name="Google Shape;484;p43"/>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5" name="Google Shape;485;p43"/>
          <p:cNvSpPr txBox="1"/>
          <p:nvPr>
            <p:ph type="title"/>
          </p:nvPr>
        </p:nvSpPr>
        <p:spPr>
          <a:xfrm>
            <a:off x="596900" y="420200"/>
            <a:ext cx="7626000" cy="534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4500"/>
              <a:t>Deleting a node</a:t>
            </a:r>
            <a:endParaRPr sz="4500"/>
          </a:p>
        </p:txBody>
      </p:sp>
      <p:grpSp>
        <p:nvGrpSpPr>
          <p:cNvPr id="486" name="Google Shape;486;p43"/>
          <p:cNvGrpSpPr/>
          <p:nvPr/>
        </p:nvGrpSpPr>
        <p:grpSpPr>
          <a:xfrm>
            <a:off x="1383157" y="2520696"/>
            <a:ext cx="6839585" cy="908304"/>
            <a:chOff x="1383157" y="3360928"/>
            <a:chExt cx="6839585" cy="1211072"/>
          </a:xfrm>
        </p:grpSpPr>
        <p:sp>
          <p:nvSpPr>
            <p:cNvPr id="487" name="Google Shape;487;p43"/>
            <p:cNvSpPr/>
            <p:nvPr/>
          </p:nvSpPr>
          <p:spPr>
            <a:xfrm>
              <a:off x="1383157" y="3360928"/>
              <a:ext cx="480695" cy="411480"/>
            </a:xfrm>
            <a:custGeom>
              <a:rect b="b" l="l" r="r" t="t"/>
              <a:pathLst>
                <a:path extrusionOk="0" h="411479" w="480694">
                  <a:moveTo>
                    <a:pt x="405669" y="366415"/>
                  </a:moveTo>
                  <a:lnTo>
                    <a:pt x="387223" y="388112"/>
                  </a:lnTo>
                  <a:lnTo>
                    <a:pt x="480313" y="410972"/>
                  </a:lnTo>
                  <a:lnTo>
                    <a:pt x="465255" y="375666"/>
                  </a:lnTo>
                  <a:lnTo>
                    <a:pt x="416560" y="375666"/>
                  </a:lnTo>
                  <a:lnTo>
                    <a:pt x="405669" y="366415"/>
                  </a:lnTo>
                  <a:close/>
                </a:path>
                <a:path extrusionOk="0" h="411479" w="480694">
                  <a:moveTo>
                    <a:pt x="424227" y="344587"/>
                  </a:moveTo>
                  <a:lnTo>
                    <a:pt x="405669" y="366415"/>
                  </a:lnTo>
                  <a:lnTo>
                    <a:pt x="416560" y="375666"/>
                  </a:lnTo>
                  <a:lnTo>
                    <a:pt x="435101" y="353822"/>
                  </a:lnTo>
                  <a:lnTo>
                    <a:pt x="424227" y="344587"/>
                  </a:lnTo>
                  <a:close/>
                </a:path>
                <a:path extrusionOk="0" h="411479" w="480694">
                  <a:moveTo>
                    <a:pt x="442722" y="322834"/>
                  </a:moveTo>
                  <a:lnTo>
                    <a:pt x="424227" y="344587"/>
                  </a:lnTo>
                  <a:lnTo>
                    <a:pt x="435101" y="353822"/>
                  </a:lnTo>
                  <a:lnTo>
                    <a:pt x="416560" y="375666"/>
                  </a:lnTo>
                  <a:lnTo>
                    <a:pt x="465255" y="375666"/>
                  </a:lnTo>
                  <a:lnTo>
                    <a:pt x="442722" y="322834"/>
                  </a:lnTo>
                  <a:close/>
                </a:path>
                <a:path extrusionOk="0" h="411479" w="480694">
                  <a:moveTo>
                    <a:pt x="18415" y="0"/>
                  </a:moveTo>
                  <a:lnTo>
                    <a:pt x="0" y="21844"/>
                  </a:lnTo>
                  <a:lnTo>
                    <a:pt x="405669" y="366415"/>
                  </a:lnTo>
                  <a:lnTo>
                    <a:pt x="424227" y="344587"/>
                  </a:lnTo>
                  <a:lnTo>
                    <a:pt x="1841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8" name="Google Shape;488;p43"/>
            <p:cNvSpPr/>
            <p:nvPr/>
          </p:nvSpPr>
          <p:spPr>
            <a:xfrm>
              <a:off x="1905000" y="3771900"/>
              <a:ext cx="457200" cy="400050"/>
            </a:xfrm>
            <a:custGeom>
              <a:rect b="b" l="l" r="r" t="t"/>
              <a:pathLst>
                <a:path extrusionOk="0" h="400050" w="457200">
                  <a:moveTo>
                    <a:pt x="0" y="400050"/>
                  </a:moveTo>
                  <a:lnTo>
                    <a:pt x="457200" y="400050"/>
                  </a:lnTo>
                  <a:lnTo>
                    <a:pt x="457200" y="0"/>
                  </a:lnTo>
                  <a:lnTo>
                    <a:pt x="0" y="0"/>
                  </a:lnTo>
                  <a:lnTo>
                    <a:pt x="0" y="400050"/>
                  </a:lnTo>
                  <a:close/>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9" name="Google Shape;489;p43"/>
            <p:cNvSpPr/>
            <p:nvPr/>
          </p:nvSpPr>
          <p:spPr>
            <a:xfrm>
              <a:off x="2047875" y="3829050"/>
              <a:ext cx="171450" cy="152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0" name="Google Shape;490;p43"/>
            <p:cNvSpPr/>
            <p:nvPr/>
          </p:nvSpPr>
          <p:spPr>
            <a:xfrm>
              <a:off x="2133600" y="3841750"/>
              <a:ext cx="685800" cy="127000"/>
            </a:xfrm>
            <a:custGeom>
              <a:rect b="b" l="l" r="r" t="t"/>
              <a:pathLst>
                <a:path extrusionOk="0" h="127000" w="685800">
                  <a:moveTo>
                    <a:pt x="558800" y="0"/>
                  </a:moveTo>
                  <a:lnTo>
                    <a:pt x="558800" y="127000"/>
                  </a:lnTo>
                  <a:lnTo>
                    <a:pt x="666750" y="73025"/>
                  </a:lnTo>
                  <a:lnTo>
                    <a:pt x="571500" y="73025"/>
                  </a:lnTo>
                  <a:lnTo>
                    <a:pt x="571500" y="53975"/>
                  </a:lnTo>
                  <a:lnTo>
                    <a:pt x="666750" y="53975"/>
                  </a:lnTo>
                  <a:lnTo>
                    <a:pt x="558800" y="0"/>
                  </a:lnTo>
                  <a:close/>
                </a:path>
                <a:path extrusionOk="0" h="127000" w="685800">
                  <a:moveTo>
                    <a:pt x="558800" y="53975"/>
                  </a:moveTo>
                  <a:lnTo>
                    <a:pt x="0" y="53975"/>
                  </a:lnTo>
                  <a:lnTo>
                    <a:pt x="0" y="73025"/>
                  </a:lnTo>
                  <a:lnTo>
                    <a:pt x="558800" y="73025"/>
                  </a:lnTo>
                  <a:lnTo>
                    <a:pt x="558800" y="53975"/>
                  </a:lnTo>
                  <a:close/>
                </a:path>
                <a:path extrusionOk="0" h="127000" w="685800">
                  <a:moveTo>
                    <a:pt x="666750" y="53975"/>
                  </a:moveTo>
                  <a:lnTo>
                    <a:pt x="571500" y="53975"/>
                  </a:lnTo>
                  <a:lnTo>
                    <a:pt x="571500" y="73025"/>
                  </a:lnTo>
                  <a:lnTo>
                    <a:pt x="666750" y="73025"/>
                  </a:lnTo>
                  <a:lnTo>
                    <a:pt x="685800" y="63500"/>
                  </a:lnTo>
                  <a:lnTo>
                    <a:pt x="666750" y="539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1" name="Google Shape;491;p43"/>
            <p:cNvSpPr/>
            <p:nvPr/>
          </p:nvSpPr>
          <p:spPr>
            <a:xfrm>
              <a:off x="1905000" y="4171950"/>
              <a:ext cx="457200" cy="400050"/>
            </a:xfrm>
            <a:custGeom>
              <a:rect b="b" l="l" r="r" t="t"/>
              <a:pathLst>
                <a:path extrusionOk="0" h="400050" w="457200">
                  <a:moveTo>
                    <a:pt x="0" y="400050"/>
                  </a:moveTo>
                  <a:lnTo>
                    <a:pt x="457200" y="400050"/>
                  </a:lnTo>
                  <a:lnTo>
                    <a:pt x="457200" y="0"/>
                  </a:lnTo>
                  <a:lnTo>
                    <a:pt x="0" y="0"/>
                  </a:lnTo>
                  <a:lnTo>
                    <a:pt x="0" y="400050"/>
                  </a:lnTo>
                  <a:close/>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2" name="Google Shape;492;p43"/>
            <p:cNvSpPr/>
            <p:nvPr/>
          </p:nvSpPr>
          <p:spPr>
            <a:xfrm>
              <a:off x="2047875" y="4295775"/>
              <a:ext cx="171450" cy="1524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3" name="Google Shape;493;p43"/>
            <p:cNvSpPr/>
            <p:nvPr/>
          </p:nvSpPr>
          <p:spPr>
            <a:xfrm>
              <a:off x="2133600" y="4371975"/>
              <a:ext cx="3200400" cy="0"/>
            </a:xfrm>
            <a:custGeom>
              <a:rect b="b" l="l" r="r" t="t"/>
              <a:pathLst>
                <a:path extrusionOk="0" h="120000" w="3200400">
                  <a:moveTo>
                    <a:pt x="0" y="0"/>
                  </a:moveTo>
                  <a:lnTo>
                    <a:pt x="3200400" y="0"/>
                  </a:lnTo>
                </a:path>
              </a:pathLst>
            </a:custGeom>
            <a:noFill/>
            <a:ln cap="flat" cmpd="sng" w="19050">
              <a:solidFill>
                <a:srgbClr val="009D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4" name="Google Shape;494;p43"/>
            <p:cNvSpPr/>
            <p:nvPr/>
          </p:nvSpPr>
          <p:spPr>
            <a:xfrm>
              <a:off x="2819400" y="3771900"/>
              <a:ext cx="1371600" cy="400050"/>
            </a:xfrm>
            <a:custGeom>
              <a:rect b="b" l="l" r="r" t="t"/>
              <a:pathLst>
                <a:path extrusionOk="0" h="400050" w="1371600">
                  <a:moveTo>
                    <a:pt x="0" y="400050"/>
                  </a:moveTo>
                  <a:lnTo>
                    <a:pt x="457200" y="400050"/>
                  </a:lnTo>
                  <a:lnTo>
                    <a:pt x="457200" y="0"/>
                  </a:lnTo>
                  <a:lnTo>
                    <a:pt x="0" y="0"/>
                  </a:lnTo>
                  <a:lnTo>
                    <a:pt x="0" y="400050"/>
                  </a:lnTo>
                  <a:close/>
                </a:path>
                <a:path extrusionOk="0" h="400050" w="1371600">
                  <a:moveTo>
                    <a:pt x="914400" y="400050"/>
                  </a:moveTo>
                  <a:lnTo>
                    <a:pt x="1371600" y="400050"/>
                  </a:lnTo>
                  <a:lnTo>
                    <a:pt x="1371600" y="0"/>
                  </a:lnTo>
                  <a:lnTo>
                    <a:pt x="914400" y="0"/>
                  </a:lnTo>
                  <a:lnTo>
                    <a:pt x="914400" y="400050"/>
                  </a:lnTo>
                  <a:close/>
                </a:path>
                <a:path extrusionOk="0" h="400050" w="1371600">
                  <a:moveTo>
                    <a:pt x="457200" y="400050"/>
                  </a:moveTo>
                  <a:lnTo>
                    <a:pt x="914400" y="400050"/>
                  </a:lnTo>
                  <a:lnTo>
                    <a:pt x="914400" y="0"/>
                  </a:lnTo>
                  <a:lnTo>
                    <a:pt x="457200" y="0"/>
                  </a:lnTo>
                  <a:lnTo>
                    <a:pt x="457200" y="400050"/>
                  </a:lnTo>
                  <a:close/>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5" name="Google Shape;495;p43"/>
            <p:cNvSpPr/>
            <p:nvPr/>
          </p:nvSpPr>
          <p:spPr>
            <a:xfrm>
              <a:off x="3876675" y="3829050"/>
              <a:ext cx="171450" cy="152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6" name="Google Shape;496;p43"/>
            <p:cNvSpPr/>
            <p:nvPr/>
          </p:nvSpPr>
          <p:spPr>
            <a:xfrm>
              <a:off x="3962400" y="3841750"/>
              <a:ext cx="685800" cy="127000"/>
            </a:xfrm>
            <a:custGeom>
              <a:rect b="b" l="l" r="r" t="t"/>
              <a:pathLst>
                <a:path extrusionOk="0" h="127000" w="685800">
                  <a:moveTo>
                    <a:pt x="558800" y="0"/>
                  </a:moveTo>
                  <a:lnTo>
                    <a:pt x="558800" y="127000"/>
                  </a:lnTo>
                  <a:lnTo>
                    <a:pt x="666750" y="73025"/>
                  </a:lnTo>
                  <a:lnTo>
                    <a:pt x="571500" y="73025"/>
                  </a:lnTo>
                  <a:lnTo>
                    <a:pt x="571500" y="53975"/>
                  </a:lnTo>
                  <a:lnTo>
                    <a:pt x="666750" y="53975"/>
                  </a:lnTo>
                  <a:lnTo>
                    <a:pt x="558800" y="0"/>
                  </a:lnTo>
                  <a:close/>
                </a:path>
                <a:path extrusionOk="0" h="127000" w="685800">
                  <a:moveTo>
                    <a:pt x="558800" y="53975"/>
                  </a:moveTo>
                  <a:lnTo>
                    <a:pt x="0" y="53975"/>
                  </a:lnTo>
                  <a:lnTo>
                    <a:pt x="0" y="73025"/>
                  </a:lnTo>
                  <a:lnTo>
                    <a:pt x="558800" y="73025"/>
                  </a:lnTo>
                  <a:lnTo>
                    <a:pt x="558800" y="53975"/>
                  </a:lnTo>
                  <a:close/>
                </a:path>
                <a:path extrusionOk="0" h="127000" w="685800">
                  <a:moveTo>
                    <a:pt x="666750" y="53975"/>
                  </a:moveTo>
                  <a:lnTo>
                    <a:pt x="571500" y="53975"/>
                  </a:lnTo>
                  <a:lnTo>
                    <a:pt x="571500" y="73025"/>
                  </a:lnTo>
                  <a:lnTo>
                    <a:pt x="666750" y="73025"/>
                  </a:lnTo>
                  <a:lnTo>
                    <a:pt x="685800" y="63500"/>
                  </a:lnTo>
                  <a:lnTo>
                    <a:pt x="666750" y="539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7" name="Google Shape;497;p43"/>
            <p:cNvSpPr/>
            <p:nvPr/>
          </p:nvSpPr>
          <p:spPr>
            <a:xfrm>
              <a:off x="2962275" y="3962400"/>
              <a:ext cx="171450" cy="1524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8" name="Google Shape;498;p43"/>
            <p:cNvSpPr/>
            <p:nvPr/>
          </p:nvSpPr>
          <p:spPr>
            <a:xfrm>
              <a:off x="4648200" y="3771900"/>
              <a:ext cx="1371600" cy="400050"/>
            </a:xfrm>
            <a:custGeom>
              <a:rect b="b" l="l" r="r" t="t"/>
              <a:pathLst>
                <a:path extrusionOk="0" h="400050" w="1371600">
                  <a:moveTo>
                    <a:pt x="0" y="400050"/>
                  </a:moveTo>
                  <a:lnTo>
                    <a:pt x="457200" y="400050"/>
                  </a:lnTo>
                  <a:lnTo>
                    <a:pt x="457200" y="0"/>
                  </a:lnTo>
                  <a:lnTo>
                    <a:pt x="0" y="0"/>
                  </a:lnTo>
                  <a:lnTo>
                    <a:pt x="0" y="400050"/>
                  </a:lnTo>
                  <a:close/>
                </a:path>
                <a:path extrusionOk="0" h="400050" w="1371600">
                  <a:moveTo>
                    <a:pt x="914400" y="400050"/>
                  </a:moveTo>
                  <a:lnTo>
                    <a:pt x="1371600" y="400050"/>
                  </a:lnTo>
                  <a:lnTo>
                    <a:pt x="1371600" y="0"/>
                  </a:lnTo>
                  <a:lnTo>
                    <a:pt x="914400" y="0"/>
                  </a:lnTo>
                  <a:lnTo>
                    <a:pt x="914400" y="400050"/>
                  </a:lnTo>
                  <a:close/>
                </a:path>
                <a:path extrusionOk="0" h="400050" w="1371600">
                  <a:moveTo>
                    <a:pt x="457200" y="400050"/>
                  </a:moveTo>
                  <a:lnTo>
                    <a:pt x="914400" y="400050"/>
                  </a:lnTo>
                  <a:lnTo>
                    <a:pt x="914400" y="0"/>
                  </a:lnTo>
                  <a:lnTo>
                    <a:pt x="457200" y="0"/>
                  </a:lnTo>
                  <a:lnTo>
                    <a:pt x="457200" y="400050"/>
                  </a:lnTo>
                  <a:close/>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9" name="Google Shape;499;p43"/>
            <p:cNvSpPr/>
            <p:nvPr/>
          </p:nvSpPr>
          <p:spPr>
            <a:xfrm>
              <a:off x="5705475" y="3829050"/>
              <a:ext cx="171450" cy="152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0" name="Google Shape;500;p43"/>
            <p:cNvSpPr/>
            <p:nvPr/>
          </p:nvSpPr>
          <p:spPr>
            <a:xfrm>
              <a:off x="4791075" y="3962400"/>
              <a:ext cx="171450" cy="1524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1" name="Google Shape;501;p43"/>
            <p:cNvSpPr/>
            <p:nvPr/>
          </p:nvSpPr>
          <p:spPr>
            <a:xfrm>
              <a:off x="5791200" y="3841750"/>
              <a:ext cx="685800" cy="127000"/>
            </a:xfrm>
            <a:custGeom>
              <a:rect b="b" l="l" r="r" t="t"/>
              <a:pathLst>
                <a:path extrusionOk="0" h="127000" w="685800">
                  <a:moveTo>
                    <a:pt x="558800" y="0"/>
                  </a:moveTo>
                  <a:lnTo>
                    <a:pt x="558800" y="127000"/>
                  </a:lnTo>
                  <a:lnTo>
                    <a:pt x="666750" y="73025"/>
                  </a:lnTo>
                  <a:lnTo>
                    <a:pt x="571500" y="73025"/>
                  </a:lnTo>
                  <a:lnTo>
                    <a:pt x="571500" y="53975"/>
                  </a:lnTo>
                  <a:lnTo>
                    <a:pt x="666750" y="53975"/>
                  </a:lnTo>
                  <a:lnTo>
                    <a:pt x="558800" y="0"/>
                  </a:lnTo>
                  <a:close/>
                </a:path>
                <a:path extrusionOk="0" h="127000" w="685800">
                  <a:moveTo>
                    <a:pt x="558800" y="53975"/>
                  </a:moveTo>
                  <a:lnTo>
                    <a:pt x="0" y="53975"/>
                  </a:lnTo>
                  <a:lnTo>
                    <a:pt x="0" y="73025"/>
                  </a:lnTo>
                  <a:lnTo>
                    <a:pt x="558800" y="73025"/>
                  </a:lnTo>
                  <a:lnTo>
                    <a:pt x="558800" y="53975"/>
                  </a:lnTo>
                  <a:close/>
                </a:path>
                <a:path extrusionOk="0" h="127000" w="685800">
                  <a:moveTo>
                    <a:pt x="666750" y="53975"/>
                  </a:moveTo>
                  <a:lnTo>
                    <a:pt x="571500" y="53975"/>
                  </a:lnTo>
                  <a:lnTo>
                    <a:pt x="571500" y="73025"/>
                  </a:lnTo>
                  <a:lnTo>
                    <a:pt x="666750" y="73025"/>
                  </a:lnTo>
                  <a:lnTo>
                    <a:pt x="685800" y="63500"/>
                  </a:lnTo>
                  <a:lnTo>
                    <a:pt x="666750" y="539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2" name="Google Shape;502;p43"/>
            <p:cNvSpPr/>
            <p:nvPr/>
          </p:nvSpPr>
          <p:spPr>
            <a:xfrm>
              <a:off x="4191000" y="3974846"/>
              <a:ext cx="685800" cy="127000"/>
            </a:xfrm>
            <a:custGeom>
              <a:rect b="b" l="l" r="r" t="t"/>
              <a:pathLst>
                <a:path extrusionOk="0" h="127000" w="685800">
                  <a:moveTo>
                    <a:pt x="126873" y="0"/>
                  </a:moveTo>
                  <a:lnTo>
                    <a:pt x="0" y="63753"/>
                  </a:lnTo>
                  <a:lnTo>
                    <a:pt x="127126" y="126999"/>
                  </a:lnTo>
                  <a:lnTo>
                    <a:pt x="127019" y="73024"/>
                  </a:lnTo>
                  <a:lnTo>
                    <a:pt x="114300" y="73024"/>
                  </a:lnTo>
                  <a:lnTo>
                    <a:pt x="114300" y="53974"/>
                  </a:lnTo>
                  <a:lnTo>
                    <a:pt x="126980" y="53949"/>
                  </a:lnTo>
                  <a:lnTo>
                    <a:pt x="126873" y="0"/>
                  </a:lnTo>
                  <a:close/>
                </a:path>
                <a:path extrusionOk="0" h="127000" w="685800">
                  <a:moveTo>
                    <a:pt x="126980" y="53949"/>
                  </a:moveTo>
                  <a:lnTo>
                    <a:pt x="114300" y="53974"/>
                  </a:lnTo>
                  <a:lnTo>
                    <a:pt x="114300" y="73024"/>
                  </a:lnTo>
                  <a:lnTo>
                    <a:pt x="127018" y="72999"/>
                  </a:lnTo>
                  <a:lnTo>
                    <a:pt x="126980" y="53949"/>
                  </a:lnTo>
                  <a:close/>
                </a:path>
                <a:path extrusionOk="0" h="127000" w="685800">
                  <a:moveTo>
                    <a:pt x="127018" y="72999"/>
                  </a:moveTo>
                  <a:lnTo>
                    <a:pt x="114300" y="73024"/>
                  </a:lnTo>
                  <a:lnTo>
                    <a:pt x="127019" y="73024"/>
                  </a:lnTo>
                  <a:close/>
                </a:path>
                <a:path extrusionOk="0" h="127000" w="685800">
                  <a:moveTo>
                    <a:pt x="685800" y="52831"/>
                  </a:moveTo>
                  <a:lnTo>
                    <a:pt x="126980" y="53949"/>
                  </a:lnTo>
                  <a:lnTo>
                    <a:pt x="127018" y="72999"/>
                  </a:lnTo>
                  <a:lnTo>
                    <a:pt x="685800" y="71881"/>
                  </a:lnTo>
                  <a:lnTo>
                    <a:pt x="685800" y="52831"/>
                  </a:lnTo>
                  <a:close/>
                </a:path>
              </a:pathLst>
            </a:custGeom>
            <a:solidFill>
              <a:srgbClr val="009D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3" name="Google Shape;503;p43"/>
            <p:cNvSpPr/>
            <p:nvPr/>
          </p:nvSpPr>
          <p:spPr>
            <a:xfrm>
              <a:off x="6477000" y="3771900"/>
              <a:ext cx="1371600" cy="400050"/>
            </a:xfrm>
            <a:custGeom>
              <a:rect b="b" l="l" r="r" t="t"/>
              <a:pathLst>
                <a:path extrusionOk="0" h="400050" w="1371600">
                  <a:moveTo>
                    <a:pt x="0" y="400050"/>
                  </a:moveTo>
                  <a:lnTo>
                    <a:pt x="457200" y="400050"/>
                  </a:lnTo>
                  <a:lnTo>
                    <a:pt x="457200" y="0"/>
                  </a:lnTo>
                  <a:lnTo>
                    <a:pt x="0" y="0"/>
                  </a:lnTo>
                  <a:lnTo>
                    <a:pt x="0" y="400050"/>
                  </a:lnTo>
                  <a:close/>
                </a:path>
                <a:path extrusionOk="0" h="400050" w="1371600">
                  <a:moveTo>
                    <a:pt x="914400" y="400050"/>
                  </a:moveTo>
                  <a:lnTo>
                    <a:pt x="1371600" y="400050"/>
                  </a:lnTo>
                  <a:lnTo>
                    <a:pt x="1371600" y="0"/>
                  </a:lnTo>
                  <a:lnTo>
                    <a:pt x="914400" y="0"/>
                  </a:lnTo>
                  <a:lnTo>
                    <a:pt x="914400" y="400050"/>
                  </a:lnTo>
                  <a:close/>
                </a:path>
                <a:path extrusionOk="0" h="400050" w="1371600">
                  <a:moveTo>
                    <a:pt x="457200" y="400050"/>
                  </a:moveTo>
                  <a:lnTo>
                    <a:pt x="914400" y="400050"/>
                  </a:lnTo>
                  <a:lnTo>
                    <a:pt x="914400" y="0"/>
                  </a:lnTo>
                  <a:lnTo>
                    <a:pt x="457200" y="0"/>
                  </a:lnTo>
                  <a:lnTo>
                    <a:pt x="457200" y="400050"/>
                  </a:lnTo>
                  <a:close/>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4" name="Google Shape;504;p43"/>
            <p:cNvSpPr/>
            <p:nvPr/>
          </p:nvSpPr>
          <p:spPr>
            <a:xfrm>
              <a:off x="6619875" y="3962400"/>
              <a:ext cx="171450" cy="1524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5" name="Google Shape;505;p43"/>
            <p:cNvSpPr/>
            <p:nvPr/>
          </p:nvSpPr>
          <p:spPr>
            <a:xfrm>
              <a:off x="6019800" y="3974846"/>
              <a:ext cx="685800" cy="127000"/>
            </a:xfrm>
            <a:custGeom>
              <a:rect b="b" l="l" r="r" t="t"/>
              <a:pathLst>
                <a:path extrusionOk="0" h="127000" w="685800">
                  <a:moveTo>
                    <a:pt x="126873" y="0"/>
                  </a:moveTo>
                  <a:lnTo>
                    <a:pt x="0" y="63753"/>
                  </a:lnTo>
                  <a:lnTo>
                    <a:pt x="127126" y="126999"/>
                  </a:lnTo>
                  <a:lnTo>
                    <a:pt x="127019" y="73024"/>
                  </a:lnTo>
                  <a:lnTo>
                    <a:pt x="114300" y="73024"/>
                  </a:lnTo>
                  <a:lnTo>
                    <a:pt x="114300" y="53974"/>
                  </a:lnTo>
                  <a:lnTo>
                    <a:pt x="126980" y="53949"/>
                  </a:lnTo>
                  <a:lnTo>
                    <a:pt x="126873" y="0"/>
                  </a:lnTo>
                  <a:close/>
                </a:path>
                <a:path extrusionOk="0" h="127000" w="685800">
                  <a:moveTo>
                    <a:pt x="126980" y="53949"/>
                  </a:moveTo>
                  <a:lnTo>
                    <a:pt x="114300" y="53974"/>
                  </a:lnTo>
                  <a:lnTo>
                    <a:pt x="114300" y="73024"/>
                  </a:lnTo>
                  <a:lnTo>
                    <a:pt x="127018" y="72999"/>
                  </a:lnTo>
                  <a:lnTo>
                    <a:pt x="126980" y="53949"/>
                  </a:lnTo>
                  <a:close/>
                </a:path>
                <a:path extrusionOk="0" h="127000" w="685800">
                  <a:moveTo>
                    <a:pt x="127018" y="72999"/>
                  </a:moveTo>
                  <a:lnTo>
                    <a:pt x="114300" y="73024"/>
                  </a:lnTo>
                  <a:lnTo>
                    <a:pt x="127019" y="73024"/>
                  </a:lnTo>
                  <a:close/>
                </a:path>
                <a:path extrusionOk="0" h="127000" w="685800">
                  <a:moveTo>
                    <a:pt x="685800" y="52831"/>
                  </a:moveTo>
                  <a:lnTo>
                    <a:pt x="126980" y="53949"/>
                  </a:lnTo>
                  <a:lnTo>
                    <a:pt x="127018" y="72999"/>
                  </a:lnTo>
                  <a:lnTo>
                    <a:pt x="685800" y="71881"/>
                  </a:lnTo>
                  <a:lnTo>
                    <a:pt x="685800" y="52831"/>
                  </a:lnTo>
                  <a:close/>
                </a:path>
              </a:pathLst>
            </a:custGeom>
            <a:solidFill>
              <a:srgbClr val="009D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6" name="Google Shape;506;p43"/>
            <p:cNvSpPr/>
            <p:nvPr/>
          </p:nvSpPr>
          <p:spPr>
            <a:xfrm>
              <a:off x="7534275" y="3829050"/>
              <a:ext cx="171450" cy="152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7" name="Google Shape;507;p43"/>
            <p:cNvSpPr/>
            <p:nvPr/>
          </p:nvSpPr>
          <p:spPr>
            <a:xfrm>
              <a:off x="7863332" y="4000119"/>
              <a:ext cx="359410" cy="381635"/>
            </a:xfrm>
            <a:custGeom>
              <a:rect b="b" l="l" r="r" t="t"/>
              <a:pathLst>
                <a:path extrusionOk="0" h="381635" w="359409">
                  <a:moveTo>
                    <a:pt x="127644" y="53019"/>
                  </a:moveTo>
                  <a:lnTo>
                    <a:pt x="124069" y="71696"/>
                  </a:lnTo>
                  <a:lnTo>
                    <a:pt x="161671" y="78993"/>
                  </a:lnTo>
                  <a:lnTo>
                    <a:pt x="185420" y="84200"/>
                  </a:lnTo>
                  <a:lnTo>
                    <a:pt x="230504" y="95376"/>
                  </a:lnTo>
                  <a:lnTo>
                    <a:pt x="269621" y="107949"/>
                  </a:lnTo>
                  <a:lnTo>
                    <a:pt x="304419" y="125221"/>
                  </a:lnTo>
                  <a:lnTo>
                    <a:pt x="329184" y="155447"/>
                  </a:lnTo>
                  <a:lnTo>
                    <a:pt x="340106" y="201294"/>
                  </a:lnTo>
                  <a:lnTo>
                    <a:pt x="339978" y="213613"/>
                  </a:lnTo>
                  <a:lnTo>
                    <a:pt x="328295" y="260730"/>
                  </a:lnTo>
                  <a:lnTo>
                    <a:pt x="300482" y="297306"/>
                  </a:lnTo>
                  <a:lnTo>
                    <a:pt x="266065" y="316356"/>
                  </a:lnTo>
                  <a:lnTo>
                    <a:pt x="217932" y="330961"/>
                  </a:lnTo>
                  <a:lnTo>
                    <a:pt x="180086" y="338581"/>
                  </a:lnTo>
                  <a:lnTo>
                    <a:pt x="116332" y="347979"/>
                  </a:lnTo>
                  <a:lnTo>
                    <a:pt x="0" y="362457"/>
                  </a:lnTo>
                  <a:lnTo>
                    <a:pt x="2286" y="381253"/>
                  </a:lnTo>
                  <a:lnTo>
                    <a:pt x="140843" y="363854"/>
                  </a:lnTo>
                  <a:lnTo>
                    <a:pt x="183134" y="357377"/>
                  </a:lnTo>
                  <a:lnTo>
                    <a:pt x="221996" y="349503"/>
                  </a:lnTo>
                  <a:lnTo>
                    <a:pt x="272542" y="334390"/>
                  </a:lnTo>
                  <a:lnTo>
                    <a:pt x="311403" y="313054"/>
                  </a:lnTo>
                  <a:lnTo>
                    <a:pt x="338582" y="281939"/>
                  </a:lnTo>
                  <a:lnTo>
                    <a:pt x="354584" y="243331"/>
                  </a:lnTo>
                  <a:lnTo>
                    <a:pt x="359156" y="201548"/>
                  </a:lnTo>
                  <a:lnTo>
                    <a:pt x="358140" y="187705"/>
                  </a:lnTo>
                  <a:lnTo>
                    <a:pt x="346710" y="148081"/>
                  </a:lnTo>
                  <a:lnTo>
                    <a:pt x="322325" y="115061"/>
                  </a:lnTo>
                  <a:lnTo>
                    <a:pt x="285876" y="93852"/>
                  </a:lnTo>
                  <a:lnTo>
                    <a:pt x="235839" y="77088"/>
                  </a:lnTo>
                  <a:lnTo>
                    <a:pt x="189738" y="65531"/>
                  </a:lnTo>
                  <a:lnTo>
                    <a:pt x="141477" y="55625"/>
                  </a:lnTo>
                  <a:lnTo>
                    <a:pt x="127644" y="53019"/>
                  </a:lnTo>
                  <a:close/>
                </a:path>
                <a:path extrusionOk="0" h="381635" w="359409">
                  <a:moveTo>
                    <a:pt x="137795" y="0"/>
                  </a:moveTo>
                  <a:lnTo>
                    <a:pt x="1143" y="38480"/>
                  </a:lnTo>
                  <a:lnTo>
                    <a:pt x="113919" y="124713"/>
                  </a:lnTo>
                  <a:lnTo>
                    <a:pt x="124069" y="71696"/>
                  </a:lnTo>
                  <a:lnTo>
                    <a:pt x="111633" y="69341"/>
                  </a:lnTo>
                  <a:lnTo>
                    <a:pt x="115189" y="50672"/>
                  </a:lnTo>
                  <a:lnTo>
                    <a:pt x="128093" y="50672"/>
                  </a:lnTo>
                  <a:lnTo>
                    <a:pt x="137795" y="0"/>
                  </a:lnTo>
                  <a:close/>
                </a:path>
                <a:path extrusionOk="0" h="381635" w="359409">
                  <a:moveTo>
                    <a:pt x="115189" y="50672"/>
                  </a:moveTo>
                  <a:lnTo>
                    <a:pt x="111633" y="69341"/>
                  </a:lnTo>
                  <a:lnTo>
                    <a:pt x="124069" y="71696"/>
                  </a:lnTo>
                  <a:lnTo>
                    <a:pt x="127644" y="53019"/>
                  </a:lnTo>
                  <a:lnTo>
                    <a:pt x="115189" y="50672"/>
                  </a:lnTo>
                  <a:close/>
                </a:path>
                <a:path extrusionOk="0" h="381635" w="359409">
                  <a:moveTo>
                    <a:pt x="128093" y="50672"/>
                  </a:moveTo>
                  <a:lnTo>
                    <a:pt x="115189" y="50672"/>
                  </a:lnTo>
                  <a:lnTo>
                    <a:pt x="127644" y="53019"/>
                  </a:lnTo>
                  <a:lnTo>
                    <a:pt x="128093" y="50672"/>
                  </a:lnTo>
                  <a:close/>
                </a:path>
              </a:pathLst>
            </a:custGeom>
            <a:solidFill>
              <a:srgbClr val="009D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8" name="Google Shape;508;p43"/>
            <p:cNvSpPr/>
            <p:nvPr/>
          </p:nvSpPr>
          <p:spPr>
            <a:xfrm>
              <a:off x="5334000" y="4371975"/>
              <a:ext cx="2606675" cy="0"/>
            </a:xfrm>
            <a:custGeom>
              <a:rect b="b" l="l" r="r" t="t"/>
              <a:pathLst>
                <a:path extrusionOk="0" h="120000" w="2606675">
                  <a:moveTo>
                    <a:pt x="2606675" y="0"/>
                  </a:moveTo>
                  <a:lnTo>
                    <a:pt x="2301875" y="0"/>
                  </a:lnTo>
                </a:path>
                <a:path extrusionOk="0" h="120000" w="2606675">
                  <a:moveTo>
                    <a:pt x="0" y="0"/>
                  </a:moveTo>
                  <a:lnTo>
                    <a:pt x="2286000" y="0"/>
                  </a:lnTo>
                </a:path>
              </a:pathLst>
            </a:custGeom>
            <a:noFill/>
            <a:ln cap="flat" cmpd="sng" w="19050">
              <a:solidFill>
                <a:srgbClr val="009D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9" name="Google Shape;509;p43"/>
            <p:cNvSpPr/>
            <p:nvPr/>
          </p:nvSpPr>
          <p:spPr>
            <a:xfrm>
              <a:off x="3276600" y="3769118"/>
              <a:ext cx="457200" cy="403225"/>
            </a:xfrm>
            <a:custGeom>
              <a:rect b="b" l="l" r="r" t="t"/>
              <a:pathLst>
                <a:path extrusionOk="0" h="403225" w="457200">
                  <a:moveTo>
                    <a:pt x="0" y="402831"/>
                  </a:moveTo>
                  <a:lnTo>
                    <a:pt x="457200" y="402831"/>
                  </a:lnTo>
                  <a:lnTo>
                    <a:pt x="457200" y="0"/>
                  </a:lnTo>
                  <a:lnTo>
                    <a:pt x="0" y="0"/>
                  </a:lnTo>
                  <a:lnTo>
                    <a:pt x="0" y="402831"/>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10" name="Google Shape;510;p43"/>
          <p:cNvSpPr txBox="1"/>
          <p:nvPr/>
        </p:nvSpPr>
        <p:spPr>
          <a:xfrm>
            <a:off x="535950" y="1405425"/>
            <a:ext cx="7532400" cy="1063500"/>
          </a:xfrm>
          <a:prstGeom prst="rect">
            <a:avLst/>
          </a:prstGeom>
          <a:noFill/>
          <a:ln>
            <a:noFill/>
          </a:ln>
        </p:spPr>
        <p:txBody>
          <a:bodyPr anchorCtr="0" anchor="t" bIns="0" lIns="0" spcFirstLastPara="1" rIns="0" wrap="square" tIns="87625">
            <a:noAutofit/>
          </a:bodyPr>
          <a:lstStyle/>
          <a:p>
            <a:pPr indent="-274320" lvl="0" marL="287020" marR="0" rtl="0" algn="l">
              <a:lnSpc>
                <a:spcPct val="100000"/>
              </a:lnSpc>
              <a:spcBef>
                <a:spcPts val="0"/>
              </a:spcBef>
              <a:spcAft>
                <a:spcPts val="0"/>
              </a:spcAft>
              <a:buClr>
                <a:srgbClr val="0AD0D9"/>
              </a:buClr>
              <a:buSzPts val="2250"/>
              <a:buFont typeface="Arial"/>
              <a:buChar char="•"/>
            </a:pPr>
            <a:r>
              <a:rPr lang="en-GB" sz="2400">
                <a:solidFill>
                  <a:srgbClr val="0A5294"/>
                </a:solidFill>
                <a:latin typeface="Times New Roman"/>
                <a:ea typeface="Times New Roman"/>
                <a:cs typeface="Times New Roman"/>
                <a:sym typeface="Times New Roman"/>
              </a:rPr>
              <a:t>Node deletion from a DLL involves changing </a:t>
            </a:r>
            <a:r>
              <a:rPr i="1" lang="en-GB" sz="2400">
                <a:solidFill>
                  <a:srgbClr val="0A5294"/>
                </a:solidFill>
                <a:latin typeface="Trebuchet MS"/>
                <a:ea typeface="Trebuchet MS"/>
                <a:cs typeface="Trebuchet MS"/>
                <a:sym typeface="Trebuchet MS"/>
              </a:rPr>
              <a:t>two </a:t>
            </a:r>
            <a:r>
              <a:rPr lang="en-GB" sz="2400">
                <a:solidFill>
                  <a:srgbClr val="0A5294"/>
                </a:solidFill>
                <a:latin typeface="Times New Roman"/>
                <a:ea typeface="Times New Roman"/>
                <a:cs typeface="Times New Roman"/>
                <a:sym typeface="Times New Roman"/>
              </a:rPr>
              <a:t>links</a:t>
            </a:r>
            <a:endParaRPr sz="2400">
              <a:latin typeface="Times New Roman"/>
              <a:ea typeface="Times New Roman"/>
              <a:cs typeface="Times New Roman"/>
              <a:sym typeface="Times New Roman"/>
            </a:endParaRPr>
          </a:p>
          <a:p>
            <a:pPr indent="-274320" lvl="0" marL="287020" marR="0" rtl="0" algn="l">
              <a:lnSpc>
                <a:spcPct val="100000"/>
              </a:lnSpc>
              <a:spcBef>
                <a:spcPts val="590"/>
              </a:spcBef>
              <a:spcAft>
                <a:spcPts val="0"/>
              </a:spcAft>
              <a:buClr>
                <a:srgbClr val="0AD0D9"/>
              </a:buClr>
              <a:buSzPts val="2250"/>
              <a:buFont typeface="Arial"/>
              <a:buChar char="•"/>
            </a:pPr>
            <a:r>
              <a:rPr lang="en-GB" sz="2400">
                <a:solidFill>
                  <a:srgbClr val="0A5294"/>
                </a:solidFill>
                <a:latin typeface="Times New Roman"/>
                <a:ea typeface="Times New Roman"/>
                <a:cs typeface="Times New Roman"/>
                <a:sym typeface="Times New Roman"/>
              </a:rPr>
              <a:t>In this example,we will delete node </a:t>
            </a:r>
            <a:r>
              <a:rPr lang="en-GB" sz="2400">
                <a:solidFill>
                  <a:srgbClr val="0A5294"/>
                </a:solidFill>
                <a:latin typeface="Arial"/>
                <a:ea typeface="Arial"/>
                <a:cs typeface="Arial"/>
                <a:sym typeface="Arial"/>
              </a:rPr>
              <a:t>b</a:t>
            </a:r>
            <a:endParaRPr sz="2400">
              <a:latin typeface="Arial"/>
              <a:ea typeface="Arial"/>
              <a:cs typeface="Arial"/>
              <a:sym typeface="Arial"/>
            </a:endParaRPr>
          </a:p>
          <a:p>
            <a:pPr indent="0" lvl="0" marL="241300" marR="0" rtl="0" algn="l">
              <a:lnSpc>
                <a:spcPct val="100000"/>
              </a:lnSpc>
              <a:spcBef>
                <a:spcPts val="1860"/>
              </a:spcBef>
              <a:spcAft>
                <a:spcPts val="0"/>
              </a:spcAft>
              <a:buNone/>
            </a:pPr>
            <a:r>
              <a:rPr lang="en-GB" sz="1800">
                <a:solidFill>
                  <a:srgbClr val="009DD9"/>
                </a:solidFill>
                <a:latin typeface="Arial"/>
                <a:ea typeface="Arial"/>
                <a:cs typeface="Arial"/>
                <a:sym typeface="Arial"/>
              </a:rPr>
              <a:t>myDLL</a:t>
            </a:r>
            <a:endParaRPr sz="1800">
              <a:latin typeface="Arial"/>
              <a:ea typeface="Arial"/>
              <a:cs typeface="Arial"/>
              <a:sym typeface="Arial"/>
            </a:endParaRPr>
          </a:p>
        </p:txBody>
      </p:sp>
      <p:sp>
        <p:nvSpPr>
          <p:cNvPr id="511" name="Google Shape;511;p43"/>
          <p:cNvSpPr txBox="1"/>
          <p:nvPr/>
        </p:nvSpPr>
        <p:spPr>
          <a:xfrm>
            <a:off x="3429761" y="2856928"/>
            <a:ext cx="151130" cy="22479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800">
                <a:latin typeface="Arial"/>
                <a:ea typeface="Arial"/>
                <a:cs typeface="Arial"/>
                <a:sym typeface="Arial"/>
              </a:rPr>
              <a:t>a</a:t>
            </a:r>
            <a:endParaRPr sz="1800">
              <a:latin typeface="Arial"/>
              <a:ea typeface="Arial"/>
              <a:cs typeface="Arial"/>
              <a:sym typeface="Arial"/>
            </a:endParaRPr>
          </a:p>
        </p:txBody>
      </p:sp>
      <p:sp>
        <p:nvSpPr>
          <p:cNvPr id="512" name="Google Shape;512;p43"/>
          <p:cNvSpPr/>
          <p:nvPr/>
        </p:nvSpPr>
        <p:spPr>
          <a:xfrm>
            <a:off x="5105400" y="2826838"/>
            <a:ext cx="457200" cy="302419"/>
          </a:xfrm>
          <a:custGeom>
            <a:rect b="b" l="l" r="r" t="t"/>
            <a:pathLst>
              <a:path extrusionOk="0" h="403225" w="457200">
                <a:moveTo>
                  <a:pt x="0" y="402831"/>
                </a:moveTo>
                <a:lnTo>
                  <a:pt x="457200" y="402831"/>
                </a:lnTo>
                <a:lnTo>
                  <a:pt x="457200" y="0"/>
                </a:lnTo>
                <a:lnTo>
                  <a:pt x="0" y="0"/>
                </a:lnTo>
                <a:lnTo>
                  <a:pt x="0" y="402831"/>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3" name="Google Shape;513;p43"/>
          <p:cNvSpPr txBox="1"/>
          <p:nvPr/>
        </p:nvSpPr>
        <p:spPr>
          <a:xfrm>
            <a:off x="5258815" y="2858928"/>
            <a:ext cx="2132965" cy="22479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800">
                <a:latin typeface="Arial"/>
                <a:ea typeface="Arial"/>
                <a:cs typeface="Arial"/>
                <a:sym typeface="Arial"/>
              </a:rPr>
              <a:t>b	c</a:t>
            </a:r>
            <a:endParaRPr sz="1800">
              <a:latin typeface="Arial"/>
              <a:ea typeface="Arial"/>
              <a:cs typeface="Arial"/>
              <a:sym typeface="Arial"/>
            </a:endParaRPr>
          </a:p>
        </p:txBody>
      </p:sp>
      <p:sp>
        <p:nvSpPr>
          <p:cNvPr id="514" name="Google Shape;514;p43"/>
          <p:cNvSpPr txBox="1"/>
          <p:nvPr/>
        </p:nvSpPr>
        <p:spPr>
          <a:xfrm>
            <a:off x="764550" y="3560725"/>
            <a:ext cx="7849200" cy="1582800"/>
          </a:xfrm>
          <a:prstGeom prst="rect">
            <a:avLst/>
          </a:prstGeom>
          <a:noFill/>
          <a:ln>
            <a:noFill/>
          </a:ln>
        </p:spPr>
        <p:txBody>
          <a:bodyPr anchorCtr="0" anchor="t" bIns="0" lIns="0" spcFirstLastPara="1" rIns="0" wrap="square" tIns="82550">
            <a:noAutofit/>
          </a:bodyPr>
          <a:lstStyle/>
          <a:p>
            <a:pPr indent="-274955" lvl="0" marL="287020" marR="0" rtl="0" algn="l">
              <a:lnSpc>
                <a:spcPct val="100000"/>
              </a:lnSpc>
              <a:spcBef>
                <a:spcPts val="0"/>
              </a:spcBef>
              <a:spcAft>
                <a:spcPts val="0"/>
              </a:spcAft>
              <a:buClr>
                <a:srgbClr val="0AD0D9"/>
              </a:buClr>
              <a:buSzPts val="2250"/>
              <a:buFont typeface="Arial"/>
              <a:buChar char="•"/>
            </a:pPr>
            <a:r>
              <a:rPr lang="en-GB" sz="2400">
                <a:solidFill>
                  <a:srgbClr val="0A5294"/>
                </a:solidFill>
                <a:latin typeface="Times New Roman"/>
                <a:ea typeface="Times New Roman"/>
                <a:cs typeface="Times New Roman"/>
                <a:sym typeface="Times New Roman"/>
              </a:rPr>
              <a:t>We don</a:t>
            </a:r>
            <a:r>
              <a:rPr lang="en-GB" sz="2400">
                <a:solidFill>
                  <a:srgbClr val="0A5294"/>
                </a:solidFill>
                <a:latin typeface="Arial"/>
                <a:ea typeface="Arial"/>
                <a:cs typeface="Arial"/>
                <a:sym typeface="Arial"/>
              </a:rPr>
              <a:t>’</a:t>
            </a:r>
            <a:r>
              <a:rPr lang="en-GB" sz="2400">
                <a:solidFill>
                  <a:srgbClr val="0A5294"/>
                </a:solidFill>
                <a:latin typeface="Times New Roman"/>
                <a:ea typeface="Times New Roman"/>
                <a:cs typeface="Times New Roman"/>
                <a:sym typeface="Times New Roman"/>
              </a:rPr>
              <a:t>t have to do anything about the links in node </a:t>
            </a:r>
            <a:r>
              <a:rPr lang="en-GB" sz="2400">
                <a:solidFill>
                  <a:srgbClr val="0A5294"/>
                </a:solidFill>
                <a:latin typeface="Arial"/>
                <a:ea typeface="Arial"/>
                <a:cs typeface="Arial"/>
                <a:sym typeface="Arial"/>
              </a:rPr>
              <a:t>b</a:t>
            </a:r>
            <a:endParaRPr sz="2400">
              <a:latin typeface="Arial"/>
              <a:ea typeface="Arial"/>
              <a:cs typeface="Arial"/>
              <a:sym typeface="Arial"/>
            </a:endParaRPr>
          </a:p>
          <a:p>
            <a:pPr indent="-274955" lvl="0" marL="287020" marR="0" rtl="0" algn="l">
              <a:lnSpc>
                <a:spcPct val="100000"/>
              </a:lnSpc>
              <a:spcBef>
                <a:spcPts val="555"/>
              </a:spcBef>
              <a:spcAft>
                <a:spcPts val="0"/>
              </a:spcAft>
              <a:buClr>
                <a:srgbClr val="0AD0D9"/>
              </a:buClr>
              <a:buSzPts val="2250"/>
              <a:buFont typeface="Arial"/>
              <a:buChar char="•"/>
            </a:pPr>
            <a:r>
              <a:rPr lang="en-GB" sz="2400">
                <a:solidFill>
                  <a:srgbClr val="0A5294"/>
                </a:solidFill>
                <a:latin typeface="Times New Roman"/>
                <a:ea typeface="Times New Roman"/>
                <a:cs typeface="Times New Roman"/>
                <a:sym typeface="Times New Roman"/>
              </a:rPr>
              <a:t>Garbage collection will take care of deleted nodes</a:t>
            </a:r>
            <a:endParaRPr sz="2400">
              <a:latin typeface="Times New Roman"/>
              <a:ea typeface="Times New Roman"/>
              <a:cs typeface="Times New Roman"/>
              <a:sym typeface="Times New Roman"/>
            </a:endParaRPr>
          </a:p>
          <a:p>
            <a:pPr indent="-274955" lvl="0" marL="287020" marR="304800" rtl="0" algn="l">
              <a:lnSpc>
                <a:spcPct val="100000"/>
              </a:lnSpc>
              <a:spcBef>
                <a:spcPts val="575"/>
              </a:spcBef>
              <a:spcAft>
                <a:spcPts val="0"/>
              </a:spcAft>
              <a:buClr>
                <a:srgbClr val="0AD0D9"/>
              </a:buClr>
              <a:buSzPts val="2250"/>
              <a:buFont typeface="Arial"/>
              <a:buChar char="•"/>
            </a:pPr>
            <a:r>
              <a:rPr lang="en-GB" sz="2400">
                <a:solidFill>
                  <a:srgbClr val="0A5294"/>
                </a:solidFill>
                <a:latin typeface="Times New Roman"/>
                <a:ea typeface="Times New Roman"/>
                <a:cs typeface="Times New Roman"/>
                <a:sym typeface="Times New Roman"/>
              </a:rPr>
              <a:t>Deletion of the first node or the last node is a special  case</a:t>
            </a:r>
            <a:endParaRPr sz="2400">
              <a:latin typeface="Times New Roman"/>
              <a:ea typeface="Times New Roman"/>
              <a:cs typeface="Times New Roman"/>
              <a:sym typeface="Times New Roman"/>
            </a:endParaRPr>
          </a:p>
        </p:txBody>
      </p:sp>
      <p:sp>
        <p:nvSpPr>
          <p:cNvPr id="515" name="Google Shape;515;p43"/>
          <p:cNvSpPr/>
          <p:nvPr/>
        </p:nvSpPr>
        <p:spPr>
          <a:xfrm>
            <a:off x="4114800" y="3030188"/>
            <a:ext cx="2525395" cy="228600"/>
          </a:xfrm>
          <a:custGeom>
            <a:rect b="b" l="l" r="r" t="t"/>
            <a:pathLst>
              <a:path extrusionOk="0" h="304800" w="2525395">
                <a:moveTo>
                  <a:pt x="124385" y="187066"/>
                </a:moveTo>
                <a:lnTo>
                  <a:pt x="164591" y="214503"/>
                </a:lnTo>
                <a:lnTo>
                  <a:pt x="206501" y="225171"/>
                </a:lnTo>
                <a:lnTo>
                  <a:pt x="249809" y="235331"/>
                </a:lnTo>
                <a:lnTo>
                  <a:pt x="422783" y="270129"/>
                </a:lnTo>
                <a:lnTo>
                  <a:pt x="468502" y="278256"/>
                </a:lnTo>
                <a:lnTo>
                  <a:pt x="518033" y="285750"/>
                </a:lnTo>
                <a:lnTo>
                  <a:pt x="572897" y="292354"/>
                </a:lnTo>
                <a:lnTo>
                  <a:pt x="634619" y="297688"/>
                </a:lnTo>
                <a:lnTo>
                  <a:pt x="686180" y="300736"/>
                </a:lnTo>
                <a:lnTo>
                  <a:pt x="743838" y="302894"/>
                </a:lnTo>
                <a:lnTo>
                  <a:pt x="832230" y="304546"/>
                </a:lnTo>
                <a:lnTo>
                  <a:pt x="880490" y="304800"/>
                </a:lnTo>
                <a:lnTo>
                  <a:pt x="930783" y="304800"/>
                </a:lnTo>
                <a:lnTo>
                  <a:pt x="1089660" y="303403"/>
                </a:lnTo>
                <a:lnTo>
                  <a:pt x="1351534" y="297180"/>
                </a:lnTo>
                <a:lnTo>
                  <a:pt x="1444371" y="293878"/>
                </a:lnTo>
                <a:lnTo>
                  <a:pt x="1563751" y="288925"/>
                </a:lnTo>
                <a:lnTo>
                  <a:pt x="880490" y="288925"/>
                </a:lnTo>
                <a:lnTo>
                  <a:pt x="832358" y="288671"/>
                </a:lnTo>
                <a:lnTo>
                  <a:pt x="744220" y="287019"/>
                </a:lnTo>
                <a:lnTo>
                  <a:pt x="686942" y="284988"/>
                </a:lnTo>
                <a:lnTo>
                  <a:pt x="635635" y="281940"/>
                </a:lnTo>
                <a:lnTo>
                  <a:pt x="574421" y="276606"/>
                </a:lnTo>
                <a:lnTo>
                  <a:pt x="520064" y="270001"/>
                </a:lnTo>
                <a:lnTo>
                  <a:pt x="471042" y="262636"/>
                </a:lnTo>
                <a:lnTo>
                  <a:pt x="425703" y="254507"/>
                </a:lnTo>
                <a:lnTo>
                  <a:pt x="252984" y="219710"/>
                </a:lnTo>
                <a:lnTo>
                  <a:pt x="210185" y="209676"/>
                </a:lnTo>
                <a:lnTo>
                  <a:pt x="168528" y="199136"/>
                </a:lnTo>
                <a:lnTo>
                  <a:pt x="148462" y="193801"/>
                </a:lnTo>
                <a:lnTo>
                  <a:pt x="124385" y="187066"/>
                </a:lnTo>
                <a:close/>
              </a:path>
              <a:path extrusionOk="0" h="304800" w="2525395">
                <a:moveTo>
                  <a:pt x="2523363" y="0"/>
                </a:moveTo>
                <a:lnTo>
                  <a:pt x="2516251" y="635"/>
                </a:lnTo>
                <a:lnTo>
                  <a:pt x="2508377" y="1016"/>
                </a:lnTo>
                <a:lnTo>
                  <a:pt x="2465958" y="1016"/>
                </a:lnTo>
                <a:lnTo>
                  <a:pt x="2453004" y="1269"/>
                </a:lnTo>
                <a:lnTo>
                  <a:pt x="2410079" y="3937"/>
                </a:lnTo>
                <a:lnTo>
                  <a:pt x="2362200" y="12318"/>
                </a:lnTo>
                <a:lnTo>
                  <a:pt x="2311654" y="29082"/>
                </a:lnTo>
                <a:lnTo>
                  <a:pt x="2276855" y="47371"/>
                </a:lnTo>
                <a:lnTo>
                  <a:pt x="2241296" y="71500"/>
                </a:lnTo>
                <a:lnTo>
                  <a:pt x="2166239" y="129031"/>
                </a:lnTo>
                <a:lnTo>
                  <a:pt x="2146427" y="143891"/>
                </a:lnTo>
                <a:lnTo>
                  <a:pt x="2104644" y="172974"/>
                </a:lnTo>
                <a:lnTo>
                  <a:pt x="2060321" y="199136"/>
                </a:lnTo>
                <a:lnTo>
                  <a:pt x="2013077" y="220472"/>
                </a:lnTo>
                <a:lnTo>
                  <a:pt x="1962530" y="236093"/>
                </a:lnTo>
                <a:lnTo>
                  <a:pt x="1909572" y="247650"/>
                </a:lnTo>
                <a:lnTo>
                  <a:pt x="1854453" y="256031"/>
                </a:lnTo>
                <a:lnTo>
                  <a:pt x="1796541" y="262000"/>
                </a:lnTo>
                <a:lnTo>
                  <a:pt x="1735201" y="266192"/>
                </a:lnTo>
                <a:lnTo>
                  <a:pt x="1464945" y="276987"/>
                </a:lnTo>
                <a:lnTo>
                  <a:pt x="1443609" y="278003"/>
                </a:lnTo>
                <a:lnTo>
                  <a:pt x="1350899" y="281305"/>
                </a:lnTo>
                <a:lnTo>
                  <a:pt x="1089278" y="287528"/>
                </a:lnTo>
                <a:lnTo>
                  <a:pt x="930783" y="288925"/>
                </a:lnTo>
                <a:lnTo>
                  <a:pt x="1563751" y="288925"/>
                </a:lnTo>
                <a:lnTo>
                  <a:pt x="1670430" y="285115"/>
                </a:lnTo>
                <a:lnTo>
                  <a:pt x="1736089" y="282067"/>
                </a:lnTo>
                <a:lnTo>
                  <a:pt x="1797939" y="277749"/>
                </a:lnTo>
                <a:lnTo>
                  <a:pt x="1856613" y="271780"/>
                </a:lnTo>
                <a:lnTo>
                  <a:pt x="1912747" y="263271"/>
                </a:lnTo>
                <a:lnTo>
                  <a:pt x="1966722" y="251332"/>
                </a:lnTo>
                <a:lnTo>
                  <a:pt x="2019173" y="235076"/>
                </a:lnTo>
                <a:lnTo>
                  <a:pt x="2068195" y="212851"/>
                </a:lnTo>
                <a:lnTo>
                  <a:pt x="2113534" y="186055"/>
                </a:lnTo>
                <a:lnTo>
                  <a:pt x="2155825" y="156591"/>
                </a:lnTo>
                <a:lnTo>
                  <a:pt x="2232660" y="97790"/>
                </a:lnTo>
                <a:lnTo>
                  <a:pt x="2250440" y="84455"/>
                </a:lnTo>
                <a:lnTo>
                  <a:pt x="2284857" y="61087"/>
                </a:lnTo>
                <a:lnTo>
                  <a:pt x="2333752" y="37465"/>
                </a:lnTo>
                <a:lnTo>
                  <a:pt x="2381250" y="24384"/>
                </a:lnTo>
                <a:lnTo>
                  <a:pt x="2425954" y="18415"/>
                </a:lnTo>
                <a:lnTo>
                  <a:pt x="2465958" y="16891"/>
                </a:lnTo>
                <a:lnTo>
                  <a:pt x="2509139" y="16891"/>
                </a:lnTo>
                <a:lnTo>
                  <a:pt x="2517775" y="16382"/>
                </a:lnTo>
                <a:lnTo>
                  <a:pt x="2524886" y="15748"/>
                </a:lnTo>
                <a:lnTo>
                  <a:pt x="2523363" y="0"/>
                </a:lnTo>
                <a:close/>
              </a:path>
              <a:path extrusionOk="0" h="304800" w="2525395">
                <a:moveTo>
                  <a:pt x="139446" y="133604"/>
                </a:moveTo>
                <a:lnTo>
                  <a:pt x="0" y="160274"/>
                </a:lnTo>
                <a:lnTo>
                  <a:pt x="105028" y="255778"/>
                </a:lnTo>
                <a:lnTo>
                  <a:pt x="120096" y="202291"/>
                </a:lnTo>
                <a:lnTo>
                  <a:pt x="107823" y="198881"/>
                </a:lnTo>
                <a:lnTo>
                  <a:pt x="112140" y="183642"/>
                </a:lnTo>
                <a:lnTo>
                  <a:pt x="125350" y="183642"/>
                </a:lnTo>
                <a:lnTo>
                  <a:pt x="139446" y="133604"/>
                </a:lnTo>
                <a:close/>
              </a:path>
              <a:path extrusionOk="0" h="304800" w="2525395">
                <a:moveTo>
                  <a:pt x="112140" y="183642"/>
                </a:moveTo>
                <a:lnTo>
                  <a:pt x="107823" y="198881"/>
                </a:lnTo>
                <a:lnTo>
                  <a:pt x="120096" y="202291"/>
                </a:lnTo>
                <a:lnTo>
                  <a:pt x="124385" y="187066"/>
                </a:lnTo>
                <a:lnTo>
                  <a:pt x="112140" y="183642"/>
                </a:lnTo>
                <a:close/>
              </a:path>
              <a:path extrusionOk="0" h="304800" w="2525395">
                <a:moveTo>
                  <a:pt x="125350" y="183642"/>
                </a:moveTo>
                <a:lnTo>
                  <a:pt x="112140" y="183642"/>
                </a:lnTo>
                <a:lnTo>
                  <a:pt x="124385" y="187066"/>
                </a:lnTo>
                <a:lnTo>
                  <a:pt x="125350" y="183642"/>
                </a:lnTo>
                <a:close/>
              </a:path>
            </a:pathLst>
          </a:custGeom>
          <a:solidFill>
            <a:srgbClr val="009D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6" name="Google Shape;516;p43"/>
          <p:cNvSpPr/>
          <p:nvPr/>
        </p:nvSpPr>
        <p:spPr>
          <a:xfrm>
            <a:off x="4114546" y="2516028"/>
            <a:ext cx="2505710" cy="321469"/>
          </a:xfrm>
          <a:custGeom>
            <a:rect b="b" l="l" r="r" t="t"/>
            <a:pathLst>
              <a:path extrusionOk="0" h="428625" w="2505709">
                <a:moveTo>
                  <a:pt x="205330" y="421640"/>
                </a:moveTo>
                <a:lnTo>
                  <a:pt x="9778" y="421640"/>
                </a:lnTo>
                <a:lnTo>
                  <a:pt x="20065" y="422021"/>
                </a:lnTo>
                <a:lnTo>
                  <a:pt x="32257" y="422783"/>
                </a:lnTo>
                <a:lnTo>
                  <a:pt x="77088" y="426212"/>
                </a:lnTo>
                <a:lnTo>
                  <a:pt x="131190" y="428117"/>
                </a:lnTo>
                <a:lnTo>
                  <a:pt x="150621" y="427609"/>
                </a:lnTo>
                <a:lnTo>
                  <a:pt x="170306" y="426466"/>
                </a:lnTo>
                <a:lnTo>
                  <a:pt x="190373" y="424180"/>
                </a:lnTo>
                <a:lnTo>
                  <a:pt x="205330" y="421640"/>
                </a:lnTo>
                <a:close/>
              </a:path>
              <a:path extrusionOk="0" h="428625" w="2505709">
                <a:moveTo>
                  <a:pt x="9143" y="402590"/>
                </a:moveTo>
                <a:lnTo>
                  <a:pt x="0" y="402971"/>
                </a:lnTo>
                <a:lnTo>
                  <a:pt x="507" y="421894"/>
                </a:lnTo>
                <a:lnTo>
                  <a:pt x="9778" y="421640"/>
                </a:lnTo>
                <a:lnTo>
                  <a:pt x="205330" y="421640"/>
                </a:lnTo>
                <a:lnTo>
                  <a:pt x="210565" y="420751"/>
                </a:lnTo>
                <a:lnTo>
                  <a:pt x="230758" y="416052"/>
                </a:lnTo>
                <a:lnTo>
                  <a:pt x="250825" y="409956"/>
                </a:lnTo>
                <a:lnTo>
                  <a:pt x="253083" y="409067"/>
                </a:lnTo>
                <a:lnTo>
                  <a:pt x="131444" y="409067"/>
                </a:lnTo>
                <a:lnTo>
                  <a:pt x="113156" y="408940"/>
                </a:lnTo>
                <a:lnTo>
                  <a:pt x="95503" y="408305"/>
                </a:lnTo>
                <a:lnTo>
                  <a:pt x="47370" y="404876"/>
                </a:lnTo>
                <a:lnTo>
                  <a:pt x="33400" y="403733"/>
                </a:lnTo>
                <a:lnTo>
                  <a:pt x="20700" y="402971"/>
                </a:lnTo>
                <a:lnTo>
                  <a:pt x="9143" y="402590"/>
                </a:lnTo>
                <a:close/>
              </a:path>
              <a:path extrusionOk="0" h="428625" w="2505709">
                <a:moveTo>
                  <a:pt x="1415795" y="0"/>
                </a:moveTo>
                <a:lnTo>
                  <a:pt x="1342516" y="2921"/>
                </a:lnTo>
                <a:lnTo>
                  <a:pt x="1259839" y="10160"/>
                </a:lnTo>
                <a:lnTo>
                  <a:pt x="1166114" y="20828"/>
                </a:lnTo>
                <a:lnTo>
                  <a:pt x="1065529" y="34671"/>
                </a:lnTo>
                <a:lnTo>
                  <a:pt x="1013713" y="42672"/>
                </a:lnTo>
                <a:lnTo>
                  <a:pt x="910081" y="60325"/>
                </a:lnTo>
                <a:lnTo>
                  <a:pt x="859281" y="70104"/>
                </a:lnTo>
                <a:lnTo>
                  <a:pt x="809498" y="80264"/>
                </a:lnTo>
                <a:lnTo>
                  <a:pt x="761618" y="90805"/>
                </a:lnTo>
                <a:lnTo>
                  <a:pt x="694054" y="107442"/>
                </a:lnTo>
                <a:lnTo>
                  <a:pt x="652526" y="118999"/>
                </a:lnTo>
                <a:lnTo>
                  <a:pt x="614552" y="130810"/>
                </a:lnTo>
                <a:lnTo>
                  <a:pt x="564133" y="149860"/>
                </a:lnTo>
                <a:lnTo>
                  <a:pt x="519811" y="172212"/>
                </a:lnTo>
                <a:lnTo>
                  <a:pt x="480821" y="197358"/>
                </a:lnTo>
                <a:lnTo>
                  <a:pt x="435990" y="233299"/>
                </a:lnTo>
                <a:lnTo>
                  <a:pt x="397128" y="270002"/>
                </a:lnTo>
                <a:lnTo>
                  <a:pt x="362330" y="305562"/>
                </a:lnTo>
                <a:lnTo>
                  <a:pt x="345948" y="322199"/>
                </a:lnTo>
                <a:lnTo>
                  <a:pt x="313689" y="351917"/>
                </a:lnTo>
                <a:lnTo>
                  <a:pt x="280924" y="375539"/>
                </a:lnTo>
                <a:lnTo>
                  <a:pt x="245237" y="391795"/>
                </a:lnTo>
                <a:lnTo>
                  <a:pt x="207390" y="401955"/>
                </a:lnTo>
                <a:lnTo>
                  <a:pt x="169037" y="407416"/>
                </a:lnTo>
                <a:lnTo>
                  <a:pt x="131444" y="409067"/>
                </a:lnTo>
                <a:lnTo>
                  <a:pt x="253083" y="409067"/>
                </a:lnTo>
                <a:lnTo>
                  <a:pt x="289559" y="392430"/>
                </a:lnTo>
                <a:lnTo>
                  <a:pt x="325374" y="367030"/>
                </a:lnTo>
                <a:lnTo>
                  <a:pt x="359028" y="335915"/>
                </a:lnTo>
                <a:lnTo>
                  <a:pt x="410717" y="283337"/>
                </a:lnTo>
                <a:lnTo>
                  <a:pt x="429259" y="265303"/>
                </a:lnTo>
                <a:lnTo>
                  <a:pt x="469773" y="229743"/>
                </a:lnTo>
                <a:lnTo>
                  <a:pt x="516763" y="196342"/>
                </a:lnTo>
                <a:lnTo>
                  <a:pt x="557402" y="173990"/>
                </a:lnTo>
                <a:lnTo>
                  <a:pt x="603630" y="154686"/>
                </a:lnTo>
                <a:lnTo>
                  <a:pt x="657987" y="137287"/>
                </a:lnTo>
                <a:lnTo>
                  <a:pt x="699007" y="125857"/>
                </a:lnTo>
                <a:lnTo>
                  <a:pt x="765937" y="109347"/>
                </a:lnTo>
                <a:lnTo>
                  <a:pt x="813688" y="98806"/>
                </a:lnTo>
                <a:lnTo>
                  <a:pt x="862964" y="88773"/>
                </a:lnTo>
                <a:lnTo>
                  <a:pt x="913638" y="79121"/>
                </a:lnTo>
                <a:lnTo>
                  <a:pt x="1016888" y="61468"/>
                </a:lnTo>
                <a:lnTo>
                  <a:pt x="1068451" y="53467"/>
                </a:lnTo>
                <a:lnTo>
                  <a:pt x="1119124" y="46228"/>
                </a:lnTo>
                <a:lnTo>
                  <a:pt x="1168653" y="39750"/>
                </a:lnTo>
                <a:lnTo>
                  <a:pt x="1261871" y="29083"/>
                </a:lnTo>
                <a:lnTo>
                  <a:pt x="1324737" y="23241"/>
                </a:lnTo>
                <a:lnTo>
                  <a:pt x="1380870" y="19939"/>
                </a:lnTo>
                <a:lnTo>
                  <a:pt x="1416303" y="19050"/>
                </a:lnTo>
                <a:lnTo>
                  <a:pt x="1636195" y="19050"/>
                </a:lnTo>
                <a:lnTo>
                  <a:pt x="1633981" y="18669"/>
                </a:lnTo>
                <a:lnTo>
                  <a:pt x="1576958" y="10160"/>
                </a:lnTo>
                <a:lnTo>
                  <a:pt x="1515871" y="3683"/>
                </a:lnTo>
                <a:lnTo>
                  <a:pt x="1450466" y="254"/>
                </a:lnTo>
                <a:lnTo>
                  <a:pt x="1415795" y="0"/>
                </a:lnTo>
                <a:close/>
              </a:path>
              <a:path extrusionOk="0" h="428625" w="2505709">
                <a:moveTo>
                  <a:pt x="2383784" y="241098"/>
                </a:moveTo>
                <a:lnTo>
                  <a:pt x="2363851" y="291338"/>
                </a:lnTo>
                <a:lnTo>
                  <a:pt x="2505329" y="279019"/>
                </a:lnTo>
                <a:lnTo>
                  <a:pt x="2475570" y="245745"/>
                </a:lnTo>
                <a:lnTo>
                  <a:pt x="2395601" y="245745"/>
                </a:lnTo>
                <a:lnTo>
                  <a:pt x="2383784" y="241098"/>
                </a:lnTo>
                <a:close/>
              </a:path>
              <a:path extrusionOk="0" h="428625" w="2505709">
                <a:moveTo>
                  <a:pt x="2390794" y="223432"/>
                </a:moveTo>
                <a:lnTo>
                  <a:pt x="2383784" y="241098"/>
                </a:lnTo>
                <a:lnTo>
                  <a:pt x="2395601" y="245745"/>
                </a:lnTo>
                <a:lnTo>
                  <a:pt x="2402585" y="228092"/>
                </a:lnTo>
                <a:lnTo>
                  <a:pt x="2390794" y="223432"/>
                </a:lnTo>
                <a:close/>
              </a:path>
              <a:path extrusionOk="0" h="428625" w="2505709">
                <a:moveTo>
                  <a:pt x="2410713" y="173228"/>
                </a:moveTo>
                <a:lnTo>
                  <a:pt x="2390794" y="223432"/>
                </a:lnTo>
                <a:lnTo>
                  <a:pt x="2402585" y="228092"/>
                </a:lnTo>
                <a:lnTo>
                  <a:pt x="2395601" y="245745"/>
                </a:lnTo>
                <a:lnTo>
                  <a:pt x="2475570" y="245745"/>
                </a:lnTo>
                <a:lnTo>
                  <a:pt x="2410713" y="173228"/>
                </a:lnTo>
                <a:close/>
              </a:path>
              <a:path extrusionOk="0" h="428625" w="2505709">
                <a:moveTo>
                  <a:pt x="1636195" y="19050"/>
                </a:moveTo>
                <a:lnTo>
                  <a:pt x="1416303" y="19050"/>
                </a:lnTo>
                <a:lnTo>
                  <a:pt x="1450213" y="19304"/>
                </a:lnTo>
                <a:lnTo>
                  <a:pt x="1482978" y="20700"/>
                </a:lnTo>
                <a:lnTo>
                  <a:pt x="1545208" y="25654"/>
                </a:lnTo>
                <a:lnTo>
                  <a:pt x="1603248" y="33147"/>
                </a:lnTo>
                <a:lnTo>
                  <a:pt x="1658112" y="42164"/>
                </a:lnTo>
                <a:lnTo>
                  <a:pt x="1760092" y="61214"/>
                </a:lnTo>
                <a:lnTo>
                  <a:pt x="1808479" y="69342"/>
                </a:lnTo>
                <a:lnTo>
                  <a:pt x="1872995" y="79502"/>
                </a:lnTo>
                <a:lnTo>
                  <a:pt x="1926970" y="89154"/>
                </a:lnTo>
                <a:lnTo>
                  <a:pt x="1992249" y="103886"/>
                </a:lnTo>
                <a:lnTo>
                  <a:pt x="2043302" y="117729"/>
                </a:lnTo>
                <a:lnTo>
                  <a:pt x="2102484" y="135762"/>
                </a:lnTo>
                <a:lnTo>
                  <a:pt x="2149220" y="151384"/>
                </a:lnTo>
                <a:lnTo>
                  <a:pt x="2229484" y="180721"/>
                </a:lnTo>
                <a:lnTo>
                  <a:pt x="2383784" y="241098"/>
                </a:lnTo>
                <a:lnTo>
                  <a:pt x="2390794" y="223432"/>
                </a:lnTo>
                <a:lnTo>
                  <a:pt x="2264409" y="173736"/>
                </a:lnTo>
                <a:lnTo>
                  <a:pt x="2208403" y="152527"/>
                </a:lnTo>
                <a:lnTo>
                  <a:pt x="2155443" y="133350"/>
                </a:lnTo>
                <a:lnTo>
                  <a:pt x="2108073" y="117602"/>
                </a:lnTo>
                <a:lnTo>
                  <a:pt x="2048509" y="99441"/>
                </a:lnTo>
                <a:lnTo>
                  <a:pt x="1996566" y="85344"/>
                </a:lnTo>
                <a:lnTo>
                  <a:pt x="1930400" y="70485"/>
                </a:lnTo>
                <a:lnTo>
                  <a:pt x="1876043" y="60706"/>
                </a:lnTo>
                <a:lnTo>
                  <a:pt x="1811527" y="50673"/>
                </a:lnTo>
                <a:lnTo>
                  <a:pt x="1763521" y="42545"/>
                </a:lnTo>
                <a:lnTo>
                  <a:pt x="1661287" y="23368"/>
                </a:lnTo>
                <a:lnTo>
                  <a:pt x="1636195" y="190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20" name="Shape 520"/>
        <p:cNvGrpSpPr/>
        <p:nvPr/>
      </p:nvGrpSpPr>
      <p:grpSpPr>
        <a:xfrm>
          <a:off x="0" y="0"/>
          <a:ext cx="0" cy="0"/>
          <a:chOff x="0" y="0"/>
          <a:chExt cx="0" cy="0"/>
        </a:xfrm>
      </p:grpSpPr>
      <p:grpSp>
        <p:nvGrpSpPr>
          <p:cNvPr id="521" name="Google Shape;521;p44"/>
          <p:cNvGrpSpPr/>
          <p:nvPr/>
        </p:nvGrpSpPr>
        <p:grpSpPr>
          <a:xfrm>
            <a:off x="0" y="0"/>
            <a:ext cx="9144000" cy="5143500"/>
            <a:chOff x="0" y="0"/>
            <a:chExt cx="9144000" cy="6858000"/>
          </a:xfrm>
        </p:grpSpPr>
        <p:sp>
          <p:nvSpPr>
            <p:cNvPr id="522" name="Google Shape;522;p4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3" name="Google Shape;523;p44"/>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4" name="Google Shape;524;p44"/>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25" name="Google Shape;525;p44"/>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6" name="Google Shape;526;p44"/>
          <p:cNvSpPr txBox="1"/>
          <p:nvPr/>
        </p:nvSpPr>
        <p:spPr>
          <a:xfrm>
            <a:off x="535950" y="246500"/>
            <a:ext cx="8152200" cy="50580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void del_at(int c)</a:t>
            </a:r>
            <a:endParaRPr sz="20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315595"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node*s=start;</a:t>
            </a:r>
            <a:endParaRPr sz="2000">
              <a:latin typeface="Times New Roman"/>
              <a:ea typeface="Times New Roman"/>
              <a:cs typeface="Times New Roman"/>
              <a:sym typeface="Times New Roman"/>
            </a:endParaRPr>
          </a:p>
          <a:p>
            <a:pPr indent="0" lvl="0" marL="467994"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360045"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for(int i=1;i&lt;c-1;i++)</a:t>
            </a:r>
            <a:endParaRPr sz="2000">
              <a:latin typeface="Times New Roman"/>
              <a:ea typeface="Times New Roman"/>
              <a:cs typeface="Times New Roman"/>
              <a:sym typeface="Times New Roman"/>
            </a:endParaRPr>
          </a:p>
          <a:p>
            <a:pPr indent="0" lvl="0" marL="361315" marR="0" rtl="0" algn="l">
              <a:lnSpc>
                <a:spcPct val="100000"/>
              </a:lnSpc>
              <a:spcBef>
                <a:spcPts val="5"/>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4318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s=s-&gt;next;</a:t>
            </a:r>
            <a:endParaRPr sz="2000">
              <a:latin typeface="Times New Roman"/>
              <a:ea typeface="Times New Roman"/>
              <a:cs typeface="Times New Roman"/>
              <a:sym typeface="Times New Roman"/>
            </a:endParaRPr>
          </a:p>
          <a:p>
            <a:pPr indent="0" lvl="0" marL="361315"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5715" lvl="0" marL="355600" marR="4829175"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node* p=s-&gt;next;  s-&gt;next=p-&gt;next;</a:t>
            </a:r>
            <a:endParaRPr sz="2000">
              <a:latin typeface="Times New Roman"/>
              <a:ea typeface="Times New Roman"/>
              <a:cs typeface="Times New Roman"/>
              <a:sym typeface="Times New Roman"/>
            </a:endParaRPr>
          </a:p>
          <a:p>
            <a:pPr indent="2539" lvl="0" marL="353695" marR="429641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p-&gt;next-&gt;previous=s;  </a:t>
            </a:r>
            <a:endParaRPr sz="2000">
              <a:solidFill>
                <a:srgbClr val="0A5294"/>
              </a:solidFill>
              <a:latin typeface="Times New Roman"/>
              <a:ea typeface="Times New Roman"/>
              <a:cs typeface="Times New Roman"/>
              <a:sym typeface="Times New Roman"/>
            </a:endParaRPr>
          </a:p>
          <a:p>
            <a:pPr indent="2539" lvl="0" marL="353695" marR="429641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delete p;</a:t>
            </a:r>
            <a:endParaRPr sz="2000">
              <a:latin typeface="Times New Roman"/>
              <a:ea typeface="Times New Roman"/>
              <a:cs typeface="Times New Roman"/>
              <a:sym typeface="Times New Roman"/>
            </a:endParaRPr>
          </a:p>
          <a:p>
            <a:pPr indent="0" lvl="0" marL="353695"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cout&lt;&lt;"\nNode number "&lt;&lt;c&lt;&lt;" deleted successfully";</a:t>
            </a:r>
            <a:endParaRPr sz="2000">
              <a:latin typeface="Times New Roman"/>
              <a:ea typeface="Times New Roman"/>
              <a:cs typeface="Times New Roman"/>
              <a:sym typeface="Times New Roman"/>
            </a:endParaRPr>
          </a:p>
          <a:p>
            <a:pPr indent="0" lvl="0" marL="467994" marR="0" rtl="0" algn="l">
              <a:lnSpc>
                <a:spcPct val="100000"/>
              </a:lnSpc>
              <a:spcBef>
                <a:spcPts val="5"/>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239395"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30" name="Shape 530"/>
        <p:cNvGrpSpPr/>
        <p:nvPr/>
      </p:nvGrpSpPr>
      <p:grpSpPr>
        <a:xfrm>
          <a:off x="0" y="0"/>
          <a:ext cx="0" cy="0"/>
          <a:chOff x="0" y="0"/>
          <a:chExt cx="0" cy="0"/>
        </a:xfrm>
      </p:grpSpPr>
      <p:grpSp>
        <p:nvGrpSpPr>
          <p:cNvPr id="531" name="Google Shape;531;p45"/>
          <p:cNvGrpSpPr/>
          <p:nvPr/>
        </p:nvGrpSpPr>
        <p:grpSpPr>
          <a:xfrm>
            <a:off x="0" y="0"/>
            <a:ext cx="9144000" cy="5143500"/>
            <a:chOff x="0" y="0"/>
            <a:chExt cx="9144000" cy="6858000"/>
          </a:xfrm>
        </p:grpSpPr>
        <p:sp>
          <p:nvSpPr>
            <p:cNvPr id="532" name="Google Shape;532;p4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3" name="Google Shape;533;p45"/>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4" name="Google Shape;534;p45"/>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35" name="Google Shape;535;p45"/>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6" name="Google Shape;536;p45"/>
          <p:cNvSpPr txBox="1"/>
          <p:nvPr>
            <p:ph type="title"/>
          </p:nvPr>
        </p:nvSpPr>
        <p:spPr>
          <a:xfrm>
            <a:off x="444500" y="349350"/>
            <a:ext cx="8256000" cy="132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800"/>
              <a:t>APPLICATIONS OF LINKED LIST</a:t>
            </a:r>
            <a:endParaRPr sz="3800"/>
          </a:p>
        </p:txBody>
      </p:sp>
      <p:sp>
        <p:nvSpPr>
          <p:cNvPr id="537" name="Google Shape;537;p45"/>
          <p:cNvSpPr txBox="1"/>
          <p:nvPr>
            <p:ph idx="1" type="body"/>
          </p:nvPr>
        </p:nvSpPr>
        <p:spPr>
          <a:xfrm>
            <a:off x="315975" y="1094800"/>
            <a:ext cx="8644800" cy="3962100"/>
          </a:xfrm>
          <a:prstGeom prst="rect">
            <a:avLst/>
          </a:prstGeom>
          <a:noFill/>
          <a:ln>
            <a:noFill/>
          </a:ln>
        </p:spPr>
        <p:txBody>
          <a:bodyPr anchorCtr="0" anchor="t" bIns="0" lIns="0" spcFirstLastPara="1" rIns="0" wrap="square" tIns="13325">
            <a:noAutofit/>
          </a:bodyPr>
          <a:lstStyle/>
          <a:p>
            <a:pPr indent="-311150" lvl="0" marL="457200" marR="88900" rtl="0" algn="l">
              <a:lnSpc>
                <a:spcPct val="100000"/>
              </a:lnSpc>
              <a:spcBef>
                <a:spcPts val="5"/>
              </a:spcBef>
              <a:spcAft>
                <a:spcPts val="0"/>
              </a:spcAft>
              <a:buClr>
                <a:srgbClr val="085091"/>
              </a:buClr>
              <a:buSzPts val="1300"/>
              <a:buAutoNum type="arabicPeriod"/>
            </a:pPr>
            <a:r>
              <a:rPr lang="en-GB" sz="2500" u="sng">
                <a:solidFill>
                  <a:srgbClr val="085091"/>
                </a:solidFill>
              </a:rPr>
              <a:t>Undo functionality</a:t>
            </a:r>
            <a:r>
              <a:rPr lang="en-GB" sz="2500">
                <a:solidFill>
                  <a:srgbClr val="085091"/>
                </a:solidFill>
              </a:rPr>
              <a:t> in Photoshop or Word (a linked list of  state)</a:t>
            </a:r>
            <a:endParaRPr sz="2500">
              <a:solidFill>
                <a:srgbClr val="085091"/>
              </a:solidFill>
            </a:endParaRPr>
          </a:p>
          <a:p>
            <a:pPr indent="-311150" lvl="0" marL="457200" marR="88900" rtl="0" algn="l">
              <a:lnSpc>
                <a:spcPct val="100000"/>
              </a:lnSpc>
              <a:spcBef>
                <a:spcPts val="0"/>
              </a:spcBef>
              <a:spcAft>
                <a:spcPts val="0"/>
              </a:spcAft>
              <a:buClr>
                <a:srgbClr val="085091"/>
              </a:buClr>
              <a:buSzPts val="1300"/>
              <a:buAutoNum type="arabicPeriod"/>
            </a:pPr>
            <a:r>
              <a:rPr lang="en-GB" sz="2500" u="sng">
                <a:solidFill>
                  <a:srgbClr val="085091"/>
                </a:solidFill>
              </a:rPr>
              <a:t>Image viewer</a:t>
            </a:r>
            <a:r>
              <a:rPr lang="en-GB" sz="2500">
                <a:solidFill>
                  <a:srgbClr val="085091"/>
                </a:solidFill>
              </a:rPr>
              <a:t> – Previous and next images are linked, hence can be accessed by next and previous button.</a:t>
            </a:r>
            <a:endParaRPr sz="2500">
              <a:solidFill>
                <a:srgbClr val="085091"/>
              </a:solidFill>
            </a:endParaRPr>
          </a:p>
          <a:p>
            <a:pPr indent="-311150" lvl="0" marL="457200" marR="88900" rtl="0" algn="l">
              <a:lnSpc>
                <a:spcPct val="100000"/>
              </a:lnSpc>
              <a:spcBef>
                <a:spcPts val="0"/>
              </a:spcBef>
              <a:spcAft>
                <a:spcPts val="0"/>
              </a:spcAft>
              <a:buClr>
                <a:srgbClr val="085091"/>
              </a:buClr>
              <a:buSzPts val="1300"/>
              <a:buAutoNum type="arabicPeriod"/>
            </a:pPr>
            <a:r>
              <a:rPr lang="en-GB" sz="2500" u="sng">
                <a:solidFill>
                  <a:srgbClr val="085091"/>
                </a:solidFill>
              </a:rPr>
              <a:t>Previous and next page in web browser</a:t>
            </a:r>
            <a:r>
              <a:rPr lang="en-GB" sz="2500">
                <a:solidFill>
                  <a:srgbClr val="085091"/>
                </a:solidFill>
              </a:rPr>
              <a:t> – We can access previous and next url searched in web browser by pressing back and next button since, they are linked as linked list.</a:t>
            </a:r>
            <a:endParaRPr sz="2500">
              <a:solidFill>
                <a:srgbClr val="085091"/>
              </a:solidFill>
            </a:endParaRPr>
          </a:p>
          <a:p>
            <a:pPr indent="-311150" lvl="0" marL="457200" rtl="0" algn="l">
              <a:lnSpc>
                <a:spcPct val="100000"/>
              </a:lnSpc>
              <a:spcBef>
                <a:spcPts val="0"/>
              </a:spcBef>
              <a:spcAft>
                <a:spcPts val="0"/>
              </a:spcAft>
              <a:buClr>
                <a:srgbClr val="085091"/>
              </a:buClr>
              <a:buSzPts val="1300"/>
              <a:buAutoNum type="arabicPeriod"/>
            </a:pPr>
            <a:r>
              <a:rPr lang="en-GB" sz="2500" u="sng">
                <a:solidFill>
                  <a:srgbClr val="085091"/>
                </a:solidFill>
              </a:rPr>
              <a:t>Music Player</a:t>
            </a:r>
            <a:r>
              <a:rPr lang="en-GB" sz="2500">
                <a:solidFill>
                  <a:srgbClr val="085091"/>
                </a:solidFill>
              </a:rPr>
              <a:t> – Songs in music player are linked to previous and next song. you can play songs either from starting or ending of the list.</a:t>
            </a:r>
            <a:endParaRPr sz="2500">
              <a:solidFill>
                <a:srgbClr val="085091"/>
              </a:solidFill>
            </a:endParaRPr>
          </a:p>
          <a:p>
            <a:pPr indent="0" lvl="0" marL="0" marR="88900" rtl="0" algn="l">
              <a:lnSpc>
                <a:spcPct val="100000"/>
              </a:lnSpc>
              <a:spcBef>
                <a:spcPts val="3600"/>
              </a:spcBef>
              <a:spcAft>
                <a:spcPts val="0"/>
              </a:spcAft>
              <a:buNone/>
            </a:pPr>
            <a:r>
              <a:t/>
            </a:r>
            <a:endParaRPr>
              <a:solidFill>
                <a:srgbClr val="085091"/>
              </a:solidFill>
            </a:endParaRPr>
          </a:p>
          <a:p>
            <a:pPr indent="0" lvl="0" marL="0" marR="227965" rtl="0" algn="l">
              <a:lnSpc>
                <a:spcPct val="100000"/>
              </a:lnSpc>
              <a:spcBef>
                <a:spcPts val="5"/>
              </a:spcBef>
              <a:spcAft>
                <a:spcPts val="1600"/>
              </a:spcAft>
              <a:buNone/>
            </a:pPr>
            <a:r>
              <a:t/>
            </a:r>
            <a:endParaRPr>
              <a:solidFill>
                <a:srgbClr val="08509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41" name="Shape 541"/>
        <p:cNvGrpSpPr/>
        <p:nvPr/>
      </p:nvGrpSpPr>
      <p:grpSpPr>
        <a:xfrm>
          <a:off x="0" y="0"/>
          <a:ext cx="0" cy="0"/>
          <a:chOff x="0" y="0"/>
          <a:chExt cx="0" cy="0"/>
        </a:xfrm>
      </p:grpSpPr>
      <p:grpSp>
        <p:nvGrpSpPr>
          <p:cNvPr id="542" name="Google Shape;542;p46"/>
          <p:cNvGrpSpPr/>
          <p:nvPr/>
        </p:nvGrpSpPr>
        <p:grpSpPr>
          <a:xfrm>
            <a:off x="0" y="0"/>
            <a:ext cx="9144000" cy="5143500"/>
            <a:chOff x="0" y="0"/>
            <a:chExt cx="9144000" cy="6858000"/>
          </a:xfrm>
        </p:grpSpPr>
        <p:sp>
          <p:nvSpPr>
            <p:cNvPr id="543" name="Google Shape;543;p46"/>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4" name="Google Shape;544;p46"/>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5" name="Google Shape;545;p46"/>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46" name="Google Shape;546;p46"/>
          <p:cNvSpPr/>
          <p:nvPr/>
        </p:nvSpPr>
        <p:spPr>
          <a:xfrm>
            <a:off x="-1030" y="0"/>
            <a:ext cx="9146100" cy="5143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highlight>
                <a:srgbClr val="000000"/>
              </a:highlight>
            </a:endParaRPr>
          </a:p>
        </p:txBody>
      </p:sp>
      <p:sp>
        <p:nvSpPr>
          <p:cNvPr id="547" name="Google Shape;547;p46"/>
          <p:cNvSpPr txBox="1"/>
          <p:nvPr>
            <p:ph type="title"/>
          </p:nvPr>
        </p:nvSpPr>
        <p:spPr>
          <a:xfrm>
            <a:off x="2648050" y="1834301"/>
            <a:ext cx="3705900" cy="2491200"/>
          </a:xfrm>
          <a:prstGeom prst="rect">
            <a:avLst/>
          </a:prstGeom>
          <a:noFill/>
          <a:ln>
            <a:noFill/>
          </a:ln>
        </p:spPr>
        <p:txBody>
          <a:bodyPr anchorCtr="0" anchor="t" bIns="0" lIns="0" spcFirstLastPara="1" rIns="0" wrap="square" tIns="13325">
            <a:noAutofit/>
          </a:bodyPr>
          <a:lstStyle/>
          <a:p>
            <a:pPr indent="0" lvl="0" marL="12700" rtl="0" algn="ctr">
              <a:lnSpc>
                <a:spcPct val="100000"/>
              </a:lnSpc>
              <a:spcBef>
                <a:spcPts val="0"/>
              </a:spcBef>
              <a:spcAft>
                <a:spcPts val="0"/>
              </a:spcAft>
              <a:buNone/>
            </a:pPr>
            <a:r>
              <a:rPr lang="en-GB">
                <a:solidFill>
                  <a:srgbClr val="6F2F9F"/>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9" name="Shape 119"/>
        <p:cNvGrpSpPr/>
        <p:nvPr/>
      </p:nvGrpSpPr>
      <p:grpSpPr>
        <a:xfrm>
          <a:off x="0" y="0"/>
          <a:ext cx="0" cy="0"/>
          <a:chOff x="0" y="0"/>
          <a:chExt cx="0" cy="0"/>
        </a:xfrm>
      </p:grpSpPr>
      <p:grpSp>
        <p:nvGrpSpPr>
          <p:cNvPr id="120" name="Google Shape;120;p20"/>
          <p:cNvGrpSpPr/>
          <p:nvPr/>
        </p:nvGrpSpPr>
        <p:grpSpPr>
          <a:xfrm>
            <a:off x="0" y="0"/>
            <a:ext cx="9144000" cy="5143500"/>
            <a:chOff x="0" y="0"/>
            <a:chExt cx="9144000" cy="6858000"/>
          </a:xfrm>
        </p:grpSpPr>
        <p:sp>
          <p:nvSpPr>
            <p:cNvPr id="121" name="Google Shape;121;p20"/>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20"/>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20"/>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4" name="Google Shape;124;p20"/>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5" name="Google Shape;125;p20"/>
          <p:cNvSpPr txBox="1"/>
          <p:nvPr>
            <p:ph type="title"/>
          </p:nvPr>
        </p:nvSpPr>
        <p:spPr>
          <a:xfrm>
            <a:off x="444500" y="177889"/>
            <a:ext cx="6096000" cy="533876"/>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4100"/>
              <a:t>Schematic	representation</a:t>
            </a:r>
            <a:endParaRPr sz="4100"/>
          </a:p>
        </p:txBody>
      </p:sp>
      <p:sp>
        <p:nvSpPr>
          <p:cNvPr id="126" name="Google Shape;126;p20"/>
          <p:cNvSpPr/>
          <p:nvPr/>
        </p:nvSpPr>
        <p:spPr>
          <a:xfrm>
            <a:off x="2407030" y="2106167"/>
            <a:ext cx="6051550" cy="294322"/>
          </a:xfrm>
          <a:custGeom>
            <a:rect b="b" l="l" r="r" t="t"/>
            <a:pathLst>
              <a:path extrusionOk="0" h="392430" w="6051550">
                <a:moveTo>
                  <a:pt x="0" y="385825"/>
                </a:moveTo>
                <a:lnTo>
                  <a:pt x="484098" y="385825"/>
                </a:lnTo>
                <a:lnTo>
                  <a:pt x="484098" y="1650"/>
                </a:lnTo>
                <a:lnTo>
                  <a:pt x="0" y="1650"/>
                </a:lnTo>
                <a:lnTo>
                  <a:pt x="0" y="385825"/>
                </a:lnTo>
                <a:close/>
              </a:path>
              <a:path extrusionOk="0" h="392430" w="6051550">
                <a:moveTo>
                  <a:pt x="485775" y="384175"/>
                </a:moveTo>
                <a:lnTo>
                  <a:pt x="969873" y="384175"/>
                </a:lnTo>
                <a:lnTo>
                  <a:pt x="969873" y="0"/>
                </a:lnTo>
                <a:lnTo>
                  <a:pt x="485775" y="0"/>
                </a:lnTo>
                <a:lnTo>
                  <a:pt x="485775" y="384175"/>
                </a:lnTo>
                <a:close/>
              </a:path>
              <a:path extrusionOk="0" h="392430" w="6051550">
                <a:moveTo>
                  <a:pt x="0" y="392175"/>
                </a:moveTo>
                <a:lnTo>
                  <a:pt x="484098" y="392175"/>
                </a:lnTo>
                <a:lnTo>
                  <a:pt x="484098" y="8000"/>
                </a:lnTo>
                <a:lnTo>
                  <a:pt x="0" y="8000"/>
                </a:lnTo>
                <a:lnTo>
                  <a:pt x="0" y="392175"/>
                </a:lnTo>
                <a:close/>
              </a:path>
              <a:path extrusionOk="0" h="392430" w="6051550">
                <a:moveTo>
                  <a:pt x="1692656" y="390651"/>
                </a:moveTo>
                <a:lnTo>
                  <a:pt x="2176754" y="390651"/>
                </a:lnTo>
                <a:lnTo>
                  <a:pt x="2176754" y="6476"/>
                </a:lnTo>
                <a:lnTo>
                  <a:pt x="1692656" y="6476"/>
                </a:lnTo>
                <a:lnTo>
                  <a:pt x="1692656" y="390651"/>
                </a:lnTo>
                <a:close/>
              </a:path>
              <a:path extrusionOk="0" h="392430" w="6051550">
                <a:moveTo>
                  <a:pt x="2178431" y="389000"/>
                </a:moveTo>
                <a:lnTo>
                  <a:pt x="2662529" y="389000"/>
                </a:lnTo>
                <a:lnTo>
                  <a:pt x="2662529" y="4825"/>
                </a:lnTo>
                <a:lnTo>
                  <a:pt x="2178431" y="4825"/>
                </a:lnTo>
                <a:lnTo>
                  <a:pt x="2178431" y="389000"/>
                </a:lnTo>
                <a:close/>
              </a:path>
              <a:path extrusionOk="0" h="392430" w="6051550">
                <a:moveTo>
                  <a:pt x="3386963" y="390651"/>
                </a:moveTo>
                <a:lnTo>
                  <a:pt x="3871061" y="390651"/>
                </a:lnTo>
                <a:lnTo>
                  <a:pt x="3871061" y="6476"/>
                </a:lnTo>
                <a:lnTo>
                  <a:pt x="3386963" y="6476"/>
                </a:lnTo>
                <a:lnTo>
                  <a:pt x="3386963" y="390651"/>
                </a:lnTo>
                <a:close/>
              </a:path>
              <a:path extrusionOk="0" h="392430" w="6051550">
                <a:moveTo>
                  <a:pt x="3872738" y="389000"/>
                </a:moveTo>
                <a:lnTo>
                  <a:pt x="4356836" y="389000"/>
                </a:lnTo>
                <a:lnTo>
                  <a:pt x="4356836" y="4825"/>
                </a:lnTo>
                <a:lnTo>
                  <a:pt x="3872738" y="4825"/>
                </a:lnTo>
                <a:lnTo>
                  <a:pt x="3872738" y="389000"/>
                </a:lnTo>
                <a:close/>
              </a:path>
              <a:path extrusionOk="0" h="392430" w="6051550">
                <a:moveTo>
                  <a:pt x="5081270" y="390651"/>
                </a:moveTo>
                <a:lnTo>
                  <a:pt x="5565368" y="390651"/>
                </a:lnTo>
                <a:lnTo>
                  <a:pt x="5565368" y="6476"/>
                </a:lnTo>
                <a:lnTo>
                  <a:pt x="5081270" y="6476"/>
                </a:lnTo>
                <a:lnTo>
                  <a:pt x="5081270" y="390651"/>
                </a:lnTo>
                <a:close/>
              </a:path>
              <a:path extrusionOk="0" h="392430" w="6051550">
                <a:moveTo>
                  <a:pt x="5567045" y="389000"/>
                </a:moveTo>
                <a:lnTo>
                  <a:pt x="6051143" y="389000"/>
                </a:lnTo>
                <a:lnTo>
                  <a:pt x="6051143" y="4825"/>
                </a:lnTo>
                <a:lnTo>
                  <a:pt x="5567045" y="4825"/>
                </a:lnTo>
                <a:lnTo>
                  <a:pt x="5567045" y="38900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20"/>
          <p:cNvSpPr txBox="1"/>
          <p:nvPr/>
        </p:nvSpPr>
        <p:spPr>
          <a:xfrm>
            <a:off x="2413380" y="2135219"/>
            <a:ext cx="471805" cy="224790"/>
          </a:xfrm>
          <a:prstGeom prst="rect">
            <a:avLst/>
          </a:prstGeom>
          <a:noFill/>
          <a:ln>
            <a:noFill/>
          </a:ln>
        </p:spPr>
        <p:txBody>
          <a:bodyPr anchorCtr="0" anchor="t" bIns="0" lIns="0" spcFirstLastPara="1" rIns="0" wrap="square" tIns="12700">
            <a:noAutofit/>
          </a:bodyPr>
          <a:lstStyle/>
          <a:p>
            <a:pPr indent="0" lvl="0" marL="0" marR="0" rtl="0" algn="ctr">
              <a:lnSpc>
                <a:spcPct val="100000"/>
              </a:lnSpc>
              <a:spcBef>
                <a:spcPts val="0"/>
              </a:spcBef>
              <a:spcAft>
                <a:spcPts val="0"/>
              </a:spcAft>
              <a:buNone/>
            </a:pPr>
            <a:r>
              <a:rPr lang="en-GB" sz="1800">
                <a:latin typeface="Arial"/>
                <a:ea typeface="Arial"/>
                <a:cs typeface="Arial"/>
                <a:sym typeface="Arial"/>
              </a:rPr>
              <a:t>a</a:t>
            </a:r>
            <a:endParaRPr sz="1800">
              <a:latin typeface="Arial"/>
              <a:ea typeface="Arial"/>
              <a:cs typeface="Arial"/>
              <a:sym typeface="Arial"/>
            </a:endParaRPr>
          </a:p>
        </p:txBody>
      </p:sp>
      <p:sp>
        <p:nvSpPr>
          <p:cNvPr id="128" name="Google Shape;128;p20"/>
          <p:cNvSpPr/>
          <p:nvPr/>
        </p:nvSpPr>
        <p:spPr>
          <a:xfrm>
            <a:off x="4101338" y="2112169"/>
            <a:ext cx="484505" cy="288131"/>
          </a:xfrm>
          <a:custGeom>
            <a:rect b="b" l="l" r="r" t="t"/>
            <a:pathLst>
              <a:path extrusionOk="0" h="384175" w="484504">
                <a:moveTo>
                  <a:pt x="0" y="384175"/>
                </a:moveTo>
                <a:lnTo>
                  <a:pt x="484098" y="384175"/>
                </a:lnTo>
                <a:lnTo>
                  <a:pt x="484098"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Google Shape;129;p20"/>
          <p:cNvSpPr txBox="1"/>
          <p:nvPr/>
        </p:nvSpPr>
        <p:spPr>
          <a:xfrm>
            <a:off x="4100512" y="2110978"/>
            <a:ext cx="484505" cy="288131"/>
          </a:xfrm>
          <a:prstGeom prst="rect">
            <a:avLst/>
          </a:prstGeom>
          <a:noFill/>
          <a:ln cap="flat" cmpd="sng" w="14375">
            <a:solidFill>
              <a:srgbClr val="000000"/>
            </a:solidFill>
            <a:prstDash val="solid"/>
            <a:round/>
            <a:headEnd len="sm" w="sm" type="none"/>
            <a:tailEnd len="sm" w="sm" type="none"/>
          </a:ln>
        </p:spPr>
        <p:txBody>
          <a:bodyPr anchorCtr="0" anchor="t" bIns="0" lIns="0" spcFirstLastPara="1" rIns="0" wrap="square" tIns="45075">
            <a:noAutofit/>
          </a:bodyPr>
          <a:lstStyle/>
          <a:p>
            <a:pPr indent="0" lvl="0" marL="1270" marR="0" rtl="0" algn="ctr">
              <a:lnSpc>
                <a:spcPct val="100000"/>
              </a:lnSpc>
              <a:spcBef>
                <a:spcPts val="0"/>
              </a:spcBef>
              <a:spcAft>
                <a:spcPts val="0"/>
              </a:spcAft>
              <a:buNone/>
            </a:pPr>
            <a:r>
              <a:rPr lang="en-GB" sz="1800">
                <a:latin typeface="Arial"/>
                <a:ea typeface="Arial"/>
                <a:cs typeface="Arial"/>
                <a:sym typeface="Arial"/>
              </a:rPr>
              <a:t>b</a:t>
            </a:r>
            <a:endParaRPr sz="1800">
              <a:latin typeface="Arial"/>
              <a:ea typeface="Arial"/>
              <a:cs typeface="Arial"/>
              <a:sym typeface="Arial"/>
            </a:endParaRPr>
          </a:p>
        </p:txBody>
      </p:sp>
      <p:sp>
        <p:nvSpPr>
          <p:cNvPr id="130" name="Google Shape;130;p20"/>
          <p:cNvSpPr/>
          <p:nvPr/>
        </p:nvSpPr>
        <p:spPr>
          <a:xfrm>
            <a:off x="5795645" y="2112169"/>
            <a:ext cx="484505" cy="288131"/>
          </a:xfrm>
          <a:custGeom>
            <a:rect b="b" l="l" r="r" t="t"/>
            <a:pathLst>
              <a:path extrusionOk="0" h="384175" w="484504">
                <a:moveTo>
                  <a:pt x="0" y="384175"/>
                </a:moveTo>
                <a:lnTo>
                  <a:pt x="484098" y="384175"/>
                </a:lnTo>
                <a:lnTo>
                  <a:pt x="484098"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1" name="Google Shape;131;p20"/>
          <p:cNvSpPr txBox="1"/>
          <p:nvPr/>
        </p:nvSpPr>
        <p:spPr>
          <a:xfrm>
            <a:off x="5794819" y="2110978"/>
            <a:ext cx="484505" cy="288131"/>
          </a:xfrm>
          <a:prstGeom prst="rect">
            <a:avLst/>
          </a:prstGeom>
          <a:noFill/>
          <a:ln cap="flat" cmpd="sng" w="14375">
            <a:solidFill>
              <a:srgbClr val="000000"/>
            </a:solidFill>
            <a:prstDash val="solid"/>
            <a:round/>
            <a:headEnd len="sm" w="sm" type="none"/>
            <a:tailEnd len="sm" w="sm" type="none"/>
          </a:ln>
        </p:spPr>
        <p:txBody>
          <a:bodyPr anchorCtr="0" anchor="t" bIns="0" lIns="0" spcFirstLastPara="1" rIns="0" wrap="square" tIns="45075">
            <a:noAutofit/>
          </a:bodyPr>
          <a:lstStyle/>
          <a:p>
            <a:pPr indent="0" lvl="0" marL="2540" marR="0" rtl="0" algn="ctr">
              <a:lnSpc>
                <a:spcPct val="100000"/>
              </a:lnSpc>
              <a:spcBef>
                <a:spcPts val="0"/>
              </a:spcBef>
              <a:spcAft>
                <a:spcPts val="0"/>
              </a:spcAft>
              <a:buNone/>
            </a:pPr>
            <a:r>
              <a:rPr lang="en-GB" sz="1800">
                <a:latin typeface="Arial"/>
                <a:ea typeface="Arial"/>
                <a:cs typeface="Arial"/>
                <a:sym typeface="Arial"/>
              </a:rPr>
              <a:t>c</a:t>
            </a:r>
            <a:endParaRPr sz="1800">
              <a:latin typeface="Arial"/>
              <a:ea typeface="Arial"/>
              <a:cs typeface="Arial"/>
              <a:sym typeface="Arial"/>
            </a:endParaRPr>
          </a:p>
        </p:txBody>
      </p:sp>
      <p:sp>
        <p:nvSpPr>
          <p:cNvPr id="132" name="Google Shape;132;p20"/>
          <p:cNvSpPr/>
          <p:nvPr/>
        </p:nvSpPr>
        <p:spPr>
          <a:xfrm>
            <a:off x="7489952" y="2112169"/>
            <a:ext cx="484505" cy="288131"/>
          </a:xfrm>
          <a:custGeom>
            <a:rect b="b" l="l" r="r" t="t"/>
            <a:pathLst>
              <a:path extrusionOk="0" h="384175" w="484504">
                <a:moveTo>
                  <a:pt x="0" y="384175"/>
                </a:moveTo>
                <a:lnTo>
                  <a:pt x="484098" y="384175"/>
                </a:lnTo>
                <a:lnTo>
                  <a:pt x="484098" y="0"/>
                </a:lnTo>
                <a:lnTo>
                  <a:pt x="0" y="0"/>
                </a:lnTo>
                <a:lnTo>
                  <a:pt x="0" y="384175"/>
                </a:lnTo>
                <a:close/>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20"/>
          <p:cNvSpPr txBox="1"/>
          <p:nvPr/>
        </p:nvSpPr>
        <p:spPr>
          <a:xfrm>
            <a:off x="7489126" y="2110978"/>
            <a:ext cx="484505" cy="288131"/>
          </a:xfrm>
          <a:prstGeom prst="rect">
            <a:avLst/>
          </a:prstGeom>
          <a:noFill/>
          <a:ln cap="flat" cmpd="sng" w="14375">
            <a:solidFill>
              <a:srgbClr val="000000"/>
            </a:solidFill>
            <a:prstDash val="solid"/>
            <a:round/>
            <a:headEnd len="sm" w="sm" type="none"/>
            <a:tailEnd len="sm" w="sm" type="none"/>
          </a:ln>
        </p:spPr>
        <p:txBody>
          <a:bodyPr anchorCtr="0" anchor="t" bIns="0" lIns="0" spcFirstLastPara="1" rIns="0" wrap="square" tIns="45075">
            <a:noAutofit/>
          </a:bodyPr>
          <a:lstStyle/>
          <a:p>
            <a:pPr indent="0" lvl="0" marL="3175" marR="0" rtl="0" algn="ctr">
              <a:lnSpc>
                <a:spcPct val="100000"/>
              </a:lnSpc>
              <a:spcBef>
                <a:spcPts val="0"/>
              </a:spcBef>
              <a:spcAft>
                <a:spcPts val="0"/>
              </a:spcAft>
              <a:buNone/>
            </a:pPr>
            <a:r>
              <a:rPr lang="en-GB" sz="1800">
                <a:latin typeface="Arial"/>
                <a:ea typeface="Arial"/>
                <a:cs typeface="Arial"/>
                <a:sym typeface="Arial"/>
              </a:rPr>
              <a:t>d</a:t>
            </a:r>
            <a:endParaRPr sz="1800">
              <a:latin typeface="Arial"/>
              <a:ea typeface="Arial"/>
              <a:cs typeface="Arial"/>
              <a:sym typeface="Arial"/>
            </a:endParaRPr>
          </a:p>
        </p:txBody>
      </p:sp>
      <p:grpSp>
        <p:nvGrpSpPr>
          <p:cNvPr id="134" name="Google Shape;134;p20"/>
          <p:cNvGrpSpPr/>
          <p:nvPr/>
        </p:nvGrpSpPr>
        <p:grpSpPr>
          <a:xfrm>
            <a:off x="3046095" y="2164556"/>
            <a:ext cx="5257036" cy="126206"/>
            <a:chOff x="3046095" y="2886075"/>
            <a:chExt cx="5257036" cy="168275"/>
          </a:xfrm>
        </p:grpSpPr>
        <p:sp>
          <p:nvSpPr>
            <p:cNvPr id="135" name="Google Shape;135;p20"/>
            <p:cNvSpPr/>
            <p:nvPr/>
          </p:nvSpPr>
          <p:spPr>
            <a:xfrm>
              <a:off x="3046095" y="2886075"/>
              <a:ext cx="174117" cy="1651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6" name="Google Shape;136;p20"/>
            <p:cNvSpPr/>
            <p:nvPr/>
          </p:nvSpPr>
          <p:spPr>
            <a:xfrm>
              <a:off x="3133217" y="2905125"/>
              <a:ext cx="968375" cy="127000"/>
            </a:xfrm>
            <a:custGeom>
              <a:rect b="b" l="l" r="r" t="t"/>
              <a:pathLst>
                <a:path extrusionOk="0" h="127000" w="968375">
                  <a:moveTo>
                    <a:pt x="841120" y="0"/>
                  </a:moveTo>
                  <a:lnTo>
                    <a:pt x="841120" y="127000"/>
                  </a:lnTo>
                  <a:lnTo>
                    <a:pt x="955420" y="69850"/>
                  </a:lnTo>
                  <a:lnTo>
                    <a:pt x="853820" y="69850"/>
                  </a:lnTo>
                  <a:lnTo>
                    <a:pt x="853820" y="57150"/>
                  </a:lnTo>
                  <a:lnTo>
                    <a:pt x="955420" y="57150"/>
                  </a:lnTo>
                  <a:lnTo>
                    <a:pt x="841120" y="0"/>
                  </a:lnTo>
                  <a:close/>
                </a:path>
                <a:path extrusionOk="0" h="127000" w="968375">
                  <a:moveTo>
                    <a:pt x="841120" y="57150"/>
                  </a:moveTo>
                  <a:lnTo>
                    <a:pt x="0" y="57150"/>
                  </a:lnTo>
                  <a:lnTo>
                    <a:pt x="0" y="69850"/>
                  </a:lnTo>
                  <a:lnTo>
                    <a:pt x="841120" y="69850"/>
                  </a:lnTo>
                  <a:lnTo>
                    <a:pt x="841120" y="57150"/>
                  </a:lnTo>
                  <a:close/>
                </a:path>
                <a:path extrusionOk="0" h="127000" w="968375">
                  <a:moveTo>
                    <a:pt x="955420" y="57150"/>
                  </a:moveTo>
                  <a:lnTo>
                    <a:pt x="853820" y="57150"/>
                  </a:lnTo>
                  <a:lnTo>
                    <a:pt x="853820" y="69850"/>
                  </a:lnTo>
                  <a:lnTo>
                    <a:pt x="955420" y="69850"/>
                  </a:lnTo>
                  <a:lnTo>
                    <a:pt x="968120" y="63500"/>
                  </a:lnTo>
                  <a:lnTo>
                    <a:pt x="955420" y="571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20"/>
            <p:cNvSpPr/>
            <p:nvPr/>
          </p:nvSpPr>
          <p:spPr>
            <a:xfrm>
              <a:off x="4740402" y="2886075"/>
              <a:ext cx="174117" cy="165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8" name="Google Shape;138;p20"/>
            <p:cNvSpPr/>
            <p:nvPr/>
          </p:nvSpPr>
          <p:spPr>
            <a:xfrm>
              <a:off x="4827524" y="2905125"/>
              <a:ext cx="968375" cy="127000"/>
            </a:xfrm>
            <a:custGeom>
              <a:rect b="b" l="l" r="r" t="t"/>
              <a:pathLst>
                <a:path extrusionOk="0" h="127000" w="968375">
                  <a:moveTo>
                    <a:pt x="841121" y="0"/>
                  </a:moveTo>
                  <a:lnTo>
                    <a:pt x="841121" y="127000"/>
                  </a:lnTo>
                  <a:lnTo>
                    <a:pt x="955421" y="69850"/>
                  </a:lnTo>
                  <a:lnTo>
                    <a:pt x="853821" y="69850"/>
                  </a:lnTo>
                  <a:lnTo>
                    <a:pt x="853821" y="57150"/>
                  </a:lnTo>
                  <a:lnTo>
                    <a:pt x="955421" y="57150"/>
                  </a:lnTo>
                  <a:lnTo>
                    <a:pt x="841121" y="0"/>
                  </a:lnTo>
                  <a:close/>
                </a:path>
                <a:path extrusionOk="0" h="127000" w="968375">
                  <a:moveTo>
                    <a:pt x="841121" y="57150"/>
                  </a:moveTo>
                  <a:lnTo>
                    <a:pt x="0" y="57150"/>
                  </a:lnTo>
                  <a:lnTo>
                    <a:pt x="0" y="69850"/>
                  </a:lnTo>
                  <a:lnTo>
                    <a:pt x="841121" y="69850"/>
                  </a:lnTo>
                  <a:lnTo>
                    <a:pt x="841121" y="57150"/>
                  </a:lnTo>
                  <a:close/>
                </a:path>
                <a:path extrusionOk="0" h="127000" w="968375">
                  <a:moveTo>
                    <a:pt x="955421" y="57150"/>
                  </a:moveTo>
                  <a:lnTo>
                    <a:pt x="853821" y="57150"/>
                  </a:lnTo>
                  <a:lnTo>
                    <a:pt x="853821" y="69850"/>
                  </a:lnTo>
                  <a:lnTo>
                    <a:pt x="955421" y="69850"/>
                  </a:lnTo>
                  <a:lnTo>
                    <a:pt x="968121" y="63500"/>
                  </a:lnTo>
                  <a:lnTo>
                    <a:pt x="955421" y="571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9" name="Google Shape;139;p20"/>
            <p:cNvSpPr/>
            <p:nvPr/>
          </p:nvSpPr>
          <p:spPr>
            <a:xfrm>
              <a:off x="6434835" y="2886075"/>
              <a:ext cx="173989" cy="1651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0" name="Google Shape;140;p20"/>
            <p:cNvSpPr/>
            <p:nvPr/>
          </p:nvSpPr>
          <p:spPr>
            <a:xfrm>
              <a:off x="6521830" y="2905125"/>
              <a:ext cx="968375" cy="127000"/>
            </a:xfrm>
            <a:custGeom>
              <a:rect b="b" l="l" r="r" t="t"/>
              <a:pathLst>
                <a:path extrusionOk="0" h="127000" w="968375">
                  <a:moveTo>
                    <a:pt x="841121" y="0"/>
                  </a:moveTo>
                  <a:lnTo>
                    <a:pt x="841121" y="127000"/>
                  </a:lnTo>
                  <a:lnTo>
                    <a:pt x="955421" y="69850"/>
                  </a:lnTo>
                  <a:lnTo>
                    <a:pt x="853821" y="69850"/>
                  </a:lnTo>
                  <a:lnTo>
                    <a:pt x="853821" y="57150"/>
                  </a:lnTo>
                  <a:lnTo>
                    <a:pt x="955421" y="57150"/>
                  </a:lnTo>
                  <a:lnTo>
                    <a:pt x="841121" y="0"/>
                  </a:lnTo>
                  <a:close/>
                </a:path>
                <a:path extrusionOk="0" h="127000" w="968375">
                  <a:moveTo>
                    <a:pt x="841121" y="57150"/>
                  </a:moveTo>
                  <a:lnTo>
                    <a:pt x="0" y="57150"/>
                  </a:lnTo>
                  <a:lnTo>
                    <a:pt x="0" y="69850"/>
                  </a:lnTo>
                  <a:lnTo>
                    <a:pt x="841121" y="69850"/>
                  </a:lnTo>
                  <a:lnTo>
                    <a:pt x="841121" y="57150"/>
                  </a:lnTo>
                  <a:close/>
                </a:path>
                <a:path extrusionOk="0" h="127000" w="968375">
                  <a:moveTo>
                    <a:pt x="955421" y="57150"/>
                  </a:moveTo>
                  <a:lnTo>
                    <a:pt x="853821" y="57150"/>
                  </a:lnTo>
                  <a:lnTo>
                    <a:pt x="853821" y="69850"/>
                  </a:lnTo>
                  <a:lnTo>
                    <a:pt x="955421" y="69850"/>
                  </a:lnTo>
                  <a:lnTo>
                    <a:pt x="968121" y="63500"/>
                  </a:lnTo>
                  <a:lnTo>
                    <a:pt x="955421" y="571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1" name="Google Shape;141;p20"/>
            <p:cNvSpPr/>
            <p:nvPr/>
          </p:nvSpPr>
          <p:spPr>
            <a:xfrm>
              <a:off x="8129142" y="2889250"/>
              <a:ext cx="173989" cy="1651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42" name="Google Shape;142;p20"/>
          <p:cNvGrpSpPr/>
          <p:nvPr/>
        </p:nvGrpSpPr>
        <p:grpSpPr>
          <a:xfrm>
            <a:off x="1519555" y="1600200"/>
            <a:ext cx="806831" cy="514636"/>
            <a:chOff x="1519555" y="2133600"/>
            <a:chExt cx="806831" cy="686181"/>
          </a:xfrm>
        </p:grpSpPr>
        <p:sp>
          <p:nvSpPr>
            <p:cNvPr id="143" name="Google Shape;143;p20"/>
            <p:cNvSpPr/>
            <p:nvPr/>
          </p:nvSpPr>
          <p:spPr>
            <a:xfrm>
              <a:off x="1674495" y="2203450"/>
              <a:ext cx="174117" cy="1651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20"/>
            <p:cNvSpPr/>
            <p:nvPr/>
          </p:nvSpPr>
          <p:spPr>
            <a:xfrm>
              <a:off x="1519555" y="2133600"/>
              <a:ext cx="484505" cy="381000"/>
            </a:xfrm>
            <a:custGeom>
              <a:rect b="b" l="l" r="r" t="t"/>
              <a:pathLst>
                <a:path extrusionOk="0" h="381000" w="484505">
                  <a:moveTo>
                    <a:pt x="0" y="381000"/>
                  </a:moveTo>
                  <a:lnTo>
                    <a:pt x="484098" y="381000"/>
                  </a:lnTo>
                  <a:lnTo>
                    <a:pt x="484098" y="0"/>
                  </a:lnTo>
                  <a:lnTo>
                    <a:pt x="0" y="0"/>
                  </a:lnTo>
                  <a:lnTo>
                    <a:pt x="0" y="38100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20"/>
            <p:cNvSpPr/>
            <p:nvPr/>
          </p:nvSpPr>
          <p:spPr>
            <a:xfrm>
              <a:off x="1751711" y="2275586"/>
              <a:ext cx="574675" cy="544195"/>
            </a:xfrm>
            <a:custGeom>
              <a:rect b="b" l="l" r="r" t="t"/>
              <a:pathLst>
                <a:path extrusionOk="0" h="544194" w="574675">
                  <a:moveTo>
                    <a:pt x="502443" y="495399"/>
                  </a:moveTo>
                  <a:lnTo>
                    <a:pt x="482853" y="516127"/>
                  </a:lnTo>
                  <a:lnTo>
                    <a:pt x="574675" y="543813"/>
                  </a:lnTo>
                  <a:lnTo>
                    <a:pt x="560571" y="505205"/>
                  </a:lnTo>
                  <a:lnTo>
                    <a:pt x="512825" y="505205"/>
                  </a:lnTo>
                  <a:lnTo>
                    <a:pt x="502443" y="495399"/>
                  </a:lnTo>
                  <a:close/>
                </a:path>
                <a:path extrusionOk="0" h="544194" w="574675">
                  <a:moveTo>
                    <a:pt x="522126" y="474569"/>
                  </a:moveTo>
                  <a:lnTo>
                    <a:pt x="502443" y="495399"/>
                  </a:lnTo>
                  <a:lnTo>
                    <a:pt x="512825" y="505205"/>
                  </a:lnTo>
                  <a:lnTo>
                    <a:pt x="532511" y="484377"/>
                  </a:lnTo>
                  <a:lnTo>
                    <a:pt x="522126" y="474569"/>
                  </a:lnTo>
                  <a:close/>
                </a:path>
                <a:path extrusionOk="0" h="544194" w="574675">
                  <a:moveTo>
                    <a:pt x="541782" y="453771"/>
                  </a:moveTo>
                  <a:lnTo>
                    <a:pt x="522126" y="474569"/>
                  </a:lnTo>
                  <a:lnTo>
                    <a:pt x="532511" y="484377"/>
                  </a:lnTo>
                  <a:lnTo>
                    <a:pt x="512825" y="505205"/>
                  </a:lnTo>
                  <a:lnTo>
                    <a:pt x="560571" y="505205"/>
                  </a:lnTo>
                  <a:lnTo>
                    <a:pt x="541782" y="453771"/>
                  </a:lnTo>
                  <a:close/>
                </a:path>
                <a:path extrusionOk="0" h="544194" w="574675">
                  <a:moveTo>
                    <a:pt x="19684" y="0"/>
                  </a:moveTo>
                  <a:lnTo>
                    <a:pt x="0" y="20827"/>
                  </a:lnTo>
                  <a:lnTo>
                    <a:pt x="502443" y="495399"/>
                  </a:lnTo>
                  <a:lnTo>
                    <a:pt x="522126" y="474569"/>
                  </a:lnTo>
                  <a:lnTo>
                    <a:pt x="196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6" name="Google Shape;146;p20"/>
          <p:cNvSpPr txBox="1"/>
          <p:nvPr/>
        </p:nvSpPr>
        <p:spPr>
          <a:xfrm>
            <a:off x="307340" y="923353"/>
            <a:ext cx="4893310" cy="86106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2450">
                <a:solidFill>
                  <a:srgbClr val="0AD0D9"/>
                </a:solidFill>
                <a:latin typeface="Arial"/>
                <a:ea typeface="Arial"/>
                <a:cs typeface="Arial"/>
                <a:sym typeface="Arial"/>
              </a:rPr>
              <a:t> </a:t>
            </a:r>
            <a:r>
              <a:rPr lang="en-GB" sz="2600">
                <a:latin typeface="Times New Roman"/>
                <a:ea typeface="Times New Roman"/>
                <a:cs typeface="Times New Roman"/>
                <a:sym typeface="Times New Roman"/>
              </a:rPr>
              <a:t>Here is a </a:t>
            </a:r>
            <a:r>
              <a:rPr lang="en-GB" sz="2600">
                <a:solidFill>
                  <a:srgbClr val="04607A"/>
                </a:solidFill>
                <a:latin typeface="Times New Roman"/>
                <a:ea typeface="Times New Roman"/>
                <a:cs typeface="Times New Roman"/>
                <a:sym typeface="Times New Roman"/>
              </a:rPr>
              <a:t>singly-linked list </a:t>
            </a:r>
            <a:r>
              <a:rPr lang="en-GB" sz="2600">
                <a:latin typeface="Times New Roman"/>
                <a:ea typeface="Times New Roman"/>
                <a:cs typeface="Times New Roman"/>
                <a:sym typeface="Times New Roman"/>
              </a:rPr>
              <a:t>(</a:t>
            </a:r>
            <a:r>
              <a:rPr lang="en-GB" sz="2600">
                <a:solidFill>
                  <a:srgbClr val="04607A"/>
                </a:solidFill>
                <a:latin typeface="Times New Roman"/>
                <a:ea typeface="Times New Roman"/>
                <a:cs typeface="Times New Roman"/>
                <a:sym typeface="Times New Roman"/>
              </a:rPr>
              <a:t>SLL</a:t>
            </a:r>
            <a:r>
              <a:rPr lang="en-GB"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305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800">
                <a:solidFill>
                  <a:srgbClr val="FF0000"/>
                </a:solidFill>
                <a:latin typeface="Arial"/>
                <a:ea typeface="Arial"/>
                <a:cs typeface="Arial"/>
                <a:sym typeface="Arial"/>
              </a:rPr>
              <a:t>myList</a:t>
            </a:r>
            <a:endParaRPr sz="1800">
              <a:latin typeface="Arial"/>
              <a:ea typeface="Arial"/>
              <a:cs typeface="Arial"/>
              <a:sym typeface="Arial"/>
            </a:endParaRPr>
          </a:p>
        </p:txBody>
      </p:sp>
      <p:sp>
        <p:nvSpPr>
          <p:cNvPr id="147" name="Google Shape;147;p20"/>
          <p:cNvSpPr txBox="1"/>
          <p:nvPr/>
        </p:nvSpPr>
        <p:spPr>
          <a:xfrm>
            <a:off x="535940" y="2982372"/>
            <a:ext cx="6334760" cy="1391126"/>
          </a:xfrm>
          <a:prstGeom prst="rect">
            <a:avLst/>
          </a:prstGeom>
          <a:noFill/>
          <a:ln>
            <a:noFill/>
          </a:ln>
        </p:spPr>
        <p:txBody>
          <a:bodyPr anchorCtr="0" anchor="t" bIns="0" lIns="0" spcFirstLastPara="1" rIns="0" wrap="square" tIns="12700">
            <a:noAutofit/>
          </a:bodyPr>
          <a:lstStyle/>
          <a:p>
            <a:pPr indent="-152400" lvl="0" marL="12700" marR="5080" rtl="0" algn="l">
              <a:lnSpc>
                <a:spcPct val="100000"/>
              </a:lnSpc>
              <a:spcBef>
                <a:spcPts val="0"/>
              </a:spcBef>
              <a:spcAft>
                <a:spcPts val="0"/>
              </a:spcAft>
              <a:buClr>
                <a:srgbClr val="20B1C8"/>
              </a:buClr>
              <a:buSzPts val="2400"/>
              <a:buFont typeface="Arial"/>
              <a:buChar char="•"/>
            </a:pPr>
            <a:r>
              <a:rPr lang="en-GB" sz="2400">
                <a:solidFill>
                  <a:srgbClr val="20B1C8"/>
                </a:solidFill>
                <a:latin typeface="Times New Roman"/>
                <a:ea typeface="Times New Roman"/>
                <a:cs typeface="Times New Roman"/>
                <a:sym typeface="Times New Roman"/>
              </a:rPr>
              <a:t>Each node contains a value(data) and a pointer  to the next node in the list</a:t>
            </a:r>
            <a:endParaRPr sz="2400">
              <a:latin typeface="Times New Roman"/>
              <a:ea typeface="Times New Roman"/>
              <a:cs typeface="Times New Roman"/>
              <a:sym typeface="Times New Roman"/>
            </a:endParaRPr>
          </a:p>
          <a:p>
            <a:pPr indent="0" lvl="0" marL="0" marR="0" rtl="0" algn="l">
              <a:lnSpc>
                <a:spcPct val="100000"/>
              </a:lnSpc>
              <a:spcBef>
                <a:spcPts val="5"/>
              </a:spcBef>
              <a:spcAft>
                <a:spcPts val="0"/>
              </a:spcAft>
              <a:buSzPts val="2500"/>
              <a:buFont typeface="Arial"/>
              <a:buNone/>
            </a:pPr>
            <a:r>
              <a:t/>
            </a:r>
            <a:endParaRPr sz="2500">
              <a:latin typeface="Times New Roman"/>
              <a:ea typeface="Times New Roman"/>
              <a:cs typeface="Times New Roman"/>
              <a:sym typeface="Times New Roman"/>
            </a:endParaRPr>
          </a:p>
          <a:p>
            <a:pPr indent="-181610" lvl="0" marL="193675" marR="0" rtl="0" algn="l">
              <a:lnSpc>
                <a:spcPct val="100000"/>
              </a:lnSpc>
              <a:spcBef>
                <a:spcPts val="0"/>
              </a:spcBef>
              <a:spcAft>
                <a:spcPts val="0"/>
              </a:spcAft>
              <a:buClr>
                <a:srgbClr val="1FC8F8"/>
              </a:buClr>
              <a:buSzPts val="2400"/>
              <a:buFont typeface="Arial"/>
              <a:buChar char="•"/>
            </a:pPr>
            <a:r>
              <a:rPr lang="en-GB" sz="2400">
                <a:solidFill>
                  <a:srgbClr val="FF0000"/>
                </a:solidFill>
                <a:latin typeface="Times New Roman"/>
                <a:ea typeface="Times New Roman"/>
                <a:cs typeface="Times New Roman"/>
                <a:sym typeface="Times New Roman"/>
              </a:rPr>
              <a:t>myList	</a:t>
            </a:r>
            <a:r>
              <a:rPr lang="en-GB" sz="2400">
                <a:solidFill>
                  <a:srgbClr val="1FC8F8"/>
                </a:solidFill>
                <a:latin typeface="Times New Roman"/>
                <a:ea typeface="Times New Roman"/>
                <a:cs typeface="Times New Roman"/>
                <a:sym typeface="Times New Roman"/>
              </a:rPr>
              <a:t>is the header pointer	which points at</a:t>
            </a:r>
            <a:endParaRPr sz="24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400">
                <a:solidFill>
                  <a:srgbClr val="1FC8F8"/>
                </a:solidFill>
                <a:latin typeface="Times New Roman"/>
                <a:ea typeface="Times New Roman"/>
                <a:cs typeface="Times New Roman"/>
                <a:sym typeface="Times New Roman"/>
              </a:rPr>
              <a:t>the first node in the list</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1" name="Shape 151"/>
        <p:cNvGrpSpPr/>
        <p:nvPr/>
      </p:nvGrpSpPr>
      <p:grpSpPr>
        <a:xfrm>
          <a:off x="0" y="0"/>
          <a:ext cx="0" cy="0"/>
          <a:chOff x="0" y="0"/>
          <a:chExt cx="0" cy="0"/>
        </a:xfrm>
      </p:grpSpPr>
      <p:grpSp>
        <p:nvGrpSpPr>
          <p:cNvPr id="152" name="Google Shape;152;p21"/>
          <p:cNvGrpSpPr/>
          <p:nvPr/>
        </p:nvGrpSpPr>
        <p:grpSpPr>
          <a:xfrm>
            <a:off x="0" y="0"/>
            <a:ext cx="9144000" cy="5143500"/>
            <a:chOff x="0" y="0"/>
            <a:chExt cx="9144000" cy="6858000"/>
          </a:xfrm>
        </p:grpSpPr>
        <p:sp>
          <p:nvSpPr>
            <p:cNvPr id="153" name="Google Shape;153;p2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4" name="Google Shape;154;p21"/>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5" name="Google Shape;155;p21"/>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6" name="Google Shape;156;p21"/>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7" name="Google Shape;157;p21"/>
          <p:cNvSpPr txBox="1"/>
          <p:nvPr>
            <p:ph type="title"/>
          </p:nvPr>
        </p:nvSpPr>
        <p:spPr>
          <a:xfrm>
            <a:off x="673100" y="403050"/>
            <a:ext cx="8002800" cy="59160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GB"/>
              <a:t>Insertion at the beginning</a:t>
            </a:r>
            <a:endParaRPr/>
          </a:p>
        </p:txBody>
      </p:sp>
      <p:sp>
        <p:nvSpPr>
          <p:cNvPr id="158" name="Google Shape;158;p21"/>
          <p:cNvSpPr txBox="1"/>
          <p:nvPr/>
        </p:nvSpPr>
        <p:spPr>
          <a:xfrm>
            <a:off x="535956" y="1460575"/>
            <a:ext cx="8002800" cy="31680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2600">
                <a:latin typeface="Times New Roman"/>
                <a:ea typeface="Times New Roman"/>
                <a:cs typeface="Times New Roman"/>
                <a:sym typeface="Times New Roman"/>
              </a:rPr>
              <a:t>There are two steps to be followed:-</a:t>
            </a:r>
            <a:endParaRPr sz="2600">
              <a:latin typeface="Times New Roman"/>
              <a:ea typeface="Times New Roman"/>
              <a:cs typeface="Times New Roman"/>
              <a:sym typeface="Times New Roman"/>
            </a:endParaRPr>
          </a:p>
        </p:txBody>
      </p:sp>
      <p:sp>
        <p:nvSpPr>
          <p:cNvPr id="159" name="Google Shape;159;p21"/>
          <p:cNvSpPr txBox="1"/>
          <p:nvPr/>
        </p:nvSpPr>
        <p:spPr>
          <a:xfrm>
            <a:off x="535940" y="2174081"/>
            <a:ext cx="7926070" cy="2338387"/>
          </a:xfrm>
          <a:prstGeom prst="rect">
            <a:avLst/>
          </a:prstGeom>
          <a:noFill/>
          <a:ln>
            <a:noFill/>
          </a:ln>
        </p:spPr>
        <p:txBody>
          <a:bodyPr anchorCtr="0" anchor="t" bIns="0" lIns="0" spcFirstLastPara="1" rIns="0" wrap="square" tIns="13325">
            <a:noAutofit/>
          </a:bodyPr>
          <a:lstStyle/>
          <a:p>
            <a:pPr indent="-515619" lvl="0" marL="527685" marR="5080" rtl="0" algn="l">
              <a:lnSpc>
                <a:spcPct val="100000"/>
              </a:lnSpc>
              <a:spcBef>
                <a:spcPts val="0"/>
              </a:spcBef>
              <a:spcAft>
                <a:spcPts val="0"/>
              </a:spcAft>
              <a:buClr>
                <a:srgbClr val="0AD0D9"/>
              </a:buClr>
              <a:buSzPts val="2450"/>
              <a:buFont typeface="Times New Roman"/>
              <a:buAutoNum type="alphaLcParenR"/>
            </a:pPr>
            <a:r>
              <a:rPr lang="en-GB" sz="2600">
                <a:solidFill>
                  <a:srgbClr val="1FC8F8"/>
                </a:solidFill>
                <a:latin typeface="Times New Roman"/>
                <a:ea typeface="Times New Roman"/>
                <a:cs typeface="Times New Roman"/>
                <a:sym typeface="Times New Roman"/>
              </a:rPr>
              <a:t>Make the next pointer of the node point towards the  first node of the list</a:t>
            </a:r>
            <a:endParaRPr sz="3750">
              <a:latin typeface="Times New Roman"/>
              <a:ea typeface="Times New Roman"/>
              <a:cs typeface="Times New Roman"/>
              <a:sym typeface="Times New Roman"/>
            </a:endParaRPr>
          </a:p>
          <a:p>
            <a:pPr indent="-515619" lvl="0" marL="527685" marR="0" rtl="0" algn="l">
              <a:lnSpc>
                <a:spcPct val="100000"/>
              </a:lnSpc>
              <a:spcBef>
                <a:spcPts val="0"/>
              </a:spcBef>
              <a:spcAft>
                <a:spcPts val="0"/>
              </a:spcAft>
              <a:buClr>
                <a:srgbClr val="0AD0D9"/>
              </a:buClr>
              <a:buSzPts val="2450"/>
              <a:buFont typeface="Times New Roman"/>
              <a:buAutoNum type="alphaLcParenR"/>
            </a:pPr>
            <a:r>
              <a:rPr lang="en-GB" sz="2600">
                <a:solidFill>
                  <a:srgbClr val="1FC8F8"/>
                </a:solidFill>
                <a:latin typeface="Times New Roman"/>
                <a:ea typeface="Times New Roman"/>
                <a:cs typeface="Times New Roman"/>
                <a:sym typeface="Times New Roman"/>
              </a:rPr>
              <a:t>Make the start pointer point towards this new node</a:t>
            </a:r>
            <a:endParaRPr sz="3800">
              <a:latin typeface="Times New Roman"/>
              <a:ea typeface="Times New Roman"/>
              <a:cs typeface="Times New Roman"/>
              <a:sym typeface="Times New Roman"/>
            </a:endParaRPr>
          </a:p>
          <a:p>
            <a:pPr indent="-515619" lvl="0" marL="527685" marR="609600" rtl="0" algn="l">
              <a:lnSpc>
                <a:spcPct val="100000"/>
              </a:lnSpc>
              <a:spcBef>
                <a:spcPts val="0"/>
              </a:spcBef>
              <a:spcAft>
                <a:spcPts val="0"/>
              </a:spcAft>
              <a:buClr>
                <a:srgbClr val="0AD0D9"/>
              </a:buClr>
              <a:buSzPts val="2450"/>
              <a:buFont typeface="Noto Sans Symbols"/>
              <a:buChar char="▪"/>
            </a:pPr>
            <a:r>
              <a:rPr lang="en-GB" sz="2600">
                <a:solidFill>
                  <a:srgbClr val="1FC8F8"/>
                </a:solidFill>
                <a:latin typeface="Times New Roman"/>
                <a:ea typeface="Times New Roman"/>
                <a:cs typeface="Times New Roman"/>
                <a:sym typeface="Times New Roman"/>
              </a:rPr>
              <a:t>If the list is empty simply make the start pointer  point towards the new node;</a:t>
            </a:r>
            <a:endParaRPr sz="2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3" name="Shape 163"/>
        <p:cNvGrpSpPr/>
        <p:nvPr/>
      </p:nvGrpSpPr>
      <p:grpSpPr>
        <a:xfrm>
          <a:off x="0" y="0"/>
          <a:ext cx="0" cy="0"/>
          <a:chOff x="0" y="0"/>
          <a:chExt cx="0" cy="0"/>
        </a:xfrm>
      </p:grpSpPr>
      <p:grpSp>
        <p:nvGrpSpPr>
          <p:cNvPr id="164" name="Google Shape;164;p22"/>
          <p:cNvGrpSpPr/>
          <p:nvPr/>
        </p:nvGrpSpPr>
        <p:grpSpPr>
          <a:xfrm>
            <a:off x="0" y="0"/>
            <a:ext cx="9144000" cy="5143500"/>
            <a:chOff x="0" y="0"/>
            <a:chExt cx="9144000" cy="6858000"/>
          </a:xfrm>
        </p:grpSpPr>
        <p:sp>
          <p:nvSpPr>
            <p:cNvPr id="165" name="Google Shape;165;p22"/>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6" name="Google Shape;166;p22"/>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7" name="Google Shape;167;p22"/>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8" name="Google Shape;168;p22"/>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9" name="Google Shape;169;p22"/>
          <p:cNvSpPr txBox="1"/>
          <p:nvPr/>
        </p:nvSpPr>
        <p:spPr>
          <a:xfrm>
            <a:off x="3819271" y="1292542"/>
            <a:ext cx="2393950" cy="27051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200">
                <a:solidFill>
                  <a:srgbClr val="FF0000"/>
                </a:solidFill>
                <a:latin typeface="Times New Roman"/>
                <a:ea typeface="Times New Roman"/>
                <a:cs typeface="Times New Roman"/>
                <a:sym typeface="Times New Roman"/>
              </a:rPr>
              <a:t>//if the list is empty</a:t>
            </a:r>
            <a:endParaRPr sz="2200">
              <a:latin typeface="Times New Roman"/>
              <a:ea typeface="Times New Roman"/>
              <a:cs typeface="Times New Roman"/>
              <a:sym typeface="Times New Roman"/>
            </a:endParaRPr>
          </a:p>
        </p:txBody>
      </p:sp>
      <p:sp>
        <p:nvSpPr>
          <p:cNvPr id="170" name="Google Shape;170;p22"/>
          <p:cNvSpPr txBox="1"/>
          <p:nvPr/>
        </p:nvSpPr>
        <p:spPr>
          <a:xfrm>
            <a:off x="535950" y="538125"/>
            <a:ext cx="7780500" cy="45435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void insert_beg(node* new)</a:t>
            </a:r>
            <a:endParaRPr sz="22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node* temp;</a:t>
            </a:r>
            <a:endParaRPr sz="2200">
              <a:latin typeface="Times New Roman"/>
              <a:ea typeface="Times New Roman"/>
              <a:cs typeface="Times New Roman"/>
              <a:sym typeface="Times New Roman"/>
            </a:endParaRPr>
          </a:p>
          <a:p>
            <a:pPr indent="0" lvl="0" marL="105791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if(head==NULL)</a:t>
            </a:r>
            <a:endParaRPr sz="2200">
              <a:latin typeface="Times New Roman"/>
              <a:ea typeface="Times New Roman"/>
              <a:cs typeface="Times New Roman"/>
              <a:sym typeface="Times New Roman"/>
            </a:endParaRPr>
          </a:p>
          <a:p>
            <a:pPr indent="0" lvl="0" marL="98933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a:t>
            </a:r>
            <a:r>
              <a:rPr lang="en-GB" sz="2200">
                <a:latin typeface="Times New Roman"/>
                <a:ea typeface="Times New Roman"/>
                <a:cs typeface="Times New Roman"/>
                <a:sym typeface="Times New Roman"/>
              </a:rPr>
              <a:t> </a:t>
            </a:r>
            <a:r>
              <a:rPr lang="en-GB" sz="2000">
                <a:latin typeface="Times New Roman"/>
                <a:ea typeface="Times New Roman"/>
                <a:cs typeface="Times New Roman"/>
                <a:sym typeface="Times New Roman"/>
              </a:rPr>
              <a:t>  </a:t>
            </a:r>
            <a:r>
              <a:rPr lang="en-GB" sz="2000">
                <a:solidFill>
                  <a:srgbClr val="0A5294"/>
                </a:solidFill>
                <a:latin typeface="Times New Roman"/>
                <a:ea typeface="Times New Roman"/>
                <a:cs typeface="Times New Roman"/>
                <a:sym typeface="Times New Roman"/>
              </a:rPr>
              <a:t>head=new;</a:t>
            </a:r>
            <a:endParaRPr sz="2000">
              <a:latin typeface="Times New Roman"/>
              <a:ea typeface="Times New Roman"/>
              <a:cs typeface="Times New Roman"/>
              <a:sym typeface="Times New Roman"/>
            </a:endParaRPr>
          </a:p>
        </p:txBody>
      </p:sp>
      <p:sp>
        <p:nvSpPr>
          <p:cNvPr id="171" name="Google Shape;171;p22"/>
          <p:cNvSpPr txBox="1"/>
          <p:nvPr/>
        </p:nvSpPr>
        <p:spPr>
          <a:xfrm>
            <a:off x="1435349" y="2047200"/>
            <a:ext cx="7290000" cy="1024800"/>
          </a:xfrm>
          <a:prstGeom prst="rect">
            <a:avLst/>
          </a:prstGeom>
          <a:noFill/>
          <a:ln>
            <a:noFill/>
          </a:ln>
        </p:spPr>
        <p:txBody>
          <a:bodyPr anchorCtr="0" anchor="t" bIns="0" lIns="0" spcFirstLastPara="1" rIns="0" wrap="square" tIns="12050">
            <a:noAutofit/>
          </a:bodyPr>
          <a:lstStyle/>
          <a:p>
            <a:pPr indent="-1054735" lvl="0" marL="1417320" marR="5080" rtl="0" algn="l">
              <a:lnSpc>
                <a:spcPct val="100000"/>
              </a:lnSpc>
              <a:spcBef>
                <a:spcPts val="0"/>
              </a:spcBef>
              <a:spcAft>
                <a:spcPts val="0"/>
              </a:spcAft>
              <a:buNone/>
            </a:pPr>
            <a:r>
              <a:t/>
            </a:r>
            <a:endParaRPr sz="2200">
              <a:latin typeface="Times New Roman"/>
              <a:ea typeface="Times New Roman"/>
              <a:cs typeface="Times New Roman"/>
              <a:sym typeface="Times New Roman"/>
            </a:endParaRPr>
          </a:p>
          <a:p>
            <a:pPr indent="-1054735" lvl="0" marL="1417320" marR="5080" rtl="0" algn="l">
              <a:spcBef>
                <a:spcPts val="0"/>
              </a:spcBef>
              <a:spcAft>
                <a:spcPts val="0"/>
              </a:spcAft>
              <a:buNone/>
            </a:pPr>
            <a:r>
              <a:rPr lang="en-GB" sz="2200">
                <a:solidFill>
                  <a:srgbClr val="0A5294"/>
                </a:solidFill>
                <a:latin typeface="Times New Roman"/>
                <a:ea typeface="Times New Roman"/>
                <a:cs typeface="Times New Roman"/>
                <a:sym typeface="Times New Roman"/>
              </a:rPr>
              <a:t>cout&lt;&lt;”\nNode inserted successfully at the beginning”;}</a:t>
            </a:r>
            <a:endParaRPr sz="2200">
              <a:latin typeface="Times New Roman"/>
              <a:ea typeface="Times New Roman"/>
              <a:cs typeface="Times New Roman"/>
              <a:sym typeface="Times New Roman"/>
            </a:endParaRPr>
          </a:p>
          <a:p>
            <a:pPr indent="-1054735" lvl="0" marL="1417320" marR="508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else {</a:t>
            </a:r>
            <a:endParaRPr sz="2200">
              <a:latin typeface="Times New Roman"/>
              <a:ea typeface="Times New Roman"/>
              <a:cs typeface="Times New Roman"/>
              <a:sym typeface="Times New Roman"/>
            </a:endParaRPr>
          </a:p>
        </p:txBody>
      </p:sp>
      <p:sp>
        <p:nvSpPr>
          <p:cNvPr id="172" name="Google Shape;172;p22"/>
          <p:cNvSpPr txBox="1"/>
          <p:nvPr/>
        </p:nvSpPr>
        <p:spPr>
          <a:xfrm>
            <a:off x="1932177" y="3807619"/>
            <a:ext cx="123825" cy="27051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
        <p:nvSpPr>
          <p:cNvPr id="173" name="Google Shape;173;p22"/>
          <p:cNvSpPr txBox="1"/>
          <p:nvPr/>
        </p:nvSpPr>
        <p:spPr>
          <a:xfrm>
            <a:off x="2136394" y="3053238"/>
            <a:ext cx="5389245" cy="1024890"/>
          </a:xfrm>
          <a:prstGeom prst="rect">
            <a:avLst/>
          </a:prstGeom>
          <a:noFill/>
          <a:ln>
            <a:noFill/>
          </a:ln>
        </p:spPr>
        <p:txBody>
          <a:bodyPr anchorCtr="0" anchor="t" bIns="0" lIns="0" spcFirstLastPara="1" rIns="0" wrap="square" tIns="12050">
            <a:noAutofit/>
          </a:bodyPr>
          <a:lstStyle/>
          <a:p>
            <a:pPr indent="1270" lvl="0" marL="12700" marR="3964304"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temp=head;  head=new;</a:t>
            </a:r>
            <a:endParaRPr sz="2200">
              <a:latin typeface="Times New Roman"/>
              <a:ea typeface="Times New Roman"/>
              <a:cs typeface="Times New Roman"/>
              <a:sym typeface="Times New Roman"/>
            </a:endParaRPr>
          </a:p>
          <a:p>
            <a:pPr indent="0" lvl="0" marL="1397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new</a:t>
            </a:r>
            <a:r>
              <a:rPr lang="en-GB" sz="2200">
                <a:solidFill>
                  <a:srgbClr val="0A5294"/>
                </a:solidFill>
                <a:latin typeface="Times New Roman"/>
                <a:ea typeface="Times New Roman"/>
                <a:cs typeface="Times New Roman"/>
                <a:sym typeface="Times New Roman"/>
              </a:rPr>
              <a:t>-&gt;next=temp;	</a:t>
            </a:r>
            <a:r>
              <a:rPr lang="en-GB" sz="2200">
                <a:solidFill>
                  <a:srgbClr val="FF0000"/>
                </a:solidFill>
                <a:latin typeface="Times New Roman"/>
                <a:ea typeface="Times New Roman"/>
                <a:cs typeface="Times New Roman"/>
                <a:sym typeface="Times New Roman"/>
              </a:rPr>
              <a:t>//making new node point at</a:t>
            </a:r>
            <a:endParaRPr sz="2200">
              <a:latin typeface="Times New Roman"/>
              <a:ea typeface="Times New Roman"/>
              <a:cs typeface="Times New Roman"/>
              <a:sym typeface="Times New Roman"/>
            </a:endParaRPr>
          </a:p>
          <a:p>
            <a:pPr indent="0" lvl="0" marL="2138680" marR="0" rtl="0" algn="l">
              <a:lnSpc>
                <a:spcPct val="100000"/>
              </a:lnSpc>
              <a:spcBef>
                <a:spcPts val="0"/>
              </a:spcBef>
              <a:spcAft>
                <a:spcPts val="0"/>
              </a:spcAft>
              <a:buNone/>
            </a:pPr>
            <a:r>
              <a:rPr lang="en-GB" sz="2200">
                <a:solidFill>
                  <a:srgbClr val="FF0000"/>
                </a:solidFill>
                <a:latin typeface="Times New Roman"/>
                <a:ea typeface="Times New Roman"/>
                <a:cs typeface="Times New Roman"/>
                <a:sym typeface="Times New Roman"/>
              </a:rPr>
              <a:t>the first node of the list</a:t>
            </a:r>
            <a:endParaRPr sz="2200">
              <a:latin typeface="Times New Roman"/>
              <a:ea typeface="Times New Roman"/>
              <a:cs typeface="Times New Roman"/>
              <a:sym typeface="Times New Roman"/>
            </a:endParaRPr>
          </a:p>
        </p:txBody>
      </p:sp>
      <p:sp>
        <p:nvSpPr>
          <p:cNvPr id="174" name="Google Shape;174;p22"/>
          <p:cNvSpPr txBox="1"/>
          <p:nvPr/>
        </p:nvSpPr>
        <p:spPr>
          <a:xfrm>
            <a:off x="535940" y="4059326"/>
            <a:ext cx="123825" cy="27051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nvSpPr>
        <p:spPr>
          <a:xfrm>
            <a:off x="444500" y="773621"/>
            <a:ext cx="5078730" cy="591026"/>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4500">
                <a:solidFill>
                  <a:srgbClr val="04607A"/>
                </a:solidFill>
                <a:latin typeface="Arial"/>
                <a:ea typeface="Arial"/>
                <a:cs typeface="Arial"/>
                <a:sym typeface="Arial"/>
              </a:rPr>
              <a:t>Inserting at the end</a:t>
            </a:r>
            <a:endParaRPr sz="4500">
              <a:latin typeface="Arial"/>
              <a:ea typeface="Arial"/>
              <a:cs typeface="Arial"/>
              <a:sym typeface="Arial"/>
            </a:endParaRPr>
          </a:p>
        </p:txBody>
      </p:sp>
      <p:sp>
        <p:nvSpPr>
          <p:cNvPr id="180" name="Google Shape;180;p23"/>
          <p:cNvSpPr txBox="1"/>
          <p:nvPr/>
        </p:nvSpPr>
        <p:spPr>
          <a:xfrm>
            <a:off x="535940" y="1823637"/>
            <a:ext cx="8032750" cy="897255"/>
          </a:xfrm>
          <a:prstGeom prst="rect">
            <a:avLst/>
          </a:prstGeom>
          <a:noFill/>
          <a:ln>
            <a:noFill/>
          </a:ln>
        </p:spPr>
        <p:txBody>
          <a:bodyPr anchorCtr="0" anchor="t" bIns="0" lIns="0" spcFirstLastPara="1" rIns="0" wrap="square" tIns="12700">
            <a:noAutofit/>
          </a:bodyPr>
          <a:lstStyle/>
          <a:p>
            <a:pPr indent="0" lvl="0" marL="12700" marR="5080" rtl="0" algn="l">
              <a:lnSpc>
                <a:spcPct val="120000"/>
              </a:lnSpc>
              <a:spcBef>
                <a:spcPts val="0"/>
              </a:spcBef>
              <a:spcAft>
                <a:spcPts val="0"/>
              </a:spcAft>
              <a:buNone/>
            </a:pPr>
            <a:r>
              <a:rPr lang="en-GB" sz="3200">
                <a:solidFill>
                  <a:srgbClr val="0A5294"/>
                </a:solidFill>
                <a:latin typeface="Times New Roman"/>
                <a:ea typeface="Times New Roman"/>
                <a:cs typeface="Times New Roman"/>
                <a:sym typeface="Times New Roman"/>
              </a:rPr>
              <a:t>Here we simply need to make the next pointer  of the last node point to the new node</a:t>
            </a:r>
            <a:endParaRPr sz="3200">
              <a:latin typeface="Times New Roman"/>
              <a:ea typeface="Times New Roman"/>
              <a:cs typeface="Times New Roman"/>
              <a:sym typeface="Times New Roman"/>
            </a:endParaRPr>
          </a:p>
        </p:txBody>
      </p:sp>
      <p:sp>
        <p:nvSpPr>
          <p:cNvPr id="181" name="Google Shape;181;p23"/>
          <p:cNvSpPr/>
          <p:nvPr/>
        </p:nvSpPr>
        <p:spPr>
          <a:xfrm>
            <a:off x="304800" y="3143250"/>
            <a:ext cx="8398383" cy="17716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5" name="Shape 185"/>
        <p:cNvGrpSpPr/>
        <p:nvPr/>
      </p:nvGrpSpPr>
      <p:grpSpPr>
        <a:xfrm>
          <a:off x="0" y="0"/>
          <a:ext cx="0" cy="0"/>
          <a:chOff x="0" y="0"/>
          <a:chExt cx="0" cy="0"/>
        </a:xfrm>
      </p:grpSpPr>
      <p:grpSp>
        <p:nvGrpSpPr>
          <p:cNvPr id="186" name="Google Shape;186;p24"/>
          <p:cNvGrpSpPr/>
          <p:nvPr/>
        </p:nvGrpSpPr>
        <p:grpSpPr>
          <a:xfrm>
            <a:off x="0" y="0"/>
            <a:ext cx="9144000" cy="5143500"/>
            <a:chOff x="0" y="0"/>
            <a:chExt cx="9144000" cy="6858000"/>
          </a:xfrm>
        </p:grpSpPr>
        <p:sp>
          <p:nvSpPr>
            <p:cNvPr id="187" name="Google Shape;187;p2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p24"/>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9" name="Google Shape;189;p24"/>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90" name="Google Shape;190;p24"/>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1" name="Google Shape;191;p24"/>
          <p:cNvSpPr txBox="1"/>
          <p:nvPr/>
        </p:nvSpPr>
        <p:spPr>
          <a:xfrm>
            <a:off x="535950" y="545325"/>
            <a:ext cx="7619400" cy="4598100"/>
          </a:xfrm>
          <a:prstGeom prst="rect">
            <a:avLst/>
          </a:prstGeom>
          <a:noFill/>
          <a:ln>
            <a:noFill/>
          </a:ln>
        </p:spPr>
        <p:txBody>
          <a:bodyPr anchorCtr="0" anchor="t" bIns="0" lIns="0" spcFirstLastPara="1" rIns="0" wrap="square" tIns="46350">
            <a:noAutofit/>
          </a:bodyPr>
          <a:lstStyle/>
          <a:p>
            <a:pPr indent="0" lvl="0" marL="0" marR="0" rtl="0" algn="l">
              <a:lnSpc>
                <a:spcPct val="100000"/>
              </a:lnSpc>
              <a:spcBef>
                <a:spcPts val="0"/>
              </a:spcBef>
              <a:spcAft>
                <a:spcPts val="0"/>
              </a:spcAft>
              <a:buNone/>
            </a:pPr>
            <a:r>
              <a:rPr lang="en-GB" sz="1900">
                <a:solidFill>
                  <a:srgbClr val="0A5294"/>
                </a:solidFill>
                <a:latin typeface="Times New Roman"/>
                <a:ea typeface="Times New Roman"/>
                <a:cs typeface="Times New Roman"/>
                <a:sym typeface="Times New Roman"/>
              </a:rPr>
              <a:t>void insert_end(node* new)</a:t>
            </a:r>
            <a:endParaRPr sz="1900">
              <a:latin typeface="Times New Roman"/>
              <a:ea typeface="Times New Roman"/>
              <a:cs typeface="Times New Roman"/>
              <a:sym typeface="Times New Roman"/>
            </a:endParaRPr>
          </a:p>
          <a:p>
            <a:pPr indent="0" lvl="0" marL="12700" marR="0" rtl="0" algn="l">
              <a:lnSpc>
                <a:spcPct val="100000"/>
              </a:lnSpc>
              <a:spcBef>
                <a:spcPts val="260"/>
              </a:spcBef>
              <a:spcAft>
                <a:spcPts val="0"/>
              </a:spcAft>
              <a:buNone/>
            </a:pPr>
            <a:r>
              <a:rPr lang="en-GB" sz="1900">
                <a:solidFill>
                  <a:srgbClr val="0A5294"/>
                </a:solidFill>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12700"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node *q=start;</a:t>
            </a:r>
            <a:endParaRPr sz="1900">
              <a:latin typeface="Times New Roman"/>
              <a:ea typeface="Times New Roman"/>
              <a:cs typeface="Times New Roman"/>
              <a:sym typeface="Times New Roman"/>
            </a:endParaRPr>
          </a:p>
          <a:p>
            <a:pPr indent="0" lvl="0" marL="989330" marR="0" rtl="0" algn="l">
              <a:lnSpc>
                <a:spcPct val="100000"/>
              </a:lnSpc>
              <a:spcBef>
                <a:spcPts val="270"/>
              </a:spcBef>
              <a:spcAft>
                <a:spcPts val="0"/>
              </a:spcAft>
              <a:buNone/>
            </a:pPr>
            <a:r>
              <a:rPr lang="en-GB" sz="1900">
                <a:solidFill>
                  <a:srgbClr val="0A5294"/>
                </a:solidFill>
                <a:latin typeface="Times New Roman"/>
                <a:ea typeface="Times New Roman"/>
                <a:cs typeface="Times New Roman"/>
                <a:sym typeface="Times New Roman"/>
              </a:rPr>
              <a:t>if(start==NULL)</a:t>
            </a:r>
            <a:endParaRPr sz="1900">
              <a:latin typeface="Times New Roman"/>
              <a:ea typeface="Times New Roman"/>
              <a:cs typeface="Times New Roman"/>
              <a:sym typeface="Times New Roman"/>
            </a:endParaRPr>
          </a:p>
          <a:p>
            <a:pPr indent="0" lvl="0" marL="919480" marR="0" rtl="0" algn="l">
              <a:lnSpc>
                <a:spcPct val="100000"/>
              </a:lnSpc>
              <a:spcBef>
                <a:spcPts val="260"/>
              </a:spcBef>
              <a:spcAft>
                <a:spcPts val="0"/>
              </a:spcAft>
              <a:buNone/>
            </a:pPr>
            <a:r>
              <a:rPr lang="en-GB" sz="1900">
                <a:solidFill>
                  <a:srgbClr val="0A5294"/>
                </a:solidFill>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1123315"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start=new;</a:t>
            </a:r>
            <a:endParaRPr sz="1900">
              <a:latin typeface="Times New Roman"/>
              <a:ea typeface="Times New Roman"/>
              <a:cs typeface="Times New Roman"/>
              <a:sym typeface="Times New Roman"/>
            </a:endParaRPr>
          </a:p>
          <a:p>
            <a:pPr indent="0" lvl="0" marL="1122045"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cout&lt;&lt;”\nNode inserted successfully at the end…!!!\n”;</a:t>
            </a:r>
            <a:endParaRPr sz="1900">
              <a:latin typeface="Times New Roman"/>
              <a:ea typeface="Times New Roman"/>
              <a:cs typeface="Times New Roman"/>
              <a:sym typeface="Times New Roman"/>
            </a:endParaRPr>
          </a:p>
          <a:p>
            <a:pPr indent="0" lvl="0" marL="919480"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702945"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else{</a:t>
            </a:r>
            <a:endParaRPr sz="1900">
              <a:latin typeface="Times New Roman"/>
              <a:ea typeface="Times New Roman"/>
              <a:cs typeface="Times New Roman"/>
              <a:sym typeface="Times New Roman"/>
            </a:endParaRPr>
          </a:p>
          <a:p>
            <a:pPr indent="-210819" lvl="0" marL="2100580" marR="3026410" rtl="0" algn="l">
              <a:lnSpc>
                <a:spcPct val="110000"/>
              </a:lnSpc>
              <a:spcBef>
                <a:spcPts val="0"/>
              </a:spcBef>
              <a:spcAft>
                <a:spcPts val="0"/>
              </a:spcAft>
              <a:buNone/>
            </a:pPr>
            <a:r>
              <a:rPr lang="en-GB" sz="1900">
                <a:solidFill>
                  <a:srgbClr val="0A5294"/>
                </a:solidFill>
                <a:latin typeface="Times New Roman"/>
                <a:ea typeface="Times New Roman"/>
                <a:cs typeface="Times New Roman"/>
                <a:sym typeface="Times New Roman"/>
              </a:rPr>
              <a:t>while(q-&gt;last!=NULL)  q=q-&gt;last;</a:t>
            </a:r>
            <a:endParaRPr sz="1900">
              <a:latin typeface="Times New Roman"/>
              <a:ea typeface="Times New Roman"/>
              <a:cs typeface="Times New Roman"/>
              <a:sym typeface="Times New Roman"/>
            </a:endParaRPr>
          </a:p>
          <a:p>
            <a:pPr indent="0" lvl="0" marL="1330960"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q-&gt;next=new;</a:t>
            </a:r>
            <a:endParaRPr sz="1900">
              <a:solidFill>
                <a:srgbClr val="0A5294"/>
              </a:solidFill>
              <a:latin typeface="Times New Roman"/>
              <a:ea typeface="Times New Roman"/>
              <a:cs typeface="Times New Roman"/>
              <a:sym typeface="Times New Roman"/>
            </a:endParaRPr>
          </a:p>
          <a:p>
            <a:pPr indent="0" lvl="0" marL="0"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                      new-&gt;next=NULL;</a:t>
            </a:r>
            <a:endParaRPr sz="1900">
              <a:solidFill>
                <a:srgbClr val="0A5294"/>
              </a:solidFill>
              <a:latin typeface="Times New Roman"/>
              <a:ea typeface="Times New Roman"/>
              <a:cs typeface="Times New Roman"/>
              <a:sym typeface="Times New Roman"/>
            </a:endParaRPr>
          </a:p>
          <a:p>
            <a:pPr indent="0" lvl="0" marL="1198245"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12700"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5" name="Shape 195"/>
        <p:cNvGrpSpPr/>
        <p:nvPr/>
      </p:nvGrpSpPr>
      <p:grpSpPr>
        <a:xfrm>
          <a:off x="0" y="0"/>
          <a:ext cx="0" cy="0"/>
          <a:chOff x="0" y="0"/>
          <a:chExt cx="0" cy="0"/>
        </a:xfrm>
      </p:grpSpPr>
      <p:grpSp>
        <p:nvGrpSpPr>
          <p:cNvPr id="196" name="Google Shape;196;p25"/>
          <p:cNvGrpSpPr/>
          <p:nvPr/>
        </p:nvGrpSpPr>
        <p:grpSpPr>
          <a:xfrm>
            <a:off x="0" y="0"/>
            <a:ext cx="9144000" cy="5143500"/>
            <a:chOff x="0" y="0"/>
            <a:chExt cx="9144000" cy="6858000"/>
          </a:xfrm>
        </p:grpSpPr>
        <p:sp>
          <p:nvSpPr>
            <p:cNvPr id="197" name="Google Shape;197;p2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8" name="Google Shape;198;p25"/>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9" name="Google Shape;199;p25"/>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00" name="Google Shape;200;p25"/>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1" name="Google Shape;201;p25"/>
          <p:cNvSpPr txBox="1"/>
          <p:nvPr>
            <p:ph type="title"/>
          </p:nvPr>
        </p:nvSpPr>
        <p:spPr>
          <a:xfrm>
            <a:off x="444500" y="588455"/>
            <a:ext cx="6737984" cy="591026"/>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GB" sz="4600"/>
              <a:t>Inserting after an element</a:t>
            </a:r>
            <a:endParaRPr sz="4600"/>
          </a:p>
        </p:txBody>
      </p:sp>
      <p:sp>
        <p:nvSpPr>
          <p:cNvPr id="202" name="Google Shape;202;p25"/>
          <p:cNvSpPr txBox="1"/>
          <p:nvPr/>
        </p:nvSpPr>
        <p:spPr>
          <a:xfrm>
            <a:off x="535940" y="1459420"/>
            <a:ext cx="7919720" cy="3156109"/>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800">
                <a:latin typeface="Times New Roman"/>
                <a:ea typeface="Times New Roman"/>
                <a:cs typeface="Times New Roman"/>
                <a:sym typeface="Times New Roman"/>
              </a:rPr>
              <a:t>Here	we	again	need	to	do	2 steps :-</a:t>
            </a:r>
            <a:endParaRPr sz="2800">
              <a:latin typeface="Times New Roman"/>
              <a:ea typeface="Times New Roman"/>
              <a:cs typeface="Times New Roman"/>
              <a:sym typeface="Times New Roman"/>
            </a:endParaRPr>
          </a:p>
          <a:p>
            <a:pPr indent="0" lvl="0" marL="0" marR="5080" rtl="0" algn="l">
              <a:lnSpc>
                <a:spcPct val="100000"/>
              </a:lnSpc>
              <a:spcBef>
                <a:spcPts val="0"/>
              </a:spcBef>
              <a:spcAft>
                <a:spcPts val="0"/>
              </a:spcAft>
              <a:buNone/>
            </a:pPr>
            <a:r>
              <a:rPr lang="en-GB" sz="2800">
                <a:solidFill>
                  <a:srgbClr val="0A5294"/>
                </a:solidFill>
                <a:latin typeface="Times New Roman"/>
                <a:ea typeface="Times New Roman"/>
                <a:cs typeface="Times New Roman"/>
                <a:sym typeface="Times New Roman"/>
              </a:rPr>
              <a:t>Make the next pointer of the node to be inserted  point to the next node of the node after which you  want to insert the node</a:t>
            </a:r>
            <a:endParaRPr sz="2800">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0AD0D9"/>
              </a:buClr>
              <a:buSzPts val="4050"/>
              <a:buFont typeface="Noto Sans Symbols"/>
              <a:buNone/>
            </a:pPr>
            <a:r>
              <a:t/>
            </a:r>
            <a:endParaRPr sz="4050">
              <a:latin typeface="Times New Roman"/>
              <a:ea typeface="Times New Roman"/>
              <a:cs typeface="Times New Roman"/>
              <a:sym typeface="Times New Roman"/>
            </a:endParaRPr>
          </a:p>
          <a:p>
            <a:pPr indent="-274319" lvl="0" marL="286385" marR="74930" rtl="0" algn="l">
              <a:lnSpc>
                <a:spcPct val="100000"/>
              </a:lnSpc>
              <a:spcBef>
                <a:spcPts val="5"/>
              </a:spcBef>
              <a:spcAft>
                <a:spcPts val="0"/>
              </a:spcAft>
              <a:buClr>
                <a:srgbClr val="0AD0D9"/>
              </a:buClr>
              <a:buSzPts val="2650"/>
              <a:buFont typeface="Noto Sans Symbols"/>
              <a:buChar char="▪"/>
            </a:pPr>
            <a:r>
              <a:rPr lang="en-GB" sz="2800">
                <a:solidFill>
                  <a:srgbClr val="0A5294"/>
                </a:solidFill>
                <a:latin typeface="Times New Roman"/>
                <a:ea typeface="Times New Roman"/>
                <a:cs typeface="Times New Roman"/>
                <a:sym typeface="Times New Roman"/>
              </a:rPr>
              <a:t>Make the next pointer of the node after which the  node is to be inserted, point to the node to be  inserted</a:t>
            </a:r>
            <a:endParaRPr sz="2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6" name="Shape 206"/>
        <p:cNvGrpSpPr/>
        <p:nvPr/>
      </p:nvGrpSpPr>
      <p:grpSpPr>
        <a:xfrm>
          <a:off x="0" y="0"/>
          <a:ext cx="0" cy="0"/>
          <a:chOff x="0" y="0"/>
          <a:chExt cx="0" cy="0"/>
        </a:xfrm>
      </p:grpSpPr>
      <p:grpSp>
        <p:nvGrpSpPr>
          <p:cNvPr id="207" name="Google Shape;207;p26"/>
          <p:cNvGrpSpPr/>
          <p:nvPr/>
        </p:nvGrpSpPr>
        <p:grpSpPr>
          <a:xfrm>
            <a:off x="0" y="0"/>
            <a:ext cx="9144000" cy="5143500"/>
            <a:chOff x="0" y="0"/>
            <a:chExt cx="9144000" cy="6858000"/>
          </a:xfrm>
        </p:grpSpPr>
        <p:sp>
          <p:nvSpPr>
            <p:cNvPr id="208" name="Google Shape;208;p26"/>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9" name="Google Shape;209;p26"/>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0" name="Google Shape;210;p26"/>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11" name="Google Shape;211;p26"/>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2" name="Google Shape;212;p26"/>
          <p:cNvSpPr txBox="1"/>
          <p:nvPr/>
        </p:nvSpPr>
        <p:spPr>
          <a:xfrm>
            <a:off x="154575" y="545325"/>
            <a:ext cx="7799400" cy="45240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void insert_after(int c,node* new)</a:t>
            </a:r>
            <a:endParaRPr sz="21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a:p>
            <a:pPr indent="0" lvl="0" marL="12700" marR="644271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node* q;  q=start;</a:t>
            </a:r>
            <a:endParaRPr sz="2100">
              <a:latin typeface="Times New Roman"/>
              <a:ea typeface="Times New Roman"/>
              <a:cs typeface="Times New Roman"/>
              <a:sym typeface="Times New Roman"/>
            </a:endParaRPr>
          </a:p>
          <a:p>
            <a:pPr indent="0" lvl="0" marL="619125"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for(int i=1;i&lt;c;i++)</a:t>
            </a:r>
            <a:endParaRPr sz="2100">
              <a:latin typeface="Times New Roman"/>
              <a:ea typeface="Times New Roman"/>
              <a:cs typeface="Times New Roman"/>
              <a:sym typeface="Times New Roman"/>
            </a:endParaRPr>
          </a:p>
          <a:p>
            <a:pPr indent="0" lvl="0" marL="544195"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a:p>
            <a:pPr indent="0" lvl="0" marL="765810"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q=q-&gt;next;</a:t>
            </a:r>
            <a:endParaRPr sz="2100">
              <a:latin typeface="Times New Roman"/>
              <a:ea typeface="Times New Roman"/>
              <a:cs typeface="Times New Roman"/>
              <a:sym typeface="Times New Roman"/>
            </a:endParaRPr>
          </a:p>
          <a:p>
            <a:pPr indent="0" lvl="0" marL="1458595"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if(q==NULL)</a:t>
            </a:r>
            <a:endParaRPr sz="2100">
              <a:latin typeface="Times New Roman"/>
              <a:ea typeface="Times New Roman"/>
              <a:cs typeface="Times New Roman"/>
              <a:sym typeface="Times New Roman"/>
            </a:endParaRPr>
          </a:p>
          <a:p>
            <a:pPr indent="0" lvl="0" marL="1375410" marR="0" rtl="0" algn="l">
              <a:lnSpc>
                <a:spcPct val="100000"/>
              </a:lnSpc>
              <a:spcBef>
                <a:spcPts val="5"/>
              </a:spcBef>
              <a:spcAft>
                <a:spcPts val="0"/>
              </a:spcAft>
              <a:buNone/>
            </a:pPr>
            <a:r>
              <a:rPr lang="en-GB" sz="2100">
                <a:solidFill>
                  <a:srgbClr val="0A5294"/>
                </a:solidFill>
                <a:latin typeface="Times New Roman"/>
                <a:ea typeface="Times New Roman"/>
                <a:cs typeface="Times New Roman"/>
                <a:sym typeface="Times New Roman"/>
              </a:rPr>
              <a:t>cout&lt;&lt;”Less than “&lt;&lt;c&lt;&lt;” nodes in the list…!!!”;</a:t>
            </a:r>
            <a:endParaRPr sz="2100">
              <a:latin typeface="Times New Roman"/>
              <a:ea typeface="Times New Roman"/>
              <a:cs typeface="Times New Roman"/>
              <a:sym typeface="Times New Roman"/>
            </a:endParaRPr>
          </a:p>
          <a:p>
            <a:pPr indent="0" lvl="0" marL="544195"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a:p>
            <a:pPr indent="2539" lvl="0" marL="79375" marR="531495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new</a:t>
            </a:r>
            <a:r>
              <a:rPr lang="en-GB" sz="2100">
                <a:solidFill>
                  <a:srgbClr val="0A5294"/>
                </a:solidFill>
                <a:latin typeface="Times New Roman"/>
                <a:ea typeface="Times New Roman"/>
                <a:cs typeface="Times New Roman"/>
                <a:sym typeface="Times New Roman"/>
              </a:rPr>
              <a:t>-&gt;next=q-&gt;next;  q-&gt;next=new;</a:t>
            </a:r>
            <a:endParaRPr sz="21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cout&lt;&lt;”\nNode inserted successfully”;</a:t>
            </a:r>
            <a:endParaRPr sz="21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