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52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46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4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CD81-FA52-4014-9D8F-255E3EBFD48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7CA066-16DD-432C-A3D9-2CC85F89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602" y="1787855"/>
            <a:ext cx="7766936" cy="911851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Crystallum Orbis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602" y="3321464"/>
            <a:ext cx="7766936" cy="283367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Ahead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Electrifiers_3001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542" y="106654"/>
            <a:ext cx="1066834" cy="8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1493" y="215836"/>
            <a:ext cx="936176" cy="80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3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929"/>
            <a:ext cx="8596668" cy="878006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Innovations in the Proposed Solution: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9935"/>
            <a:ext cx="8596668" cy="466293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HOG Feature descriptor ove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other descriptors like SURF and SIFT,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operates on local cells, it is invariant to geometric and photometric transformations, except for object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HOG descriptor is thus particularly suited for human detection in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Inception_Resnet_V2 since with Single-Crop Single-Model, Inception-v4 and Inception-Resnet-v2 have the best performance with similar results as is evident from the image below: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68" y="4707483"/>
            <a:ext cx="5486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167"/>
            <a:ext cx="8596668" cy="891654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Notable Features: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6288"/>
            <a:ext cx="6296672" cy="5609228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making separate directories for each criminal in training dataset, so that each criminal can be recognized individually.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image in the prediction is stamped with the time when the face appeared in the testing video, so we can know the time when a person appeared at a place.</a:t>
            </a:r>
          </a:p>
          <a:p>
            <a:pPr marL="0" indent="0" algn="just">
              <a:buNone/>
            </a:pP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Aspects: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MySQL database for storing database.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trained model on a web-based application for real-time criminal detection. On right side is the prototype of a web-based application we tried to integrate with our trained model:</a:t>
            </a:r>
          </a:p>
          <a:p>
            <a:pPr marL="0" indent="0" algn="just">
              <a:buNone/>
            </a:pP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47" y="0"/>
            <a:ext cx="4517153" cy="3534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48" y="3630304"/>
            <a:ext cx="4517152" cy="32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2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17" y="224733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1" y="0"/>
            <a:ext cx="4708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SYSYTEM FOR CRIMINAL DETECTION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073"/>
            <a:ext cx="8596668" cy="4649290"/>
          </a:xfrm>
        </p:spPr>
        <p:txBody>
          <a:bodyPr>
            <a:noAutofit/>
          </a:bodyPr>
          <a:lstStyle/>
          <a:p>
            <a:pPr algn="just"/>
            <a:r>
              <a:rPr lang="en-US" sz="2400" spc="1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of India is becoming ever more critical in this new world. There is an expectation of a slew of organized crime activities that may attempt to cripple our law enforcement and defense agencies. In such a scenario, technology becomes of paramount importance</a:t>
            </a:r>
            <a:r>
              <a:rPr lang="en-US" sz="2400" spc="188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1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spc="1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aspect of the use of technology in law enforcement is video analytics, and video analytics has various components. One of the components is to identify patterns across different videos.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255"/>
            <a:ext cx="8596668" cy="45401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altLang="en-US" sz="24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accurate face recognition analytics system that would assure maximum accuracy and traits at the time of a criminal </a:t>
            </a:r>
            <a:r>
              <a:rPr lang="en-IN" altLang="en-US" sz="2400" spc="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can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be integrated with CCTV cameras in order to identify and differentiate criminals from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live feed of crowd, we propose the use of following methodologies, which will be discussed in length later: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HOG (Histogram of Oriented Gradients) feature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descriptor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SSIM (Structural Similarity Index Measure) technique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Image Data Generator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Inception_Resnet_V2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model for training of the dataset generated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These are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technology/models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used.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7588"/>
            <a:ext cx="8596668" cy="727881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 Feature Descriptor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3"/>
            <a:ext cx="8596668" cy="54045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descriptor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computed by calculating image gradients that capture contour and silhouette information of grayscale images.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pooled into a 1-D histogram of orientations, thereby transforming a 2-D image into a much smaller 1-D vector that forms the input for machine learning algorithms such as random forests, support vector machines, or logistic regression classifiers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employing the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HOG feature descriptor to detect the faces and extract them in a folder for dataset formation.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9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SSIM (Structural Similarity Index Measure):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549"/>
            <a:ext cx="8596668" cy="532945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for measuring the similarity between two images.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or prediction of image quality is based on an initial uncompressed or distortion-free image as reference. SSIM is designed to improve on traditional methods such as peak signal-to-noise ratio (PSNR) and mean squared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(MSE).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estimate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errors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on the other hand, SSIM is a perception-based model that considers image degradation as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change in structural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employing the use of SSIM Technique to create directories for different criminals by comparing all the images in dataset and clustering similar images.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6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0"/>
            <a:ext cx="8596668" cy="45810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powerful image classifier using very little training data, image augmentation is usually required to boost the performance of deep networks.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ugmentation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artificially creates training images through different ways of processing or combination of multiple processing, such as random rotation, shifts, shear and flips,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augmented image generator can be easily created using ImageDataGenerator API in Keras.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batches of image data with real-time data augmentation.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employing the use of ImageDataGenerator to increase the dataset images of criminals with less images.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3158"/>
            <a:ext cx="8596668" cy="856777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Inception-Resn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et-v2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73458"/>
            <a:ext cx="8596668" cy="556828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Inception-ResNet-v2 is a convolutional neural network that is trained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55873736 parameters, 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a million images from the ImageNet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is 164 layers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deep, as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result, the network has learned rich feature representations for a wide range of images. The network has an image input size of 299-by-299. 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employing the use of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Inception-ResNet-v2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to train the dataset images extracted by the HOG feature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descriptor and clustered by SSIM technique.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Inception? Not VGG or AlexNet</a:t>
            </a:r>
          </a:p>
          <a:p>
            <a:pPr marL="0" indent="0" algn="just"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71" y="4981432"/>
            <a:ext cx="8649761" cy="18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2054"/>
            <a:ext cx="8596668" cy="768824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1947"/>
            <a:ext cx="8596668" cy="46948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Step-wise explanation of the methods used by us for solving the problem statement: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HOG feature descriptor to detect the all the faces in the training video and extract them to a dataset folder for further training purpose.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directories for each face detected and accumulating similar faces in the same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using SSIM Technique.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we get a training images dataset for each face detected.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sure that training dataset is sufficient for each directory, we used ImageDataGenerator API so as to prevent overfit or underfit of training data.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trained the dataset extracted by HOG using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Inception_Resnet_V2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 which is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164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deep and got an accuracy of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92.37%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training data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we can import the trained model for any other video or live CCTV feed for prediction of criminals in it.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27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724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Open Sans</vt:lpstr>
      <vt:lpstr>Times New Roman</vt:lpstr>
      <vt:lpstr>Trebuchet MS</vt:lpstr>
      <vt:lpstr>Wingdings</vt:lpstr>
      <vt:lpstr>Wingdings 3</vt:lpstr>
      <vt:lpstr>Facet</vt:lpstr>
      <vt:lpstr>Crystallum Orbis</vt:lpstr>
      <vt:lpstr>PowerPoint Presentation</vt:lpstr>
      <vt:lpstr>Problem Statement:</vt:lpstr>
      <vt:lpstr>Solution Proposed:</vt:lpstr>
      <vt:lpstr>HOG Feature Descriptor</vt:lpstr>
      <vt:lpstr>SSIM (Structural Similarity Index Measure):</vt:lpstr>
      <vt:lpstr>ImageDataGenerator</vt:lpstr>
      <vt:lpstr>Inception-ResnNet-v2</vt:lpstr>
      <vt:lpstr>Methodology:</vt:lpstr>
      <vt:lpstr>Innovations in the Proposed Solution:</vt:lpstr>
      <vt:lpstr>Notable Features: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Crystallum Orbis</dc:title>
  <dc:creator>AMAN GOYAL</dc:creator>
  <cp:lastModifiedBy>AMAN GOYAL</cp:lastModifiedBy>
  <cp:revision>26</cp:revision>
  <dcterms:created xsi:type="dcterms:W3CDTF">2020-07-09T10:58:05Z</dcterms:created>
  <dcterms:modified xsi:type="dcterms:W3CDTF">2020-07-10T10:36:30Z</dcterms:modified>
</cp:coreProperties>
</file>