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7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maticSC-bold.fntdata"/><Relationship Id="rId6" Type="http://schemas.openxmlformats.org/officeDocument/2006/relationships/slide" Target="slides/slide2.xml"/><Relationship Id="rId18" Type="http://schemas.openxmlformats.org/officeDocument/2006/relationships/font" Target="fonts/AmaticS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ec4d973640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ec4d97364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3" name="Google Shape;191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ec5ac65de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ec5ac65d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ec5ac65de9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ec5ac65de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d2b3a775d7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d2b3a775d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ec4d973640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ec4d97364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4" name="Google Shape;1774;p1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_1">
    <p:bg>
      <p:bgPr>
        <a:solidFill>
          <a:schemeClr val="accent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6" name="Google Shape;1886;p1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rect b="b" l="l" r="r" t="t"/>
            <a:pathLst>
              <a:path extrusionOk="0" h="33669" w="21212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✖"/>
              <a:defRPr i="1" sz="2000">
                <a:solidFill>
                  <a:schemeClr val="accen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 sz="2000">
                <a:solidFill>
                  <a:schemeClr val="accen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 sz="2000">
                <a:solidFill>
                  <a:schemeClr val="accen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0" name="Google Shape;870;p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71" name="Google Shape;871;p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8" name="Google Shape;1058;p6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9" name="Google Shape;1059;p6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0" name="Google Shape;1060;p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7" name="Google Shape;1247;p7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8" name="Google Shape;1248;p7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9" name="Google Shape;1249;p7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0" name="Google Shape;1250;p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7" name="Google Shape;1437;p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9" name="Google Shape;1549;p9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550" name="Google Shape;1550;p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slidescarnival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PINS</a:t>
            </a:r>
            <a:br>
              <a:rPr lang="en"/>
            </a:br>
            <a:r>
              <a:rPr lang="en" sz="3300"/>
              <a:t>PROJECT MANAGEMENT SIMPLIFIED</a:t>
            </a:r>
            <a:endParaRPr sz="3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2"/>
          <p:cNvSpPr txBox="1"/>
          <p:nvPr>
            <p:ph idx="4294967295" type="ctrTitle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App demo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964" name="Google Shape;1964;p22"/>
          <p:cNvSpPr/>
          <p:nvPr/>
        </p:nvSpPr>
        <p:spPr>
          <a:xfrm>
            <a:off x="3515725" y="299100"/>
            <a:ext cx="2123707" cy="1892065"/>
          </a:xfrm>
          <a:custGeom>
            <a:rect b="b" l="l" r="r" t="t"/>
            <a:pathLst>
              <a:path extrusionOk="0" h="82958" w="89712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5" name="Google Shape;1965;p22"/>
          <p:cNvSpPr/>
          <p:nvPr/>
        </p:nvSpPr>
        <p:spPr>
          <a:xfrm>
            <a:off x="4139482" y="743625"/>
            <a:ext cx="867483" cy="1003003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2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23"/>
          <p:cNvSpPr txBox="1"/>
          <p:nvPr>
            <p:ph type="title"/>
          </p:nvPr>
        </p:nvSpPr>
        <p:spPr>
          <a:xfrm>
            <a:off x="1131750" y="228030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To the Emulator for demo </a:t>
            </a:r>
            <a:endParaRPr sz="4700"/>
          </a:p>
        </p:txBody>
      </p:sp>
      <p:sp>
        <p:nvSpPr>
          <p:cNvPr id="1972" name="Google Shape;1972;p2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24"/>
          <p:cNvSpPr txBox="1"/>
          <p:nvPr>
            <p:ph idx="4294967295" type="ctrTitle"/>
          </p:nvPr>
        </p:nvSpPr>
        <p:spPr>
          <a:xfrm>
            <a:off x="1715250" y="2157744"/>
            <a:ext cx="5713500" cy="82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978" name="Google Shape;1978;p2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2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984" name="Google Shape;1984;p2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C3E5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000"/>
              <a:buChar char="✖"/>
            </a:pPr>
            <a:r>
              <a:rPr lang="en" sz="2000">
                <a:solidFill>
                  <a:srgbClr val="2C3E50"/>
                </a:solidFill>
              </a:rPr>
              <a:t>Presentation template by </a:t>
            </a:r>
            <a:r>
              <a:rPr lang="en" sz="2000" u="sng">
                <a:solidFill>
                  <a:srgbClr val="2C3E5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000">
              <a:solidFill>
                <a:srgbClr val="2C3E50"/>
              </a:solidFill>
            </a:endParaRPr>
          </a:p>
        </p:txBody>
      </p:sp>
      <p:sp>
        <p:nvSpPr>
          <p:cNvPr id="1985" name="Google Shape;1985;p2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pins?</a:t>
            </a:r>
            <a:endParaRPr/>
          </a:p>
        </p:txBody>
      </p:sp>
      <p:sp>
        <p:nvSpPr>
          <p:cNvPr id="1897" name="Google Shape;1897;p1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1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pins?</a:t>
            </a:r>
            <a:endParaRPr/>
          </a:p>
        </p:txBody>
      </p:sp>
      <p:sp>
        <p:nvSpPr>
          <p:cNvPr id="1903" name="Google Shape;1903;p1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Android Application enabling: </a:t>
            </a:r>
            <a:br>
              <a:rPr lang="en" sz="1500"/>
            </a:b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Easy task assignment.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Task Prioritization.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Task Status tracking.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Helps employee stay organized and efficient.</a:t>
            </a:r>
            <a:endParaRPr/>
          </a:p>
        </p:txBody>
      </p:sp>
      <p:sp>
        <p:nvSpPr>
          <p:cNvPr id="1904" name="Google Shape;1904;p1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6"/>
          <p:cNvSpPr txBox="1"/>
          <p:nvPr>
            <p:ph idx="4294967295" type="title"/>
          </p:nvPr>
        </p:nvSpPr>
        <p:spPr>
          <a:xfrm>
            <a:off x="2923225" y="406225"/>
            <a:ext cx="3297600" cy="19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lt1"/>
                </a:solidFill>
              </a:rPr>
              <a:t>WHAT TO KEEP</a:t>
            </a:r>
            <a:endParaRPr b="0"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Merriweather"/>
                <a:ea typeface="Merriweather"/>
                <a:cs typeface="Merriweather"/>
                <a:sym typeface="Merriweather"/>
              </a:rPr>
              <a:t>WHAT NOT TO.</a:t>
            </a:r>
            <a:endParaRPr sz="2400"/>
          </a:p>
        </p:txBody>
      </p:sp>
      <p:sp>
        <p:nvSpPr>
          <p:cNvPr id="1910" name="Google Shape;1910;p1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1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BASES OF DECISION</a:t>
            </a:r>
            <a:endParaRPr/>
          </a:p>
        </p:txBody>
      </p:sp>
      <p:sp>
        <p:nvSpPr>
          <p:cNvPr id="1916" name="Google Shape;1916;p17"/>
          <p:cNvSpPr/>
          <p:nvPr/>
        </p:nvSpPr>
        <p:spPr>
          <a:xfrm>
            <a:off x="3357750" y="1286000"/>
            <a:ext cx="2428500" cy="2187600"/>
          </a:xfrm>
          <a:prstGeom prst="ellipse">
            <a:avLst/>
          </a:prstGeom>
          <a:noFill/>
          <a:ln cap="rnd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Time Consumption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17" name="Google Shape;1917;p1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8" name="Google Shape;1918;p17"/>
          <p:cNvSpPr/>
          <p:nvPr/>
        </p:nvSpPr>
        <p:spPr>
          <a:xfrm>
            <a:off x="2488375" y="2608500"/>
            <a:ext cx="2428500" cy="2187600"/>
          </a:xfrm>
          <a:prstGeom prst="ellipse">
            <a:avLst/>
          </a:prstGeom>
          <a:noFill/>
          <a:ln cap="rnd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Usefulness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19" name="Google Shape;1919;p17"/>
          <p:cNvSpPr/>
          <p:nvPr/>
        </p:nvSpPr>
        <p:spPr>
          <a:xfrm>
            <a:off x="4429350" y="2529300"/>
            <a:ext cx="2428500" cy="2187600"/>
          </a:xfrm>
          <a:prstGeom prst="ellipse">
            <a:avLst/>
          </a:prstGeom>
          <a:noFill/>
          <a:ln cap="rnd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Feasibility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18"/>
          <p:cNvSpPr txBox="1"/>
          <p:nvPr>
            <p:ph type="ctrTitle"/>
          </p:nvPr>
        </p:nvSpPr>
        <p:spPr>
          <a:xfrm>
            <a:off x="1557900" y="2076269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sets Pins apart from others?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Pins Special?</a:t>
            </a:r>
            <a:endParaRPr/>
          </a:p>
        </p:txBody>
      </p:sp>
      <p:sp>
        <p:nvSpPr>
          <p:cNvPr id="1930" name="Google Shape;1930;p1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1" name="Google Shape;1931;p19"/>
          <p:cNvSpPr txBox="1"/>
          <p:nvPr/>
        </p:nvSpPr>
        <p:spPr>
          <a:xfrm>
            <a:off x="1023825" y="1340725"/>
            <a:ext cx="7459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Search past tasks.</a:t>
            </a:r>
            <a:br>
              <a:rPr lang="en">
                <a:latin typeface="Merriweather"/>
                <a:ea typeface="Merriweather"/>
                <a:cs typeface="Merriweather"/>
                <a:sym typeface="Merriweather"/>
              </a:rPr>
            </a:b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Communicate with the team.</a:t>
            </a:r>
            <a:br>
              <a:rPr lang="en">
                <a:latin typeface="Merriweather"/>
                <a:ea typeface="Merriweather"/>
                <a:cs typeface="Merriweather"/>
                <a:sym typeface="Merriweather"/>
              </a:rPr>
            </a:b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Join multiple Projects.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20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of the app</a:t>
            </a:r>
            <a:endParaRPr/>
          </a:p>
        </p:txBody>
      </p:sp>
      <p:grpSp>
        <p:nvGrpSpPr>
          <p:cNvPr id="1937" name="Google Shape;1937;p20"/>
          <p:cNvGrpSpPr/>
          <p:nvPr/>
        </p:nvGrpSpPr>
        <p:grpSpPr>
          <a:xfrm>
            <a:off x="2248871" y="1616459"/>
            <a:ext cx="687336" cy="750680"/>
            <a:chOff x="6506504" y="937343"/>
            <a:chExt cx="744273" cy="793950"/>
          </a:xfrm>
        </p:grpSpPr>
        <p:sp>
          <p:nvSpPr>
            <p:cNvPr id="1938" name="Google Shape;1938;p2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2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2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41" name="Google Shape;1941;p2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942" name="Google Shape;1942;p2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3" name="Google Shape;1943;p2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4" name="Google Shape;1944;p2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5" name="Google Shape;1945;p2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6" name="Google Shape;1946;p2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7" name="Google Shape;1947;p2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8" name="Google Shape;1948;p2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9" name="Google Shape;1949;p2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0" name="Google Shape;1950;p2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1" name="Google Shape;1951;p2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2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propositions</a:t>
            </a:r>
            <a:endParaRPr/>
          </a:p>
        </p:txBody>
      </p:sp>
      <p:sp>
        <p:nvSpPr>
          <p:cNvPr id="1957" name="Google Shape;1957;p2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8" name="Google Shape;1958;p21"/>
          <p:cNvSpPr txBox="1"/>
          <p:nvPr/>
        </p:nvSpPr>
        <p:spPr>
          <a:xfrm>
            <a:off x="1023825" y="1340725"/>
            <a:ext cx="7459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Introductory Tutorial.</a:t>
            </a:r>
            <a:br>
              <a:rPr lang="en">
                <a:latin typeface="Merriweather"/>
                <a:ea typeface="Merriweather"/>
                <a:cs typeface="Merriweather"/>
                <a:sym typeface="Merriweather"/>
              </a:rPr>
            </a:b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Group Chat and Multimedia exchange.</a:t>
            </a:r>
            <a:br>
              <a:rPr lang="en">
                <a:latin typeface="Merriweather"/>
                <a:ea typeface="Merriweather"/>
                <a:cs typeface="Merriweather"/>
                <a:sym typeface="Merriweather"/>
              </a:rPr>
            </a:b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Support more language.</a:t>
            </a:r>
            <a:br>
              <a:rPr lang="en">
                <a:latin typeface="Merriweather"/>
                <a:ea typeface="Merriweather"/>
                <a:cs typeface="Merriweather"/>
                <a:sym typeface="Merriweather"/>
              </a:rPr>
            </a:b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Multi-Tier User (Employee, Manager, Regional Manager, CEO etc).</a:t>
            </a:r>
            <a:br>
              <a:rPr lang="en">
                <a:latin typeface="Merriweather"/>
                <a:ea typeface="Merriweather"/>
                <a:cs typeface="Merriweather"/>
                <a:sym typeface="Merriweather"/>
              </a:rPr>
            </a:b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