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2" r:id="rId5"/>
    <p:sldId id="284" r:id="rId6"/>
    <p:sldId id="285" r:id="rId7"/>
    <p:sldId id="283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B10B6-9F71-37A5-C865-B8DF053C96A4}" v="27" dt="2024-04-19T23:21:39.392"/>
    <p1510:client id="{8A58D13F-8535-D132-5FC4-261516E2DB83}" v="74" dt="2024-04-19T20:24:20.688"/>
    <p1510:client id="{F1B2C0E8-4A4B-DB4C-AD84-72E150312CC9}" v="80" dt="2024-04-18T22:37:51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1"/>
    <p:restoredTop sz="96056"/>
  </p:normalViewPr>
  <p:slideViewPr>
    <p:cSldViewPr snapToGrid="0" snapToObjects="1">
      <p:cViewPr>
        <p:scale>
          <a:sx n="140" d="100"/>
          <a:sy n="140" d="100"/>
        </p:scale>
        <p:origin x="216" y="624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an-Bailey, Aman" userId="S::aman.hoganbailey@mavs.uta.edu::50e2c47d-7996-40d2-877a-5c3f0c061611" providerId="AD" clId="Web-{8A58D13F-8535-D132-5FC4-261516E2DB83}"/>
    <pc:docChg chg="modSld">
      <pc:chgData name="Hogan-Bailey, Aman" userId="S::aman.hoganbailey@mavs.uta.edu::50e2c47d-7996-40d2-877a-5c3f0c061611" providerId="AD" clId="Web-{8A58D13F-8535-D132-5FC4-261516E2DB83}" dt="2024-04-19T20:24:20.688" v="66" actId="14100"/>
      <pc:docMkLst>
        <pc:docMk/>
      </pc:docMkLst>
      <pc:sldChg chg="addSp delSp modSp">
        <pc:chgData name="Hogan-Bailey, Aman" userId="S::aman.hoganbailey@mavs.uta.edu::50e2c47d-7996-40d2-877a-5c3f0c061611" providerId="AD" clId="Web-{8A58D13F-8535-D132-5FC4-261516E2DB83}" dt="2024-04-19T20:23:01.389" v="55" actId="1076"/>
        <pc:sldMkLst>
          <pc:docMk/>
          <pc:sldMk cId="1096784669" sldId="293"/>
        </pc:sldMkLst>
        <pc:spChg chg="mod">
          <ac:chgData name="Hogan-Bailey, Aman" userId="S::aman.hoganbailey@mavs.uta.edu::50e2c47d-7996-40d2-877a-5c3f0c061611" providerId="AD" clId="Web-{8A58D13F-8535-D132-5FC4-261516E2DB83}" dt="2024-04-19T20:22:38.889" v="48" actId="14100"/>
          <ac:spMkLst>
            <pc:docMk/>
            <pc:sldMk cId="1096784669" sldId="293"/>
            <ac:spMk id="4" creationId="{00E59F5F-F0C8-1A5F-CE58-D1C1B6304675}"/>
          </ac:spMkLst>
        </pc:spChg>
        <pc:spChg chg="del">
          <ac:chgData name="Hogan-Bailey, Aman" userId="S::aman.hoganbailey@mavs.uta.edu::50e2c47d-7996-40d2-877a-5c3f0c061611" providerId="AD" clId="Web-{8A58D13F-8535-D132-5FC4-261516E2DB83}" dt="2024-04-19T20:19:59.493" v="0"/>
          <ac:spMkLst>
            <pc:docMk/>
            <pc:sldMk cId="1096784669" sldId="293"/>
            <ac:spMk id="5" creationId="{2D795C4E-78ED-2319-333E-2B6A4FACCCAC}"/>
          </ac:spMkLst>
        </pc:spChg>
        <pc:picChg chg="add mod ord">
          <ac:chgData name="Hogan-Bailey, Aman" userId="S::aman.hoganbailey@mavs.uta.edu::50e2c47d-7996-40d2-877a-5c3f0c061611" providerId="AD" clId="Web-{8A58D13F-8535-D132-5FC4-261516E2DB83}" dt="2024-04-19T20:23:01.389" v="55" actId="1076"/>
          <ac:picMkLst>
            <pc:docMk/>
            <pc:sldMk cId="1096784669" sldId="293"/>
            <ac:picMk id="3" creationId="{3E0DC7B3-8BD7-2368-F080-B426A5115684}"/>
          </ac:picMkLst>
        </pc:picChg>
        <pc:picChg chg="add mod">
          <ac:chgData name="Hogan-Bailey, Aman" userId="S::aman.hoganbailey@mavs.uta.edu::50e2c47d-7996-40d2-877a-5c3f0c061611" providerId="AD" clId="Web-{8A58D13F-8535-D132-5FC4-261516E2DB83}" dt="2024-04-19T20:22:59.202" v="54" actId="1076"/>
          <ac:picMkLst>
            <pc:docMk/>
            <pc:sldMk cId="1096784669" sldId="293"/>
            <ac:picMk id="6" creationId="{34C22C77-96FD-3243-B623-9C89B974F154}"/>
          </ac:picMkLst>
        </pc:picChg>
        <pc:picChg chg="add mod">
          <ac:chgData name="Hogan-Bailey, Aman" userId="S::aman.hoganbailey@mavs.uta.edu::50e2c47d-7996-40d2-877a-5c3f0c061611" providerId="AD" clId="Web-{8A58D13F-8535-D132-5FC4-261516E2DB83}" dt="2024-04-19T20:22:55.873" v="53" actId="1076"/>
          <ac:picMkLst>
            <pc:docMk/>
            <pc:sldMk cId="1096784669" sldId="293"/>
            <ac:picMk id="7" creationId="{3A0450F6-12EF-2B3F-D1F4-ACD2F94AB0AF}"/>
          </ac:picMkLst>
        </pc:picChg>
        <pc:picChg chg="add mod">
          <ac:chgData name="Hogan-Bailey, Aman" userId="S::aman.hoganbailey@mavs.uta.edu::50e2c47d-7996-40d2-877a-5c3f0c061611" providerId="AD" clId="Web-{8A58D13F-8535-D132-5FC4-261516E2DB83}" dt="2024-04-19T20:22:54.108" v="52" actId="14100"/>
          <ac:picMkLst>
            <pc:docMk/>
            <pc:sldMk cId="1096784669" sldId="293"/>
            <ac:picMk id="8" creationId="{8318CCE1-157E-90ED-2F28-C8EA50CB80D6}"/>
          </ac:picMkLst>
        </pc:picChg>
      </pc:sldChg>
      <pc:sldChg chg="addSp delSp modSp">
        <pc:chgData name="Hogan-Bailey, Aman" userId="S::aman.hoganbailey@mavs.uta.edu::50e2c47d-7996-40d2-877a-5c3f0c061611" providerId="AD" clId="Web-{8A58D13F-8535-D132-5FC4-261516E2DB83}" dt="2024-04-19T20:24:20.688" v="66" actId="14100"/>
        <pc:sldMkLst>
          <pc:docMk/>
          <pc:sldMk cId="3868375548" sldId="294"/>
        </pc:sldMkLst>
        <pc:spChg chg="mod">
          <ac:chgData name="Hogan-Bailey, Aman" userId="S::aman.hoganbailey@mavs.uta.edu::50e2c47d-7996-40d2-877a-5c3f0c061611" providerId="AD" clId="Web-{8A58D13F-8535-D132-5FC4-261516E2DB83}" dt="2024-04-19T20:23:46.156" v="58" actId="20577"/>
          <ac:spMkLst>
            <pc:docMk/>
            <pc:sldMk cId="3868375548" sldId="294"/>
            <ac:spMk id="4" creationId="{00E59F5F-F0C8-1A5F-CE58-D1C1B6304675}"/>
          </ac:spMkLst>
        </pc:spChg>
        <pc:spChg chg="del">
          <ac:chgData name="Hogan-Bailey, Aman" userId="S::aman.hoganbailey@mavs.uta.edu::50e2c47d-7996-40d2-877a-5c3f0c061611" providerId="AD" clId="Web-{8A58D13F-8535-D132-5FC4-261516E2DB83}" dt="2024-04-19T20:23:47.297" v="59"/>
          <ac:spMkLst>
            <pc:docMk/>
            <pc:sldMk cId="3868375548" sldId="294"/>
            <ac:spMk id="5" creationId="{2D795C4E-78ED-2319-333E-2B6A4FACCCAC}"/>
          </ac:spMkLst>
        </pc:spChg>
        <pc:picChg chg="add mod ord">
          <ac:chgData name="Hogan-Bailey, Aman" userId="S::aman.hoganbailey@mavs.uta.edu::50e2c47d-7996-40d2-877a-5c3f0c061611" providerId="AD" clId="Web-{8A58D13F-8535-D132-5FC4-261516E2DB83}" dt="2024-04-19T20:24:20.688" v="66" actId="14100"/>
          <ac:picMkLst>
            <pc:docMk/>
            <pc:sldMk cId="3868375548" sldId="294"/>
            <ac:picMk id="3" creationId="{398E9C23-040B-505A-6769-282DBDCC933C}"/>
          </ac:picMkLst>
        </pc:picChg>
        <pc:picChg chg="add mod">
          <ac:chgData name="Hogan-Bailey, Aman" userId="S::aman.hoganbailey@mavs.uta.edu::50e2c47d-7996-40d2-877a-5c3f0c061611" providerId="AD" clId="Web-{8A58D13F-8535-D132-5FC4-261516E2DB83}" dt="2024-04-19T20:24:11.688" v="62" actId="14100"/>
          <ac:picMkLst>
            <pc:docMk/>
            <pc:sldMk cId="3868375548" sldId="294"/>
            <ac:picMk id="6" creationId="{6B816A33-1781-5864-B971-AFCB425B7C7F}"/>
          </ac:picMkLst>
        </pc:picChg>
      </pc:sldChg>
    </pc:docChg>
  </pc:docChgLst>
  <pc:docChgLst>
    <pc:chgData name="Shah, Karan Bhavin" userId="87c036b8-2837-4c8d-b124-f50bb540c15d" providerId="ADAL" clId="{F1B2C0E8-4A4B-DB4C-AD84-72E150312CC9}"/>
    <pc:docChg chg="undo custSel addSld delSld modSld sldOrd addSection delSection modSection">
      <pc:chgData name="Shah, Karan Bhavin" userId="87c036b8-2837-4c8d-b124-f50bb540c15d" providerId="ADAL" clId="{F1B2C0E8-4A4B-DB4C-AD84-72E150312CC9}" dt="2024-04-18T22:49:32.933" v="3149" actId="1076"/>
      <pc:docMkLst>
        <pc:docMk/>
      </pc:docMkLst>
      <pc:sldChg chg="addSp modSp mod">
        <pc:chgData name="Shah, Karan Bhavin" userId="87c036b8-2837-4c8d-b124-f50bb540c15d" providerId="ADAL" clId="{F1B2C0E8-4A4B-DB4C-AD84-72E150312CC9}" dt="2024-04-18T22:41:35.877" v="3135" actId="1076"/>
        <pc:sldMkLst>
          <pc:docMk/>
          <pc:sldMk cId="215723985" sldId="282"/>
        </pc:sldMkLst>
        <pc:spChg chg="mod">
          <ac:chgData name="Shah, Karan Bhavin" userId="87c036b8-2837-4c8d-b124-f50bb540c15d" providerId="ADAL" clId="{F1B2C0E8-4A4B-DB4C-AD84-72E150312CC9}" dt="2024-04-18T21:45:31.935" v="2052"/>
          <ac:spMkLst>
            <pc:docMk/>
            <pc:sldMk cId="215723985" sldId="282"/>
            <ac:spMk id="2" creationId="{3F89E92A-5BA8-3F42-81FD-952F958B68EC}"/>
          </ac:spMkLst>
        </pc:spChg>
        <pc:spChg chg="mod">
          <ac:chgData name="Shah, Karan Bhavin" userId="87c036b8-2837-4c8d-b124-f50bb540c15d" providerId="ADAL" clId="{F1B2C0E8-4A4B-DB4C-AD84-72E150312CC9}" dt="2024-04-18T22:41:35.877" v="3135" actId="1076"/>
          <ac:spMkLst>
            <pc:docMk/>
            <pc:sldMk cId="215723985" sldId="282"/>
            <ac:spMk id="4" creationId="{A92BFB8A-B48E-3048-95CB-0E471938D6C7}"/>
          </ac:spMkLst>
        </pc:spChg>
        <pc:spChg chg="add mod">
          <ac:chgData name="Shah, Karan Bhavin" userId="87c036b8-2837-4c8d-b124-f50bb540c15d" providerId="ADAL" clId="{F1B2C0E8-4A4B-DB4C-AD84-72E150312CC9}" dt="2024-04-18T21:45:56.523" v="2074" actId="1076"/>
          <ac:spMkLst>
            <pc:docMk/>
            <pc:sldMk cId="215723985" sldId="282"/>
            <ac:spMk id="7" creationId="{B46AB637-9228-EE94-FDEF-B90191EB696F}"/>
          </ac:spMkLst>
        </pc:spChg>
      </pc:sldChg>
      <pc:sldChg chg="addSp delSp modSp mod modClrScheme chgLayout">
        <pc:chgData name="Shah, Karan Bhavin" userId="87c036b8-2837-4c8d-b124-f50bb540c15d" providerId="ADAL" clId="{F1B2C0E8-4A4B-DB4C-AD84-72E150312CC9}" dt="2024-04-18T20:33:11.344" v="88" actId="20577"/>
        <pc:sldMkLst>
          <pc:docMk/>
          <pc:sldMk cId="4028438827" sldId="283"/>
        </pc:sldMkLst>
        <pc:spChg chg="del mod ord">
          <ac:chgData name="Shah, Karan Bhavin" userId="87c036b8-2837-4c8d-b124-f50bb540c15d" providerId="ADAL" clId="{F1B2C0E8-4A4B-DB4C-AD84-72E150312CC9}" dt="2024-04-18T20:30:43.697" v="0" actId="700"/>
          <ac:spMkLst>
            <pc:docMk/>
            <pc:sldMk cId="4028438827" sldId="283"/>
            <ac:spMk id="2" creationId="{853A6911-B3CC-E584-61E4-175E6719C530}"/>
          </ac:spMkLst>
        </pc:spChg>
        <pc:spChg chg="del mod ord">
          <ac:chgData name="Shah, Karan Bhavin" userId="87c036b8-2837-4c8d-b124-f50bb540c15d" providerId="ADAL" clId="{F1B2C0E8-4A4B-DB4C-AD84-72E150312CC9}" dt="2024-04-18T20:30:43.697" v="0" actId="700"/>
          <ac:spMkLst>
            <pc:docMk/>
            <pc:sldMk cId="4028438827" sldId="283"/>
            <ac:spMk id="3" creationId="{1E3501BD-61C2-ADE3-5AD2-BFEDA6B91C48}"/>
          </ac:spMkLst>
        </pc:spChg>
        <pc:spChg chg="del mod ord">
          <ac:chgData name="Shah, Karan Bhavin" userId="87c036b8-2837-4c8d-b124-f50bb540c15d" providerId="ADAL" clId="{F1B2C0E8-4A4B-DB4C-AD84-72E150312CC9}" dt="2024-04-18T20:30:43.697" v="0" actId="700"/>
          <ac:spMkLst>
            <pc:docMk/>
            <pc:sldMk cId="4028438827" sldId="283"/>
            <ac:spMk id="4" creationId="{9ADF791A-4E74-40BD-76D2-78B032DE18E9}"/>
          </ac:spMkLst>
        </pc:spChg>
        <pc:spChg chg="add mod ord">
          <ac:chgData name="Shah, Karan Bhavin" userId="87c036b8-2837-4c8d-b124-f50bb540c15d" providerId="ADAL" clId="{F1B2C0E8-4A4B-DB4C-AD84-72E150312CC9}" dt="2024-04-18T20:32:39.013" v="83" actId="26606"/>
          <ac:spMkLst>
            <pc:docMk/>
            <pc:sldMk cId="4028438827" sldId="283"/>
            <ac:spMk id="5" creationId="{FD6DAD72-4C1C-32E8-6649-9D3274D8659D}"/>
          </ac:spMkLst>
        </pc:spChg>
        <pc:spChg chg="add mod ord">
          <ac:chgData name="Shah, Karan Bhavin" userId="87c036b8-2837-4c8d-b124-f50bb540c15d" providerId="ADAL" clId="{F1B2C0E8-4A4B-DB4C-AD84-72E150312CC9}" dt="2024-04-18T20:33:11.344" v="88" actId="20577"/>
          <ac:spMkLst>
            <pc:docMk/>
            <pc:sldMk cId="4028438827" sldId="283"/>
            <ac:spMk id="6" creationId="{A903B635-F112-90B6-F354-A55A330DFA03}"/>
          </ac:spMkLst>
        </pc:spChg>
        <pc:spChg chg="add del mod ord">
          <ac:chgData name="Shah, Karan Bhavin" userId="87c036b8-2837-4c8d-b124-f50bb540c15d" providerId="ADAL" clId="{F1B2C0E8-4A4B-DB4C-AD84-72E150312CC9}" dt="2024-04-18T20:32:26.448" v="81"/>
          <ac:spMkLst>
            <pc:docMk/>
            <pc:sldMk cId="4028438827" sldId="283"/>
            <ac:spMk id="7" creationId="{4EF200D1-8358-5179-4E92-6DFBB709C96A}"/>
          </ac:spMkLst>
        </pc:spChg>
        <pc:spChg chg="add del mod ord">
          <ac:chgData name="Shah, Karan Bhavin" userId="87c036b8-2837-4c8d-b124-f50bb540c15d" providerId="ADAL" clId="{F1B2C0E8-4A4B-DB4C-AD84-72E150312CC9}" dt="2024-04-18T20:32:34.778" v="82" actId="478"/>
          <ac:spMkLst>
            <pc:docMk/>
            <pc:sldMk cId="4028438827" sldId="283"/>
            <ac:spMk id="8" creationId="{3202C4E5-5669-B740-D4E8-4BF31BFD95C4}"/>
          </ac:spMkLst>
        </pc:spChg>
        <pc:spChg chg="add del">
          <ac:chgData name="Shah, Karan Bhavin" userId="87c036b8-2837-4c8d-b124-f50bb540c15d" providerId="ADAL" clId="{F1B2C0E8-4A4B-DB4C-AD84-72E150312CC9}" dt="2024-04-18T20:32:55.984" v="84" actId="478"/>
          <ac:spMkLst>
            <pc:docMk/>
            <pc:sldMk cId="4028438827" sldId="283"/>
            <ac:spMk id="14" creationId="{70220F84-15F0-A928-425B-24D51B2F88A9}"/>
          </ac:spMkLst>
        </pc:spChg>
        <pc:picChg chg="add mod">
          <ac:chgData name="Shah, Karan Bhavin" userId="87c036b8-2837-4c8d-b124-f50bb540c15d" providerId="ADAL" clId="{F1B2C0E8-4A4B-DB4C-AD84-72E150312CC9}" dt="2024-04-18T20:32:39.013" v="83" actId="26606"/>
          <ac:picMkLst>
            <pc:docMk/>
            <pc:sldMk cId="4028438827" sldId="283"/>
            <ac:picMk id="9" creationId="{9D7D12E3-4E78-EF50-E409-30F3FFCD9D75}"/>
          </ac:picMkLst>
        </pc:picChg>
        <pc:picChg chg="add mod">
          <ac:chgData name="Shah, Karan Bhavin" userId="87c036b8-2837-4c8d-b124-f50bb540c15d" providerId="ADAL" clId="{F1B2C0E8-4A4B-DB4C-AD84-72E150312CC9}" dt="2024-04-18T20:33:03.701" v="85"/>
          <ac:picMkLst>
            <pc:docMk/>
            <pc:sldMk cId="4028438827" sldId="283"/>
            <ac:picMk id="10" creationId="{1CE11AD5-9ECC-96F7-A888-8006EB9722C5}"/>
          </ac:picMkLst>
        </pc:picChg>
      </pc:sldChg>
      <pc:sldChg chg="addSp modSp mod">
        <pc:chgData name="Shah, Karan Bhavin" userId="87c036b8-2837-4c8d-b124-f50bb540c15d" providerId="ADAL" clId="{F1B2C0E8-4A4B-DB4C-AD84-72E150312CC9}" dt="2024-04-18T22:43:14.740" v="3144" actId="20577"/>
        <pc:sldMkLst>
          <pc:docMk/>
          <pc:sldMk cId="3777117422" sldId="284"/>
        </pc:sldMkLst>
        <pc:spChg chg="mod">
          <ac:chgData name="Shah, Karan Bhavin" userId="87c036b8-2837-4c8d-b124-f50bb540c15d" providerId="ADAL" clId="{F1B2C0E8-4A4B-DB4C-AD84-72E150312CC9}" dt="2024-04-18T22:43:07.319" v="3143" actId="20577"/>
          <ac:spMkLst>
            <pc:docMk/>
            <pc:sldMk cId="3777117422" sldId="284"/>
            <ac:spMk id="2" creationId="{607797AB-64EE-714E-DA1C-76F13FDE629A}"/>
          </ac:spMkLst>
        </pc:spChg>
        <pc:spChg chg="mod">
          <ac:chgData name="Shah, Karan Bhavin" userId="87c036b8-2837-4c8d-b124-f50bb540c15d" providerId="ADAL" clId="{F1B2C0E8-4A4B-DB4C-AD84-72E150312CC9}" dt="2024-04-18T22:43:14.740" v="3144" actId="20577"/>
          <ac:spMkLst>
            <pc:docMk/>
            <pc:sldMk cId="3777117422" sldId="284"/>
            <ac:spMk id="3" creationId="{80640F6B-620C-3290-DF97-870A56FA1808}"/>
          </ac:spMkLst>
        </pc:spChg>
        <pc:spChg chg="add mod">
          <ac:chgData name="Shah, Karan Bhavin" userId="87c036b8-2837-4c8d-b124-f50bb540c15d" providerId="ADAL" clId="{F1B2C0E8-4A4B-DB4C-AD84-72E150312CC9}" dt="2024-04-18T21:51:35.228" v="2484" actId="1076"/>
          <ac:spMkLst>
            <pc:docMk/>
            <pc:sldMk cId="3777117422" sldId="284"/>
            <ac:spMk id="4" creationId="{0E04B64F-3C7A-F233-7CC3-A5B4ED35999E}"/>
          </ac:spMkLst>
        </pc:spChg>
        <pc:cxnChg chg="add mod">
          <ac:chgData name="Shah, Karan Bhavin" userId="87c036b8-2837-4c8d-b124-f50bb540c15d" providerId="ADAL" clId="{F1B2C0E8-4A4B-DB4C-AD84-72E150312CC9}" dt="2024-04-18T21:52:39.298" v="2494" actId="692"/>
          <ac:cxnSpMkLst>
            <pc:docMk/>
            <pc:sldMk cId="3777117422" sldId="284"/>
            <ac:cxnSpMk id="6" creationId="{77B1B472-6C62-D5A2-FF08-3AEFB34C4F09}"/>
          </ac:cxnSpMkLst>
        </pc:cxnChg>
      </pc:sldChg>
      <pc:sldChg chg="delSp modSp new mod ord">
        <pc:chgData name="Shah, Karan Bhavin" userId="87c036b8-2837-4c8d-b124-f50bb540c15d" providerId="ADAL" clId="{F1B2C0E8-4A4B-DB4C-AD84-72E150312CC9}" dt="2024-04-18T21:46:10.648" v="2075" actId="478"/>
        <pc:sldMkLst>
          <pc:docMk/>
          <pc:sldMk cId="2720083737" sldId="285"/>
        </pc:sldMkLst>
        <pc:spChg chg="mod">
          <ac:chgData name="Shah, Karan Bhavin" userId="87c036b8-2837-4c8d-b124-f50bb540c15d" providerId="ADAL" clId="{F1B2C0E8-4A4B-DB4C-AD84-72E150312CC9}" dt="2024-04-18T20:33:29.284" v="102" actId="20577"/>
          <ac:spMkLst>
            <pc:docMk/>
            <pc:sldMk cId="2720083737" sldId="285"/>
            <ac:spMk id="2" creationId="{209E8754-1D23-8C66-A452-DE827DCD8C3E}"/>
          </ac:spMkLst>
        </pc:spChg>
        <pc:spChg chg="del">
          <ac:chgData name="Shah, Karan Bhavin" userId="87c036b8-2837-4c8d-b124-f50bb540c15d" providerId="ADAL" clId="{F1B2C0E8-4A4B-DB4C-AD84-72E150312CC9}" dt="2024-04-18T21:46:10.648" v="2075" actId="478"/>
          <ac:spMkLst>
            <pc:docMk/>
            <pc:sldMk cId="2720083737" sldId="285"/>
            <ac:spMk id="3" creationId="{0F9CB863-EBAE-71F6-1797-38C974A27F85}"/>
          </ac:spMkLst>
        </pc:spChg>
        <pc:spChg chg="mod">
          <ac:chgData name="Shah, Karan Bhavin" userId="87c036b8-2837-4c8d-b124-f50bb540c15d" providerId="ADAL" clId="{F1B2C0E8-4A4B-DB4C-AD84-72E150312CC9}" dt="2024-04-18T20:45:04.848" v="588" actId="20577"/>
          <ac:spMkLst>
            <pc:docMk/>
            <pc:sldMk cId="2720083737" sldId="285"/>
            <ac:spMk id="4" creationId="{9B48B89C-8899-F5DC-68A3-5CC6A13EB81B}"/>
          </ac:spMkLst>
        </pc:spChg>
      </pc:sldChg>
      <pc:sldChg chg="addSp delSp modSp new mod">
        <pc:chgData name="Shah, Karan Bhavin" userId="87c036b8-2837-4c8d-b124-f50bb540c15d" providerId="ADAL" clId="{F1B2C0E8-4A4B-DB4C-AD84-72E150312CC9}" dt="2024-04-18T20:58:56.917" v="804" actId="115"/>
        <pc:sldMkLst>
          <pc:docMk/>
          <pc:sldMk cId="1886141548" sldId="286"/>
        </pc:sldMkLst>
        <pc:spChg chg="mod">
          <ac:chgData name="Shah, Karan Bhavin" userId="87c036b8-2837-4c8d-b124-f50bb540c15d" providerId="ADAL" clId="{F1B2C0E8-4A4B-DB4C-AD84-72E150312CC9}" dt="2024-04-18T20:46:51.671" v="605" actId="20577"/>
          <ac:spMkLst>
            <pc:docMk/>
            <pc:sldMk cId="1886141548" sldId="286"/>
            <ac:spMk id="2" creationId="{1623D99E-0536-B02E-2692-44B30AEEFCAC}"/>
          </ac:spMkLst>
        </pc:spChg>
        <pc:spChg chg="mod">
          <ac:chgData name="Shah, Karan Bhavin" userId="87c036b8-2837-4c8d-b124-f50bb540c15d" providerId="ADAL" clId="{F1B2C0E8-4A4B-DB4C-AD84-72E150312CC9}" dt="2024-04-18T20:55:17.517" v="764" actId="1076"/>
          <ac:spMkLst>
            <pc:docMk/>
            <pc:sldMk cId="1886141548" sldId="286"/>
            <ac:spMk id="3" creationId="{40C3AA28-D95B-31FB-6923-90073418B662}"/>
          </ac:spMkLst>
        </pc:spChg>
        <pc:spChg chg="mod">
          <ac:chgData name="Shah, Karan Bhavin" userId="87c036b8-2837-4c8d-b124-f50bb540c15d" providerId="ADAL" clId="{F1B2C0E8-4A4B-DB4C-AD84-72E150312CC9}" dt="2024-04-18T20:54:51.623" v="762" actId="27636"/>
          <ac:spMkLst>
            <pc:docMk/>
            <pc:sldMk cId="1886141548" sldId="286"/>
            <ac:spMk id="4" creationId="{0DCE1AAA-EC0A-29F8-995F-0532DA0299D1}"/>
          </ac:spMkLst>
        </pc:spChg>
        <pc:spChg chg="mod">
          <ac:chgData name="Shah, Karan Bhavin" userId="87c036b8-2837-4c8d-b124-f50bb540c15d" providerId="ADAL" clId="{F1B2C0E8-4A4B-DB4C-AD84-72E150312CC9}" dt="2024-04-18T20:58:56.917" v="804" actId="115"/>
          <ac:spMkLst>
            <pc:docMk/>
            <pc:sldMk cId="1886141548" sldId="286"/>
            <ac:spMk id="5" creationId="{E3E1C9A0-88CD-468B-691B-93E5EE5BC805}"/>
          </ac:spMkLst>
        </pc:spChg>
        <pc:spChg chg="add mod">
          <ac:chgData name="Shah, Karan Bhavin" userId="87c036b8-2837-4c8d-b124-f50bb540c15d" providerId="ADAL" clId="{F1B2C0E8-4A4B-DB4C-AD84-72E150312CC9}" dt="2024-04-18T20:55:08.595" v="763" actId="1076"/>
          <ac:spMkLst>
            <pc:docMk/>
            <pc:sldMk cId="1886141548" sldId="286"/>
            <ac:spMk id="6" creationId="{1CF0891C-931F-3BA7-EBE2-6FF8E3975713}"/>
          </ac:spMkLst>
        </pc:spChg>
        <pc:spChg chg="add mod">
          <ac:chgData name="Shah, Karan Bhavin" userId="87c036b8-2837-4c8d-b124-f50bb540c15d" providerId="ADAL" clId="{F1B2C0E8-4A4B-DB4C-AD84-72E150312CC9}" dt="2024-04-18T20:55:08.595" v="763" actId="1076"/>
          <ac:spMkLst>
            <pc:docMk/>
            <pc:sldMk cId="1886141548" sldId="286"/>
            <ac:spMk id="7" creationId="{D06FDCB0-EE76-55C3-F20B-4A44417CC542}"/>
          </ac:spMkLst>
        </pc:spChg>
        <pc:spChg chg="add mod">
          <ac:chgData name="Shah, Karan Bhavin" userId="87c036b8-2837-4c8d-b124-f50bb540c15d" providerId="ADAL" clId="{F1B2C0E8-4A4B-DB4C-AD84-72E150312CC9}" dt="2024-04-18T20:55:08.595" v="763" actId="1076"/>
          <ac:spMkLst>
            <pc:docMk/>
            <pc:sldMk cId="1886141548" sldId="286"/>
            <ac:spMk id="8" creationId="{C3A0255A-CD2C-5395-801C-7A0A052A8606}"/>
          </ac:spMkLst>
        </pc:spChg>
        <pc:spChg chg="add mod">
          <ac:chgData name="Shah, Karan Bhavin" userId="87c036b8-2837-4c8d-b124-f50bb540c15d" providerId="ADAL" clId="{F1B2C0E8-4A4B-DB4C-AD84-72E150312CC9}" dt="2024-04-18T20:55:08.595" v="763" actId="1076"/>
          <ac:spMkLst>
            <pc:docMk/>
            <pc:sldMk cId="1886141548" sldId="286"/>
            <ac:spMk id="9" creationId="{67FED528-A2DA-8341-4D56-A13AB0403376}"/>
          </ac:spMkLst>
        </pc:spChg>
        <pc:picChg chg="add del mod">
          <ac:chgData name="Shah, Karan Bhavin" userId="87c036b8-2837-4c8d-b124-f50bb540c15d" providerId="ADAL" clId="{F1B2C0E8-4A4B-DB4C-AD84-72E150312CC9}" dt="2024-04-18T20:49:23.649" v="634" actId="478"/>
          <ac:picMkLst>
            <pc:docMk/>
            <pc:sldMk cId="1886141548" sldId="286"/>
            <ac:picMk id="6" creationId="{1FDB57EB-79AB-AA98-BA3B-CD1F58054977}"/>
          </ac:picMkLst>
        </pc:picChg>
        <pc:picChg chg="add mod">
          <ac:chgData name="Shah, Karan Bhavin" userId="87c036b8-2837-4c8d-b124-f50bb540c15d" providerId="ADAL" clId="{F1B2C0E8-4A4B-DB4C-AD84-72E150312CC9}" dt="2024-04-18T20:58:35.598" v="793" actId="1076"/>
          <ac:picMkLst>
            <pc:docMk/>
            <pc:sldMk cId="1886141548" sldId="286"/>
            <ac:picMk id="14" creationId="{51380FBD-2807-33FB-5645-9AAFC2E4F511}"/>
          </ac:picMkLst>
        </pc:picChg>
        <pc:cxnChg chg="add mod">
          <ac:chgData name="Shah, Karan Bhavin" userId="87c036b8-2837-4c8d-b124-f50bb540c15d" providerId="ADAL" clId="{F1B2C0E8-4A4B-DB4C-AD84-72E150312CC9}" dt="2024-04-18T20:55:08.595" v="763" actId="1076"/>
          <ac:cxnSpMkLst>
            <pc:docMk/>
            <pc:sldMk cId="1886141548" sldId="286"/>
            <ac:cxnSpMk id="10" creationId="{C2C87045-3D81-3368-3FBA-E80DD22DFC73}"/>
          </ac:cxnSpMkLst>
        </pc:cxnChg>
        <pc:cxnChg chg="add mod">
          <ac:chgData name="Shah, Karan Bhavin" userId="87c036b8-2837-4c8d-b124-f50bb540c15d" providerId="ADAL" clId="{F1B2C0E8-4A4B-DB4C-AD84-72E150312CC9}" dt="2024-04-18T20:55:08.595" v="763" actId="1076"/>
          <ac:cxnSpMkLst>
            <pc:docMk/>
            <pc:sldMk cId="1886141548" sldId="286"/>
            <ac:cxnSpMk id="11" creationId="{514C70D0-AD09-B7DD-8333-D96B1C776A59}"/>
          </ac:cxnSpMkLst>
        </pc:cxnChg>
        <pc:cxnChg chg="add mod">
          <ac:chgData name="Shah, Karan Bhavin" userId="87c036b8-2837-4c8d-b124-f50bb540c15d" providerId="ADAL" clId="{F1B2C0E8-4A4B-DB4C-AD84-72E150312CC9}" dt="2024-04-18T20:55:08.595" v="763" actId="1076"/>
          <ac:cxnSpMkLst>
            <pc:docMk/>
            <pc:sldMk cId="1886141548" sldId="286"/>
            <ac:cxnSpMk id="12" creationId="{E5AAD8BD-52E7-C41F-E4AA-1226AEE66A31}"/>
          </ac:cxnSpMkLst>
        </pc:cxnChg>
      </pc:sldChg>
      <pc:sldChg chg="addSp delSp modSp new del mod modClrScheme chgLayout">
        <pc:chgData name="Shah, Karan Bhavin" userId="87c036b8-2837-4c8d-b124-f50bb540c15d" providerId="ADAL" clId="{F1B2C0E8-4A4B-DB4C-AD84-72E150312CC9}" dt="2024-04-18T22:49:08.166" v="3145" actId="2696"/>
        <pc:sldMkLst>
          <pc:docMk/>
          <pc:sldMk cId="3489428322" sldId="287"/>
        </pc:sldMkLst>
        <pc:spChg chg="del mod ord">
          <ac:chgData name="Shah, Karan Bhavin" userId="87c036b8-2837-4c8d-b124-f50bb540c15d" providerId="ADAL" clId="{F1B2C0E8-4A4B-DB4C-AD84-72E150312CC9}" dt="2024-04-18T20:50:13.885" v="636" actId="700"/>
          <ac:spMkLst>
            <pc:docMk/>
            <pc:sldMk cId="3489428322" sldId="287"/>
            <ac:spMk id="2" creationId="{A68E022A-4EBA-E175-14BD-98F50ADF7D44}"/>
          </ac:spMkLst>
        </pc:spChg>
        <pc:spChg chg="del">
          <ac:chgData name="Shah, Karan Bhavin" userId="87c036b8-2837-4c8d-b124-f50bb540c15d" providerId="ADAL" clId="{F1B2C0E8-4A4B-DB4C-AD84-72E150312CC9}" dt="2024-04-18T20:50:13.885" v="636" actId="700"/>
          <ac:spMkLst>
            <pc:docMk/>
            <pc:sldMk cId="3489428322" sldId="287"/>
            <ac:spMk id="3" creationId="{6D4A9FD5-172B-851F-CFFF-DF1BAFC67D41}"/>
          </ac:spMkLst>
        </pc:spChg>
        <pc:spChg chg="del mod ord">
          <ac:chgData name="Shah, Karan Bhavin" userId="87c036b8-2837-4c8d-b124-f50bb540c15d" providerId="ADAL" clId="{F1B2C0E8-4A4B-DB4C-AD84-72E150312CC9}" dt="2024-04-18T20:50:13.885" v="636" actId="700"/>
          <ac:spMkLst>
            <pc:docMk/>
            <pc:sldMk cId="3489428322" sldId="287"/>
            <ac:spMk id="4" creationId="{8A76C4D7-AFEA-955B-0CFC-7075BFEE2413}"/>
          </ac:spMkLst>
        </pc:spChg>
        <pc:spChg chg="del">
          <ac:chgData name="Shah, Karan Bhavin" userId="87c036b8-2837-4c8d-b124-f50bb540c15d" providerId="ADAL" clId="{F1B2C0E8-4A4B-DB4C-AD84-72E150312CC9}" dt="2024-04-18T20:50:13.885" v="636" actId="700"/>
          <ac:spMkLst>
            <pc:docMk/>
            <pc:sldMk cId="3489428322" sldId="287"/>
            <ac:spMk id="5" creationId="{9D79CB9A-D0B8-24E3-3E1B-901A4CAE5C2A}"/>
          </ac:spMkLst>
        </pc:spChg>
        <pc:spChg chg="add del mod ord">
          <ac:chgData name="Shah, Karan Bhavin" userId="87c036b8-2837-4c8d-b124-f50bb540c15d" providerId="ADAL" clId="{F1B2C0E8-4A4B-DB4C-AD84-72E150312CC9}" dt="2024-04-18T20:50:17.703" v="637" actId="700"/>
          <ac:spMkLst>
            <pc:docMk/>
            <pc:sldMk cId="3489428322" sldId="287"/>
            <ac:spMk id="6" creationId="{C2E047F3-C8CD-03E4-F2B5-2DA6E633D910}"/>
          </ac:spMkLst>
        </pc:spChg>
        <pc:spChg chg="add del mod ord">
          <ac:chgData name="Shah, Karan Bhavin" userId="87c036b8-2837-4c8d-b124-f50bb540c15d" providerId="ADAL" clId="{F1B2C0E8-4A4B-DB4C-AD84-72E150312CC9}" dt="2024-04-18T20:50:17.703" v="637" actId="700"/>
          <ac:spMkLst>
            <pc:docMk/>
            <pc:sldMk cId="3489428322" sldId="287"/>
            <ac:spMk id="7" creationId="{68AE54FD-8E13-4245-C1C1-3A83E79F1BB7}"/>
          </ac:spMkLst>
        </pc:spChg>
        <pc:spChg chg="add del mod ord">
          <ac:chgData name="Shah, Karan Bhavin" userId="87c036b8-2837-4c8d-b124-f50bb540c15d" providerId="ADAL" clId="{F1B2C0E8-4A4B-DB4C-AD84-72E150312CC9}" dt="2024-04-18T20:50:22.141" v="639" actId="478"/>
          <ac:spMkLst>
            <pc:docMk/>
            <pc:sldMk cId="3489428322" sldId="287"/>
            <ac:spMk id="8" creationId="{408988B6-697F-05E2-5B11-AC266D7264CC}"/>
          </ac:spMkLst>
        </pc:spChg>
        <pc:spChg chg="add del mod ord">
          <ac:chgData name="Shah, Karan Bhavin" userId="87c036b8-2837-4c8d-b124-f50bb540c15d" providerId="ADAL" clId="{F1B2C0E8-4A4B-DB4C-AD84-72E150312CC9}" dt="2024-04-18T20:50:20.581" v="638" actId="478"/>
          <ac:spMkLst>
            <pc:docMk/>
            <pc:sldMk cId="3489428322" sldId="287"/>
            <ac:spMk id="9" creationId="{2024E088-AC40-5520-5F87-E3E17D06B07F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10" creationId="{880537B8-BED2-A417-CBB9-80B3093A9B97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11" creationId="{7060E897-FC96-BEBF-472A-0F31BDFDB7B8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12" creationId="{E1BAC417-CC16-BEE9-2D36-DABD791C2BFC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13" creationId="{14A5E106-24C3-BAFA-50F0-1B04E958E537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26" creationId="{CDC357DA-E49E-49AB-7A0B-9C03AAB67E56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27" creationId="{A9CE54D1-4DD7-4217-0057-1B45A35E03CE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28" creationId="{D8DE7081-2CD8-DAA7-9D6A-BC610970F3B3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29" creationId="{9646C602-864C-7B12-45B6-A8CD9B2FD5FE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30" creationId="{9B771250-CF72-86BB-B3C7-9C000B4996B0}"/>
          </ac:spMkLst>
        </pc:spChg>
        <pc:spChg chg="add del mod">
          <ac:chgData name="Shah, Karan Bhavin" userId="87c036b8-2837-4c8d-b124-f50bb540c15d" providerId="ADAL" clId="{F1B2C0E8-4A4B-DB4C-AD84-72E150312CC9}" dt="2024-04-18T21:05:10.324" v="1016" actId="478"/>
          <ac:spMkLst>
            <pc:docMk/>
            <pc:sldMk cId="3489428322" sldId="287"/>
            <ac:spMk id="31" creationId="{712914E7-C189-962C-89E9-8DE89E7260C1}"/>
          </ac:spMkLst>
        </pc:spChg>
        <pc:spChg chg="add del mod">
          <ac:chgData name="Shah, Karan Bhavin" userId="87c036b8-2837-4c8d-b124-f50bb540c15d" providerId="ADAL" clId="{F1B2C0E8-4A4B-DB4C-AD84-72E150312CC9}" dt="2024-04-18T21:22:03.688" v="1625" actId="478"/>
          <ac:spMkLst>
            <pc:docMk/>
            <pc:sldMk cId="3489428322" sldId="287"/>
            <ac:spMk id="32" creationId="{7BBEC068-EDA1-B2F7-8A4E-802B9AD4CA69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0" creationId="{25F1E6F1-3ADA-2DB7-820F-0B711978F97B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1" creationId="{DEC84176-A1EE-95B9-119D-560226DC8B1C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2" creationId="{5525CE0B-1A5F-17FA-99B6-FBFB4CE90548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3" creationId="{ED7CB54A-A75F-82A1-21F1-9C9424930B09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4" creationId="{35D4880D-B44E-E930-A166-D8C0905293F7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5" creationId="{CE517D28-AC46-0267-D91F-0E3B266D8CF4}"/>
          </ac:spMkLst>
        </pc:spChg>
        <pc:spChg chg="add mod">
          <ac:chgData name="Shah, Karan Bhavin" userId="87c036b8-2837-4c8d-b124-f50bb540c15d" providerId="ADAL" clId="{F1B2C0E8-4A4B-DB4C-AD84-72E150312CC9}" dt="2024-04-18T21:21:57.858" v="1624"/>
          <ac:spMkLst>
            <pc:docMk/>
            <pc:sldMk cId="3489428322" sldId="287"/>
            <ac:spMk id="56" creationId="{6ACB8729-D0B1-8DD3-139B-424133A4366C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3" creationId="{3C4BFA59-2E6D-E49C-6C51-287509D802D7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4" creationId="{B5AE9804-431A-764F-C2A4-FF7155112622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5" creationId="{68B8A780-B0ED-B4DF-BEF7-F381C07E49E8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6" creationId="{8D277396-6079-9AA3-634E-E05A82B2875F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7" creationId="{9BECDF03-F3C0-8415-DF43-13E75DCA4984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8" creationId="{5634CF03-DFD6-DB82-EC71-392FF8403221}"/>
          </ac:spMkLst>
        </pc:spChg>
        <pc:spChg chg="add mod modVis">
          <ac:chgData name="Shah, Karan Bhavin" userId="87c036b8-2837-4c8d-b124-f50bb540c15d" providerId="ADAL" clId="{F1B2C0E8-4A4B-DB4C-AD84-72E150312CC9}" dt="2024-04-18T21:23:48.590" v="1647"/>
          <ac:spMkLst>
            <pc:docMk/>
            <pc:sldMk cId="3489428322" sldId="287"/>
            <ac:spMk id="69" creationId="{E148F3E8-DF15-452D-FF93-1453BB2BC347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0" creationId="{0ED5D9FE-2644-E541-C19F-C75B18F3D969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1" creationId="{4B65A214-4199-A7E8-B0ED-D1FB398DDBE3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2" creationId="{EA27C177-D161-B5B9-9FC7-F5D84099A4D1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3" creationId="{6CECFA6F-7509-1FD8-2023-9AA1CA4AE585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4" creationId="{405562BD-C4F0-5A30-CBC2-BE16B3EAAFBD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5" creationId="{AA5F0409-4CC5-C494-1C00-F06EF3A04424}"/>
          </ac:spMkLst>
        </pc:spChg>
        <pc:spChg chg="add mod">
          <ac:chgData name="Shah, Karan Bhavin" userId="87c036b8-2837-4c8d-b124-f50bb540c15d" providerId="ADAL" clId="{F1B2C0E8-4A4B-DB4C-AD84-72E150312CC9}" dt="2024-04-18T21:25:24.387" v="1656" actId="1076"/>
          <ac:spMkLst>
            <pc:docMk/>
            <pc:sldMk cId="3489428322" sldId="287"/>
            <ac:spMk id="86" creationId="{369F6088-6BCD-A8AD-6ECB-2FC217CDBEEA}"/>
          </ac:spMkLst>
        </pc:spChg>
        <pc:picChg chg="add mod">
          <ac:chgData name="Shah, Karan Bhavin" userId="87c036b8-2837-4c8d-b124-f50bb540c15d" providerId="ADAL" clId="{F1B2C0E8-4A4B-DB4C-AD84-72E150312CC9}" dt="2024-04-18T21:25:48.216" v="1662" actId="1076"/>
          <ac:picMkLst>
            <pc:docMk/>
            <pc:sldMk cId="3489428322" sldId="287"/>
            <ac:picMk id="94" creationId="{AC5259AF-3095-8704-3696-7268174A175C}"/>
          </ac:picMkLst>
        </pc:pic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15" creationId="{E6E9E06E-31A5-1A0B-F13C-504BA02A25ED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20" creationId="{D011045D-B838-0D20-6C15-6A8B2D5E6DCB}"/>
          </ac:cxnSpMkLst>
        </pc:cxnChg>
        <pc:cxnChg chg="add del mod">
          <ac:chgData name="Shah, Karan Bhavin" userId="87c036b8-2837-4c8d-b124-f50bb540c15d" providerId="ADAL" clId="{F1B2C0E8-4A4B-DB4C-AD84-72E150312CC9}" dt="2024-04-18T20:52:48.391" v="737" actId="478"/>
          <ac:cxnSpMkLst>
            <pc:docMk/>
            <pc:sldMk cId="3489428322" sldId="287"/>
            <ac:cxnSpMk id="21" creationId="{9749F7B7-3B82-015F-6BDC-B14B80200BB3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25" creationId="{DECECFC6-34CD-1766-6957-A13DE29242AC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34" creationId="{EBA7B89F-E249-BEA6-019A-63C5FC1AC9FD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37" creationId="{29D818BC-9CC5-43D8-8DA3-D7A7C56C1CFE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38" creationId="{610D18F2-6C3E-A498-B3DD-3CA6090B7700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41" creationId="{CC6BFA85-68E3-8BAA-6104-09E06AD3AE51}"/>
          </ac:cxnSpMkLst>
        </pc:cxnChg>
        <pc:cxnChg chg="add del mod">
          <ac:chgData name="Shah, Karan Bhavin" userId="87c036b8-2837-4c8d-b124-f50bb540c15d" providerId="ADAL" clId="{F1B2C0E8-4A4B-DB4C-AD84-72E150312CC9}" dt="2024-04-18T21:22:03.688" v="1625" actId="478"/>
          <ac:cxnSpMkLst>
            <pc:docMk/>
            <pc:sldMk cId="3489428322" sldId="287"/>
            <ac:cxnSpMk id="49" creationId="{7E801D4B-F70F-0AA2-D828-5EE3573E3A1F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57" creationId="{58183582-CE36-C544-4B4C-1F8E481FDB7E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58" creationId="{BB84B81F-EAA2-96F6-099E-CF8AFC0BD19B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59" creationId="{65F5F2C1-F0D5-1178-8881-43ABD21470AC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60" creationId="{2EF66A5F-D8AD-6C77-C4AF-E4AC047A42FC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61" creationId="{42954DDB-F517-911F-B01A-EB0CBC457689}"/>
          </ac:cxnSpMkLst>
        </pc:cxnChg>
        <pc:cxnChg chg="add mod">
          <ac:chgData name="Shah, Karan Bhavin" userId="87c036b8-2837-4c8d-b124-f50bb540c15d" providerId="ADAL" clId="{F1B2C0E8-4A4B-DB4C-AD84-72E150312CC9}" dt="2024-04-18T21:21:57.858" v="1624"/>
          <ac:cxnSpMkLst>
            <pc:docMk/>
            <pc:sldMk cId="3489428322" sldId="287"/>
            <ac:cxnSpMk id="62" creationId="{D30E66CF-56E2-89B1-DAC7-6A18C12874F7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0" creationId="{60B0D49B-6D2C-7EEE-613B-240B0DBB2CBE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1" creationId="{A61383B8-4C9B-BF97-7616-61A238701832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2" creationId="{E90170F1-B752-8350-BB23-160FE38A36BE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3" creationId="{38661C5A-2E43-9B38-B4F4-D5276B1CBF36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4" creationId="{2D31EF3D-BF91-5707-A02A-0A9184628E35}"/>
          </ac:cxnSpMkLst>
        </pc:cxnChg>
        <pc:cxnChg chg="add mod modVis">
          <ac:chgData name="Shah, Karan Bhavin" userId="87c036b8-2837-4c8d-b124-f50bb540c15d" providerId="ADAL" clId="{F1B2C0E8-4A4B-DB4C-AD84-72E150312CC9}" dt="2024-04-18T21:23:48.590" v="1647"/>
          <ac:cxnSpMkLst>
            <pc:docMk/>
            <pc:sldMk cId="3489428322" sldId="287"/>
            <ac:cxnSpMk id="75" creationId="{BF64710E-F170-608C-32E6-6FA220AC25B8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87" creationId="{A683C78D-74F0-2347-652B-E5C615246A20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88" creationId="{33D04EF4-5247-9F66-C871-CCB9EA15D91F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89" creationId="{C5420E03-0A11-02AA-C482-890C2CAB3333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90" creationId="{5BF058C3-0E88-2631-0891-37F44FC469DD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91" creationId="{0B7790BE-2592-86D7-C75C-18175B680090}"/>
          </ac:cxnSpMkLst>
        </pc:cxnChg>
        <pc:cxnChg chg="add mod">
          <ac:chgData name="Shah, Karan Bhavin" userId="87c036b8-2837-4c8d-b124-f50bb540c15d" providerId="ADAL" clId="{F1B2C0E8-4A4B-DB4C-AD84-72E150312CC9}" dt="2024-04-18T21:25:24.387" v="1656" actId="1076"/>
          <ac:cxnSpMkLst>
            <pc:docMk/>
            <pc:sldMk cId="3489428322" sldId="287"/>
            <ac:cxnSpMk id="92" creationId="{6FE6C20E-A104-3729-AC0C-01904B2D1FC5}"/>
          </ac:cxnSpMkLst>
        </pc:cxnChg>
      </pc:sldChg>
      <pc:sldChg chg="addSp delSp modSp add mod modClrScheme chgLayout">
        <pc:chgData name="Shah, Karan Bhavin" userId="87c036b8-2837-4c8d-b124-f50bb540c15d" providerId="ADAL" clId="{F1B2C0E8-4A4B-DB4C-AD84-72E150312CC9}" dt="2024-04-18T21:07:45.008" v="1060" actId="1076"/>
        <pc:sldMkLst>
          <pc:docMk/>
          <pc:sldMk cId="1109777841" sldId="288"/>
        </pc:sldMkLst>
        <pc:spChg chg="mod ord">
          <ac:chgData name="Shah, Karan Bhavin" userId="87c036b8-2837-4c8d-b124-f50bb540c15d" providerId="ADAL" clId="{F1B2C0E8-4A4B-DB4C-AD84-72E150312CC9}" dt="2024-04-18T21:00:46.873" v="832" actId="700"/>
          <ac:spMkLst>
            <pc:docMk/>
            <pc:sldMk cId="1109777841" sldId="288"/>
            <ac:spMk id="2" creationId="{1623D99E-0536-B02E-2692-44B30AEEFCAC}"/>
          </ac:spMkLst>
        </pc:spChg>
        <pc:spChg chg="mod ord">
          <ac:chgData name="Shah, Karan Bhavin" userId="87c036b8-2837-4c8d-b124-f50bb540c15d" providerId="ADAL" clId="{F1B2C0E8-4A4B-DB4C-AD84-72E150312CC9}" dt="2024-04-18T21:00:46.873" v="832" actId="700"/>
          <ac:spMkLst>
            <pc:docMk/>
            <pc:sldMk cId="1109777841" sldId="288"/>
            <ac:spMk id="3" creationId="{40C3AA28-D95B-31FB-6923-90073418B662}"/>
          </ac:spMkLst>
        </pc:spChg>
        <pc:spChg chg="del mod ord">
          <ac:chgData name="Shah, Karan Bhavin" userId="87c036b8-2837-4c8d-b124-f50bb540c15d" providerId="ADAL" clId="{F1B2C0E8-4A4B-DB4C-AD84-72E150312CC9}" dt="2024-04-18T21:00:25.398" v="826" actId="478"/>
          <ac:spMkLst>
            <pc:docMk/>
            <pc:sldMk cId="1109777841" sldId="288"/>
            <ac:spMk id="4" creationId="{0DCE1AAA-EC0A-29F8-995F-0532DA0299D1}"/>
          </ac:spMkLst>
        </pc:spChg>
        <pc:spChg chg="del mod ord">
          <ac:chgData name="Shah, Karan Bhavin" userId="87c036b8-2837-4c8d-b124-f50bb540c15d" providerId="ADAL" clId="{F1B2C0E8-4A4B-DB4C-AD84-72E150312CC9}" dt="2024-04-18T21:00:42.266" v="831" actId="478"/>
          <ac:spMkLst>
            <pc:docMk/>
            <pc:sldMk cId="1109777841" sldId="288"/>
            <ac:spMk id="5" creationId="{E3E1C9A0-88CD-468B-691B-93E5EE5BC805}"/>
          </ac:spMkLst>
        </pc:spChg>
        <pc:spChg chg="del">
          <ac:chgData name="Shah, Karan Bhavin" userId="87c036b8-2837-4c8d-b124-f50bb540c15d" providerId="ADAL" clId="{F1B2C0E8-4A4B-DB4C-AD84-72E150312CC9}" dt="2024-04-18T21:00:34.530" v="828" actId="478"/>
          <ac:spMkLst>
            <pc:docMk/>
            <pc:sldMk cId="1109777841" sldId="288"/>
            <ac:spMk id="6" creationId="{1CF0891C-931F-3BA7-EBE2-6FF8E3975713}"/>
          </ac:spMkLst>
        </pc:spChg>
        <pc:spChg chg="del">
          <ac:chgData name="Shah, Karan Bhavin" userId="87c036b8-2837-4c8d-b124-f50bb540c15d" providerId="ADAL" clId="{F1B2C0E8-4A4B-DB4C-AD84-72E150312CC9}" dt="2024-04-18T21:00:34.530" v="828" actId="478"/>
          <ac:spMkLst>
            <pc:docMk/>
            <pc:sldMk cId="1109777841" sldId="288"/>
            <ac:spMk id="7" creationId="{D06FDCB0-EE76-55C3-F20B-4A44417CC542}"/>
          </ac:spMkLst>
        </pc:spChg>
        <pc:spChg chg="del">
          <ac:chgData name="Shah, Karan Bhavin" userId="87c036b8-2837-4c8d-b124-f50bb540c15d" providerId="ADAL" clId="{F1B2C0E8-4A4B-DB4C-AD84-72E150312CC9}" dt="2024-04-18T21:00:34.530" v="828" actId="478"/>
          <ac:spMkLst>
            <pc:docMk/>
            <pc:sldMk cId="1109777841" sldId="288"/>
            <ac:spMk id="8" creationId="{C3A0255A-CD2C-5395-801C-7A0A052A8606}"/>
          </ac:spMkLst>
        </pc:spChg>
        <pc:spChg chg="del">
          <ac:chgData name="Shah, Karan Bhavin" userId="87c036b8-2837-4c8d-b124-f50bb540c15d" providerId="ADAL" clId="{F1B2C0E8-4A4B-DB4C-AD84-72E150312CC9}" dt="2024-04-18T21:00:34.530" v="828" actId="478"/>
          <ac:spMkLst>
            <pc:docMk/>
            <pc:sldMk cId="1109777841" sldId="288"/>
            <ac:spMk id="9" creationId="{67FED528-A2DA-8341-4D56-A13AB0403376}"/>
          </ac:spMkLst>
        </pc:spChg>
        <pc:spChg chg="add del mod">
          <ac:chgData name="Shah, Karan Bhavin" userId="87c036b8-2837-4c8d-b124-f50bb540c15d" providerId="ADAL" clId="{F1B2C0E8-4A4B-DB4C-AD84-72E150312CC9}" dt="2024-04-18T21:00:30.614" v="827" actId="478"/>
          <ac:spMkLst>
            <pc:docMk/>
            <pc:sldMk cId="1109777841" sldId="288"/>
            <ac:spMk id="15" creationId="{3317B0F8-157A-E0DC-0FDD-1CBDADCEC3EE}"/>
          </ac:spMkLst>
        </pc:spChg>
        <pc:spChg chg="add del mod ord">
          <ac:chgData name="Shah, Karan Bhavin" userId="87c036b8-2837-4c8d-b124-f50bb540c15d" providerId="ADAL" clId="{F1B2C0E8-4A4B-DB4C-AD84-72E150312CC9}" dt="2024-04-18T21:00:46.873" v="832" actId="700"/>
          <ac:spMkLst>
            <pc:docMk/>
            <pc:sldMk cId="1109777841" sldId="288"/>
            <ac:spMk id="17" creationId="{98B33670-A078-1DF2-2D3E-EA7E6C196BEB}"/>
          </ac:spMkLst>
        </pc:spChg>
        <pc:spChg chg="add mod ord">
          <ac:chgData name="Shah, Karan Bhavin" userId="87c036b8-2837-4c8d-b124-f50bb540c15d" providerId="ADAL" clId="{F1B2C0E8-4A4B-DB4C-AD84-72E150312CC9}" dt="2024-04-18T21:01:22.748" v="847" actId="20577"/>
          <ac:spMkLst>
            <pc:docMk/>
            <pc:sldMk cId="1109777841" sldId="288"/>
            <ac:spMk id="18" creationId="{917C583B-DDA8-D883-82BE-0F0036F9288B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19" creationId="{1FCB50B3-C049-3470-9ECF-CC41E2429D36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20" creationId="{26737165-000D-C849-FA47-B338BC2C4F11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21" creationId="{D161EA53-D638-9448-A71B-7E3E8FBE668D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22" creationId="{2BD959D6-F27A-02D8-50ED-787D674A828E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23" creationId="{17A22234-7AB2-78BA-372E-1684FE736F62}"/>
          </ac:spMkLst>
        </pc:spChg>
        <pc:spChg chg="add mod">
          <ac:chgData name="Shah, Karan Bhavin" userId="87c036b8-2837-4c8d-b124-f50bb540c15d" providerId="ADAL" clId="{F1B2C0E8-4A4B-DB4C-AD84-72E150312CC9}" dt="2024-04-18T21:07:38.044" v="1058" actId="404"/>
          <ac:spMkLst>
            <pc:docMk/>
            <pc:sldMk cId="1109777841" sldId="288"/>
            <ac:spMk id="24" creationId="{70A67EB0-0F45-9F82-E694-34AF2FA868E5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0" creationId="{7C90F1D8-0B83-172D-E4E0-C68231B8C2F9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1" creationId="{1563BE0D-3140-3627-E834-314DC93A0D61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2" creationId="{393F5865-32C8-9395-DB7A-0BEFF6FF9D6C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3" creationId="{B7C765BA-E28A-3AD3-0F4B-4C11DCA23384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4" creationId="{3D0BBBD3-32E3-0D29-B150-FAC9A975D0D4}"/>
          </ac:spMkLst>
        </pc:spChg>
        <pc:spChg chg="add mod">
          <ac:chgData name="Shah, Karan Bhavin" userId="87c036b8-2837-4c8d-b124-f50bb540c15d" providerId="ADAL" clId="{F1B2C0E8-4A4B-DB4C-AD84-72E150312CC9}" dt="2024-04-18T21:07:45.008" v="1060" actId="1076"/>
          <ac:spMkLst>
            <pc:docMk/>
            <pc:sldMk cId="1109777841" sldId="288"/>
            <ac:spMk id="35" creationId="{E604710E-5159-7434-3294-443C5D9DFE4C}"/>
          </ac:spMkLst>
        </pc:spChg>
        <pc:picChg chg="del">
          <ac:chgData name="Shah, Karan Bhavin" userId="87c036b8-2837-4c8d-b124-f50bb540c15d" providerId="ADAL" clId="{F1B2C0E8-4A4B-DB4C-AD84-72E150312CC9}" dt="2024-04-18T21:00:42.266" v="831" actId="478"/>
          <ac:picMkLst>
            <pc:docMk/>
            <pc:sldMk cId="1109777841" sldId="288"/>
            <ac:picMk id="14" creationId="{51380FBD-2807-33FB-5645-9AAFC2E4F511}"/>
          </ac:picMkLst>
        </pc:picChg>
        <pc:cxnChg chg="del mod">
          <ac:chgData name="Shah, Karan Bhavin" userId="87c036b8-2837-4c8d-b124-f50bb540c15d" providerId="ADAL" clId="{F1B2C0E8-4A4B-DB4C-AD84-72E150312CC9}" dt="2024-04-18T21:00:34.530" v="828" actId="478"/>
          <ac:cxnSpMkLst>
            <pc:docMk/>
            <pc:sldMk cId="1109777841" sldId="288"/>
            <ac:cxnSpMk id="10" creationId="{C2C87045-3D81-3368-3FBA-E80DD22DFC73}"/>
          </ac:cxnSpMkLst>
        </pc:cxnChg>
        <pc:cxnChg chg="del mod">
          <ac:chgData name="Shah, Karan Bhavin" userId="87c036b8-2837-4c8d-b124-f50bb540c15d" providerId="ADAL" clId="{F1B2C0E8-4A4B-DB4C-AD84-72E150312CC9}" dt="2024-04-18T21:00:34.530" v="828" actId="478"/>
          <ac:cxnSpMkLst>
            <pc:docMk/>
            <pc:sldMk cId="1109777841" sldId="288"/>
            <ac:cxnSpMk id="11" creationId="{514C70D0-AD09-B7DD-8333-D96B1C776A59}"/>
          </ac:cxnSpMkLst>
        </pc:cxnChg>
        <pc:cxnChg chg="del">
          <ac:chgData name="Shah, Karan Bhavin" userId="87c036b8-2837-4c8d-b124-f50bb540c15d" providerId="ADAL" clId="{F1B2C0E8-4A4B-DB4C-AD84-72E150312CC9}" dt="2024-04-18T21:00:34.530" v="828" actId="478"/>
          <ac:cxnSpMkLst>
            <pc:docMk/>
            <pc:sldMk cId="1109777841" sldId="288"/>
            <ac:cxnSpMk id="12" creationId="{E5AAD8BD-52E7-C41F-E4AA-1226AEE66A31}"/>
          </ac:cxnSpMkLst>
        </pc:cxnChg>
        <pc:cxnChg chg="add mod">
          <ac:chgData name="Shah, Karan Bhavin" userId="87c036b8-2837-4c8d-b124-f50bb540c15d" providerId="ADAL" clId="{F1B2C0E8-4A4B-DB4C-AD84-72E150312CC9}" dt="2024-04-18T21:07:27.047" v="1054"/>
          <ac:cxnSpMkLst>
            <pc:docMk/>
            <pc:sldMk cId="1109777841" sldId="288"/>
            <ac:cxnSpMk id="25" creationId="{BACD8693-18B2-FBDB-4B3C-C02FF96595C6}"/>
          </ac:cxnSpMkLst>
        </pc:cxnChg>
        <pc:cxnChg chg="add mod">
          <ac:chgData name="Shah, Karan Bhavin" userId="87c036b8-2837-4c8d-b124-f50bb540c15d" providerId="ADAL" clId="{F1B2C0E8-4A4B-DB4C-AD84-72E150312CC9}" dt="2024-04-18T21:07:27.047" v="1054"/>
          <ac:cxnSpMkLst>
            <pc:docMk/>
            <pc:sldMk cId="1109777841" sldId="288"/>
            <ac:cxnSpMk id="26" creationId="{23C501E0-778F-C39B-F66E-6587433ABDA6}"/>
          </ac:cxnSpMkLst>
        </pc:cxnChg>
        <pc:cxnChg chg="add mod">
          <ac:chgData name="Shah, Karan Bhavin" userId="87c036b8-2837-4c8d-b124-f50bb540c15d" providerId="ADAL" clId="{F1B2C0E8-4A4B-DB4C-AD84-72E150312CC9}" dt="2024-04-18T21:07:27.047" v="1054"/>
          <ac:cxnSpMkLst>
            <pc:docMk/>
            <pc:sldMk cId="1109777841" sldId="288"/>
            <ac:cxnSpMk id="27" creationId="{09127765-ABB9-17F4-DA40-55C76505BF1B}"/>
          </ac:cxnSpMkLst>
        </pc:cxnChg>
        <pc:cxnChg chg="add mod">
          <ac:chgData name="Shah, Karan Bhavin" userId="87c036b8-2837-4c8d-b124-f50bb540c15d" providerId="ADAL" clId="{F1B2C0E8-4A4B-DB4C-AD84-72E150312CC9}" dt="2024-04-18T21:07:27.047" v="1054"/>
          <ac:cxnSpMkLst>
            <pc:docMk/>
            <pc:sldMk cId="1109777841" sldId="288"/>
            <ac:cxnSpMk id="28" creationId="{0D023E5B-559B-224C-22EB-1AA13752F8C0}"/>
          </ac:cxnSpMkLst>
        </pc:cxnChg>
        <pc:cxnChg chg="add mod">
          <ac:chgData name="Shah, Karan Bhavin" userId="87c036b8-2837-4c8d-b124-f50bb540c15d" providerId="ADAL" clId="{F1B2C0E8-4A4B-DB4C-AD84-72E150312CC9}" dt="2024-04-18T21:07:27.047" v="1054"/>
          <ac:cxnSpMkLst>
            <pc:docMk/>
            <pc:sldMk cId="1109777841" sldId="288"/>
            <ac:cxnSpMk id="29" creationId="{0D6B75FD-64AA-84D9-6ADC-898835B878A6}"/>
          </ac:cxnSpMkLst>
        </pc:cxnChg>
        <pc:cxnChg chg="add mod">
          <ac:chgData name="Shah, Karan Bhavin" userId="87c036b8-2837-4c8d-b124-f50bb540c15d" providerId="ADAL" clId="{F1B2C0E8-4A4B-DB4C-AD84-72E150312CC9}" dt="2024-04-18T21:07:45.008" v="1060" actId="1076"/>
          <ac:cxnSpMkLst>
            <pc:docMk/>
            <pc:sldMk cId="1109777841" sldId="288"/>
            <ac:cxnSpMk id="36" creationId="{775720D6-AB16-0144-2A0A-A9C473E72342}"/>
          </ac:cxnSpMkLst>
        </pc:cxnChg>
        <pc:cxnChg chg="add mod">
          <ac:chgData name="Shah, Karan Bhavin" userId="87c036b8-2837-4c8d-b124-f50bb540c15d" providerId="ADAL" clId="{F1B2C0E8-4A4B-DB4C-AD84-72E150312CC9}" dt="2024-04-18T21:07:45.008" v="1060" actId="1076"/>
          <ac:cxnSpMkLst>
            <pc:docMk/>
            <pc:sldMk cId="1109777841" sldId="288"/>
            <ac:cxnSpMk id="37" creationId="{339ADCCC-4E80-366C-FBE3-C6D974C7E21C}"/>
          </ac:cxnSpMkLst>
        </pc:cxnChg>
        <pc:cxnChg chg="add mod">
          <ac:chgData name="Shah, Karan Bhavin" userId="87c036b8-2837-4c8d-b124-f50bb540c15d" providerId="ADAL" clId="{F1B2C0E8-4A4B-DB4C-AD84-72E150312CC9}" dt="2024-04-18T21:07:45.008" v="1060" actId="1076"/>
          <ac:cxnSpMkLst>
            <pc:docMk/>
            <pc:sldMk cId="1109777841" sldId="288"/>
            <ac:cxnSpMk id="38" creationId="{25458B58-9D32-192B-8E47-44FD58098CF0}"/>
          </ac:cxnSpMkLst>
        </pc:cxnChg>
        <pc:cxnChg chg="add mod">
          <ac:chgData name="Shah, Karan Bhavin" userId="87c036b8-2837-4c8d-b124-f50bb540c15d" providerId="ADAL" clId="{F1B2C0E8-4A4B-DB4C-AD84-72E150312CC9}" dt="2024-04-18T21:07:45.008" v="1060" actId="1076"/>
          <ac:cxnSpMkLst>
            <pc:docMk/>
            <pc:sldMk cId="1109777841" sldId="288"/>
            <ac:cxnSpMk id="39" creationId="{2E74B7A1-2259-B19C-1689-F4C5EF92D7CB}"/>
          </ac:cxnSpMkLst>
        </pc:cxnChg>
        <pc:cxnChg chg="add mod">
          <ac:chgData name="Shah, Karan Bhavin" userId="87c036b8-2837-4c8d-b124-f50bb540c15d" providerId="ADAL" clId="{F1B2C0E8-4A4B-DB4C-AD84-72E150312CC9}" dt="2024-04-18T21:07:45.008" v="1060" actId="1076"/>
          <ac:cxnSpMkLst>
            <pc:docMk/>
            <pc:sldMk cId="1109777841" sldId="288"/>
            <ac:cxnSpMk id="40" creationId="{D23737DE-324F-AF4F-BE15-01455E8AE46C}"/>
          </ac:cxnSpMkLst>
        </pc:cxnChg>
      </pc:sldChg>
      <pc:sldChg chg="addSp delSp modSp new mod modClrScheme chgLayout">
        <pc:chgData name="Shah, Karan Bhavin" userId="87c036b8-2837-4c8d-b124-f50bb540c15d" providerId="ADAL" clId="{F1B2C0E8-4A4B-DB4C-AD84-72E150312CC9}" dt="2024-04-18T21:25:57.682" v="1664" actId="700"/>
        <pc:sldMkLst>
          <pc:docMk/>
          <pc:sldMk cId="394131813" sldId="289"/>
        </pc:sldMkLst>
        <pc:spChg chg="mod ord">
          <ac:chgData name="Shah, Karan Bhavin" userId="87c036b8-2837-4c8d-b124-f50bb540c15d" providerId="ADAL" clId="{F1B2C0E8-4A4B-DB4C-AD84-72E150312CC9}" dt="2024-04-18T21:25:57.682" v="1664" actId="700"/>
          <ac:spMkLst>
            <pc:docMk/>
            <pc:sldMk cId="394131813" sldId="289"/>
            <ac:spMk id="2" creationId="{87A362CB-D126-4F5B-FFC1-F344C01AA650}"/>
          </ac:spMkLst>
        </pc:spChg>
        <pc:spChg chg="del">
          <ac:chgData name="Shah, Karan Bhavin" userId="87c036b8-2837-4c8d-b124-f50bb540c15d" providerId="ADAL" clId="{F1B2C0E8-4A4B-DB4C-AD84-72E150312CC9}" dt="2024-04-18T21:10:00.589" v="1062" actId="478"/>
          <ac:spMkLst>
            <pc:docMk/>
            <pc:sldMk cId="394131813" sldId="289"/>
            <ac:spMk id="3" creationId="{F7800E6D-D480-F113-1FCE-3719C1C49727}"/>
          </ac:spMkLst>
        </pc:spChg>
        <pc:spChg chg="del">
          <ac:chgData name="Shah, Karan Bhavin" userId="87c036b8-2837-4c8d-b124-f50bb540c15d" providerId="ADAL" clId="{F1B2C0E8-4A4B-DB4C-AD84-72E150312CC9}" dt="2024-04-18T21:10:01.673" v="1063" actId="478"/>
          <ac:spMkLst>
            <pc:docMk/>
            <pc:sldMk cId="394131813" sldId="289"/>
            <ac:spMk id="4" creationId="{E5504E2C-BA34-9EE0-316C-5ACABA264FF0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5" creationId="{918AA5A4-83C5-57E2-99A5-5FF68F279025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6" creationId="{44D73655-2BA8-FC1F-E8C7-FA663B08ACE2}"/>
          </ac:spMkLst>
        </pc:spChg>
        <pc:spChg chg="add mod">
          <ac:chgData name="Shah, Karan Bhavin" userId="87c036b8-2837-4c8d-b124-f50bb540c15d" providerId="ADAL" clId="{F1B2C0E8-4A4B-DB4C-AD84-72E150312CC9}" dt="2024-04-18T21:18:52.736" v="1620" actId="1076"/>
          <ac:spMkLst>
            <pc:docMk/>
            <pc:sldMk cId="394131813" sldId="289"/>
            <ac:spMk id="7" creationId="{2E3BFC37-2CAB-D817-40D8-DC3DB8C1CD82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8" creationId="{B3E240E4-9BD6-1B07-1644-F103FDE6861A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9" creationId="{969AA5E0-629B-8E66-2716-E17BAAF4D880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10" creationId="{95C2296E-3F59-85DF-4D5B-91BF13DF0B28}"/>
          </ac:spMkLst>
        </pc:spChg>
        <pc:spChg chg="add mod">
          <ac:chgData name="Shah, Karan Bhavin" userId="87c036b8-2837-4c8d-b124-f50bb540c15d" providerId="ADAL" clId="{F1B2C0E8-4A4B-DB4C-AD84-72E150312CC9}" dt="2024-04-18T21:18:01.551" v="1619" actId="1076"/>
          <ac:spMkLst>
            <pc:docMk/>
            <pc:sldMk cId="394131813" sldId="289"/>
            <ac:spMk id="11" creationId="{9460CD42-3898-4C53-5301-8708A234934D}"/>
          </ac:spMkLst>
        </pc:spChg>
        <pc:spChg chg="add del">
          <ac:chgData name="Shah, Karan Bhavin" userId="87c036b8-2837-4c8d-b124-f50bb540c15d" providerId="ADAL" clId="{F1B2C0E8-4A4B-DB4C-AD84-72E150312CC9}" dt="2024-04-18T21:16:21.529" v="1519" actId="478"/>
          <ac:spMkLst>
            <pc:docMk/>
            <pc:sldMk cId="394131813" sldId="289"/>
            <ac:spMk id="25" creationId="{A4D6FD98-F0CD-0804-9F2D-8533821F4FD3}"/>
          </ac:spMkLst>
        </pc:spChg>
        <pc:spChg chg="add del mod ord">
          <ac:chgData name="Shah, Karan Bhavin" userId="87c036b8-2837-4c8d-b124-f50bb540c15d" providerId="ADAL" clId="{F1B2C0E8-4A4B-DB4C-AD84-72E150312CC9}" dt="2024-04-18T21:25:57.682" v="1664" actId="700"/>
          <ac:spMkLst>
            <pc:docMk/>
            <pc:sldMk cId="394131813" sldId="289"/>
            <ac:spMk id="42" creationId="{FC6AB06B-3363-19D9-1FFA-BDAEDB45405B}"/>
          </ac:spMkLst>
        </pc:spChg>
        <pc:spChg chg="add del mod ord">
          <ac:chgData name="Shah, Karan Bhavin" userId="87c036b8-2837-4c8d-b124-f50bb540c15d" providerId="ADAL" clId="{F1B2C0E8-4A4B-DB4C-AD84-72E150312CC9}" dt="2024-04-18T21:25:57.682" v="1664" actId="700"/>
          <ac:spMkLst>
            <pc:docMk/>
            <pc:sldMk cId="394131813" sldId="289"/>
            <ac:spMk id="43" creationId="{6EC16300-3398-0FED-4ACE-ABD75666CFEB}"/>
          </ac:spMkLst>
        </pc:spChg>
        <pc:spChg chg="add del mod ord">
          <ac:chgData name="Shah, Karan Bhavin" userId="87c036b8-2837-4c8d-b124-f50bb540c15d" providerId="ADAL" clId="{F1B2C0E8-4A4B-DB4C-AD84-72E150312CC9}" dt="2024-04-18T21:25:57.682" v="1664" actId="700"/>
          <ac:spMkLst>
            <pc:docMk/>
            <pc:sldMk cId="394131813" sldId="289"/>
            <ac:spMk id="44" creationId="{34AEC368-73C4-2158-52BD-2FA4322D809D}"/>
          </ac:spMkLst>
        </pc:spChg>
        <pc:cxnChg chg="add mod">
          <ac:chgData name="Shah, Karan Bhavin" userId="87c036b8-2837-4c8d-b124-f50bb540c15d" providerId="ADAL" clId="{F1B2C0E8-4A4B-DB4C-AD84-72E150312CC9}" dt="2024-04-18T21:18:01.551" v="1619" actId="1076"/>
          <ac:cxnSpMkLst>
            <pc:docMk/>
            <pc:sldMk cId="394131813" sldId="289"/>
            <ac:cxnSpMk id="13" creationId="{D9221F73-BB8C-5382-6389-05155398CB9C}"/>
          </ac:cxnSpMkLst>
        </pc:cxnChg>
        <pc:cxnChg chg="add del mod">
          <ac:chgData name="Shah, Karan Bhavin" userId="87c036b8-2837-4c8d-b124-f50bb540c15d" providerId="ADAL" clId="{F1B2C0E8-4A4B-DB4C-AD84-72E150312CC9}" dt="2024-04-18T21:14:24.692" v="1251" actId="478"/>
          <ac:cxnSpMkLst>
            <pc:docMk/>
            <pc:sldMk cId="394131813" sldId="289"/>
            <ac:cxnSpMk id="15" creationId="{A79BB2C3-8AD6-FD30-6B6C-FA820E1513A8}"/>
          </ac:cxnSpMkLst>
        </pc:cxnChg>
        <pc:cxnChg chg="add mod">
          <ac:chgData name="Shah, Karan Bhavin" userId="87c036b8-2837-4c8d-b124-f50bb540c15d" providerId="ADAL" clId="{F1B2C0E8-4A4B-DB4C-AD84-72E150312CC9}" dt="2024-04-18T21:18:01.551" v="1619" actId="1076"/>
          <ac:cxnSpMkLst>
            <pc:docMk/>
            <pc:sldMk cId="394131813" sldId="289"/>
            <ac:cxnSpMk id="18" creationId="{817AC01E-A7D5-1CA8-EAEE-1C1B3D4F6F71}"/>
          </ac:cxnSpMkLst>
        </pc:cxnChg>
        <pc:cxnChg chg="add mod">
          <ac:chgData name="Shah, Karan Bhavin" userId="87c036b8-2837-4c8d-b124-f50bb540c15d" providerId="ADAL" clId="{F1B2C0E8-4A4B-DB4C-AD84-72E150312CC9}" dt="2024-04-18T21:18:01.551" v="1619" actId="1076"/>
          <ac:cxnSpMkLst>
            <pc:docMk/>
            <pc:sldMk cId="394131813" sldId="289"/>
            <ac:cxnSpMk id="19" creationId="{A4A042DE-F0E1-E0CC-4A7B-274CBB15C391}"/>
          </ac:cxnSpMkLst>
        </pc:cxnChg>
        <pc:cxnChg chg="add mod">
          <ac:chgData name="Shah, Karan Bhavin" userId="87c036b8-2837-4c8d-b124-f50bb540c15d" providerId="ADAL" clId="{F1B2C0E8-4A4B-DB4C-AD84-72E150312CC9}" dt="2024-04-18T21:18:01.551" v="1619" actId="1076"/>
          <ac:cxnSpMkLst>
            <pc:docMk/>
            <pc:sldMk cId="394131813" sldId="289"/>
            <ac:cxnSpMk id="20" creationId="{827975E1-3D91-4D9D-1D35-901AD3C95434}"/>
          </ac:cxnSpMkLst>
        </pc:cxnChg>
        <pc:cxnChg chg="add mod">
          <ac:chgData name="Shah, Karan Bhavin" userId="87c036b8-2837-4c8d-b124-f50bb540c15d" providerId="ADAL" clId="{F1B2C0E8-4A4B-DB4C-AD84-72E150312CC9}" dt="2024-04-18T21:18:52.736" v="1620" actId="1076"/>
          <ac:cxnSpMkLst>
            <pc:docMk/>
            <pc:sldMk cId="394131813" sldId="289"/>
            <ac:cxnSpMk id="27" creationId="{ACCBE254-D5FB-0B7A-2CF3-0C5F96FFF0B5}"/>
          </ac:cxnSpMkLst>
        </pc:cxnChg>
        <pc:cxnChg chg="add mod">
          <ac:chgData name="Shah, Karan Bhavin" userId="87c036b8-2837-4c8d-b124-f50bb540c15d" providerId="ADAL" clId="{F1B2C0E8-4A4B-DB4C-AD84-72E150312CC9}" dt="2024-04-18T21:18:59.311" v="1622" actId="14100"/>
          <ac:cxnSpMkLst>
            <pc:docMk/>
            <pc:sldMk cId="394131813" sldId="289"/>
            <ac:cxnSpMk id="28" creationId="{92C27837-B015-7599-0935-4CF12BC6256F}"/>
          </ac:cxnSpMkLst>
        </pc:cxnChg>
      </pc:sldChg>
      <pc:sldChg chg="addSp delSp modSp new mod">
        <pc:chgData name="Shah, Karan Bhavin" userId="87c036b8-2837-4c8d-b124-f50bb540c15d" providerId="ADAL" clId="{F1B2C0E8-4A4B-DB4C-AD84-72E150312CC9}" dt="2024-04-18T21:31:39.797" v="1820" actId="478"/>
        <pc:sldMkLst>
          <pc:docMk/>
          <pc:sldMk cId="2533070009" sldId="290"/>
        </pc:sldMkLst>
        <pc:spChg chg="mod">
          <ac:chgData name="Shah, Karan Bhavin" userId="87c036b8-2837-4c8d-b124-f50bb540c15d" providerId="ADAL" clId="{F1B2C0E8-4A4B-DB4C-AD84-72E150312CC9}" dt="2024-04-18T21:26:11.333" v="1693" actId="20577"/>
          <ac:spMkLst>
            <pc:docMk/>
            <pc:sldMk cId="2533070009" sldId="290"/>
            <ac:spMk id="2" creationId="{6F0E05BF-914E-438A-B7DA-3D815573968F}"/>
          </ac:spMkLst>
        </pc:spChg>
        <pc:spChg chg="del">
          <ac:chgData name="Shah, Karan Bhavin" userId="87c036b8-2837-4c8d-b124-f50bb540c15d" providerId="ADAL" clId="{F1B2C0E8-4A4B-DB4C-AD84-72E150312CC9}" dt="2024-04-18T21:31:39.797" v="1820" actId="478"/>
          <ac:spMkLst>
            <pc:docMk/>
            <pc:sldMk cId="2533070009" sldId="290"/>
            <ac:spMk id="3" creationId="{DA4E2D5F-46E8-99FA-60FA-458EA7CE189D}"/>
          </ac:spMkLst>
        </pc:spChg>
        <pc:spChg chg="mod">
          <ac:chgData name="Shah, Karan Bhavin" userId="87c036b8-2837-4c8d-b124-f50bb540c15d" providerId="ADAL" clId="{F1B2C0E8-4A4B-DB4C-AD84-72E150312CC9}" dt="2024-04-18T21:27:01.506" v="1727" actId="20577"/>
          <ac:spMkLst>
            <pc:docMk/>
            <pc:sldMk cId="2533070009" sldId="290"/>
            <ac:spMk id="4" creationId="{5DCA7B88-ED07-4BD2-6B44-7F7FA0230182}"/>
          </ac:spMkLst>
        </pc:spChg>
        <pc:spChg chg="mod">
          <ac:chgData name="Shah, Karan Bhavin" userId="87c036b8-2837-4c8d-b124-f50bb540c15d" providerId="ADAL" clId="{F1B2C0E8-4A4B-DB4C-AD84-72E150312CC9}" dt="2024-04-18T21:29:57.757" v="1804" actId="20577"/>
          <ac:spMkLst>
            <pc:docMk/>
            <pc:sldMk cId="2533070009" sldId="290"/>
            <ac:spMk id="5" creationId="{CCF48D4D-9906-9B9D-AB75-CF549099AF5D}"/>
          </ac:spMkLst>
        </pc:spChg>
        <pc:spChg chg="add mod">
          <ac:chgData name="Shah, Karan Bhavin" userId="87c036b8-2837-4c8d-b124-f50bb540c15d" providerId="ADAL" clId="{F1B2C0E8-4A4B-DB4C-AD84-72E150312CC9}" dt="2024-04-18T21:28:56.683" v="1769" actId="1036"/>
          <ac:spMkLst>
            <pc:docMk/>
            <pc:sldMk cId="2533070009" sldId="290"/>
            <ac:spMk id="7" creationId="{E9274E61-A581-14C0-EAA7-E59704A77241}"/>
          </ac:spMkLst>
        </pc:spChg>
        <pc:spChg chg="add mod">
          <ac:chgData name="Shah, Karan Bhavin" userId="87c036b8-2837-4c8d-b124-f50bb540c15d" providerId="ADAL" clId="{F1B2C0E8-4A4B-DB4C-AD84-72E150312CC9}" dt="2024-04-18T21:29:04.344" v="1771" actId="1076"/>
          <ac:spMkLst>
            <pc:docMk/>
            <pc:sldMk cId="2533070009" sldId="290"/>
            <ac:spMk id="8" creationId="{D9E31AEC-DB2D-9FA6-9124-B4696000DF7C}"/>
          </ac:spMkLst>
        </pc:spChg>
        <pc:picChg chg="add mod">
          <ac:chgData name="Shah, Karan Bhavin" userId="87c036b8-2837-4c8d-b124-f50bb540c15d" providerId="ADAL" clId="{F1B2C0E8-4A4B-DB4C-AD84-72E150312CC9}" dt="2024-04-18T21:28:43.946" v="1752" actId="1076"/>
          <ac:picMkLst>
            <pc:docMk/>
            <pc:sldMk cId="2533070009" sldId="290"/>
            <ac:picMk id="6" creationId="{514735FB-92CD-F3E3-E09F-B67571672052}"/>
          </ac:picMkLst>
        </pc:picChg>
        <pc:picChg chg="add mod">
          <ac:chgData name="Shah, Karan Bhavin" userId="87c036b8-2837-4c8d-b124-f50bb540c15d" providerId="ADAL" clId="{F1B2C0E8-4A4B-DB4C-AD84-72E150312CC9}" dt="2024-04-18T21:30:32.837" v="1810" actId="14100"/>
          <ac:picMkLst>
            <pc:docMk/>
            <pc:sldMk cId="2533070009" sldId="290"/>
            <ac:picMk id="9" creationId="{E6114DED-E435-7F6A-7221-94DED6A774EC}"/>
          </ac:picMkLst>
        </pc:picChg>
        <pc:cxnChg chg="add mod">
          <ac:chgData name="Shah, Karan Bhavin" userId="87c036b8-2837-4c8d-b124-f50bb540c15d" providerId="ADAL" clId="{F1B2C0E8-4A4B-DB4C-AD84-72E150312CC9}" dt="2024-04-18T21:31:32.815" v="1819" actId="692"/>
          <ac:cxnSpMkLst>
            <pc:docMk/>
            <pc:sldMk cId="2533070009" sldId="290"/>
            <ac:cxnSpMk id="10" creationId="{355DDD6F-9C01-EA89-312E-06A14E9E9E6F}"/>
          </ac:cxnSpMkLst>
        </pc:cxnChg>
        <pc:cxnChg chg="add mod">
          <ac:chgData name="Shah, Karan Bhavin" userId="87c036b8-2837-4c8d-b124-f50bb540c15d" providerId="ADAL" clId="{F1B2C0E8-4A4B-DB4C-AD84-72E150312CC9}" dt="2024-04-18T21:31:32.815" v="1819" actId="692"/>
          <ac:cxnSpMkLst>
            <pc:docMk/>
            <pc:sldMk cId="2533070009" sldId="290"/>
            <ac:cxnSpMk id="11" creationId="{76890FE9-4A71-9F6A-A3BC-C2C0F04FA9CE}"/>
          </ac:cxnSpMkLst>
        </pc:cxnChg>
      </pc:sldChg>
      <pc:sldChg chg="addSp delSp modSp new mod chgLayout">
        <pc:chgData name="Shah, Karan Bhavin" userId="87c036b8-2837-4c8d-b124-f50bb540c15d" providerId="ADAL" clId="{F1B2C0E8-4A4B-DB4C-AD84-72E150312CC9}" dt="2024-04-18T22:49:32.933" v="3149" actId="1076"/>
        <pc:sldMkLst>
          <pc:docMk/>
          <pc:sldMk cId="2324540193" sldId="291"/>
        </pc:sldMkLst>
        <pc:spChg chg="mod ord">
          <ac:chgData name="Shah, Karan Bhavin" userId="87c036b8-2837-4c8d-b124-f50bb540c15d" providerId="ADAL" clId="{F1B2C0E8-4A4B-DB4C-AD84-72E150312CC9}" dt="2024-04-18T21:35:06.462" v="1884" actId="700"/>
          <ac:spMkLst>
            <pc:docMk/>
            <pc:sldMk cId="2324540193" sldId="291"/>
            <ac:spMk id="2" creationId="{A5D5B880-010E-7EA4-58F0-C346FBFA5CE2}"/>
          </ac:spMkLst>
        </pc:spChg>
        <pc:spChg chg="del">
          <ac:chgData name="Shah, Karan Bhavin" userId="87c036b8-2837-4c8d-b124-f50bb540c15d" providerId="ADAL" clId="{F1B2C0E8-4A4B-DB4C-AD84-72E150312CC9}" dt="2024-04-18T21:33:07.669" v="1840" actId="478"/>
          <ac:spMkLst>
            <pc:docMk/>
            <pc:sldMk cId="2324540193" sldId="291"/>
            <ac:spMk id="3" creationId="{DF07922F-1ABF-AC2E-6DDA-E437C2ED4030}"/>
          </ac:spMkLst>
        </pc:spChg>
        <pc:spChg chg="del">
          <ac:chgData name="Shah, Karan Bhavin" userId="87c036b8-2837-4c8d-b124-f50bb540c15d" providerId="ADAL" clId="{F1B2C0E8-4A4B-DB4C-AD84-72E150312CC9}" dt="2024-04-18T21:33:09.786" v="1841" actId="478"/>
          <ac:spMkLst>
            <pc:docMk/>
            <pc:sldMk cId="2324540193" sldId="291"/>
            <ac:spMk id="4" creationId="{997794BA-F5AD-AB08-0A7A-0401AD50A92A}"/>
          </ac:spMkLst>
        </pc:spChg>
        <pc:spChg chg="del mod ord">
          <ac:chgData name="Shah, Karan Bhavin" userId="87c036b8-2837-4c8d-b124-f50bb540c15d" providerId="ADAL" clId="{F1B2C0E8-4A4B-DB4C-AD84-72E150312CC9}" dt="2024-04-18T21:35:52.748" v="1895" actId="478"/>
          <ac:spMkLst>
            <pc:docMk/>
            <pc:sldMk cId="2324540193" sldId="291"/>
            <ac:spMk id="5" creationId="{87E7BFA9-DD82-C870-F264-2CC2E0F8506E}"/>
          </ac:spMkLst>
        </pc:spChg>
        <pc:spChg chg="add mod">
          <ac:chgData name="Shah, Karan Bhavin" userId="87c036b8-2837-4c8d-b124-f50bb540c15d" providerId="ADAL" clId="{F1B2C0E8-4A4B-DB4C-AD84-72E150312CC9}" dt="2024-04-18T21:35:46.248" v="1894" actId="1076"/>
          <ac:spMkLst>
            <pc:docMk/>
            <pc:sldMk cId="2324540193" sldId="291"/>
            <ac:spMk id="8" creationId="{7BAB758A-0C0A-21B0-6C0A-7166244F5CA8}"/>
          </ac:spMkLst>
        </pc:spChg>
        <pc:spChg chg="add del mod ord">
          <ac:chgData name="Shah, Karan Bhavin" userId="87c036b8-2837-4c8d-b124-f50bb540c15d" providerId="ADAL" clId="{F1B2C0E8-4A4B-DB4C-AD84-72E150312CC9}" dt="2024-04-18T21:34:54.740" v="1877" actId="700"/>
          <ac:spMkLst>
            <pc:docMk/>
            <pc:sldMk cId="2324540193" sldId="291"/>
            <ac:spMk id="11" creationId="{659504D1-9242-AC84-3471-6FF04D0C8CAD}"/>
          </ac:spMkLst>
        </pc:spChg>
        <pc:spChg chg="add del mod ord">
          <ac:chgData name="Shah, Karan Bhavin" userId="87c036b8-2837-4c8d-b124-f50bb540c15d" providerId="ADAL" clId="{F1B2C0E8-4A4B-DB4C-AD84-72E150312CC9}" dt="2024-04-18T21:34:54.740" v="1877" actId="700"/>
          <ac:spMkLst>
            <pc:docMk/>
            <pc:sldMk cId="2324540193" sldId="291"/>
            <ac:spMk id="12" creationId="{AE568E95-0F0A-7E42-E569-63EAD2C28ED7}"/>
          </ac:spMkLst>
        </pc:spChg>
        <pc:spChg chg="add mod ord">
          <ac:chgData name="Shah, Karan Bhavin" userId="87c036b8-2837-4c8d-b124-f50bb540c15d" providerId="ADAL" clId="{F1B2C0E8-4A4B-DB4C-AD84-72E150312CC9}" dt="2024-04-18T21:35:41.138" v="1892" actId="1076"/>
          <ac:spMkLst>
            <pc:docMk/>
            <pc:sldMk cId="2324540193" sldId="291"/>
            <ac:spMk id="13" creationId="{56B6FEDE-19A3-E3D7-A57A-95421F57E9B6}"/>
          </ac:spMkLst>
        </pc:spChg>
        <pc:spChg chg="add del mod ord">
          <ac:chgData name="Shah, Karan Bhavin" userId="87c036b8-2837-4c8d-b124-f50bb540c15d" providerId="ADAL" clId="{F1B2C0E8-4A4B-DB4C-AD84-72E150312CC9}" dt="2024-04-18T21:35:07.998" v="1885" actId="478"/>
          <ac:spMkLst>
            <pc:docMk/>
            <pc:sldMk cId="2324540193" sldId="291"/>
            <ac:spMk id="14" creationId="{90A0FF39-06B6-D8A1-D7ED-E6240EA8357F}"/>
          </ac:spMkLst>
        </pc:spChg>
        <pc:spChg chg="add del mod">
          <ac:chgData name="Shah, Karan Bhavin" userId="87c036b8-2837-4c8d-b124-f50bb540c15d" providerId="ADAL" clId="{F1B2C0E8-4A4B-DB4C-AD84-72E150312CC9}" dt="2024-04-18T21:35:57.333" v="1896" actId="478"/>
          <ac:spMkLst>
            <pc:docMk/>
            <pc:sldMk cId="2324540193" sldId="291"/>
            <ac:spMk id="16" creationId="{6D870CB0-DF21-0E2F-46D4-5CB8121C92DB}"/>
          </ac:spMkLst>
        </pc:spChg>
        <pc:picChg chg="add del mod">
          <ac:chgData name="Shah, Karan Bhavin" userId="87c036b8-2837-4c8d-b124-f50bb540c15d" providerId="ADAL" clId="{F1B2C0E8-4A4B-DB4C-AD84-72E150312CC9}" dt="2024-04-18T21:33:47.790" v="1852" actId="478"/>
          <ac:picMkLst>
            <pc:docMk/>
            <pc:sldMk cId="2324540193" sldId="291"/>
            <ac:picMk id="6" creationId="{C1CE66EC-A82C-0D08-CB25-A39DB2B38CB1}"/>
          </ac:picMkLst>
        </pc:picChg>
        <pc:picChg chg="add mod">
          <ac:chgData name="Shah, Karan Bhavin" userId="87c036b8-2837-4c8d-b124-f50bb540c15d" providerId="ADAL" clId="{F1B2C0E8-4A4B-DB4C-AD84-72E150312CC9}" dt="2024-04-18T21:35:43.040" v="1893" actId="1076"/>
          <ac:picMkLst>
            <pc:docMk/>
            <pc:sldMk cId="2324540193" sldId="291"/>
            <ac:picMk id="7" creationId="{C9CAB0AD-8BA6-1A0C-5F12-39E5A44A9DD2}"/>
          </ac:picMkLst>
        </pc:picChg>
        <pc:picChg chg="add mod">
          <ac:chgData name="Shah, Karan Bhavin" userId="87c036b8-2837-4c8d-b124-f50bb540c15d" providerId="ADAL" clId="{F1B2C0E8-4A4B-DB4C-AD84-72E150312CC9}" dt="2024-04-18T21:34:59.627" v="1883" actId="1076"/>
          <ac:picMkLst>
            <pc:docMk/>
            <pc:sldMk cId="2324540193" sldId="291"/>
            <ac:picMk id="9" creationId="{F884FD75-4EC6-6A1C-E877-57947700D3B9}"/>
          </ac:picMkLst>
        </pc:picChg>
        <pc:picChg chg="add mod">
          <ac:chgData name="Shah, Karan Bhavin" userId="87c036b8-2837-4c8d-b124-f50bb540c15d" providerId="ADAL" clId="{F1B2C0E8-4A4B-DB4C-AD84-72E150312CC9}" dt="2024-04-18T21:34:58.018" v="1880" actId="1076"/>
          <ac:picMkLst>
            <pc:docMk/>
            <pc:sldMk cId="2324540193" sldId="291"/>
            <ac:picMk id="10" creationId="{3CE9D3CA-4FCB-4D7D-14CE-33B58590F428}"/>
          </ac:picMkLst>
        </pc:picChg>
        <pc:picChg chg="add mod">
          <ac:chgData name="Shah, Karan Bhavin" userId="87c036b8-2837-4c8d-b124-f50bb540c15d" providerId="ADAL" clId="{F1B2C0E8-4A4B-DB4C-AD84-72E150312CC9}" dt="2024-04-18T21:36:07.711" v="1900" actId="1076"/>
          <ac:picMkLst>
            <pc:docMk/>
            <pc:sldMk cId="2324540193" sldId="291"/>
            <ac:picMk id="17" creationId="{DB31228D-E303-D5D2-D856-A37AC2380E57}"/>
          </ac:picMkLst>
        </pc:picChg>
        <pc:picChg chg="add mod">
          <ac:chgData name="Shah, Karan Bhavin" userId="87c036b8-2837-4c8d-b124-f50bb540c15d" providerId="ADAL" clId="{F1B2C0E8-4A4B-DB4C-AD84-72E150312CC9}" dt="2024-04-18T22:49:32.933" v="3149" actId="1076"/>
          <ac:picMkLst>
            <pc:docMk/>
            <pc:sldMk cId="2324540193" sldId="291"/>
            <ac:picMk id="18" creationId="{582E4D59-58A9-1830-3D14-698B84E90EE3}"/>
          </ac:picMkLst>
        </pc:picChg>
      </pc:sldChg>
      <pc:sldChg chg="addSp delSp modSp new mod">
        <pc:chgData name="Shah, Karan Bhavin" userId="87c036b8-2837-4c8d-b124-f50bb540c15d" providerId="ADAL" clId="{F1B2C0E8-4A4B-DB4C-AD84-72E150312CC9}" dt="2024-04-18T21:44:59.928" v="2051" actId="20577"/>
        <pc:sldMkLst>
          <pc:docMk/>
          <pc:sldMk cId="3703828557" sldId="292"/>
        </pc:sldMkLst>
        <pc:spChg chg="mod">
          <ac:chgData name="Shah, Karan Bhavin" userId="87c036b8-2837-4c8d-b124-f50bb540c15d" providerId="ADAL" clId="{F1B2C0E8-4A4B-DB4C-AD84-72E150312CC9}" dt="2024-04-18T21:44:59.928" v="2051" actId="20577"/>
          <ac:spMkLst>
            <pc:docMk/>
            <pc:sldMk cId="3703828557" sldId="292"/>
            <ac:spMk id="2" creationId="{E4E96DDF-F158-7FAE-654C-483C8139A84E}"/>
          </ac:spMkLst>
        </pc:spChg>
        <pc:spChg chg="del">
          <ac:chgData name="Shah, Karan Bhavin" userId="87c036b8-2837-4c8d-b124-f50bb540c15d" providerId="ADAL" clId="{F1B2C0E8-4A4B-DB4C-AD84-72E150312CC9}" dt="2024-04-18T21:40:57.535" v="1919" actId="478"/>
          <ac:spMkLst>
            <pc:docMk/>
            <pc:sldMk cId="3703828557" sldId="292"/>
            <ac:spMk id="3" creationId="{EA5BA837-352C-9C4E-5B8D-2B7B870CCE8E}"/>
          </ac:spMkLst>
        </pc:spChg>
        <pc:spChg chg="del">
          <ac:chgData name="Shah, Karan Bhavin" userId="87c036b8-2837-4c8d-b124-f50bb540c15d" providerId="ADAL" clId="{F1B2C0E8-4A4B-DB4C-AD84-72E150312CC9}" dt="2024-04-18T21:38:48.133" v="1911" actId="1032"/>
          <ac:spMkLst>
            <pc:docMk/>
            <pc:sldMk cId="3703828557" sldId="292"/>
            <ac:spMk id="4" creationId="{5B01BEDB-9E7A-AE62-1FF7-0DD5FC4A3ADE}"/>
          </ac:spMkLst>
        </pc:spChg>
        <pc:spChg chg="add del mod">
          <ac:chgData name="Shah, Karan Bhavin" userId="87c036b8-2837-4c8d-b124-f50bb540c15d" providerId="ADAL" clId="{F1B2C0E8-4A4B-DB4C-AD84-72E150312CC9}" dt="2024-04-18T21:40:53.686" v="1918" actId="478"/>
          <ac:spMkLst>
            <pc:docMk/>
            <pc:sldMk cId="3703828557" sldId="292"/>
            <ac:spMk id="7" creationId="{C12C24C8-C818-4DEA-D8E6-7AB42E163906}"/>
          </ac:spMkLst>
        </pc:spChg>
        <pc:spChg chg="add mod">
          <ac:chgData name="Shah, Karan Bhavin" userId="87c036b8-2837-4c8d-b124-f50bb540c15d" providerId="ADAL" clId="{F1B2C0E8-4A4B-DB4C-AD84-72E150312CC9}" dt="2024-04-18T21:44:50.368" v="2032" actId="1076"/>
          <ac:spMkLst>
            <pc:docMk/>
            <pc:sldMk cId="3703828557" sldId="292"/>
            <ac:spMk id="9" creationId="{A61E63B1-D516-00D9-253B-7C1CB40AC241}"/>
          </ac:spMkLst>
        </pc:spChg>
        <pc:graphicFrameChg chg="add del modGraphic">
          <ac:chgData name="Shah, Karan Bhavin" userId="87c036b8-2837-4c8d-b124-f50bb540c15d" providerId="ADAL" clId="{F1B2C0E8-4A4B-DB4C-AD84-72E150312CC9}" dt="2024-04-18T21:38:50.061" v="1912" actId="478"/>
          <ac:graphicFrameMkLst>
            <pc:docMk/>
            <pc:sldMk cId="3703828557" sldId="292"/>
            <ac:graphicFrameMk id="5" creationId="{8C3B70C5-6253-CC75-6E64-5A9DA1C887D6}"/>
          </ac:graphicFrameMkLst>
        </pc:graphicFrameChg>
        <pc:graphicFrameChg chg="add mod modGraphic">
          <ac:chgData name="Shah, Karan Bhavin" userId="87c036b8-2837-4c8d-b124-f50bb540c15d" providerId="ADAL" clId="{F1B2C0E8-4A4B-DB4C-AD84-72E150312CC9}" dt="2024-04-18T21:41:34.952" v="1932" actId="1076"/>
          <ac:graphicFrameMkLst>
            <pc:docMk/>
            <pc:sldMk cId="3703828557" sldId="292"/>
            <ac:graphicFrameMk id="8" creationId="{2981074E-9064-5FCF-EDE5-E237FBF00BC1}"/>
          </ac:graphicFrameMkLst>
        </pc:graphicFrameChg>
        <pc:cxnChg chg="add mod">
          <ac:chgData name="Shah, Karan Bhavin" userId="87c036b8-2837-4c8d-b124-f50bb540c15d" providerId="ADAL" clId="{F1B2C0E8-4A4B-DB4C-AD84-72E150312CC9}" dt="2024-04-18T21:44:50.368" v="2032" actId="1076"/>
          <ac:cxnSpMkLst>
            <pc:docMk/>
            <pc:sldMk cId="3703828557" sldId="292"/>
            <ac:cxnSpMk id="11" creationId="{3CFEB730-0A5A-E778-D980-309C2C800B1E}"/>
          </ac:cxnSpMkLst>
        </pc:cxnChg>
        <pc:cxnChg chg="add mod">
          <ac:chgData name="Shah, Karan Bhavin" userId="87c036b8-2837-4c8d-b124-f50bb540c15d" providerId="ADAL" clId="{F1B2C0E8-4A4B-DB4C-AD84-72E150312CC9}" dt="2024-04-18T21:44:50.368" v="2032" actId="1076"/>
          <ac:cxnSpMkLst>
            <pc:docMk/>
            <pc:sldMk cId="3703828557" sldId="292"/>
            <ac:cxnSpMk id="12" creationId="{EE391A97-D860-AF85-F2AD-DD8C3CA0BCA9}"/>
          </ac:cxnSpMkLst>
        </pc:cxnChg>
        <pc:cxnChg chg="add mod">
          <ac:chgData name="Shah, Karan Bhavin" userId="87c036b8-2837-4c8d-b124-f50bb540c15d" providerId="ADAL" clId="{F1B2C0E8-4A4B-DB4C-AD84-72E150312CC9}" dt="2024-04-18T21:44:50.368" v="2032" actId="1076"/>
          <ac:cxnSpMkLst>
            <pc:docMk/>
            <pc:sldMk cId="3703828557" sldId="292"/>
            <ac:cxnSpMk id="15" creationId="{7018C5A1-4A0C-B3CA-EC9E-C9801F0D229B}"/>
          </ac:cxnSpMkLst>
        </pc:cxnChg>
        <pc:cxnChg chg="add mod">
          <ac:chgData name="Shah, Karan Bhavin" userId="87c036b8-2837-4c8d-b124-f50bb540c15d" providerId="ADAL" clId="{F1B2C0E8-4A4B-DB4C-AD84-72E150312CC9}" dt="2024-04-18T21:44:50.368" v="2032" actId="1076"/>
          <ac:cxnSpMkLst>
            <pc:docMk/>
            <pc:sldMk cId="3703828557" sldId="292"/>
            <ac:cxnSpMk id="18" creationId="{153E7FCF-F829-6FE6-AC97-420319F5C4AD}"/>
          </ac:cxnSpMkLst>
        </pc:cxnChg>
        <pc:cxnChg chg="add mod">
          <ac:chgData name="Shah, Karan Bhavin" userId="87c036b8-2837-4c8d-b124-f50bb540c15d" providerId="ADAL" clId="{F1B2C0E8-4A4B-DB4C-AD84-72E150312CC9}" dt="2024-04-18T21:44:50.368" v="2032" actId="1076"/>
          <ac:cxnSpMkLst>
            <pc:docMk/>
            <pc:sldMk cId="3703828557" sldId="292"/>
            <ac:cxnSpMk id="21" creationId="{D43844E7-B1C5-597E-E5C0-3C72009AD688}"/>
          </ac:cxnSpMkLst>
        </pc:cxnChg>
      </pc:sldChg>
      <pc:sldChg chg="addSp delSp modSp new mod">
        <pc:chgData name="Shah, Karan Bhavin" userId="87c036b8-2837-4c8d-b124-f50bb540c15d" providerId="ADAL" clId="{F1B2C0E8-4A4B-DB4C-AD84-72E150312CC9}" dt="2024-04-18T21:56:19.966" v="2552"/>
        <pc:sldMkLst>
          <pc:docMk/>
          <pc:sldMk cId="1096784669" sldId="293"/>
        </pc:sldMkLst>
        <pc:spChg chg="mod">
          <ac:chgData name="Shah, Karan Bhavin" userId="87c036b8-2837-4c8d-b124-f50bb540c15d" providerId="ADAL" clId="{F1B2C0E8-4A4B-DB4C-AD84-72E150312CC9}" dt="2024-04-18T21:54:29.098" v="2509" actId="20577"/>
          <ac:spMkLst>
            <pc:docMk/>
            <pc:sldMk cId="1096784669" sldId="293"/>
            <ac:spMk id="2" creationId="{7A6B2381-622E-E6EF-A82B-372AAE7B3442}"/>
          </ac:spMkLst>
        </pc:spChg>
        <pc:spChg chg="del">
          <ac:chgData name="Shah, Karan Bhavin" userId="87c036b8-2837-4c8d-b124-f50bb540c15d" providerId="ADAL" clId="{F1B2C0E8-4A4B-DB4C-AD84-72E150312CC9}" dt="2024-04-18T21:54:35.231" v="2510" actId="478"/>
          <ac:spMkLst>
            <pc:docMk/>
            <pc:sldMk cId="1096784669" sldId="293"/>
            <ac:spMk id="3" creationId="{B38E5240-E780-929B-0B63-A9328C3BE08D}"/>
          </ac:spMkLst>
        </pc:spChg>
        <pc:spChg chg="mod">
          <ac:chgData name="Shah, Karan Bhavin" userId="87c036b8-2837-4c8d-b124-f50bb540c15d" providerId="ADAL" clId="{F1B2C0E8-4A4B-DB4C-AD84-72E150312CC9}" dt="2024-04-18T21:56:19.966" v="2552"/>
          <ac:spMkLst>
            <pc:docMk/>
            <pc:sldMk cId="1096784669" sldId="293"/>
            <ac:spMk id="4" creationId="{00E59F5F-F0C8-1A5F-CE58-D1C1B6304675}"/>
          </ac:spMkLst>
        </pc:spChg>
        <pc:spChg chg="add del">
          <ac:chgData name="Shah, Karan Bhavin" userId="87c036b8-2837-4c8d-b124-f50bb540c15d" providerId="ADAL" clId="{F1B2C0E8-4A4B-DB4C-AD84-72E150312CC9}" dt="2024-04-18T21:55:02.390" v="2514" actId="478"/>
          <ac:spMkLst>
            <pc:docMk/>
            <pc:sldMk cId="1096784669" sldId="293"/>
            <ac:spMk id="7" creationId="{156953D4-1F41-9B96-CB49-F317EC020E99}"/>
          </ac:spMkLst>
        </pc:spChg>
      </pc:sldChg>
      <pc:sldChg chg="modSp add mod">
        <pc:chgData name="Shah, Karan Bhavin" userId="87c036b8-2837-4c8d-b124-f50bb540c15d" providerId="ADAL" clId="{F1B2C0E8-4A4B-DB4C-AD84-72E150312CC9}" dt="2024-04-18T21:55:11.513" v="2525" actId="20577"/>
        <pc:sldMkLst>
          <pc:docMk/>
          <pc:sldMk cId="3868375548" sldId="294"/>
        </pc:sldMkLst>
        <pc:spChg chg="mod">
          <ac:chgData name="Shah, Karan Bhavin" userId="87c036b8-2837-4c8d-b124-f50bb540c15d" providerId="ADAL" clId="{F1B2C0E8-4A4B-DB4C-AD84-72E150312CC9}" dt="2024-04-18T21:55:11.513" v="2525" actId="20577"/>
          <ac:spMkLst>
            <pc:docMk/>
            <pc:sldMk cId="3868375548" sldId="294"/>
            <ac:spMk id="4" creationId="{00E59F5F-F0C8-1A5F-CE58-D1C1B6304675}"/>
          </ac:spMkLst>
        </pc:spChg>
      </pc:sldChg>
      <pc:sldChg chg="modSp add mod">
        <pc:chgData name="Shah, Karan Bhavin" userId="87c036b8-2837-4c8d-b124-f50bb540c15d" providerId="ADAL" clId="{F1B2C0E8-4A4B-DB4C-AD84-72E150312CC9}" dt="2024-04-18T21:56:23.697" v="2553"/>
        <pc:sldMkLst>
          <pc:docMk/>
          <pc:sldMk cId="1738561146" sldId="295"/>
        </pc:sldMkLst>
        <pc:spChg chg="mod">
          <ac:chgData name="Shah, Karan Bhavin" userId="87c036b8-2837-4c8d-b124-f50bb540c15d" providerId="ADAL" clId="{F1B2C0E8-4A4B-DB4C-AD84-72E150312CC9}" dt="2024-04-18T21:55:43.866" v="2550" actId="20577"/>
          <ac:spMkLst>
            <pc:docMk/>
            <pc:sldMk cId="1738561146" sldId="295"/>
            <ac:spMk id="2" creationId="{7A6B2381-622E-E6EF-A82B-372AAE7B3442}"/>
          </ac:spMkLst>
        </pc:spChg>
        <pc:spChg chg="mod">
          <ac:chgData name="Shah, Karan Bhavin" userId="87c036b8-2837-4c8d-b124-f50bb540c15d" providerId="ADAL" clId="{F1B2C0E8-4A4B-DB4C-AD84-72E150312CC9}" dt="2024-04-18T21:56:23.697" v="2553"/>
          <ac:spMkLst>
            <pc:docMk/>
            <pc:sldMk cId="1738561146" sldId="295"/>
            <ac:spMk id="4" creationId="{00E59F5F-F0C8-1A5F-CE58-D1C1B6304675}"/>
          </ac:spMkLst>
        </pc:spChg>
      </pc:sldChg>
      <pc:sldChg chg="add">
        <pc:chgData name="Shah, Karan Bhavin" userId="87c036b8-2837-4c8d-b124-f50bb540c15d" providerId="ADAL" clId="{F1B2C0E8-4A4B-DB4C-AD84-72E150312CC9}" dt="2024-04-18T21:56:28.753" v="2554"/>
        <pc:sldMkLst>
          <pc:docMk/>
          <pc:sldMk cId="2251505456" sldId="296"/>
        </pc:sldMkLst>
      </pc:sldChg>
      <pc:sldChg chg="addSp delSp modSp add mod">
        <pc:chgData name="Shah, Karan Bhavin" userId="87c036b8-2837-4c8d-b124-f50bb540c15d" providerId="ADAL" clId="{F1B2C0E8-4A4B-DB4C-AD84-72E150312CC9}" dt="2024-04-18T21:58:32.983" v="2592" actId="1076"/>
        <pc:sldMkLst>
          <pc:docMk/>
          <pc:sldMk cId="3262567806" sldId="297"/>
        </pc:sldMkLst>
        <pc:spChg chg="mod">
          <ac:chgData name="Shah, Karan Bhavin" userId="87c036b8-2837-4c8d-b124-f50bb540c15d" providerId="ADAL" clId="{F1B2C0E8-4A4B-DB4C-AD84-72E150312CC9}" dt="2024-04-18T21:57:39.131" v="2584" actId="26606"/>
          <ac:spMkLst>
            <pc:docMk/>
            <pc:sldMk cId="3262567806" sldId="297"/>
            <ac:spMk id="2" creationId="{7A6B2381-622E-E6EF-A82B-372AAE7B3442}"/>
          </ac:spMkLst>
        </pc:spChg>
        <pc:spChg chg="mod">
          <ac:chgData name="Shah, Karan Bhavin" userId="87c036b8-2837-4c8d-b124-f50bb540c15d" providerId="ADAL" clId="{F1B2C0E8-4A4B-DB4C-AD84-72E150312CC9}" dt="2024-04-18T21:58:03.856" v="2589" actId="20577"/>
          <ac:spMkLst>
            <pc:docMk/>
            <pc:sldMk cId="3262567806" sldId="297"/>
            <ac:spMk id="4" creationId="{00E59F5F-F0C8-1A5F-CE58-D1C1B6304675}"/>
          </ac:spMkLst>
        </pc:spChg>
        <pc:spChg chg="del">
          <ac:chgData name="Shah, Karan Bhavin" userId="87c036b8-2837-4c8d-b124-f50bb540c15d" providerId="ADAL" clId="{F1B2C0E8-4A4B-DB4C-AD84-72E150312CC9}" dt="2024-04-18T21:57:32.394" v="2583"/>
          <ac:spMkLst>
            <pc:docMk/>
            <pc:sldMk cId="3262567806" sldId="297"/>
            <ac:spMk id="5" creationId="{2D795C4E-78ED-2319-333E-2B6A4FACCCAC}"/>
          </ac:spMkLst>
        </pc:spChg>
        <pc:spChg chg="add mod">
          <ac:chgData name="Shah, Karan Bhavin" userId="87c036b8-2837-4c8d-b124-f50bb540c15d" providerId="ADAL" clId="{F1B2C0E8-4A4B-DB4C-AD84-72E150312CC9}" dt="2024-04-18T21:58:32.983" v="2592" actId="1076"/>
          <ac:spMkLst>
            <pc:docMk/>
            <pc:sldMk cId="3262567806" sldId="297"/>
            <ac:spMk id="7" creationId="{3CC2DEB9-ED25-3F14-4FE2-B185C25003E8}"/>
          </ac:spMkLst>
        </pc:spChg>
        <pc:spChg chg="add del">
          <ac:chgData name="Shah, Karan Bhavin" userId="87c036b8-2837-4c8d-b124-f50bb540c15d" providerId="ADAL" clId="{F1B2C0E8-4A4B-DB4C-AD84-72E150312CC9}" dt="2024-04-18T21:57:42.780" v="2585" actId="478"/>
          <ac:spMkLst>
            <pc:docMk/>
            <pc:sldMk cId="3262567806" sldId="297"/>
            <ac:spMk id="9" creationId="{E406BE05-31CA-8027-7931-76B3109E0D68}"/>
          </ac:spMkLst>
        </pc:spChg>
        <pc:picChg chg="add mod">
          <ac:chgData name="Shah, Karan Bhavin" userId="87c036b8-2837-4c8d-b124-f50bb540c15d" providerId="ADAL" clId="{F1B2C0E8-4A4B-DB4C-AD84-72E150312CC9}" dt="2024-04-18T21:57:39.131" v="2584" actId="26606"/>
          <ac:picMkLst>
            <pc:docMk/>
            <pc:sldMk cId="3262567806" sldId="297"/>
            <ac:picMk id="3" creationId="{962E2CEC-291B-FEF9-E3FB-85C07E68F525}"/>
          </ac:picMkLst>
        </pc:picChg>
        <pc:picChg chg="add mod">
          <ac:chgData name="Shah, Karan Bhavin" userId="87c036b8-2837-4c8d-b124-f50bb540c15d" providerId="ADAL" clId="{F1B2C0E8-4A4B-DB4C-AD84-72E150312CC9}" dt="2024-04-18T21:58:09.458" v="2590" actId="1076"/>
          <ac:picMkLst>
            <pc:docMk/>
            <pc:sldMk cId="3262567806" sldId="297"/>
            <ac:picMk id="6" creationId="{3FCC36F8-0053-C2EF-C5D3-E265E1FF3ACF}"/>
          </ac:picMkLst>
        </pc:picChg>
      </pc:sldChg>
      <pc:sldChg chg="addSp delSp modSp new mod">
        <pc:chgData name="Shah, Karan Bhavin" userId="87c036b8-2837-4c8d-b124-f50bb540c15d" providerId="ADAL" clId="{F1B2C0E8-4A4B-DB4C-AD84-72E150312CC9}" dt="2024-04-18T22:06:32.702" v="2646" actId="11529"/>
        <pc:sldMkLst>
          <pc:docMk/>
          <pc:sldMk cId="645656302" sldId="298"/>
        </pc:sldMkLst>
        <pc:spChg chg="del">
          <ac:chgData name="Shah, Karan Bhavin" userId="87c036b8-2837-4c8d-b124-f50bb540c15d" providerId="ADAL" clId="{F1B2C0E8-4A4B-DB4C-AD84-72E150312CC9}" dt="2024-04-18T22:01:08.037" v="2594" actId="478"/>
          <ac:spMkLst>
            <pc:docMk/>
            <pc:sldMk cId="645656302" sldId="298"/>
            <ac:spMk id="2" creationId="{696A2B8C-858D-3531-2591-311E6F22B017}"/>
          </ac:spMkLst>
        </pc:spChg>
        <pc:spChg chg="mod">
          <ac:chgData name="Shah, Karan Bhavin" userId="87c036b8-2837-4c8d-b124-f50bb540c15d" providerId="ADAL" clId="{F1B2C0E8-4A4B-DB4C-AD84-72E150312CC9}" dt="2024-04-18T22:03:58.806" v="2645" actId="1076"/>
          <ac:spMkLst>
            <pc:docMk/>
            <pc:sldMk cId="645656302" sldId="298"/>
            <ac:spMk id="3" creationId="{C835EF10-BF7E-317A-9332-31B43DA2ED60}"/>
          </ac:spMkLst>
        </pc:spChg>
        <pc:spChg chg="add">
          <ac:chgData name="Shah, Karan Bhavin" userId="87c036b8-2837-4c8d-b124-f50bb540c15d" providerId="ADAL" clId="{F1B2C0E8-4A4B-DB4C-AD84-72E150312CC9}" dt="2024-04-18T22:06:32.702" v="2646" actId="11529"/>
          <ac:spMkLst>
            <pc:docMk/>
            <pc:sldMk cId="645656302" sldId="298"/>
            <ac:spMk id="4" creationId="{9C6EB947-C019-4466-9EE1-8CA8245129F7}"/>
          </ac:spMkLst>
        </pc:spChg>
      </pc:sldChg>
      <pc:sldChg chg="modSp new mod">
        <pc:chgData name="Shah, Karan Bhavin" userId="87c036b8-2837-4c8d-b124-f50bb540c15d" providerId="ADAL" clId="{F1B2C0E8-4A4B-DB4C-AD84-72E150312CC9}" dt="2024-04-18T22:24:02.790" v="3085" actId="120"/>
        <pc:sldMkLst>
          <pc:docMk/>
          <pc:sldMk cId="3153643691" sldId="299"/>
        </pc:sldMkLst>
        <pc:spChg chg="mod">
          <ac:chgData name="Shah, Karan Bhavin" userId="87c036b8-2837-4c8d-b124-f50bb540c15d" providerId="ADAL" clId="{F1B2C0E8-4A4B-DB4C-AD84-72E150312CC9}" dt="2024-04-18T22:10:38.742" v="2714" actId="20577"/>
          <ac:spMkLst>
            <pc:docMk/>
            <pc:sldMk cId="3153643691" sldId="299"/>
            <ac:spMk id="2" creationId="{16E47049-3C65-66F1-FDAF-395251B33202}"/>
          </ac:spMkLst>
        </pc:spChg>
        <pc:spChg chg="mod">
          <ac:chgData name="Shah, Karan Bhavin" userId="87c036b8-2837-4c8d-b124-f50bb540c15d" providerId="ADAL" clId="{F1B2C0E8-4A4B-DB4C-AD84-72E150312CC9}" dt="2024-04-18T22:24:02.790" v="3085" actId="120"/>
          <ac:spMkLst>
            <pc:docMk/>
            <pc:sldMk cId="3153643691" sldId="299"/>
            <ac:spMk id="3" creationId="{610EE79A-AB1E-6F71-161C-771D6E756C98}"/>
          </ac:spMkLst>
        </pc:spChg>
        <pc:spChg chg="mod">
          <ac:chgData name="Shah, Karan Bhavin" userId="87c036b8-2837-4c8d-b124-f50bb540c15d" providerId="ADAL" clId="{F1B2C0E8-4A4B-DB4C-AD84-72E150312CC9}" dt="2024-04-18T22:11:06.106" v="2716"/>
          <ac:spMkLst>
            <pc:docMk/>
            <pc:sldMk cId="3153643691" sldId="299"/>
            <ac:spMk id="4" creationId="{4FE59C57-44EC-2E2A-4D46-9A60D8815DCE}"/>
          </ac:spMkLst>
        </pc:spChg>
      </pc:sldChg>
      <pc:sldChg chg="delSp modSp new mod">
        <pc:chgData name="Shah, Karan Bhavin" userId="87c036b8-2837-4c8d-b124-f50bb540c15d" providerId="ADAL" clId="{F1B2C0E8-4A4B-DB4C-AD84-72E150312CC9}" dt="2024-04-18T22:49:24.760" v="3148" actId="113"/>
        <pc:sldMkLst>
          <pc:docMk/>
          <pc:sldMk cId="1967659628" sldId="300"/>
        </pc:sldMkLst>
        <pc:spChg chg="mod">
          <ac:chgData name="Shah, Karan Bhavin" userId="87c036b8-2837-4c8d-b124-f50bb540c15d" providerId="ADAL" clId="{F1B2C0E8-4A4B-DB4C-AD84-72E150312CC9}" dt="2024-04-18T22:11:20.392" v="2728" actId="20577"/>
          <ac:spMkLst>
            <pc:docMk/>
            <pc:sldMk cId="1967659628" sldId="300"/>
            <ac:spMk id="2" creationId="{457323CB-13B9-C8C1-023E-2C0EB2D892FF}"/>
          </ac:spMkLst>
        </pc:spChg>
        <pc:spChg chg="del">
          <ac:chgData name="Shah, Karan Bhavin" userId="87c036b8-2837-4c8d-b124-f50bb540c15d" providerId="ADAL" clId="{F1B2C0E8-4A4B-DB4C-AD84-72E150312CC9}" dt="2024-04-18T22:11:35.659" v="2733" actId="478"/>
          <ac:spMkLst>
            <pc:docMk/>
            <pc:sldMk cId="1967659628" sldId="300"/>
            <ac:spMk id="3" creationId="{750397A7-E042-72C3-8770-ABBBB09FBBFD}"/>
          </ac:spMkLst>
        </pc:spChg>
        <pc:spChg chg="mod">
          <ac:chgData name="Shah, Karan Bhavin" userId="87c036b8-2837-4c8d-b124-f50bb540c15d" providerId="ADAL" clId="{F1B2C0E8-4A4B-DB4C-AD84-72E150312CC9}" dt="2024-04-18T22:49:24.760" v="3148" actId="113"/>
          <ac:spMkLst>
            <pc:docMk/>
            <pc:sldMk cId="1967659628" sldId="300"/>
            <ac:spMk id="4" creationId="{4533F874-F286-E774-0226-170F8A7401C5}"/>
          </ac:spMkLst>
        </pc:spChg>
      </pc:sldChg>
      <pc:sldChg chg="delSp modSp new mod">
        <pc:chgData name="Shah, Karan Bhavin" userId="87c036b8-2837-4c8d-b124-f50bb540c15d" providerId="ADAL" clId="{F1B2C0E8-4A4B-DB4C-AD84-72E150312CC9}" dt="2024-04-18T22:15:45.259" v="3083" actId="2710"/>
        <pc:sldMkLst>
          <pc:docMk/>
          <pc:sldMk cId="381711798" sldId="301"/>
        </pc:sldMkLst>
        <pc:spChg chg="mod">
          <ac:chgData name="Shah, Karan Bhavin" userId="87c036b8-2837-4c8d-b124-f50bb540c15d" providerId="ADAL" clId="{F1B2C0E8-4A4B-DB4C-AD84-72E150312CC9}" dt="2024-04-18T22:11:51.271" v="2746" actId="20577"/>
          <ac:spMkLst>
            <pc:docMk/>
            <pc:sldMk cId="381711798" sldId="301"/>
            <ac:spMk id="2" creationId="{F11975E4-7B34-70BE-9600-BE360850BE1A}"/>
          </ac:spMkLst>
        </pc:spChg>
        <pc:spChg chg="del">
          <ac:chgData name="Shah, Karan Bhavin" userId="87c036b8-2837-4c8d-b124-f50bb540c15d" providerId="ADAL" clId="{F1B2C0E8-4A4B-DB4C-AD84-72E150312CC9}" dt="2024-04-18T22:11:54.496" v="2747" actId="478"/>
          <ac:spMkLst>
            <pc:docMk/>
            <pc:sldMk cId="381711798" sldId="301"/>
            <ac:spMk id="3" creationId="{D2833690-0EDE-AD02-E859-B12E15F0E742}"/>
          </ac:spMkLst>
        </pc:spChg>
        <pc:spChg chg="mod">
          <ac:chgData name="Shah, Karan Bhavin" userId="87c036b8-2837-4c8d-b124-f50bb540c15d" providerId="ADAL" clId="{F1B2C0E8-4A4B-DB4C-AD84-72E150312CC9}" dt="2024-04-18T22:15:45.259" v="3083" actId="2710"/>
          <ac:spMkLst>
            <pc:docMk/>
            <pc:sldMk cId="381711798" sldId="301"/>
            <ac:spMk id="4" creationId="{881A55E6-975B-3E71-222E-73E5D1E4E291}"/>
          </ac:spMkLst>
        </pc:spChg>
      </pc:sldChg>
      <pc:sldChg chg="addSp delSp modSp new mod">
        <pc:chgData name="Shah, Karan Bhavin" userId="87c036b8-2837-4c8d-b124-f50bb540c15d" providerId="ADAL" clId="{F1B2C0E8-4A4B-DB4C-AD84-72E150312CC9}" dt="2024-04-18T22:40:37.734" v="3134" actId="478"/>
        <pc:sldMkLst>
          <pc:docMk/>
          <pc:sldMk cId="2439398030" sldId="302"/>
        </pc:sldMkLst>
        <pc:spChg chg="mod">
          <ac:chgData name="Shah, Karan Bhavin" userId="87c036b8-2837-4c8d-b124-f50bb540c15d" providerId="ADAL" clId="{F1B2C0E8-4A4B-DB4C-AD84-72E150312CC9}" dt="2024-04-18T22:36:38.779" v="3103" actId="207"/>
          <ac:spMkLst>
            <pc:docMk/>
            <pc:sldMk cId="2439398030" sldId="302"/>
            <ac:spMk id="2" creationId="{9E4DC958-6E1C-D715-AA9C-F378E16128FE}"/>
          </ac:spMkLst>
        </pc:spChg>
        <pc:spChg chg="del">
          <ac:chgData name="Shah, Karan Bhavin" userId="87c036b8-2837-4c8d-b124-f50bb540c15d" providerId="ADAL" clId="{F1B2C0E8-4A4B-DB4C-AD84-72E150312CC9}" dt="2024-04-18T22:36:14.655" v="3087" actId="478"/>
          <ac:spMkLst>
            <pc:docMk/>
            <pc:sldMk cId="2439398030" sldId="302"/>
            <ac:spMk id="3" creationId="{37E42427-5E1C-93B7-7DB6-11E489C1AF84}"/>
          </ac:spMkLst>
        </pc:spChg>
        <pc:spChg chg="add del mod">
          <ac:chgData name="Shah, Karan Bhavin" userId="87c036b8-2837-4c8d-b124-f50bb540c15d" providerId="ADAL" clId="{F1B2C0E8-4A4B-DB4C-AD84-72E150312CC9}" dt="2024-04-18T22:40:35.988" v="3132" actId="478"/>
          <ac:spMkLst>
            <pc:docMk/>
            <pc:sldMk cId="2439398030" sldId="302"/>
            <ac:spMk id="6" creationId="{7296E60B-672F-B4CB-BAC6-65782F79662D}"/>
          </ac:spMkLst>
        </pc:spChg>
        <pc:spChg chg="add del mod">
          <ac:chgData name="Shah, Karan Bhavin" userId="87c036b8-2837-4c8d-b124-f50bb540c15d" providerId="ADAL" clId="{F1B2C0E8-4A4B-DB4C-AD84-72E150312CC9}" dt="2024-04-18T22:40:36.971" v="3133" actId="478"/>
          <ac:spMkLst>
            <pc:docMk/>
            <pc:sldMk cId="2439398030" sldId="302"/>
            <ac:spMk id="7" creationId="{4E918BE8-67E1-4DE8-B4F8-E2A663D625C8}"/>
          </ac:spMkLst>
        </pc:spChg>
        <pc:spChg chg="add del">
          <ac:chgData name="Shah, Karan Bhavin" userId="87c036b8-2837-4c8d-b124-f50bb540c15d" providerId="ADAL" clId="{F1B2C0E8-4A4B-DB4C-AD84-72E150312CC9}" dt="2024-04-18T22:38:54.539" v="3117" actId="478"/>
          <ac:spMkLst>
            <pc:docMk/>
            <pc:sldMk cId="2439398030" sldId="302"/>
            <ac:spMk id="8" creationId="{2B7F57C0-A4E3-CA12-C2DC-3FDB94AD9990}"/>
          </ac:spMkLst>
        </pc:spChg>
        <pc:spChg chg="add del mod">
          <ac:chgData name="Shah, Karan Bhavin" userId="87c036b8-2837-4c8d-b124-f50bb540c15d" providerId="ADAL" clId="{F1B2C0E8-4A4B-DB4C-AD84-72E150312CC9}" dt="2024-04-18T22:39:21.508" v="3123" actId="478"/>
          <ac:spMkLst>
            <pc:docMk/>
            <pc:sldMk cId="2439398030" sldId="302"/>
            <ac:spMk id="9" creationId="{0454A184-241B-772D-D43F-10C2B5829230}"/>
          </ac:spMkLst>
        </pc:spChg>
        <pc:spChg chg="add del mod">
          <ac:chgData name="Shah, Karan Bhavin" userId="87c036b8-2837-4c8d-b124-f50bb540c15d" providerId="ADAL" clId="{F1B2C0E8-4A4B-DB4C-AD84-72E150312CC9}" dt="2024-04-18T22:40:37.734" v="3134" actId="478"/>
          <ac:spMkLst>
            <pc:docMk/>
            <pc:sldMk cId="2439398030" sldId="302"/>
            <ac:spMk id="10" creationId="{8A47F97C-17CC-657B-E101-50CD7741322C}"/>
          </ac:spMkLst>
        </pc:spChg>
        <pc:picChg chg="add del mod">
          <ac:chgData name="Shah, Karan Bhavin" userId="87c036b8-2837-4c8d-b124-f50bb540c15d" providerId="ADAL" clId="{F1B2C0E8-4A4B-DB4C-AD84-72E150312CC9}" dt="2024-04-18T22:37:31.538" v="3110" actId="478"/>
          <ac:picMkLst>
            <pc:docMk/>
            <pc:sldMk cId="2439398030" sldId="302"/>
            <ac:picMk id="5" creationId="{C2DB1EDC-84E1-BADC-AFEB-102314B5A279}"/>
          </ac:picMkLst>
        </pc:picChg>
      </pc:sldChg>
    </pc:docChg>
  </pc:docChgLst>
  <pc:docChgLst>
    <pc:chgData name="Hogan-Bailey, Aman" userId="S::aman.hoganbailey@mavs.uta.edu::50e2c47d-7996-40d2-877a-5c3f0c061611" providerId="AD" clId="Web-{107B10B6-9F71-37A5-C865-B8DF053C96A4}"/>
    <pc:docChg chg="addSld delSld modSld">
      <pc:chgData name="Hogan-Bailey, Aman" userId="S::aman.hoganbailey@mavs.uta.edu::50e2c47d-7996-40d2-877a-5c3f0c061611" providerId="AD" clId="Web-{107B10B6-9F71-37A5-C865-B8DF053C96A4}" dt="2024-04-19T23:21:36.470" v="25" actId="20577"/>
      <pc:docMkLst>
        <pc:docMk/>
      </pc:docMkLst>
      <pc:sldChg chg="addSp delSp modSp">
        <pc:chgData name="Hogan-Bailey, Aman" userId="S::aman.hoganbailey@mavs.uta.edu::50e2c47d-7996-40d2-877a-5c3f0c061611" providerId="AD" clId="Web-{107B10B6-9F71-37A5-C865-B8DF053C96A4}" dt="2024-04-19T23:21:36.470" v="25" actId="20577"/>
        <pc:sldMkLst>
          <pc:docMk/>
          <pc:sldMk cId="3868375548" sldId="294"/>
        </pc:sldMkLst>
        <pc:spChg chg="add mod">
          <ac:chgData name="Hogan-Bailey, Aman" userId="S::aman.hoganbailey@mavs.uta.edu::50e2c47d-7996-40d2-877a-5c3f0c061611" providerId="AD" clId="Web-{107B10B6-9F71-37A5-C865-B8DF053C96A4}" dt="2024-04-19T23:21:36.470" v="25" actId="20577"/>
          <ac:spMkLst>
            <pc:docMk/>
            <pc:sldMk cId="3868375548" sldId="294"/>
            <ac:spMk id="7" creationId="{E6FA8433-0C68-0C20-6ACF-E879591A03FB}"/>
          </ac:spMkLst>
        </pc:spChg>
        <pc:picChg chg="del mod">
          <ac:chgData name="Hogan-Bailey, Aman" userId="S::aman.hoganbailey@mavs.uta.edu::50e2c47d-7996-40d2-877a-5c3f0c061611" providerId="AD" clId="Web-{107B10B6-9F71-37A5-C865-B8DF053C96A4}" dt="2024-04-19T23:20:36.343" v="2"/>
          <ac:picMkLst>
            <pc:docMk/>
            <pc:sldMk cId="3868375548" sldId="294"/>
            <ac:picMk id="3" creationId="{398E9C23-040B-505A-6769-282DBDCC933C}"/>
          </ac:picMkLst>
        </pc:picChg>
        <pc:picChg chg="mod">
          <ac:chgData name="Hogan-Bailey, Aman" userId="S::aman.hoganbailey@mavs.uta.edu::50e2c47d-7996-40d2-877a-5c3f0c061611" providerId="AD" clId="Web-{107B10B6-9F71-37A5-C865-B8DF053C96A4}" dt="2024-04-19T23:20:49.953" v="5" actId="1076"/>
          <ac:picMkLst>
            <pc:docMk/>
            <pc:sldMk cId="3868375548" sldId="294"/>
            <ac:picMk id="6" creationId="{6B816A33-1781-5864-B971-AFCB425B7C7F}"/>
          </ac:picMkLst>
        </pc:picChg>
      </pc:sldChg>
      <pc:sldChg chg="new del">
        <pc:chgData name="Hogan-Bailey, Aman" userId="S::aman.hoganbailey@mavs.uta.edu::50e2c47d-7996-40d2-877a-5c3f0c061611" providerId="AD" clId="Web-{107B10B6-9F71-37A5-C865-B8DF053C96A4}" dt="2024-04-19T23:20:47.094" v="4"/>
        <pc:sldMkLst>
          <pc:docMk/>
          <pc:sldMk cId="640825500" sldId="3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9B3DD-8597-4BDA-938E-53E871DC5D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B392E8-A990-4949-90BB-BD4CB9D60E82}">
      <dgm:prSet custT="1"/>
      <dgm:spPr/>
      <dgm:t>
        <a:bodyPr/>
        <a:lstStyle/>
        <a:p>
          <a:r>
            <a:rPr lang="en-US" sz="1800" dirty="0"/>
            <a:t>Random Forrest Bagging</a:t>
          </a:r>
        </a:p>
      </dgm:t>
    </dgm:pt>
    <dgm:pt modelId="{F715BED6-FD25-4522-AB10-2030D0CC150E}" type="parTrans" cxnId="{20457A10-93F1-4192-A1C2-9A88BE42F40E}">
      <dgm:prSet/>
      <dgm:spPr/>
      <dgm:t>
        <a:bodyPr/>
        <a:lstStyle/>
        <a:p>
          <a:endParaRPr lang="en-US"/>
        </a:p>
      </dgm:t>
    </dgm:pt>
    <dgm:pt modelId="{C090DD01-BCE5-4EC0-9890-EACFD55DD783}" type="sibTrans" cxnId="{20457A10-93F1-4192-A1C2-9A88BE42F40E}">
      <dgm:prSet/>
      <dgm:spPr/>
      <dgm:t>
        <a:bodyPr/>
        <a:lstStyle/>
        <a:p>
          <a:endParaRPr lang="en-US"/>
        </a:p>
      </dgm:t>
    </dgm:pt>
    <dgm:pt modelId="{C09E7631-9C5B-4328-BF7F-CF07D529A5B9}">
      <dgm:prSet custT="1"/>
      <dgm:spPr/>
      <dgm:t>
        <a:bodyPr/>
        <a:lstStyle/>
        <a:p>
          <a:r>
            <a:rPr lang="en-US" sz="1800" dirty="0"/>
            <a:t>Linear Regression</a:t>
          </a:r>
        </a:p>
      </dgm:t>
    </dgm:pt>
    <dgm:pt modelId="{401EA267-FB1E-434B-B486-9AF1BEDEB4AB}" type="parTrans" cxnId="{5FDB3586-7AB1-40DD-9144-6155991367CE}">
      <dgm:prSet/>
      <dgm:spPr/>
      <dgm:t>
        <a:bodyPr/>
        <a:lstStyle/>
        <a:p>
          <a:endParaRPr lang="en-US"/>
        </a:p>
      </dgm:t>
    </dgm:pt>
    <dgm:pt modelId="{9D28B0BF-0F4E-4A08-8596-5A02FB3CF156}" type="sibTrans" cxnId="{5FDB3586-7AB1-40DD-9144-6155991367CE}">
      <dgm:prSet/>
      <dgm:spPr/>
      <dgm:t>
        <a:bodyPr/>
        <a:lstStyle/>
        <a:p>
          <a:endParaRPr lang="en-US"/>
        </a:p>
      </dgm:t>
    </dgm:pt>
    <dgm:pt modelId="{557DBBC5-04AC-479B-88CC-B68045026634}">
      <dgm:prSet custT="1"/>
      <dgm:spPr/>
      <dgm:t>
        <a:bodyPr/>
        <a:lstStyle/>
        <a:p>
          <a:r>
            <a:rPr lang="en-US" sz="1800" dirty="0"/>
            <a:t>CNN Regression</a:t>
          </a:r>
        </a:p>
      </dgm:t>
    </dgm:pt>
    <dgm:pt modelId="{DF783D75-4266-428B-AF20-CE6B831063A5}" type="parTrans" cxnId="{77E8DAC4-EA33-44AE-86B7-468E51F16143}">
      <dgm:prSet/>
      <dgm:spPr/>
      <dgm:t>
        <a:bodyPr/>
        <a:lstStyle/>
        <a:p>
          <a:endParaRPr lang="en-US"/>
        </a:p>
      </dgm:t>
    </dgm:pt>
    <dgm:pt modelId="{F7287523-1E18-4407-A08E-3506AD108896}" type="sibTrans" cxnId="{77E8DAC4-EA33-44AE-86B7-468E51F16143}">
      <dgm:prSet/>
      <dgm:spPr/>
      <dgm:t>
        <a:bodyPr/>
        <a:lstStyle/>
        <a:p>
          <a:endParaRPr lang="en-US"/>
        </a:p>
      </dgm:t>
    </dgm:pt>
    <dgm:pt modelId="{A7F34064-362B-4AB2-AA1C-817926A87C8A}">
      <dgm:prSet custT="1"/>
      <dgm:spPr/>
      <dgm:t>
        <a:bodyPr/>
        <a:lstStyle/>
        <a:p>
          <a:r>
            <a:rPr lang="en-US" sz="1800" dirty="0"/>
            <a:t>KNN Regression</a:t>
          </a:r>
        </a:p>
      </dgm:t>
    </dgm:pt>
    <dgm:pt modelId="{5360450C-7F19-4D4E-9CD1-A6B5DD3818C0}" type="parTrans" cxnId="{00E4D1BA-81B1-47B4-B3F4-7E73C54E783D}">
      <dgm:prSet/>
      <dgm:spPr/>
      <dgm:t>
        <a:bodyPr/>
        <a:lstStyle/>
        <a:p>
          <a:endParaRPr lang="en-US"/>
        </a:p>
      </dgm:t>
    </dgm:pt>
    <dgm:pt modelId="{B544B12D-1EF8-49B1-87F0-194D26D3EDEF}" type="sibTrans" cxnId="{00E4D1BA-81B1-47B4-B3F4-7E73C54E783D}">
      <dgm:prSet/>
      <dgm:spPr/>
      <dgm:t>
        <a:bodyPr/>
        <a:lstStyle/>
        <a:p>
          <a:endParaRPr lang="en-US"/>
        </a:p>
      </dgm:t>
    </dgm:pt>
    <dgm:pt modelId="{2B31C5E9-4ABB-4086-A4D4-59767FF5BEAF}">
      <dgm:prSet custT="1"/>
      <dgm:spPr/>
      <dgm:t>
        <a:bodyPr/>
        <a:lstStyle/>
        <a:p>
          <a:r>
            <a:rPr lang="en-US" sz="1800" dirty="0"/>
            <a:t>RNN Regression</a:t>
          </a:r>
          <a:endParaRPr lang="en-US" sz="2300" dirty="0"/>
        </a:p>
      </dgm:t>
    </dgm:pt>
    <dgm:pt modelId="{C91492D4-AC82-4506-9ED1-338F5BDCCB2A}" type="parTrans" cxnId="{B130D527-24D6-4CD1-8A7E-33AFBDA51FE9}">
      <dgm:prSet/>
      <dgm:spPr/>
      <dgm:t>
        <a:bodyPr/>
        <a:lstStyle/>
        <a:p>
          <a:endParaRPr lang="en-US"/>
        </a:p>
      </dgm:t>
    </dgm:pt>
    <dgm:pt modelId="{D1847B77-4950-429A-88F4-C3550E59F091}" type="sibTrans" cxnId="{B130D527-24D6-4CD1-8A7E-33AFBDA51FE9}">
      <dgm:prSet/>
      <dgm:spPr/>
      <dgm:t>
        <a:bodyPr/>
        <a:lstStyle/>
        <a:p>
          <a:endParaRPr lang="en-US"/>
        </a:p>
      </dgm:t>
    </dgm:pt>
    <dgm:pt modelId="{A7FE3D41-4B86-4D4C-9E4A-01E16AC9CFE2}" type="pres">
      <dgm:prSet presAssocID="{20A9B3DD-8597-4BDA-938E-53E871DC5D29}" presName="linear" presStyleCnt="0">
        <dgm:presLayoutVars>
          <dgm:animLvl val="lvl"/>
          <dgm:resizeHandles val="exact"/>
        </dgm:presLayoutVars>
      </dgm:prSet>
      <dgm:spPr/>
    </dgm:pt>
    <dgm:pt modelId="{ED189590-FACA-4A50-832B-8EB0C2D83F9F}" type="pres">
      <dgm:prSet presAssocID="{8EB392E8-A990-4949-90BB-BD4CB9D60E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FBC98B-EE26-40EC-B942-64854DECBCFB}" type="pres">
      <dgm:prSet presAssocID="{C090DD01-BCE5-4EC0-9890-EACFD55DD783}" presName="spacer" presStyleCnt="0"/>
      <dgm:spPr/>
    </dgm:pt>
    <dgm:pt modelId="{3A4347D0-2F17-4037-B6A3-0A601A148B61}" type="pres">
      <dgm:prSet presAssocID="{C09E7631-9C5B-4328-BF7F-CF07D529A5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42B87D-0A5D-4B57-946B-088CB3996AFA}" type="pres">
      <dgm:prSet presAssocID="{9D28B0BF-0F4E-4A08-8596-5A02FB3CF156}" presName="spacer" presStyleCnt="0"/>
      <dgm:spPr/>
    </dgm:pt>
    <dgm:pt modelId="{6852BA0B-718B-4371-BF22-9F1BAD694AF6}" type="pres">
      <dgm:prSet presAssocID="{557DBBC5-04AC-479B-88CC-B680450266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2D23FB-8B74-4749-8639-45B5920327EE}" type="pres">
      <dgm:prSet presAssocID="{F7287523-1E18-4407-A08E-3506AD108896}" presName="spacer" presStyleCnt="0"/>
      <dgm:spPr/>
    </dgm:pt>
    <dgm:pt modelId="{C7C453F3-4C08-4166-AB3B-E4F564769822}" type="pres">
      <dgm:prSet presAssocID="{A7F34064-362B-4AB2-AA1C-817926A87C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B5328F-EECD-4F22-BE33-2ED0FA3B3C92}" type="pres">
      <dgm:prSet presAssocID="{B544B12D-1EF8-49B1-87F0-194D26D3EDEF}" presName="spacer" presStyleCnt="0"/>
      <dgm:spPr/>
    </dgm:pt>
    <dgm:pt modelId="{5F7B2193-4D9B-484B-8D15-2649894E4447}" type="pres">
      <dgm:prSet presAssocID="{2B31C5E9-4ABB-4086-A4D4-59767FF5BE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457A10-93F1-4192-A1C2-9A88BE42F40E}" srcId="{20A9B3DD-8597-4BDA-938E-53E871DC5D29}" destId="{8EB392E8-A990-4949-90BB-BD4CB9D60E82}" srcOrd="0" destOrd="0" parTransId="{F715BED6-FD25-4522-AB10-2030D0CC150E}" sibTransId="{C090DD01-BCE5-4EC0-9890-EACFD55DD783}"/>
    <dgm:cxn modelId="{5596CD18-A25D-42F8-8FAB-33F5A6ABEFDC}" type="presOf" srcId="{A7F34064-362B-4AB2-AA1C-817926A87C8A}" destId="{C7C453F3-4C08-4166-AB3B-E4F564769822}" srcOrd="0" destOrd="0" presId="urn:microsoft.com/office/officeart/2005/8/layout/vList2"/>
    <dgm:cxn modelId="{52A5E125-1C5E-4183-9333-B2112322C218}" type="presOf" srcId="{20A9B3DD-8597-4BDA-938E-53E871DC5D29}" destId="{A7FE3D41-4B86-4D4C-9E4A-01E16AC9CFE2}" srcOrd="0" destOrd="0" presId="urn:microsoft.com/office/officeart/2005/8/layout/vList2"/>
    <dgm:cxn modelId="{B130D527-24D6-4CD1-8A7E-33AFBDA51FE9}" srcId="{20A9B3DD-8597-4BDA-938E-53E871DC5D29}" destId="{2B31C5E9-4ABB-4086-A4D4-59767FF5BEAF}" srcOrd="4" destOrd="0" parTransId="{C91492D4-AC82-4506-9ED1-338F5BDCCB2A}" sibTransId="{D1847B77-4950-429A-88F4-C3550E59F091}"/>
    <dgm:cxn modelId="{EFBE1B3D-FA55-48E9-B276-1A84BD96812C}" type="presOf" srcId="{557DBBC5-04AC-479B-88CC-B68045026634}" destId="{6852BA0B-718B-4371-BF22-9F1BAD694AF6}" srcOrd="0" destOrd="0" presId="urn:microsoft.com/office/officeart/2005/8/layout/vList2"/>
    <dgm:cxn modelId="{5FDB3586-7AB1-40DD-9144-6155991367CE}" srcId="{20A9B3DD-8597-4BDA-938E-53E871DC5D29}" destId="{C09E7631-9C5B-4328-BF7F-CF07D529A5B9}" srcOrd="1" destOrd="0" parTransId="{401EA267-FB1E-434B-B486-9AF1BEDEB4AB}" sibTransId="{9D28B0BF-0F4E-4A08-8596-5A02FB3CF156}"/>
    <dgm:cxn modelId="{B9B01EA7-5FD8-4A2F-86A6-C3FCDD2F6F8D}" type="presOf" srcId="{2B31C5E9-4ABB-4086-A4D4-59767FF5BEAF}" destId="{5F7B2193-4D9B-484B-8D15-2649894E4447}" srcOrd="0" destOrd="0" presId="urn:microsoft.com/office/officeart/2005/8/layout/vList2"/>
    <dgm:cxn modelId="{72FE7FBA-A112-4593-98C1-606A932BBDDA}" type="presOf" srcId="{C09E7631-9C5B-4328-BF7F-CF07D529A5B9}" destId="{3A4347D0-2F17-4037-B6A3-0A601A148B61}" srcOrd="0" destOrd="0" presId="urn:microsoft.com/office/officeart/2005/8/layout/vList2"/>
    <dgm:cxn modelId="{00E4D1BA-81B1-47B4-B3F4-7E73C54E783D}" srcId="{20A9B3DD-8597-4BDA-938E-53E871DC5D29}" destId="{A7F34064-362B-4AB2-AA1C-817926A87C8A}" srcOrd="3" destOrd="0" parTransId="{5360450C-7F19-4D4E-9CD1-A6B5DD3818C0}" sibTransId="{B544B12D-1EF8-49B1-87F0-194D26D3EDEF}"/>
    <dgm:cxn modelId="{77E8DAC4-EA33-44AE-86B7-468E51F16143}" srcId="{20A9B3DD-8597-4BDA-938E-53E871DC5D29}" destId="{557DBBC5-04AC-479B-88CC-B68045026634}" srcOrd="2" destOrd="0" parTransId="{DF783D75-4266-428B-AF20-CE6B831063A5}" sibTransId="{F7287523-1E18-4407-A08E-3506AD108896}"/>
    <dgm:cxn modelId="{F0F1B4F8-A6EB-44DF-AEBA-57188A099860}" type="presOf" srcId="{8EB392E8-A990-4949-90BB-BD4CB9D60E82}" destId="{ED189590-FACA-4A50-832B-8EB0C2D83F9F}" srcOrd="0" destOrd="0" presId="urn:microsoft.com/office/officeart/2005/8/layout/vList2"/>
    <dgm:cxn modelId="{07B0E231-209F-448C-9808-14CC77CEAA60}" type="presParOf" srcId="{A7FE3D41-4B86-4D4C-9E4A-01E16AC9CFE2}" destId="{ED189590-FACA-4A50-832B-8EB0C2D83F9F}" srcOrd="0" destOrd="0" presId="urn:microsoft.com/office/officeart/2005/8/layout/vList2"/>
    <dgm:cxn modelId="{49A4BA91-BEFC-4EA1-82E9-E4B9A8361DC9}" type="presParOf" srcId="{A7FE3D41-4B86-4D4C-9E4A-01E16AC9CFE2}" destId="{C9FBC98B-EE26-40EC-B942-64854DECBCFB}" srcOrd="1" destOrd="0" presId="urn:microsoft.com/office/officeart/2005/8/layout/vList2"/>
    <dgm:cxn modelId="{CFD0DF03-0750-4CCA-A391-1F69EA9A5987}" type="presParOf" srcId="{A7FE3D41-4B86-4D4C-9E4A-01E16AC9CFE2}" destId="{3A4347D0-2F17-4037-B6A3-0A601A148B61}" srcOrd="2" destOrd="0" presId="urn:microsoft.com/office/officeart/2005/8/layout/vList2"/>
    <dgm:cxn modelId="{C5AEC797-5288-47C0-9E91-1767DB1050FF}" type="presParOf" srcId="{A7FE3D41-4B86-4D4C-9E4A-01E16AC9CFE2}" destId="{7E42B87D-0A5D-4B57-946B-088CB3996AFA}" srcOrd="3" destOrd="0" presId="urn:microsoft.com/office/officeart/2005/8/layout/vList2"/>
    <dgm:cxn modelId="{42E205FF-09EE-45BA-B260-B28ACF4FD908}" type="presParOf" srcId="{A7FE3D41-4B86-4D4C-9E4A-01E16AC9CFE2}" destId="{6852BA0B-718B-4371-BF22-9F1BAD694AF6}" srcOrd="4" destOrd="0" presId="urn:microsoft.com/office/officeart/2005/8/layout/vList2"/>
    <dgm:cxn modelId="{A0034A41-1C0A-476B-9AD8-98C7EC01E604}" type="presParOf" srcId="{A7FE3D41-4B86-4D4C-9E4A-01E16AC9CFE2}" destId="{792D23FB-8B74-4749-8639-45B5920327EE}" srcOrd="5" destOrd="0" presId="urn:microsoft.com/office/officeart/2005/8/layout/vList2"/>
    <dgm:cxn modelId="{D976C864-3C74-4967-B8AE-CF80B601D658}" type="presParOf" srcId="{A7FE3D41-4B86-4D4C-9E4A-01E16AC9CFE2}" destId="{C7C453F3-4C08-4166-AB3B-E4F564769822}" srcOrd="6" destOrd="0" presId="urn:microsoft.com/office/officeart/2005/8/layout/vList2"/>
    <dgm:cxn modelId="{EBA9D3B0-C0B2-4D16-816B-B7ACC745D5D4}" type="presParOf" srcId="{A7FE3D41-4B86-4D4C-9E4A-01E16AC9CFE2}" destId="{D2B5328F-EECD-4F22-BE33-2ED0FA3B3C92}" srcOrd="7" destOrd="0" presId="urn:microsoft.com/office/officeart/2005/8/layout/vList2"/>
    <dgm:cxn modelId="{CF54D013-5AF8-4FCD-A68D-EF1B439F7A3E}" type="presParOf" srcId="{A7FE3D41-4B86-4D4C-9E4A-01E16AC9CFE2}" destId="{5F7B2193-4D9B-484B-8D15-2649894E44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89590-FACA-4A50-832B-8EB0C2D83F9F}">
      <dsp:nvSpPr>
        <dsp:cNvPr id="0" name=""/>
        <dsp:cNvSpPr/>
      </dsp:nvSpPr>
      <dsp:spPr>
        <a:xfrm>
          <a:off x="0" y="31250"/>
          <a:ext cx="3607176" cy="599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Forrest Bagging</a:t>
          </a:r>
        </a:p>
      </dsp:txBody>
      <dsp:txXfrm>
        <a:off x="29243" y="60493"/>
        <a:ext cx="3548690" cy="540554"/>
      </dsp:txXfrm>
    </dsp:sp>
    <dsp:sp modelId="{3A4347D0-2F17-4037-B6A3-0A601A148B61}">
      <dsp:nvSpPr>
        <dsp:cNvPr id="0" name=""/>
        <dsp:cNvSpPr/>
      </dsp:nvSpPr>
      <dsp:spPr>
        <a:xfrm>
          <a:off x="0" y="722450"/>
          <a:ext cx="3607176" cy="59904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Regression</a:t>
          </a:r>
        </a:p>
      </dsp:txBody>
      <dsp:txXfrm>
        <a:off x="29243" y="751693"/>
        <a:ext cx="3548690" cy="540554"/>
      </dsp:txXfrm>
    </dsp:sp>
    <dsp:sp modelId="{6852BA0B-718B-4371-BF22-9F1BAD694AF6}">
      <dsp:nvSpPr>
        <dsp:cNvPr id="0" name=""/>
        <dsp:cNvSpPr/>
      </dsp:nvSpPr>
      <dsp:spPr>
        <a:xfrm>
          <a:off x="0" y="1413650"/>
          <a:ext cx="3607176" cy="5990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Regression</a:t>
          </a:r>
        </a:p>
      </dsp:txBody>
      <dsp:txXfrm>
        <a:off x="29243" y="1442893"/>
        <a:ext cx="3548690" cy="540554"/>
      </dsp:txXfrm>
    </dsp:sp>
    <dsp:sp modelId="{C7C453F3-4C08-4166-AB3B-E4F564769822}">
      <dsp:nvSpPr>
        <dsp:cNvPr id="0" name=""/>
        <dsp:cNvSpPr/>
      </dsp:nvSpPr>
      <dsp:spPr>
        <a:xfrm>
          <a:off x="0" y="2104850"/>
          <a:ext cx="3607176" cy="59904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KNN Regression</a:t>
          </a:r>
        </a:p>
      </dsp:txBody>
      <dsp:txXfrm>
        <a:off x="29243" y="2134093"/>
        <a:ext cx="3548690" cy="540554"/>
      </dsp:txXfrm>
    </dsp:sp>
    <dsp:sp modelId="{5F7B2193-4D9B-484B-8D15-2649894E4447}">
      <dsp:nvSpPr>
        <dsp:cNvPr id="0" name=""/>
        <dsp:cNvSpPr/>
      </dsp:nvSpPr>
      <dsp:spPr>
        <a:xfrm>
          <a:off x="0" y="2796050"/>
          <a:ext cx="3607176" cy="5990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RNN Regression</a:t>
          </a:r>
          <a:endParaRPr lang="en-US" sz="2300" kern="1200" dirty="0"/>
        </a:p>
      </dsp:txBody>
      <dsp:txXfrm>
        <a:off x="29243" y="2825293"/>
        <a:ext cx="3548690" cy="54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e.columbia.edu/~dpwe/sound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848F2-6BE7-3141-86BE-B5237EC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 Noise Reduction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FB8A-B48E-3048-95CB-0E471938D6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585" y="2186393"/>
            <a:ext cx="8229599" cy="430888"/>
          </a:xfrm>
        </p:spPr>
        <p:txBody>
          <a:bodyPr/>
          <a:lstStyle/>
          <a:p>
            <a:r>
              <a:rPr lang="en-US" dirty="0"/>
              <a:t>2242-CSE-6363-008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5C99-0433-CA4C-BCDF-6FE96532A6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Instructor: Prof. Farnaz </a:t>
            </a:r>
            <a:r>
              <a:rPr lang="en-US" dirty="0" err="1"/>
              <a:t>Farahanipad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89E92A-5BA8-3F42-81FD-952F958B68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585" y="3033762"/>
            <a:ext cx="2333625" cy="897303"/>
          </a:xfrm>
        </p:spPr>
        <p:txBody>
          <a:bodyPr>
            <a:normAutofit lnSpcReduction="10000"/>
          </a:bodyPr>
          <a:lstStyle/>
          <a:p>
            <a:r>
              <a:rPr lang="en-US" sz="1200" b="1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Aman Hogan Bailey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Karan Shah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Divya</a:t>
            </a:r>
            <a:r>
              <a:rPr lang="en-US" sz="1200" dirty="0"/>
              <a:t> Shah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AB637-9228-EE94-FDEF-B90191EB696F}"/>
              </a:ext>
            </a:extLst>
          </p:cNvPr>
          <p:cNvSpPr txBox="1"/>
          <p:nvPr/>
        </p:nvSpPr>
        <p:spPr>
          <a:xfrm>
            <a:off x="611585" y="3502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Team No.: 17</a:t>
            </a:r>
          </a:p>
        </p:txBody>
      </p:sp>
    </p:spTree>
    <p:extLst>
      <p:ext uri="{BB962C8B-B14F-4D97-AF65-F5344CB8AC3E}">
        <p14:creationId xmlns:p14="http://schemas.microsoft.com/office/powerpoint/2010/main" val="2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6DDF-F158-7FAE-654C-483C8139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981074E-9064-5FCF-EDE5-E237FBF00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73065"/>
              </p:ext>
            </p:extLst>
          </p:nvPr>
        </p:nvGraphicFramePr>
        <p:xfrm>
          <a:off x="4979040" y="1335024"/>
          <a:ext cx="3607176" cy="34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61E63B1-D516-00D9-253B-7C1CB40AC241}"/>
              </a:ext>
            </a:extLst>
          </p:cNvPr>
          <p:cNvSpPr/>
          <p:nvPr/>
        </p:nvSpPr>
        <p:spPr>
          <a:xfrm>
            <a:off x="1042416" y="1728216"/>
            <a:ext cx="2231136" cy="2231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Chosen Algorithms for 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EB730-0A5A-E778-D980-309C2C800B1E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273552" y="1664208"/>
            <a:ext cx="1705488" cy="1179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391A97-D860-AF85-F2AD-DD8C3CA0BCA9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273552" y="2350008"/>
            <a:ext cx="1705488" cy="49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18C5A1-4A0C-B3CA-EC9E-C9801F0D229B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3273552" y="2843784"/>
            <a:ext cx="1705488" cy="204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3E7FCF-F829-6FE6-AC97-420319F5C4A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73552" y="2843784"/>
            <a:ext cx="1705488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3844E7-B1C5-597E-E5C0-3C72009AD68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73552" y="2843784"/>
            <a:ext cx="1705488" cy="161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2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381-622E-E6EF-A82B-372AAE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59F5F-F0C8-1A5F-CE58-D1C1B630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52" y="1285794"/>
            <a:ext cx="2713383" cy="30491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"/>
                <a:cs typeface="Arial"/>
              </a:rPr>
              <a:t>KNN Regression</a:t>
            </a:r>
            <a:endParaRPr lang="en-US" sz="2400"/>
          </a:p>
          <a:p>
            <a:r>
              <a:rPr lang="en-US" sz="2400" dirty="0">
                <a:latin typeface="Arial"/>
                <a:cs typeface="Arial"/>
              </a:rPr>
              <a:t>Linear Regression</a:t>
            </a:r>
            <a:endParaRPr lang="en-US" sz="2400"/>
          </a:p>
          <a:p>
            <a:r>
              <a:rPr lang="en-US" sz="2400" dirty="0">
                <a:latin typeface="Arial"/>
                <a:cs typeface="Arial"/>
              </a:rPr>
              <a:t>Random Forrest Bagging</a:t>
            </a:r>
            <a:endParaRPr lang="en-US" sz="2400" dirty="0"/>
          </a:p>
        </p:txBody>
      </p:sp>
      <p:pic>
        <p:nvPicPr>
          <p:cNvPr id="3" name="Content Placeholder 2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3E0DC7B3-8BD7-2368-F080-B426A51156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4092" y="1452877"/>
            <a:ext cx="4038600" cy="263285"/>
          </a:xfr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4C22C77-96FD-3243-B623-9C89B97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35" y="1717606"/>
            <a:ext cx="2252870" cy="341658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A0450F6-12EF-2B3F-D1F4-ACD2F94A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192" y="2324100"/>
            <a:ext cx="3274116" cy="619540"/>
          </a:xfrm>
          <a:prstGeom prst="rect">
            <a:avLst/>
          </a:prstGeom>
        </p:spPr>
      </p:pic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8318CCE1-157E-90ED-2F28-C8EA50CB8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435" y="3243096"/>
            <a:ext cx="4795631" cy="2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381-622E-E6EF-A82B-372AAE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59F5F-F0C8-1A5F-CE58-D1C1B6304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CNN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RNN</a:t>
            </a:r>
            <a:endParaRPr lang="en-US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B816A33-1781-5864-B971-AFCB425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9" y="2321317"/>
            <a:ext cx="3600450" cy="233279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A8433-0C68-0C20-6ACF-E879591A03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RNN Architecture 3 x Bidirectional GRU's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381-622E-E6EF-A82B-372AAE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/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59F5F-F0C8-1A5F-CE58-D1C1B6304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NOTE: May have an extra slide explaining the model performance in detail if we need to hit a certain time.</a:t>
            </a:r>
          </a:p>
          <a:p>
            <a:r>
              <a:rPr lang="en-US" dirty="0"/>
              <a:t>NOTE: COMPARE KNN, LINEAR, RFB</a:t>
            </a:r>
          </a:p>
          <a:p>
            <a:r>
              <a:rPr lang="en-US" dirty="0"/>
              <a:t>USE: LOSS, MSE, R2</a:t>
            </a:r>
          </a:p>
          <a:p>
            <a:r>
              <a:rPr lang="en-US" dirty="0"/>
              <a:t>SHOW: ELBOW PLOT FOR KNN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95C4E-78ED-2319-333E-2B6A4FACC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381-622E-E6EF-A82B-372AAE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/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59F5F-F0C8-1A5F-CE58-D1C1B6304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NOTE: May have an extra slide explaining the model performance in detail if we need to hit a certain time.</a:t>
            </a:r>
          </a:p>
          <a:p>
            <a:r>
              <a:rPr lang="en-US" dirty="0"/>
              <a:t>NOTE: COMPARE KNN, LINEAR, RFB</a:t>
            </a:r>
          </a:p>
          <a:p>
            <a:r>
              <a:rPr lang="en-US" dirty="0"/>
              <a:t>USE: LOSS, MSE, R2</a:t>
            </a:r>
          </a:p>
          <a:p>
            <a:r>
              <a:rPr lang="en-US" dirty="0"/>
              <a:t>SHOW: ELBOW PLOT FOR KNN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95C4E-78ED-2319-333E-2B6A4FACC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381-622E-E6EF-A82B-372AAE7B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Audio Reconstruction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59F5F-F0C8-1A5F-CE58-D1C1B630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convert our predicted vector achieved from our model from a </a:t>
            </a:r>
            <a:r>
              <a:rPr lang="en-US" b="1" dirty="0"/>
              <a:t>Mel Spectrogram </a:t>
            </a:r>
            <a:r>
              <a:rPr lang="en-US" dirty="0"/>
              <a:t>to a </a:t>
            </a:r>
            <a:r>
              <a:rPr lang="en-US" b="1" dirty="0"/>
              <a:t>Short-Time Fourier Transform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convert our </a:t>
            </a:r>
            <a:r>
              <a:rPr lang="en-US" b="1" dirty="0"/>
              <a:t>STFT</a:t>
            </a:r>
            <a:r>
              <a:rPr lang="en-US" dirty="0"/>
              <a:t> back into a </a:t>
            </a:r>
            <a:r>
              <a:rPr lang="en-US" b="1" dirty="0"/>
              <a:t>‘.wav’ </a:t>
            </a:r>
            <a:r>
              <a:rPr lang="en-US" dirty="0"/>
              <a:t>file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2E2CEC-291B-FEF9-E3FB-85C07E68F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53510"/>
            <a:ext cx="4038600" cy="241306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</p:spPr>
      </p:pic>
      <p:pic>
        <p:nvPicPr>
          <p:cNvPr id="6" name="Picture 5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3FCC36F8-0053-C2EF-C5D3-E265E1F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5" b="95561" l="1431" r="94414">
                        <a14:foregroundMark x1="6403" y1="23368" x2="6403" y2="23368"/>
                        <a14:foregroundMark x1="1431" y1="18407" x2="1431" y2="18407"/>
                        <a14:foregroundMark x1="14850" y1="13316" x2="14850" y2="13316"/>
                        <a14:foregroundMark x1="15736" y1="10574" x2="15736" y2="10574"/>
                        <a14:foregroundMark x1="45777" y1="8225" x2="45777" y2="8225"/>
                        <a14:foregroundMark x1="94482" y1="14491" x2="94482" y2="14491"/>
                        <a14:foregroundMark x1="94210" y1="54178" x2="94210" y2="54178"/>
                        <a14:foregroundMark x1="27657" y1="95561" x2="27657" y2="955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262" y="2860041"/>
            <a:ext cx="3133607" cy="16351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C2DEB9-ED25-3F14-4FE2-B185C25003E8}"/>
              </a:ext>
            </a:extLst>
          </p:cNvPr>
          <p:cNvSpPr/>
          <p:nvPr/>
        </p:nvSpPr>
        <p:spPr>
          <a:xfrm>
            <a:off x="3037975" y="3533749"/>
            <a:ext cx="777240" cy="4676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6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835EF10-BF7E-317A-9332-31B43DA2ED6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175129"/>
            <a:ext cx="8686800" cy="793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  <a:endParaRPr lang="en-US" sz="20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C6EB947-C019-4466-9EE1-8CA8245129F7}"/>
              </a:ext>
            </a:extLst>
          </p:cNvPr>
          <p:cNvSpPr/>
          <p:nvPr/>
        </p:nvSpPr>
        <p:spPr>
          <a:xfrm>
            <a:off x="1298448" y="1243584"/>
            <a:ext cx="6519672" cy="27157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049-3C65-66F1-FDAF-395251B3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E79A-AB1E-6F71-161C-771D6E756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27021"/>
            <a:ext cx="8229600" cy="338456"/>
          </a:xfrm>
        </p:spPr>
        <p:txBody>
          <a:bodyPr/>
          <a:lstStyle/>
          <a:p>
            <a:pPr algn="l"/>
            <a:r>
              <a:rPr lang="en-US" dirty="0"/>
              <a:t>Our Model v/s current methods / benchmarks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59C57-44EC-2E2A-4D46-9A60D8815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NOTE: Compare using a simple Weiner filter</a:t>
            </a:r>
          </a:p>
          <a:p>
            <a:r>
              <a:rPr lang="en-US" dirty="0"/>
              <a:t>NOTE: Compare current RNN’s and their runtime and dataset size with 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4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23CB-13B9-C8C1-023E-2C0EB2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F874-F286-E774-0226-170F8A740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Space Limitation:</a:t>
            </a:r>
            <a:r>
              <a:rPr lang="en-US" dirty="0"/>
              <a:t> Mozilla’s RNN model is trained using over 10,000 (100+ GB’s) hours of audio data. Ours only uses 30 minutes because we don’t have enough space.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Limitation: </a:t>
            </a:r>
            <a:r>
              <a:rPr lang="en-US" dirty="0"/>
              <a:t>Our current CNN’s and RNN’s moved relatively slow because of the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6765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75E4-7B34-70BE-9600-BE360850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55E6-975B-3E71-222E-73E5D1E4E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clear more complex and noisy data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from real-time audio data</a:t>
            </a:r>
          </a:p>
          <a:p>
            <a:pPr>
              <a:lnSpc>
                <a:spcPct val="150000"/>
              </a:lnSpc>
            </a:pPr>
            <a:r>
              <a:rPr lang="en-US" dirty="0"/>
              <a:t>Apply to speech recognition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To improve accuracy and efficiency by feeding large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97AB-64EE-714E-DA1C-76F13FD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1002"/>
            <a:ext cx="8229600" cy="857253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0F6B-620C-3290-DF97-870A56FA18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34826"/>
            <a:ext cx="3328416" cy="3036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Project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Project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Current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Limitations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Future Scope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04B64F-3C7A-F233-7CC3-A5B4ED35999E}"/>
              </a:ext>
            </a:extLst>
          </p:cNvPr>
          <p:cNvSpPr txBox="1">
            <a:spLocks/>
          </p:cNvSpPr>
          <p:nvPr/>
        </p:nvSpPr>
        <p:spPr>
          <a:xfrm>
            <a:off x="3785616" y="2368098"/>
            <a:ext cx="3328416" cy="303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Loading and 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Feature Extraction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Learning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Model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Model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Audio Reconstruction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B1B472-6C62-D5A2-FF08-3AEFB34C4F09}"/>
              </a:ext>
            </a:extLst>
          </p:cNvPr>
          <p:cNvCxnSpPr>
            <a:cxnSpLocks/>
          </p:cNvCxnSpPr>
          <p:nvPr/>
        </p:nvCxnSpPr>
        <p:spPr>
          <a:xfrm>
            <a:off x="2395728" y="2505456"/>
            <a:ext cx="138988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1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C958-6E1C-D715-AA9C-F378E16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43939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8754-1D23-8C66-A452-DE827DCD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B89C-8899-F5DC-68A3-5CC6A13E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17520"/>
          </a:xfrm>
        </p:spPr>
        <p:txBody>
          <a:bodyPr/>
          <a:lstStyle/>
          <a:p>
            <a:r>
              <a:rPr lang="en-US" dirty="0"/>
              <a:t>Audio Noise Reduction Model is a machine learning model that will clear noisy audio input into clear audio output for better understanding.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taken opensource dataset of Columbia University to train our model.</a:t>
            </a:r>
          </a:p>
          <a:p>
            <a:endParaRPr lang="en-US" dirty="0"/>
          </a:p>
          <a:p>
            <a:r>
              <a:rPr lang="en-US" dirty="0"/>
              <a:t>We have used different machine learning models to train and test our dataset and to find best possible accuracy and outcome to denoise audio files.</a:t>
            </a:r>
          </a:p>
        </p:txBody>
      </p:sp>
    </p:spTree>
    <p:extLst>
      <p:ext uri="{BB962C8B-B14F-4D97-AF65-F5344CB8AC3E}">
        <p14:creationId xmlns:p14="http://schemas.microsoft.com/office/powerpoint/2010/main" val="272008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DAD72-4C1C-32E8-6649-9D3274D8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3B635-F112-90B6-F354-A55A330DF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Statement: </a:t>
            </a:r>
            <a:r>
              <a:rPr lang="en-US" dirty="0"/>
              <a:t>We aim to incorporate background noise reduction of audio to provide a clear audio output with the highest accuracy possible. We will also train the model with audio datasets to improve the efficiency of the model.</a:t>
            </a:r>
          </a:p>
          <a:p>
            <a:endParaRPr lang="en-US" dirty="0"/>
          </a:p>
          <a:p>
            <a:r>
              <a:rPr lang="en-US" b="1" dirty="0"/>
              <a:t>Challenge:</a:t>
            </a:r>
            <a:r>
              <a:rPr lang="en-US" dirty="0"/>
              <a:t> Producing a clear audio file despite computational, space, and time limitations.</a:t>
            </a:r>
          </a:p>
        </p:txBody>
      </p:sp>
      <p:pic>
        <p:nvPicPr>
          <p:cNvPr id="9" name="Content Placeholder 8" descr="Audio sound board">
            <a:extLst>
              <a:ext uri="{FF2B5EF4-FFF2-40B4-BE49-F238E27FC236}">
                <a16:creationId xmlns:a16="http://schemas.microsoft.com/office/drawing/2014/main" id="{9D7D12E3-4E78-EF50-E409-30F3FFCD9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006"/>
          <a:stretch/>
        </p:blipFill>
        <p:spPr>
          <a:xfrm>
            <a:off x="4648200" y="1310641"/>
            <a:ext cx="4038600" cy="309880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0284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D99E-0536-B02E-2692-44B30AEE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AA28-D95B-31FB-6923-90073418B6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75902"/>
            <a:ext cx="8229600" cy="338456"/>
          </a:xfrm>
        </p:spPr>
        <p:txBody>
          <a:bodyPr/>
          <a:lstStyle/>
          <a:p>
            <a:pPr algn="l"/>
            <a:r>
              <a:rPr lang="en-US" dirty="0"/>
              <a:t>Typical Noise Reduction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E1AAA-EC0A-29F8-995F-0532DA0299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Wiener Filtering and Spectral Subtraction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‘</a:t>
            </a:r>
            <a:r>
              <a:rPr lang="en-US" sz="1400" u="sng" dirty="0"/>
              <a:t>Subtracts</a:t>
            </a:r>
            <a:r>
              <a:rPr lang="en-US" sz="1400" dirty="0"/>
              <a:t>’ noisy audio signal from Clean audio. (</a:t>
            </a:r>
            <a:r>
              <a:rPr lang="en-US" sz="1400" i="1" dirty="0"/>
              <a:t>Usually for real time data)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300" b="1" dirty="0"/>
              <a:t>Downsides:</a:t>
            </a:r>
          </a:p>
          <a:p>
            <a:r>
              <a:rPr lang="en-US" sz="1300" dirty="0"/>
              <a:t>Assumes noise is stationary</a:t>
            </a:r>
          </a:p>
          <a:p>
            <a:r>
              <a:rPr lang="en-US" sz="1300" dirty="0"/>
              <a:t>Can cause speech distortions</a:t>
            </a:r>
          </a:p>
          <a:p>
            <a:r>
              <a:rPr lang="en-US" sz="1300" dirty="0"/>
              <a:t>Requires two audio signals</a:t>
            </a:r>
            <a:endParaRPr lang="en-US" sz="1300" b="1" i="1" dirty="0"/>
          </a:p>
          <a:p>
            <a:pPr marL="0" indent="0">
              <a:buNone/>
            </a:pPr>
            <a:endParaRPr lang="en-US" sz="1400" b="1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1C9A0-88CD-468B-691B-93E5EE5BC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10640"/>
            <a:ext cx="4038600" cy="32796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/>
              <a:t>Strictly using CNN/RNNs</a:t>
            </a:r>
            <a:endParaRPr lang="en-US" sz="1700" dirty="0"/>
          </a:p>
          <a:p>
            <a:pPr marL="0" indent="0" algn="just"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dirty="0"/>
              <a:t>Trains a model on large datasets to learn complex, non-linear relationships between noisy inputs and clean outputs. (</a:t>
            </a:r>
            <a:r>
              <a:rPr lang="en-US" sz="1500" i="1" dirty="0"/>
              <a:t>Usually for post processing)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Downsides: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Require significant amounts of labeled training data to perform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Very computationally expensive</a:t>
            </a:r>
            <a:endParaRPr lang="en-US" sz="13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F0891C-931F-3BA7-EBE2-6FF8E3975713}"/>
              </a:ext>
            </a:extLst>
          </p:cNvPr>
          <p:cNvSpPr/>
          <p:nvPr/>
        </p:nvSpPr>
        <p:spPr>
          <a:xfrm>
            <a:off x="793242" y="2443734"/>
            <a:ext cx="905256" cy="256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Y = Signal + Noise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6FDCB0-EE76-55C3-F20B-4A44417CC542}"/>
              </a:ext>
            </a:extLst>
          </p:cNvPr>
          <p:cNvSpPr/>
          <p:nvPr/>
        </p:nvSpPr>
        <p:spPr>
          <a:xfrm>
            <a:off x="793242" y="2908554"/>
            <a:ext cx="905256" cy="256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 = Noise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A0255A-CD2C-5395-801C-7A0A052A8606}"/>
              </a:ext>
            </a:extLst>
          </p:cNvPr>
          <p:cNvSpPr/>
          <p:nvPr/>
        </p:nvSpPr>
        <p:spPr>
          <a:xfrm>
            <a:off x="1959102" y="2908554"/>
            <a:ext cx="905256" cy="256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N_k</a:t>
            </a:r>
            <a:r>
              <a:rPr lang="en-US" sz="600" dirty="0"/>
              <a:t> = Filter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FED528-A2DA-8341-4D56-A13AB0403376}"/>
              </a:ext>
            </a:extLst>
          </p:cNvPr>
          <p:cNvSpPr/>
          <p:nvPr/>
        </p:nvSpPr>
        <p:spPr>
          <a:xfrm>
            <a:off x="3010662" y="2339340"/>
            <a:ext cx="905256" cy="464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E = Y – </a:t>
            </a:r>
            <a:r>
              <a:rPr lang="en-US" sz="600" dirty="0" err="1"/>
              <a:t>N_k</a:t>
            </a:r>
            <a:r>
              <a:rPr lang="en-US" sz="600" dirty="0"/>
              <a:t> = estimate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C87045-3D81-3368-3FBA-E80DD22DFC7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698498" y="2571750"/>
            <a:ext cx="1312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4C70D0-AD09-B7DD-8333-D96B1C776A5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698498" y="3036570"/>
            <a:ext cx="260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AAD8BD-52E7-C41F-E4AA-1226AEE66A31}"/>
              </a:ext>
            </a:extLst>
          </p:cNvPr>
          <p:cNvCxnSpPr>
            <a:cxnSpLocks/>
          </p:cNvCxnSpPr>
          <p:nvPr/>
        </p:nvCxnSpPr>
        <p:spPr>
          <a:xfrm flipV="1">
            <a:off x="2864358" y="2804160"/>
            <a:ext cx="598932" cy="2324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80FBD-2807-33FB-5645-9AAFC2E4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80" y="2443734"/>
            <a:ext cx="3329439" cy="12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D99E-0536-B02E-2692-44B30AEE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AA28-D95B-31FB-6923-90073418B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dirty="0"/>
              <a:t>Our methodology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7C583B-DDA8-D883-82BE-0F0036F928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methodology combines both approaches to balance speed and accuracy: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Filter + a supervised or unsupervised learning algorithm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90F1D8-0B83-172D-E4E0-C68231B8C2F9}"/>
              </a:ext>
            </a:extLst>
          </p:cNvPr>
          <p:cNvSpPr/>
          <p:nvPr/>
        </p:nvSpPr>
        <p:spPr>
          <a:xfrm>
            <a:off x="1572768" y="2560829"/>
            <a:ext cx="822960" cy="8229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Training 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63BE0D-3140-3627-E834-314DC93A0D61}"/>
              </a:ext>
            </a:extLst>
          </p:cNvPr>
          <p:cNvSpPr/>
          <p:nvPr/>
        </p:nvSpPr>
        <p:spPr>
          <a:xfrm>
            <a:off x="1538478" y="3586481"/>
            <a:ext cx="822960" cy="82296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93F5865-32C8-9395-DB7A-0BEFF6FF9D6C}"/>
              </a:ext>
            </a:extLst>
          </p:cNvPr>
          <p:cNvSpPr/>
          <p:nvPr/>
        </p:nvSpPr>
        <p:spPr>
          <a:xfrm>
            <a:off x="3284982" y="2711704"/>
            <a:ext cx="1232154" cy="521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Learning Algorithm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7C765BA-E28A-3AD3-0F4B-4C11DCA23384}"/>
              </a:ext>
            </a:extLst>
          </p:cNvPr>
          <p:cNvSpPr/>
          <p:nvPr/>
        </p:nvSpPr>
        <p:spPr>
          <a:xfrm>
            <a:off x="3284982" y="3737356"/>
            <a:ext cx="1232154" cy="521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Filter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0BBBD3-32E3-0D29-B150-FAC9A975D0D4}"/>
              </a:ext>
            </a:extLst>
          </p:cNvPr>
          <p:cNvSpPr/>
          <p:nvPr/>
        </p:nvSpPr>
        <p:spPr>
          <a:xfrm>
            <a:off x="5212080" y="2515109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</a:t>
            </a:r>
          </a:p>
        </p:txBody>
      </p:sp>
      <p:sp>
        <p:nvSpPr>
          <p:cNvPr id="35" name="Decision 34">
            <a:extLst>
              <a:ext uri="{FF2B5EF4-FFF2-40B4-BE49-F238E27FC236}">
                <a16:creationId xmlns:a16="http://schemas.microsoft.com/office/drawing/2014/main" id="{E604710E-5159-7434-3294-443C5D9DFE4C}"/>
              </a:ext>
            </a:extLst>
          </p:cNvPr>
          <p:cNvSpPr/>
          <p:nvPr/>
        </p:nvSpPr>
        <p:spPr>
          <a:xfrm>
            <a:off x="6656832" y="2424812"/>
            <a:ext cx="1097280" cy="1094993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720D6-AB16-0144-2A0A-A9C473E7234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126480" y="2972309"/>
            <a:ext cx="530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ADCCC-4E80-366C-FBE3-C6D974C7E21C}"/>
              </a:ext>
            </a:extLst>
          </p:cNvPr>
          <p:cNvCxnSpPr>
            <a:stCxn id="30" idx="6"/>
            <a:endCxn id="32" idx="1"/>
          </p:cNvCxnSpPr>
          <p:nvPr/>
        </p:nvCxnSpPr>
        <p:spPr>
          <a:xfrm>
            <a:off x="2395728" y="2972309"/>
            <a:ext cx="889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458B58-9D32-192B-8E47-44FD58098CF0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2361438" y="3997961"/>
            <a:ext cx="92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4B7A1-2259-B19C-1689-F4C5EF92D7CB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517136" y="2972309"/>
            <a:ext cx="694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23737DE-324F-AF4F-BE15-01455E8AE46C}"/>
              </a:ext>
            </a:extLst>
          </p:cNvPr>
          <p:cNvCxnSpPr>
            <a:stCxn id="33" idx="3"/>
            <a:endCxn id="34" idx="2"/>
          </p:cNvCxnSpPr>
          <p:nvPr/>
        </p:nvCxnSpPr>
        <p:spPr>
          <a:xfrm flipV="1">
            <a:off x="4517136" y="3429509"/>
            <a:ext cx="1152144" cy="5684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62CB-D126-4F5B-FFC1-F344C01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918AA5A4-83C5-57E2-99A5-5FF68F279025}"/>
              </a:ext>
            </a:extLst>
          </p:cNvPr>
          <p:cNvSpPr/>
          <p:nvPr/>
        </p:nvSpPr>
        <p:spPr>
          <a:xfrm>
            <a:off x="1033272" y="1285494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Dataset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D73655-2BA8-FC1F-E8C7-FA663B08ACE2}"/>
              </a:ext>
            </a:extLst>
          </p:cNvPr>
          <p:cNvSpPr/>
          <p:nvPr/>
        </p:nvSpPr>
        <p:spPr>
          <a:xfrm>
            <a:off x="1033272" y="2571750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 Data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E3BFC37-2CAB-D817-40D8-DC3DB8C1CD82}"/>
              </a:ext>
            </a:extLst>
          </p:cNvPr>
          <p:cNvSpPr/>
          <p:nvPr/>
        </p:nvSpPr>
        <p:spPr>
          <a:xfrm>
            <a:off x="2532888" y="3514613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Extraction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3E240E4-9BD6-1B07-1644-F103FDE6861A}"/>
              </a:ext>
            </a:extLst>
          </p:cNvPr>
          <p:cNvSpPr/>
          <p:nvPr/>
        </p:nvSpPr>
        <p:spPr>
          <a:xfrm>
            <a:off x="4319016" y="2571750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 Method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69AA5E0-629B-8E66-2716-E17BAAF4D880}"/>
              </a:ext>
            </a:extLst>
          </p:cNvPr>
          <p:cNvSpPr/>
          <p:nvPr/>
        </p:nvSpPr>
        <p:spPr>
          <a:xfrm>
            <a:off x="4319016" y="1285494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Machine Learning Model Training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5C2296E-3F59-85DF-4D5B-91BF13DF0B28}"/>
              </a:ext>
            </a:extLst>
          </p:cNvPr>
          <p:cNvSpPr/>
          <p:nvPr/>
        </p:nvSpPr>
        <p:spPr>
          <a:xfrm>
            <a:off x="6665976" y="1285494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Evaluation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460CD42-3898-4C53-5301-8708A234934D}"/>
              </a:ext>
            </a:extLst>
          </p:cNvPr>
          <p:cNvSpPr/>
          <p:nvPr/>
        </p:nvSpPr>
        <p:spPr>
          <a:xfrm>
            <a:off x="6665976" y="2571750"/>
            <a:ext cx="1499616" cy="83210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Audio Reconstruction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21F73-BB8C-5382-6389-05155398CB9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79067" y="2117598"/>
            <a:ext cx="0" cy="454152"/>
          </a:xfrm>
          <a:prstGeom prst="line">
            <a:avLst/>
          </a:prstGeom>
          <a:ln w="12700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7AC01E-A7D5-1CA8-EAEE-1C1B3D4F6F71}"/>
              </a:ext>
            </a:extLst>
          </p:cNvPr>
          <p:cNvCxnSpPr>
            <a:cxnSpLocks/>
          </p:cNvCxnSpPr>
          <p:nvPr/>
        </p:nvCxnSpPr>
        <p:spPr>
          <a:xfrm>
            <a:off x="5351907" y="2117598"/>
            <a:ext cx="0" cy="454152"/>
          </a:xfrm>
          <a:prstGeom prst="line">
            <a:avLst/>
          </a:prstGeom>
          <a:ln w="12700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A042DE-F0E1-E0CC-4A7B-274CBB15C391}"/>
              </a:ext>
            </a:extLst>
          </p:cNvPr>
          <p:cNvCxnSpPr>
            <a:cxnSpLocks/>
          </p:cNvCxnSpPr>
          <p:nvPr/>
        </p:nvCxnSpPr>
        <p:spPr>
          <a:xfrm>
            <a:off x="7061835" y="2117598"/>
            <a:ext cx="0" cy="454152"/>
          </a:xfrm>
          <a:prstGeom prst="line">
            <a:avLst/>
          </a:prstGeom>
          <a:ln w="12700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7975E1-3D91-4D9D-1D35-901AD3C95434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818632" y="1597533"/>
            <a:ext cx="847344" cy="0"/>
          </a:xfrm>
          <a:prstGeom prst="line">
            <a:avLst/>
          </a:prstGeom>
          <a:ln w="12700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CCBE254-D5FB-0B7A-2CF3-0C5F96FFF0B5}"/>
              </a:ext>
            </a:extLst>
          </p:cNvPr>
          <p:cNvCxnSpPr>
            <a:stCxn id="6" idx="3"/>
            <a:endCxn id="7" idx="2"/>
          </p:cNvCxnSpPr>
          <p:nvPr/>
        </p:nvCxnSpPr>
        <p:spPr>
          <a:xfrm rot="16200000" flipH="1">
            <a:off x="1790565" y="3292355"/>
            <a:ext cx="630824" cy="853821"/>
          </a:xfrm>
          <a:prstGeom prst="bentConnector2">
            <a:avLst/>
          </a:prstGeom>
          <a:ln w="1270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2C27837-B015-7599-0935-4CF12BC6256F}"/>
              </a:ext>
            </a:extLst>
          </p:cNvPr>
          <p:cNvCxnSpPr>
            <a:cxnSpLocks/>
          </p:cNvCxnSpPr>
          <p:nvPr/>
        </p:nvCxnSpPr>
        <p:spPr>
          <a:xfrm flipV="1">
            <a:off x="4032504" y="3403853"/>
            <a:ext cx="1363853" cy="630825"/>
          </a:xfrm>
          <a:prstGeom prst="bentConnector3">
            <a:avLst>
              <a:gd name="adj1" fmla="val 97602"/>
            </a:avLst>
          </a:prstGeom>
          <a:ln w="1270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05BF-914E-438A-B7DA-3D81557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B88-ED07-4BD2-6B44-7F7FA0230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Loading Dataset</a:t>
            </a:r>
          </a:p>
          <a:p>
            <a:pPr marL="0" indent="0">
              <a:buNone/>
            </a:pPr>
            <a:r>
              <a:rPr lang="en-US" sz="1400" dirty="0"/>
              <a:t>Loading the dataset consisting of noisy and clean audio files which contains a mix of male and female voices and sentences, digits, and various noise types. </a:t>
            </a:r>
            <a:r>
              <a:rPr lang="en-US" sz="900" i="1" dirty="0"/>
              <a:t>(</a:t>
            </a:r>
            <a:r>
              <a:rPr lang="en-US" sz="900" i="1" dirty="0">
                <a:hlinkClick r:id="rId2"/>
              </a:rPr>
              <a:t>https://www.ee.columbia.edu/~dpwe/sounds/</a:t>
            </a:r>
            <a:r>
              <a:rPr lang="en-US" sz="900" i="1" dirty="0"/>
              <a:t>)</a:t>
            </a:r>
          </a:p>
          <a:p>
            <a:pPr marL="0" indent="0">
              <a:buNone/>
            </a:pPr>
            <a:endParaRPr lang="en-US" sz="9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48D4D-9906-9B9D-AB75-CF549099AF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Pre-processing</a:t>
            </a:r>
          </a:p>
          <a:p>
            <a:pPr marL="0" indent="0">
              <a:buNone/>
            </a:pPr>
            <a:r>
              <a:rPr lang="en-US" sz="1400" dirty="0"/>
              <a:t>We pad the audio files so to handle audio files of various lengths using their sample rate and max length of audio file.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6" name="Picture 5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514735FB-92CD-F3E3-E09F-B67571672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5" b="95561" l="1431" r="94414">
                        <a14:foregroundMark x1="6403" y1="23368" x2="6403" y2="23368"/>
                        <a14:foregroundMark x1="1431" y1="18407" x2="1431" y2="18407"/>
                        <a14:foregroundMark x1="14850" y1="13316" x2="14850" y2="13316"/>
                        <a14:foregroundMark x1="15736" y1="10574" x2="15736" y2="10574"/>
                        <a14:foregroundMark x1="45777" y1="8225" x2="45777" y2="8225"/>
                        <a14:foregroundMark x1="94482" y1="14491" x2="94482" y2="14491"/>
                        <a14:foregroundMark x1="94210" y1="54178" x2="94210" y2="54178"/>
                        <a14:foregroundMark x1="27657" y1="95561" x2="27657" y2="955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98" y="2724884"/>
            <a:ext cx="3133607" cy="16351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9274E61-A581-14C0-EAA7-E59704A77241}"/>
              </a:ext>
            </a:extLst>
          </p:cNvPr>
          <p:cNvSpPr/>
          <p:nvPr/>
        </p:nvSpPr>
        <p:spPr>
          <a:xfrm>
            <a:off x="705242" y="2807180"/>
            <a:ext cx="777240" cy="4676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E31AEC-DB2D-9FA6-9124-B4696000DF7C}"/>
              </a:ext>
            </a:extLst>
          </p:cNvPr>
          <p:cNvSpPr/>
          <p:nvPr/>
        </p:nvSpPr>
        <p:spPr>
          <a:xfrm>
            <a:off x="696098" y="3384774"/>
            <a:ext cx="777240" cy="4676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14DED-E435-7F6A-7221-94DED6A77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571750"/>
            <a:ext cx="4030377" cy="13784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5DDD6F-9C01-EA89-312E-06A14E9E9E6F}"/>
              </a:ext>
            </a:extLst>
          </p:cNvPr>
          <p:cNvCxnSpPr>
            <a:cxnSpLocks/>
          </p:cNvCxnSpPr>
          <p:nvPr/>
        </p:nvCxnSpPr>
        <p:spPr>
          <a:xfrm>
            <a:off x="4407408" y="3170844"/>
            <a:ext cx="4148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90FE9-4A71-9F6A-A3BC-C2C0F04FA9CE}"/>
              </a:ext>
            </a:extLst>
          </p:cNvPr>
          <p:cNvCxnSpPr>
            <a:cxnSpLocks/>
          </p:cNvCxnSpPr>
          <p:nvPr/>
        </p:nvCxnSpPr>
        <p:spPr>
          <a:xfrm>
            <a:off x="4407408" y="3762156"/>
            <a:ext cx="4148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B880-010E-7EA4-58F0-C346FBFA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B6FEDE-19A3-E3D7-A57A-95421F57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022350"/>
            <a:ext cx="4038600" cy="3098800"/>
          </a:xfrm>
        </p:spPr>
        <p:txBody>
          <a:bodyPr/>
          <a:lstStyle/>
          <a:p>
            <a:r>
              <a:rPr lang="en-US" dirty="0"/>
              <a:t>We extract a feature called the </a:t>
            </a:r>
            <a:r>
              <a:rPr lang="en-US" b="1" dirty="0"/>
              <a:t>Mel spectrogram</a:t>
            </a:r>
            <a:r>
              <a:rPr lang="en-US" dirty="0"/>
              <a:t>. This feature is essentially an </a:t>
            </a:r>
            <a:r>
              <a:rPr lang="en-US" b="1" dirty="0"/>
              <a:t>array of magnitudes over time </a:t>
            </a:r>
            <a:r>
              <a:rPr lang="en-US" dirty="0"/>
              <a:t>that stores meaningful audio data that we can visualize.</a:t>
            </a:r>
          </a:p>
          <a:p>
            <a:r>
              <a:rPr lang="en-US" dirty="0"/>
              <a:t>We extract the Mel Spectrogram for every sample to create our vectors.</a:t>
            </a:r>
          </a:p>
        </p:txBody>
      </p:sp>
      <p:pic>
        <p:nvPicPr>
          <p:cNvPr id="7" name="Picture 6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C9CAB0AD-8BA6-1A0C-5F12-39E5A44A9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25" b="95561" l="1431" r="94414">
                        <a14:foregroundMark x1="6403" y1="23368" x2="6403" y2="23368"/>
                        <a14:foregroundMark x1="1431" y1="18407" x2="1431" y2="18407"/>
                        <a14:foregroundMark x1="14850" y1="13316" x2="14850" y2="13316"/>
                        <a14:foregroundMark x1="15736" y1="10574" x2="15736" y2="10574"/>
                        <a14:foregroundMark x1="45777" y1="8225" x2="45777" y2="8225"/>
                        <a14:foregroundMark x1="94482" y1="14491" x2="94482" y2="14491"/>
                        <a14:foregroundMark x1="94210" y1="54178" x2="94210" y2="54178"/>
                        <a14:foregroundMark x1="27657" y1="95561" x2="27657" y2="955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126" y="2860041"/>
            <a:ext cx="3133607" cy="16351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AB758A-0C0A-21B0-6C0A-7166244F5CA8}"/>
              </a:ext>
            </a:extLst>
          </p:cNvPr>
          <p:cNvSpPr/>
          <p:nvPr/>
        </p:nvSpPr>
        <p:spPr>
          <a:xfrm>
            <a:off x="1391042" y="4027525"/>
            <a:ext cx="777240" cy="4676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31228D-E303-D5D2-D856-A37AC2380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2" b="9434"/>
          <a:stretch/>
        </p:blipFill>
        <p:spPr>
          <a:xfrm>
            <a:off x="4648201" y="1022350"/>
            <a:ext cx="3945575" cy="2031746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2E4D59-58A9-1830-3D14-698B84E90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17" r="4" b="15121"/>
          <a:stretch/>
        </p:blipFill>
        <p:spPr>
          <a:xfrm>
            <a:off x="4803648" y="3255445"/>
            <a:ext cx="3435096" cy="173140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4540193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TA PPT Instructions and Template 11-08-22" id="{1DD8F69D-3BE5-2E4A-ADE8-359BFABEDF91}" vid="{555AF6FE-7A58-9B47-84E1-A2718D160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31EFAEB4635F44B02D12818C7C5E8E" ma:contentTypeVersion="3" ma:contentTypeDescription="Create a new document." ma:contentTypeScope="" ma:versionID="fbd76989a7c6a7e8dcb819703fe67632">
  <xsd:schema xmlns:xsd="http://www.w3.org/2001/XMLSchema" xmlns:xs="http://www.w3.org/2001/XMLSchema" xmlns:p="http://schemas.microsoft.com/office/2006/metadata/properties" xmlns:ns2="c1bca3df-4730-4367-a65e-d9c50c831633" targetNamespace="http://schemas.microsoft.com/office/2006/metadata/properties" ma:root="true" ma:fieldsID="5350344e237c6ab4f32476e521cbb251" ns2:_="">
    <xsd:import namespace="c1bca3df-4730-4367-a65e-d9c50c8316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ca3df-4730-4367-a65e-d9c50c831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9CAED-701D-44BF-B45E-0631AD0D07E6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c1bca3df-4730-4367-a65e-d9c50c831633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EED873B-0620-4F5E-B616-D7ED616B8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bca3df-4730-4367-a65e-d9c50c83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729</Words>
  <Application>Microsoft Office PowerPoint</Application>
  <PresentationFormat>On-screen Show (16:9)</PresentationFormat>
  <Paragraphs>133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UTA Accessible Template</vt:lpstr>
      <vt:lpstr>Audio Noise Reduction Model</vt:lpstr>
      <vt:lpstr>Overview</vt:lpstr>
      <vt:lpstr>Introduction</vt:lpstr>
      <vt:lpstr>Problem Statement</vt:lpstr>
      <vt:lpstr>Project Approach</vt:lpstr>
      <vt:lpstr>Project Approach</vt:lpstr>
      <vt:lpstr>Project Flow</vt:lpstr>
      <vt:lpstr>Loading and Pre-processing</vt:lpstr>
      <vt:lpstr>Feature Extraction</vt:lpstr>
      <vt:lpstr>Learning Algorithms</vt:lpstr>
      <vt:lpstr>Model Training</vt:lpstr>
      <vt:lpstr>Model Training</vt:lpstr>
      <vt:lpstr>Model Performance / Evaluation</vt:lpstr>
      <vt:lpstr>Model Performance / Evaluation</vt:lpstr>
      <vt:lpstr>Audio Reconstruction</vt:lpstr>
      <vt:lpstr>PowerPoint Presentation</vt:lpstr>
      <vt:lpstr>Model Comparison</vt:lpstr>
      <vt:lpstr>Limitations</vt:lpstr>
      <vt:lpstr>Future Scope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Shah, Karan Bhavin</cp:lastModifiedBy>
  <cp:revision>124</cp:revision>
  <dcterms:created xsi:type="dcterms:W3CDTF">2021-08-31T19:16:02Z</dcterms:created>
  <dcterms:modified xsi:type="dcterms:W3CDTF">2024-04-19T23:21:39Z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0x0101000031EFAEB4635F44B02D12818C7C5E8E</vt:lpwstr>
  </property>
</Properties>
</file>